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4.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5.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4" r:id="rId2"/>
    <p:sldMasterId id="2147483660" r:id="rId3"/>
    <p:sldMasterId id="2147483684" r:id="rId4"/>
    <p:sldMasterId id="2147483675" r:id="rId5"/>
    <p:sldMasterId id="2147483720" r:id="rId6"/>
  </p:sldMasterIdLst>
  <p:notesMasterIdLst>
    <p:notesMasterId r:id="rId93"/>
  </p:notesMasterIdLst>
  <p:sldIdLst>
    <p:sldId id="271" r:id="rId7"/>
    <p:sldId id="371" r:id="rId8"/>
    <p:sldId id="277" r:id="rId9"/>
    <p:sldId id="369" r:id="rId10"/>
    <p:sldId id="281" r:id="rId11"/>
    <p:sldId id="280" r:id="rId12"/>
    <p:sldId id="285" r:id="rId13"/>
    <p:sldId id="286" r:id="rId14"/>
    <p:sldId id="283" r:id="rId15"/>
    <p:sldId id="284" r:id="rId16"/>
    <p:sldId id="287" r:id="rId17"/>
    <p:sldId id="261" r:id="rId18"/>
    <p:sldId id="290" r:id="rId19"/>
    <p:sldId id="303" r:id="rId20"/>
    <p:sldId id="292" r:id="rId21"/>
    <p:sldId id="293" r:id="rId22"/>
    <p:sldId id="333" r:id="rId23"/>
    <p:sldId id="258" r:id="rId24"/>
    <p:sldId id="294" r:id="rId25"/>
    <p:sldId id="301" r:id="rId26"/>
    <p:sldId id="272" r:id="rId27"/>
    <p:sldId id="302" r:id="rId28"/>
    <p:sldId id="295" r:id="rId29"/>
    <p:sldId id="304" r:id="rId30"/>
    <p:sldId id="259" r:id="rId31"/>
    <p:sldId id="307" r:id="rId32"/>
    <p:sldId id="308" r:id="rId33"/>
    <p:sldId id="310" r:id="rId34"/>
    <p:sldId id="311" r:id="rId35"/>
    <p:sldId id="306" r:id="rId36"/>
    <p:sldId id="309" r:id="rId37"/>
    <p:sldId id="373" r:id="rId38"/>
    <p:sldId id="314" r:id="rId39"/>
    <p:sldId id="315" r:id="rId40"/>
    <p:sldId id="316" r:id="rId41"/>
    <p:sldId id="317" r:id="rId42"/>
    <p:sldId id="318" r:id="rId43"/>
    <p:sldId id="326" r:id="rId44"/>
    <p:sldId id="319" r:id="rId45"/>
    <p:sldId id="275" r:id="rId46"/>
    <p:sldId id="320" r:id="rId47"/>
    <p:sldId id="321" r:id="rId48"/>
    <p:sldId id="322" r:id="rId49"/>
    <p:sldId id="328" r:id="rId50"/>
    <p:sldId id="262" r:id="rId51"/>
    <p:sldId id="325" r:id="rId52"/>
    <p:sldId id="276" r:id="rId53"/>
    <p:sldId id="370" r:id="rId54"/>
    <p:sldId id="332" r:id="rId55"/>
    <p:sldId id="331" r:id="rId56"/>
    <p:sldId id="265" r:id="rId57"/>
    <p:sldId id="334" r:id="rId58"/>
    <p:sldId id="347" r:id="rId59"/>
    <p:sldId id="335" r:id="rId60"/>
    <p:sldId id="266" r:id="rId61"/>
    <p:sldId id="337" r:id="rId62"/>
    <p:sldId id="336" r:id="rId63"/>
    <p:sldId id="339" r:id="rId64"/>
    <p:sldId id="341" r:id="rId65"/>
    <p:sldId id="343" r:id="rId66"/>
    <p:sldId id="340" r:id="rId67"/>
    <p:sldId id="342" r:id="rId68"/>
    <p:sldId id="345" r:id="rId69"/>
    <p:sldId id="346" r:id="rId70"/>
    <p:sldId id="348" r:id="rId71"/>
    <p:sldId id="344" r:id="rId72"/>
    <p:sldId id="349" r:id="rId73"/>
    <p:sldId id="274" r:id="rId74"/>
    <p:sldId id="350" r:id="rId75"/>
    <p:sldId id="351" r:id="rId76"/>
    <p:sldId id="352" r:id="rId77"/>
    <p:sldId id="354" r:id="rId78"/>
    <p:sldId id="355" r:id="rId79"/>
    <p:sldId id="356" r:id="rId80"/>
    <p:sldId id="357" r:id="rId81"/>
    <p:sldId id="358" r:id="rId82"/>
    <p:sldId id="366" r:id="rId83"/>
    <p:sldId id="359" r:id="rId84"/>
    <p:sldId id="362" r:id="rId85"/>
    <p:sldId id="360" r:id="rId86"/>
    <p:sldId id="361" r:id="rId87"/>
    <p:sldId id="363" r:id="rId88"/>
    <p:sldId id="364" r:id="rId89"/>
    <p:sldId id="368" r:id="rId90"/>
    <p:sldId id="365" r:id="rId91"/>
    <p:sldId id="374" r:id="rId92"/>
  </p:sldIdLst>
  <p:sldSz cx="18291175" cy="10287000"/>
  <p:notesSz cx="6858000" cy="9144000"/>
  <p:defaultText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39">
          <p15:clr>
            <a:srgbClr val="A4A3A4"/>
          </p15:clr>
        </p15:guide>
        <p15:guide id="2" pos="5761">
          <p15:clr>
            <a:srgbClr val="A4A3A4"/>
          </p15:clr>
        </p15:guide>
        <p15:guide id="3" orient="horz" pos="326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09" autoAdjust="0"/>
    <p:restoredTop sz="89635" autoAdjust="0"/>
  </p:normalViewPr>
  <p:slideViewPr>
    <p:cSldViewPr snapToGrid="0" snapToObjects="1">
      <p:cViewPr varScale="1">
        <p:scale>
          <a:sx n="43" d="100"/>
          <a:sy n="43" d="100"/>
        </p:scale>
        <p:origin x="804" y="72"/>
      </p:cViewPr>
      <p:guideLst>
        <p:guide orient="horz" pos="3239"/>
        <p:guide pos="5761"/>
        <p:guide orient="horz" pos="3263"/>
      </p:guideLst>
    </p:cSldViewPr>
  </p:slideViewPr>
  <p:notesTextViewPr>
    <p:cViewPr>
      <p:scale>
        <a:sx n="1" d="1"/>
        <a:sy n="1" d="1"/>
      </p:scale>
      <p:origin x="0" y="0"/>
    </p:cViewPr>
  </p:notesTextViewPr>
  <p:sorterViewPr>
    <p:cViewPr>
      <p:scale>
        <a:sx n="30" d="100"/>
        <a:sy n="30" d="100"/>
      </p:scale>
      <p:origin x="0" y="0"/>
    </p:cViewPr>
  </p:sorterViewPr>
  <p:gridSpacing cx="36004" cy="36004"/>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90" Type="http://schemas.openxmlformats.org/officeDocument/2006/relationships/slide" Target="slides/slide84.xml"/><Relationship Id="rId95" Type="http://schemas.openxmlformats.org/officeDocument/2006/relationships/viewProps" Target="viewProp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image" Target="../media/image2.jpg"/></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Producing</c:v>
                </c:pt>
              </c:strCache>
            </c:strRef>
          </c:tx>
          <c:spPr>
            <a:ln>
              <a:solidFill>
                <a:schemeClr val="accent1"/>
              </a:solidFill>
            </a:ln>
            <a:effectLst>
              <a:outerShdw blurRad="50800" dist="38100" dir="2700000" algn="tl" rotWithShape="0">
                <a:prstClr val="black">
                  <a:alpha val="40000"/>
                </a:prstClr>
              </a:outerShdw>
            </a:effectLst>
          </c:spPr>
          <c:marker>
            <c:symbol val="circle"/>
            <c:size val="20"/>
            <c:spPr>
              <a:solidFill>
                <a:schemeClr val="accent1"/>
              </a:solidFill>
              <a:ln>
                <a:noFill/>
              </a:ln>
              <a:effectLst>
                <a:outerShdw blurRad="50800" dist="38100" dir="2700000" algn="tl" rotWithShape="0">
                  <a:prstClr val="black">
                    <a:alpha val="40000"/>
                  </a:prstClr>
                </a:outerShdw>
              </a:effectLst>
            </c:spPr>
          </c:marker>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Sheet1!$B$2:$B$9</c:f>
              <c:numCache>
                <c:formatCode>General</c:formatCode>
                <c:ptCount val="8"/>
                <c:pt idx="0">
                  <c:v>112</c:v>
                </c:pt>
                <c:pt idx="1">
                  <c:v>115</c:v>
                </c:pt>
                <c:pt idx="2">
                  <c:v>130</c:v>
                </c:pt>
                <c:pt idx="3">
                  <c:v>153</c:v>
                </c:pt>
                <c:pt idx="4">
                  <c:v>189</c:v>
                </c:pt>
                <c:pt idx="5">
                  <c:v>201</c:v>
                </c:pt>
                <c:pt idx="6">
                  <c:v>180</c:v>
                </c:pt>
                <c:pt idx="7">
                  <c:v>230</c:v>
                </c:pt>
              </c:numCache>
            </c:numRef>
          </c:val>
          <c:smooth val="0"/>
          <c:extLst>
            <c:ext xmlns:c16="http://schemas.microsoft.com/office/drawing/2014/chart" uri="{C3380CC4-5D6E-409C-BE32-E72D297353CC}">
              <c16:uniqueId val="{00000000-EFFB-4F84-B116-4473C3E73874}"/>
            </c:ext>
          </c:extLst>
        </c:ser>
        <c:ser>
          <c:idx val="1"/>
          <c:order val="1"/>
          <c:tx>
            <c:strRef>
              <c:f>Sheet1!$C$1</c:f>
              <c:strCache>
                <c:ptCount val="1"/>
                <c:pt idx="0">
                  <c:v>Promotion</c:v>
                </c:pt>
              </c:strCache>
            </c:strRef>
          </c:tx>
          <c:spPr>
            <a:ln>
              <a:solidFill>
                <a:schemeClr val="accent2"/>
              </a:solidFill>
            </a:ln>
            <a:effectLst>
              <a:outerShdw blurRad="50800" dist="38100" dir="2700000" algn="tl" rotWithShape="0">
                <a:prstClr val="black">
                  <a:alpha val="40000"/>
                </a:prstClr>
              </a:outerShdw>
            </a:effectLst>
          </c:spPr>
          <c:marker>
            <c:symbol val="circle"/>
            <c:size val="20"/>
            <c:spPr>
              <a:blipFill dpi="0" rotWithShape="1">
                <a:blip xmlns:r="http://schemas.openxmlformats.org/officeDocument/2006/relationships" r:embed="rId1"/>
                <a:srcRect/>
                <a:tile tx="0" ty="0" sx="100000" sy="100000" flip="none" algn="tl"/>
              </a:blipFill>
              <a:ln>
                <a:noFill/>
              </a:ln>
              <a:effectLst>
                <a:outerShdw blurRad="50800" dist="38100" dir="2700000" algn="tl" rotWithShape="0">
                  <a:prstClr val="black">
                    <a:alpha val="40000"/>
                  </a:prstClr>
                </a:outerShdw>
              </a:effectLst>
            </c:spPr>
          </c:marker>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Sheet1!$C$2:$C$9</c:f>
              <c:numCache>
                <c:formatCode>General</c:formatCode>
                <c:ptCount val="8"/>
                <c:pt idx="0">
                  <c:v>132</c:v>
                </c:pt>
                <c:pt idx="1">
                  <c:v>142</c:v>
                </c:pt>
                <c:pt idx="2">
                  <c:v>143</c:v>
                </c:pt>
                <c:pt idx="3">
                  <c:v>132</c:v>
                </c:pt>
                <c:pt idx="4">
                  <c:v>100</c:v>
                </c:pt>
                <c:pt idx="5">
                  <c:v>125</c:v>
                </c:pt>
                <c:pt idx="6">
                  <c:v>151</c:v>
                </c:pt>
                <c:pt idx="7">
                  <c:v>162</c:v>
                </c:pt>
              </c:numCache>
            </c:numRef>
          </c:val>
          <c:smooth val="0"/>
          <c:extLst>
            <c:ext xmlns:c16="http://schemas.microsoft.com/office/drawing/2014/chart" uri="{C3380CC4-5D6E-409C-BE32-E72D297353CC}">
              <c16:uniqueId val="{00000001-EFFB-4F84-B116-4473C3E73874}"/>
            </c:ext>
          </c:extLst>
        </c:ser>
        <c:ser>
          <c:idx val="2"/>
          <c:order val="2"/>
          <c:tx>
            <c:strRef>
              <c:f>Sheet1!$D$1</c:f>
              <c:strCache>
                <c:ptCount val="1"/>
                <c:pt idx="0">
                  <c:v>Management</c:v>
                </c:pt>
              </c:strCache>
            </c:strRef>
          </c:tx>
          <c:spPr>
            <a:effectLst>
              <a:outerShdw blurRad="50800" dist="38100" dir="2700000" algn="tl" rotWithShape="0">
                <a:prstClr val="black">
                  <a:alpha val="40000"/>
                </a:prstClr>
              </a:outerShdw>
            </a:effectLst>
          </c:spPr>
          <c:marker>
            <c:symbol val="circle"/>
            <c:size val="20"/>
            <c:spPr>
              <a:solidFill>
                <a:schemeClr val="accent3"/>
              </a:solidFill>
              <a:ln>
                <a:noFill/>
              </a:ln>
              <a:effectLst>
                <a:outerShdw blurRad="50800" dist="38100" dir="2700000" algn="tl" rotWithShape="0">
                  <a:prstClr val="black">
                    <a:alpha val="40000"/>
                  </a:prstClr>
                </a:outerShdw>
              </a:effectLst>
            </c:spPr>
          </c:marker>
          <c:cat>
            <c:numRef>
              <c:f>Sheet1!$A$2:$A$9</c:f>
              <c:numCache>
                <c:formatCode>General</c:formatCode>
                <c:ptCount val="8"/>
                <c:pt idx="0">
                  <c:v>2014</c:v>
                </c:pt>
                <c:pt idx="1">
                  <c:v>2015</c:v>
                </c:pt>
                <c:pt idx="2">
                  <c:v>2016</c:v>
                </c:pt>
                <c:pt idx="3">
                  <c:v>2017</c:v>
                </c:pt>
                <c:pt idx="4">
                  <c:v>2018</c:v>
                </c:pt>
                <c:pt idx="5">
                  <c:v>2019</c:v>
                </c:pt>
                <c:pt idx="6">
                  <c:v>2020</c:v>
                </c:pt>
                <c:pt idx="7">
                  <c:v>2021</c:v>
                </c:pt>
              </c:numCache>
            </c:numRef>
          </c:cat>
          <c:val>
            <c:numRef>
              <c:f>Sheet1!$D$2:$D$9</c:f>
              <c:numCache>
                <c:formatCode>General</c:formatCode>
                <c:ptCount val="8"/>
                <c:pt idx="0">
                  <c:v>153</c:v>
                </c:pt>
                <c:pt idx="1">
                  <c:v>162</c:v>
                </c:pt>
                <c:pt idx="2">
                  <c:v>180</c:v>
                </c:pt>
                <c:pt idx="3">
                  <c:v>175</c:v>
                </c:pt>
                <c:pt idx="4">
                  <c:v>169</c:v>
                </c:pt>
                <c:pt idx="5">
                  <c:v>173</c:v>
                </c:pt>
                <c:pt idx="6">
                  <c:v>201</c:v>
                </c:pt>
                <c:pt idx="7">
                  <c:v>206</c:v>
                </c:pt>
              </c:numCache>
            </c:numRef>
          </c:val>
          <c:smooth val="0"/>
          <c:extLst>
            <c:ext xmlns:c16="http://schemas.microsoft.com/office/drawing/2014/chart" uri="{C3380CC4-5D6E-409C-BE32-E72D297353CC}">
              <c16:uniqueId val="{00000002-EFFB-4F84-B116-4473C3E73874}"/>
            </c:ext>
          </c:extLst>
        </c:ser>
        <c:dLbls>
          <c:showLegendKey val="0"/>
          <c:showVal val="0"/>
          <c:showCatName val="0"/>
          <c:showSerName val="0"/>
          <c:showPercent val="0"/>
          <c:showBubbleSize val="0"/>
        </c:dLbls>
        <c:marker val="1"/>
        <c:smooth val="0"/>
        <c:axId val="213178240"/>
        <c:axId val="213626880"/>
      </c:lineChart>
      <c:catAx>
        <c:axId val="213178240"/>
        <c:scaling>
          <c:orientation val="minMax"/>
        </c:scaling>
        <c:delete val="0"/>
        <c:axPos val="b"/>
        <c:numFmt formatCode="General" sourceLinked="1"/>
        <c:majorTickMark val="out"/>
        <c:minorTickMark val="none"/>
        <c:tickLblPos val="nextTo"/>
        <c:spPr>
          <a:ln>
            <a:noFill/>
          </a:ln>
        </c:spPr>
        <c:txPr>
          <a:bodyPr/>
          <a:lstStyle/>
          <a:p>
            <a:pPr>
              <a:defRPr lang="ja-JP"/>
            </a:pPr>
            <a:endParaRPr lang="en-US"/>
          </a:p>
        </c:txPr>
        <c:crossAx val="213626880"/>
        <c:crosses val="autoZero"/>
        <c:auto val="1"/>
        <c:lblAlgn val="ctr"/>
        <c:lblOffset val="100"/>
        <c:noMultiLvlLbl val="0"/>
      </c:catAx>
      <c:valAx>
        <c:axId val="213626880"/>
        <c:scaling>
          <c:orientation val="minMax"/>
        </c:scaling>
        <c:delete val="0"/>
        <c:axPos val="l"/>
        <c:majorGridlines>
          <c:spPr>
            <a:ln w="28575">
              <a:solidFill>
                <a:schemeClr val="accent2">
                  <a:alpha val="50000"/>
                </a:schemeClr>
              </a:solidFill>
              <a:prstDash val="sysDot"/>
            </a:ln>
          </c:spPr>
        </c:majorGridlines>
        <c:numFmt formatCode="General" sourceLinked="1"/>
        <c:majorTickMark val="out"/>
        <c:minorTickMark val="none"/>
        <c:tickLblPos val="nextTo"/>
        <c:spPr>
          <a:ln>
            <a:noFill/>
          </a:ln>
        </c:spPr>
        <c:txPr>
          <a:bodyPr/>
          <a:lstStyle/>
          <a:p>
            <a:pPr>
              <a:defRPr lang="ja-JP"/>
            </a:pPr>
            <a:endParaRPr lang="en-US"/>
          </a:p>
        </c:txPr>
        <c:crossAx val="213178240"/>
        <c:crosses val="autoZero"/>
        <c:crossBetween val="between"/>
      </c:valAx>
      <c:spPr>
        <a:ln>
          <a:noFill/>
        </a:ln>
      </c:spPr>
    </c:plotArea>
    <c:legend>
      <c:legendPos val="b"/>
      <c:overlay val="0"/>
      <c:txPr>
        <a:bodyPr/>
        <a:lstStyle/>
        <a:p>
          <a:pPr>
            <a:defRPr lang="ja-JP"/>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Application</c:v>
                </c:pt>
              </c:strCache>
            </c:strRef>
          </c:tx>
          <c:spPr>
            <a:effectLst>
              <a:outerShdw blurRad="50800" dist="38100" dir="2700000" algn="tl" rotWithShape="0">
                <a:prstClr val="black">
                  <a:alpha val="40000"/>
                </a:prstClr>
              </a:outerShdw>
            </a:effectLst>
          </c:spPr>
          <c:invertIfNegative val="0"/>
          <c:cat>
            <c:numRef>
              <c:f>Sheet1!$A$2:$A$5</c:f>
              <c:numCache>
                <c:formatCode>General</c:formatCode>
                <c:ptCount val="4"/>
                <c:pt idx="0">
                  <c:v>2015</c:v>
                </c:pt>
                <c:pt idx="1">
                  <c:v>2017</c:v>
                </c:pt>
                <c:pt idx="2">
                  <c:v>2019</c:v>
                </c:pt>
                <c:pt idx="3">
                  <c:v>2021</c:v>
                </c:pt>
              </c:numCache>
            </c:numRef>
          </c:cat>
          <c:val>
            <c:numRef>
              <c:f>Sheet1!$B$2:$B$5</c:f>
              <c:numCache>
                <c:formatCode>General</c:formatCode>
                <c:ptCount val="4"/>
                <c:pt idx="0">
                  <c:v>362</c:v>
                </c:pt>
                <c:pt idx="1">
                  <c:v>560</c:v>
                </c:pt>
                <c:pt idx="2">
                  <c:v>456</c:v>
                </c:pt>
                <c:pt idx="3">
                  <c:v>650</c:v>
                </c:pt>
              </c:numCache>
            </c:numRef>
          </c:val>
          <c:extLst>
            <c:ext xmlns:c16="http://schemas.microsoft.com/office/drawing/2014/chart" uri="{C3380CC4-5D6E-409C-BE32-E72D297353CC}">
              <c16:uniqueId val="{00000000-2181-45FB-AD16-94B2340B98A9}"/>
            </c:ext>
          </c:extLst>
        </c:ser>
        <c:ser>
          <c:idx val="1"/>
          <c:order val="1"/>
          <c:tx>
            <c:strRef>
              <c:f>Sheet1!$C$1</c:f>
              <c:strCache>
                <c:ptCount val="1"/>
                <c:pt idx="0">
                  <c:v>Design</c:v>
                </c:pt>
              </c:strCache>
            </c:strRef>
          </c:tx>
          <c:spPr>
            <a:effectLst>
              <a:outerShdw blurRad="50800" dist="38100" dir="2700000" algn="tl" rotWithShape="0">
                <a:prstClr val="black">
                  <a:alpha val="40000"/>
                </a:prstClr>
              </a:outerShdw>
            </a:effectLst>
          </c:spPr>
          <c:invertIfNegative val="0"/>
          <c:cat>
            <c:numRef>
              <c:f>Sheet1!$A$2:$A$5</c:f>
              <c:numCache>
                <c:formatCode>General</c:formatCode>
                <c:ptCount val="4"/>
                <c:pt idx="0">
                  <c:v>2015</c:v>
                </c:pt>
                <c:pt idx="1">
                  <c:v>2017</c:v>
                </c:pt>
                <c:pt idx="2">
                  <c:v>2019</c:v>
                </c:pt>
                <c:pt idx="3">
                  <c:v>2021</c:v>
                </c:pt>
              </c:numCache>
            </c:numRef>
          </c:cat>
          <c:val>
            <c:numRef>
              <c:f>Sheet1!$C$2:$C$5</c:f>
              <c:numCache>
                <c:formatCode>General</c:formatCode>
                <c:ptCount val="4"/>
                <c:pt idx="0">
                  <c:v>456</c:v>
                </c:pt>
                <c:pt idx="1">
                  <c:v>430</c:v>
                </c:pt>
                <c:pt idx="2">
                  <c:v>356</c:v>
                </c:pt>
                <c:pt idx="3">
                  <c:v>450</c:v>
                </c:pt>
              </c:numCache>
            </c:numRef>
          </c:val>
          <c:extLst>
            <c:ext xmlns:c16="http://schemas.microsoft.com/office/drawing/2014/chart" uri="{C3380CC4-5D6E-409C-BE32-E72D297353CC}">
              <c16:uniqueId val="{00000001-2181-45FB-AD16-94B2340B98A9}"/>
            </c:ext>
          </c:extLst>
        </c:ser>
        <c:ser>
          <c:idx val="2"/>
          <c:order val="2"/>
          <c:tx>
            <c:strRef>
              <c:f>Sheet1!$D$1</c:f>
              <c:strCache>
                <c:ptCount val="1"/>
                <c:pt idx="0">
                  <c:v>Consulting</c:v>
                </c:pt>
              </c:strCache>
            </c:strRef>
          </c:tx>
          <c:spPr>
            <a:effectLst>
              <a:outerShdw blurRad="50800" dist="38100" dir="2700000" algn="tl" rotWithShape="0">
                <a:prstClr val="black">
                  <a:alpha val="40000"/>
                </a:prstClr>
              </a:outerShdw>
            </a:effectLst>
          </c:spPr>
          <c:invertIfNegative val="0"/>
          <c:cat>
            <c:numRef>
              <c:f>Sheet1!$A$2:$A$5</c:f>
              <c:numCache>
                <c:formatCode>General</c:formatCode>
                <c:ptCount val="4"/>
                <c:pt idx="0">
                  <c:v>2015</c:v>
                </c:pt>
                <c:pt idx="1">
                  <c:v>2017</c:v>
                </c:pt>
                <c:pt idx="2">
                  <c:v>2019</c:v>
                </c:pt>
                <c:pt idx="3">
                  <c:v>2021</c:v>
                </c:pt>
              </c:numCache>
            </c:numRef>
          </c:cat>
          <c:val>
            <c:numRef>
              <c:f>Sheet1!$D$2:$D$5</c:f>
              <c:numCache>
                <c:formatCode>General</c:formatCode>
                <c:ptCount val="4"/>
                <c:pt idx="0">
                  <c:v>263</c:v>
                </c:pt>
                <c:pt idx="1">
                  <c:v>296</c:v>
                </c:pt>
                <c:pt idx="2">
                  <c:v>190</c:v>
                </c:pt>
                <c:pt idx="3">
                  <c:v>362</c:v>
                </c:pt>
              </c:numCache>
            </c:numRef>
          </c:val>
          <c:extLst>
            <c:ext xmlns:c16="http://schemas.microsoft.com/office/drawing/2014/chart" uri="{C3380CC4-5D6E-409C-BE32-E72D297353CC}">
              <c16:uniqueId val="{00000002-2181-45FB-AD16-94B2340B98A9}"/>
            </c:ext>
          </c:extLst>
        </c:ser>
        <c:dLbls>
          <c:showLegendKey val="0"/>
          <c:showVal val="0"/>
          <c:showCatName val="0"/>
          <c:showSerName val="0"/>
          <c:showPercent val="0"/>
          <c:showBubbleSize val="0"/>
        </c:dLbls>
        <c:gapWidth val="150"/>
        <c:overlap val="100"/>
        <c:axId val="223776128"/>
        <c:axId val="223782016"/>
      </c:barChart>
      <c:catAx>
        <c:axId val="223776128"/>
        <c:scaling>
          <c:orientation val="minMax"/>
        </c:scaling>
        <c:delete val="0"/>
        <c:axPos val="l"/>
        <c:numFmt formatCode="General" sourceLinked="1"/>
        <c:majorTickMark val="out"/>
        <c:minorTickMark val="none"/>
        <c:tickLblPos val="nextTo"/>
        <c:spPr>
          <a:ln>
            <a:noFill/>
          </a:ln>
        </c:spPr>
        <c:txPr>
          <a:bodyPr/>
          <a:lstStyle/>
          <a:p>
            <a:pPr>
              <a:defRPr lang="ja-JP"/>
            </a:pPr>
            <a:endParaRPr lang="en-US"/>
          </a:p>
        </c:txPr>
        <c:crossAx val="223782016"/>
        <c:crosses val="autoZero"/>
        <c:auto val="1"/>
        <c:lblAlgn val="ctr"/>
        <c:lblOffset val="100"/>
        <c:noMultiLvlLbl val="0"/>
      </c:catAx>
      <c:valAx>
        <c:axId val="223782016"/>
        <c:scaling>
          <c:orientation val="minMax"/>
        </c:scaling>
        <c:delete val="0"/>
        <c:axPos val="b"/>
        <c:majorGridlines>
          <c:spPr>
            <a:ln w="28575">
              <a:solidFill>
                <a:schemeClr val="accent2">
                  <a:lumMod val="75000"/>
                  <a:alpha val="50000"/>
                </a:schemeClr>
              </a:solidFill>
              <a:prstDash val="sysDot"/>
            </a:ln>
          </c:spPr>
        </c:majorGridlines>
        <c:numFmt formatCode="General" sourceLinked="1"/>
        <c:majorTickMark val="out"/>
        <c:minorTickMark val="none"/>
        <c:tickLblPos val="nextTo"/>
        <c:spPr>
          <a:ln>
            <a:noFill/>
          </a:ln>
        </c:spPr>
        <c:txPr>
          <a:bodyPr/>
          <a:lstStyle/>
          <a:p>
            <a:pPr>
              <a:defRPr lang="ja-JP"/>
            </a:pPr>
            <a:endParaRPr lang="en-US"/>
          </a:p>
        </c:txPr>
        <c:crossAx val="223776128"/>
        <c:crosses val="autoZero"/>
        <c:crossBetween val="between"/>
      </c:valAx>
    </c:plotArea>
    <c:legend>
      <c:legendPos val="b"/>
      <c:overlay val="0"/>
      <c:txPr>
        <a:bodyPr/>
        <a:lstStyle/>
        <a:p>
          <a:pPr>
            <a:defRPr lang="ja-JP"/>
          </a:pPr>
          <a:endParaRPr lang="en-US"/>
        </a:p>
      </c:txPr>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45BBA6-DFA5-451E-B519-44DEBE313D5D}" type="datetimeFigureOut">
              <a:rPr kumimoji="1" lang="ja-JP" altLang="en-US" smtClean="0"/>
              <a:t>2021/12/21</a:t>
            </a:fld>
            <a:endParaRPr kumimoji="1" lang="ja-JP" altLang="en-US"/>
          </a:p>
        </p:txBody>
      </p:sp>
      <p:sp>
        <p:nvSpPr>
          <p:cNvPr id="4" name="スライド イメージ プレースホルダー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BA0B38-C884-4DEB-A441-B3DDB1C4F916}" type="slidenum">
              <a:rPr kumimoji="1" lang="ja-JP" altLang="en-US" smtClean="0"/>
              <a:t>‹#›</a:t>
            </a:fld>
            <a:endParaRPr kumimoji="1" lang="ja-JP" altLang="en-US"/>
          </a:p>
        </p:txBody>
      </p:sp>
    </p:spTree>
    <p:extLst>
      <p:ext uri="{BB962C8B-B14F-4D97-AF65-F5344CB8AC3E}">
        <p14:creationId xmlns:p14="http://schemas.microsoft.com/office/powerpoint/2010/main" val="3698114920"/>
      </p:ext>
    </p:extLst>
  </p:cSld>
  <p:clrMap bg1="lt1" tx1="dk1" bg2="lt2" tx2="dk2" accent1="accent1" accent2="accent2" accent3="accent3" accent4="accent4" accent5="accent5" accent6="accent6" hlink="hlink" folHlink="folHlink"/>
  <p:notesStyle>
    <a:lvl1pPr marL="0" algn="l" defTabSz="1632906" rtl="0" eaLnBrk="1" latinLnBrk="0" hangingPunct="1">
      <a:defRPr kumimoji="1" sz="2100" kern="1200">
        <a:solidFill>
          <a:schemeClr val="tx1"/>
        </a:solidFill>
        <a:latin typeface="+mn-lt"/>
        <a:ea typeface="+mn-ea"/>
        <a:cs typeface="+mn-cs"/>
      </a:defRPr>
    </a:lvl1pPr>
    <a:lvl2pPr marL="816453" algn="l" defTabSz="1632906" rtl="0" eaLnBrk="1" latinLnBrk="0" hangingPunct="1">
      <a:defRPr kumimoji="1" sz="2100" kern="1200">
        <a:solidFill>
          <a:schemeClr val="tx1"/>
        </a:solidFill>
        <a:latin typeface="+mn-lt"/>
        <a:ea typeface="+mn-ea"/>
        <a:cs typeface="+mn-cs"/>
      </a:defRPr>
    </a:lvl2pPr>
    <a:lvl3pPr marL="1632906" algn="l" defTabSz="1632906" rtl="0" eaLnBrk="1" latinLnBrk="0" hangingPunct="1">
      <a:defRPr kumimoji="1" sz="2100" kern="1200">
        <a:solidFill>
          <a:schemeClr val="tx1"/>
        </a:solidFill>
        <a:latin typeface="+mn-lt"/>
        <a:ea typeface="+mn-ea"/>
        <a:cs typeface="+mn-cs"/>
      </a:defRPr>
    </a:lvl3pPr>
    <a:lvl4pPr marL="2449356" algn="l" defTabSz="1632906" rtl="0" eaLnBrk="1" latinLnBrk="0" hangingPunct="1">
      <a:defRPr kumimoji="1" sz="2100" kern="1200">
        <a:solidFill>
          <a:schemeClr val="tx1"/>
        </a:solidFill>
        <a:latin typeface="+mn-lt"/>
        <a:ea typeface="+mn-ea"/>
        <a:cs typeface="+mn-cs"/>
      </a:defRPr>
    </a:lvl4pPr>
    <a:lvl5pPr marL="3265811" algn="l" defTabSz="1632906" rtl="0" eaLnBrk="1" latinLnBrk="0" hangingPunct="1">
      <a:defRPr kumimoji="1" sz="2100" kern="1200">
        <a:solidFill>
          <a:schemeClr val="tx1"/>
        </a:solidFill>
        <a:latin typeface="+mn-lt"/>
        <a:ea typeface="+mn-ea"/>
        <a:cs typeface="+mn-cs"/>
      </a:defRPr>
    </a:lvl5pPr>
    <a:lvl6pPr marL="4082262" algn="l" defTabSz="1632906" rtl="0" eaLnBrk="1" latinLnBrk="0" hangingPunct="1">
      <a:defRPr kumimoji="1" sz="2100" kern="1200">
        <a:solidFill>
          <a:schemeClr val="tx1"/>
        </a:solidFill>
        <a:latin typeface="+mn-lt"/>
        <a:ea typeface="+mn-ea"/>
        <a:cs typeface="+mn-cs"/>
      </a:defRPr>
    </a:lvl6pPr>
    <a:lvl7pPr marL="4898715" algn="l" defTabSz="1632906" rtl="0" eaLnBrk="1" latinLnBrk="0" hangingPunct="1">
      <a:defRPr kumimoji="1" sz="2100" kern="1200">
        <a:solidFill>
          <a:schemeClr val="tx1"/>
        </a:solidFill>
        <a:latin typeface="+mn-lt"/>
        <a:ea typeface="+mn-ea"/>
        <a:cs typeface="+mn-cs"/>
      </a:defRPr>
    </a:lvl7pPr>
    <a:lvl8pPr marL="5715168" algn="l" defTabSz="1632906" rtl="0" eaLnBrk="1" latinLnBrk="0" hangingPunct="1">
      <a:defRPr kumimoji="1" sz="2100" kern="1200">
        <a:solidFill>
          <a:schemeClr val="tx1"/>
        </a:solidFill>
        <a:latin typeface="+mn-lt"/>
        <a:ea typeface="+mn-ea"/>
        <a:cs typeface="+mn-cs"/>
      </a:defRPr>
    </a:lvl8pPr>
    <a:lvl9pPr marL="6531620" algn="l" defTabSz="1632906" rtl="0" eaLnBrk="1" latinLnBrk="0" hangingPunct="1">
      <a:defRPr kumimoji="1" sz="2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r>
              <a:rPr kumimoji="1" lang="en-US" altLang="ja-JP" dirty="0"/>
              <a:t>This layout is not defined by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BA0B38-C884-4DEB-A441-B3DDB1C4F916}" type="slidenum">
              <a:rPr kumimoji="1" lang="ja-JP" altLang="en-US" smtClean="0"/>
              <a:t>71</a:t>
            </a:fld>
            <a:endParaRPr kumimoji="1" lang="ja-JP" altLang="en-US"/>
          </a:p>
        </p:txBody>
      </p:sp>
    </p:spTree>
    <p:extLst>
      <p:ext uri="{BB962C8B-B14F-4D97-AF65-F5344CB8AC3E}">
        <p14:creationId xmlns:p14="http://schemas.microsoft.com/office/powerpoint/2010/main" val="2902085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r>
              <a:rPr kumimoji="1" lang="en-US" altLang="ja-JP" dirty="0"/>
              <a:t>This layout is not defined by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BA0B38-C884-4DEB-A441-B3DDB1C4F916}" type="slidenum">
              <a:rPr kumimoji="1" lang="ja-JP" altLang="en-US" smtClean="0"/>
              <a:t>72</a:t>
            </a:fld>
            <a:endParaRPr kumimoji="1" lang="ja-JP" altLang="en-US"/>
          </a:p>
        </p:txBody>
      </p:sp>
    </p:spTree>
    <p:extLst>
      <p:ext uri="{BB962C8B-B14F-4D97-AF65-F5344CB8AC3E}">
        <p14:creationId xmlns:p14="http://schemas.microsoft.com/office/powerpoint/2010/main" val="2902085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r>
              <a:rPr kumimoji="1" lang="en-US" altLang="ja-JP" dirty="0"/>
              <a:t>This layout is not defined by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CFBA0B38-C884-4DEB-A441-B3DDB1C4F916}" type="slidenum">
              <a:rPr kumimoji="1" lang="ja-JP" altLang="en-US" smtClean="0"/>
              <a:t>73</a:t>
            </a:fld>
            <a:endParaRPr kumimoji="1" lang="ja-JP" altLang="en-US"/>
          </a:p>
        </p:txBody>
      </p:sp>
    </p:spTree>
    <p:extLst>
      <p:ext uri="{BB962C8B-B14F-4D97-AF65-F5344CB8AC3E}">
        <p14:creationId xmlns:p14="http://schemas.microsoft.com/office/powerpoint/2010/main" val="1279544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r>
              <a:rPr kumimoji="1" lang="en-US" altLang="ja-JP" dirty="0"/>
              <a:t>This layout is not defined by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CFBA0B38-C884-4DEB-A441-B3DDB1C4F916}" type="slidenum">
              <a:rPr kumimoji="1" lang="ja-JP" altLang="en-US" smtClean="0"/>
              <a:t>74</a:t>
            </a:fld>
            <a:endParaRPr kumimoji="1" lang="ja-JP" altLang="en-US"/>
          </a:p>
        </p:txBody>
      </p:sp>
    </p:spTree>
    <p:extLst>
      <p:ext uri="{BB962C8B-B14F-4D97-AF65-F5344CB8AC3E}">
        <p14:creationId xmlns:p14="http://schemas.microsoft.com/office/powerpoint/2010/main" val="1204865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r>
              <a:rPr kumimoji="1" lang="en-US" altLang="ja-JP" dirty="0"/>
              <a:t>This layout is not defined by slide master</a:t>
            </a:r>
            <a:endParaRPr kumimoji="1" lang="ja-JP" altLang="en-US" dirty="0"/>
          </a:p>
        </p:txBody>
      </p:sp>
      <p:sp>
        <p:nvSpPr>
          <p:cNvPr id="4" name="スライド番号プレースホルダー 3"/>
          <p:cNvSpPr>
            <a:spLocks noGrp="1"/>
          </p:cNvSpPr>
          <p:nvPr>
            <p:ph type="sldNum" sz="quarter" idx="10"/>
          </p:nvPr>
        </p:nvSpPr>
        <p:spPr/>
        <p:txBody>
          <a:bodyPr/>
          <a:lstStyle/>
          <a:p>
            <a:fld id="{CFBA0B38-C884-4DEB-A441-B3DDB1C4F916}" type="slidenum">
              <a:rPr kumimoji="1" lang="ja-JP" altLang="en-US" smtClean="0"/>
              <a:t>75</a:t>
            </a:fld>
            <a:endParaRPr kumimoji="1" lang="ja-JP" altLang="en-US"/>
          </a:p>
        </p:txBody>
      </p:sp>
    </p:spTree>
    <p:extLst>
      <p:ext uri="{BB962C8B-B14F-4D97-AF65-F5344CB8AC3E}">
        <p14:creationId xmlns:p14="http://schemas.microsoft.com/office/powerpoint/2010/main" val="12048655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81000" y="685800"/>
            <a:ext cx="6096000" cy="3429000"/>
          </a:xfrm>
        </p:spPr>
      </p:sp>
      <p:sp>
        <p:nvSpPr>
          <p:cNvPr id="3" name="ノート プレースホルダー 2"/>
          <p:cNvSpPr>
            <a:spLocks noGrp="1"/>
          </p:cNvSpPr>
          <p:nvPr>
            <p:ph type="body" idx="1"/>
          </p:nvPr>
        </p:nvSpPr>
        <p:spPr/>
        <p:txBody>
          <a:bodyPr/>
          <a:lstStyle/>
          <a:p>
            <a:pPr marL="0" marR="0" indent="0" algn="l" defTabSz="1633027" rtl="0" eaLnBrk="1" fontAlgn="auto" latinLnBrk="0" hangingPunct="1">
              <a:lnSpc>
                <a:spcPct val="100000"/>
              </a:lnSpc>
              <a:spcBef>
                <a:spcPts val="0"/>
              </a:spcBef>
              <a:spcAft>
                <a:spcPts val="0"/>
              </a:spcAft>
              <a:buClrTx/>
              <a:buSzTx/>
              <a:buFontTx/>
              <a:buNone/>
              <a:tabLst/>
              <a:defRPr/>
            </a:pPr>
            <a:r>
              <a:rPr kumimoji="1" lang="en-US" altLang="ja-JP" dirty="0"/>
              <a:t>This layout is not defined by slide master</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CFBA0B38-C884-4DEB-A441-B3DDB1C4F916}" type="slidenum">
              <a:rPr kumimoji="1" lang="ja-JP" altLang="en-US" smtClean="0"/>
              <a:t>76</a:t>
            </a:fld>
            <a:endParaRPr kumimoji="1" lang="ja-JP" altLang="en-US"/>
          </a:p>
        </p:txBody>
      </p:sp>
    </p:spTree>
    <p:extLst>
      <p:ext uri="{BB962C8B-B14F-4D97-AF65-F5344CB8AC3E}">
        <p14:creationId xmlns:p14="http://schemas.microsoft.com/office/powerpoint/2010/main" val="314568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2.jpg"/><Relationship Id="rId4" Type="http://schemas.openxmlformats.org/officeDocument/2006/relationships/image" Target="../media/image6.jp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7.jp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4.png"/><Relationship Id="rId5" Type="http://schemas.openxmlformats.org/officeDocument/2006/relationships/image" Target="../media/image2.jpg"/><Relationship Id="rId4" Type="http://schemas.openxmlformats.org/officeDocument/2006/relationships/image" Target="../media/image1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2.jp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3.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7.jp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13.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2.xml"/><Relationship Id="rId5" Type="http://schemas.openxmlformats.org/officeDocument/2006/relationships/image" Target="../media/image2.jpg"/><Relationship Id="rId4" Type="http://schemas.openxmlformats.org/officeDocument/2006/relationships/image" Target="../media/image5.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1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jpg"/><Relationship Id="rId1" Type="http://schemas.openxmlformats.org/officeDocument/2006/relationships/slideMaster" Target="../slideMasters/slideMaster4.xml"/><Relationship Id="rId5" Type="http://schemas.openxmlformats.org/officeDocument/2006/relationships/image" Target="../media/image2.jpg"/><Relationship Id="rId4" Type="http://schemas.openxmlformats.org/officeDocument/2006/relationships/image" Target="../media/image18.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jp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1.png"/><Relationship Id="rId1" Type="http://schemas.openxmlformats.org/officeDocument/2006/relationships/slideMaster" Target="../slideMasters/slideMaster5.xml"/><Relationship Id="rId5" Type="http://schemas.openxmlformats.org/officeDocument/2006/relationships/image" Target="../media/image20.png"/><Relationship Id="rId4"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Master" Target="../slideMasters/slideMaster6.xml"/><Relationship Id="rId5" Type="http://schemas.openxmlformats.org/officeDocument/2006/relationships/image" Target="../media/image2.jp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 Conte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51865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ide Image and Cap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a:xfrm>
            <a:off x="16988270" y="647707"/>
            <a:ext cx="759574" cy="547688"/>
          </a:xfrm>
        </p:spPr>
        <p:txBody>
          <a:bodyPr/>
          <a:lstStyle/>
          <a:p>
            <a:fld id="{FADD65F2-3061-4838-8922-F719F7BAC906}" type="slidenum">
              <a:rPr lang="ja-JP" altLang="en-US" smtClean="0"/>
              <a:pPr/>
              <a:t>‹#›</a:t>
            </a:fld>
            <a:endParaRPr lang="ja-JP" altLang="en-US" dirty="0"/>
          </a:p>
        </p:txBody>
      </p:sp>
      <p:sp>
        <p:nvSpPr>
          <p:cNvPr id="7"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8" name="正方形/長方形 7"/>
          <p:cNvSpPr/>
          <p:nvPr userDrawn="1"/>
        </p:nvSpPr>
        <p:spPr>
          <a:xfrm>
            <a:off x="-43540" y="2314577"/>
            <a:ext cx="18395999" cy="5243513"/>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9" name="直線コネクタ 8"/>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0" y="7380513"/>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12"/>
          <p:cNvSpPr>
            <a:spLocks noGrp="1"/>
          </p:cNvSpPr>
          <p:nvPr>
            <p:ph type="pic" sz="quarter" idx="14" hasCustomPrompt="1"/>
          </p:nvPr>
        </p:nvSpPr>
        <p:spPr>
          <a:xfrm>
            <a:off x="0" y="2599532"/>
            <a:ext cx="18291175" cy="4673600"/>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15" name="テキスト プレースホルダー 5"/>
          <p:cNvSpPr>
            <a:spLocks noGrp="1"/>
          </p:cNvSpPr>
          <p:nvPr>
            <p:ph type="body" sz="quarter" idx="12" hasCustomPrompt="1"/>
          </p:nvPr>
        </p:nvSpPr>
        <p:spPr>
          <a:xfrm>
            <a:off x="1137444" y="7663544"/>
            <a:ext cx="16016288" cy="1494971"/>
          </a:xfrm>
        </p:spPr>
        <p:txBody>
          <a:bodyPr anchor="ctr">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5" hasCustomPrompt="1"/>
          </p:nvPr>
        </p:nvSpPr>
        <p:spPr>
          <a:xfrm>
            <a:off x="0" y="6513342"/>
            <a:ext cx="18291175" cy="759789"/>
          </a:xfrm>
          <a:blipFill dpi="0" rotWithShape="0">
            <a:blip r:embed="rId3">
              <a:alphaModFix amt="50000"/>
            </a:blip>
            <a:srcRect/>
            <a:tile tx="0" ty="0" sx="100000" sy="100000" flip="none" algn="tl"/>
          </a:blipFill>
        </p:spPr>
        <p:txBody>
          <a:bodyPr anchor="ctr">
            <a:noAutofit/>
          </a:bodyPr>
          <a:lstStyle>
            <a:lvl1pPr algn="ctr">
              <a:defRPr sz="39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2398774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22" presetClass="entr" presetSubtype="8"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22" presetClass="entr" presetSubtype="2"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1000"/>
                                        <p:tgtEl>
                                          <p:spTgt spid="11"/>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par>
                                <p:cTn id="22" presetID="22" presetClass="entr" presetSubtype="8"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750"/>
                                        <p:tgtEl>
                                          <p:spTgt spid="12"/>
                                        </p:tgtEl>
                                      </p:cBhvr>
                                    </p:animEffect>
                                  </p:childTnLst>
                                </p:cTn>
                              </p:par>
                            </p:childTnLst>
                          </p:cTn>
                        </p:par>
                        <p:par>
                          <p:cTn id="25" fill="hold">
                            <p:stCondLst>
                              <p:cond delay="2000"/>
                            </p:stCondLst>
                            <p:childTnLst>
                              <p:par>
                                <p:cTn id="26" presetID="2" presetClass="entr" presetSubtype="4" decel="100000" fill="hold" grpId="0" nodeType="afterEffect">
                                  <p:stCondLst>
                                    <p:cond delay="500"/>
                                  </p:stCondLst>
                                  <p:childTnLst>
                                    <p:set>
                                      <p:cBhvr>
                                        <p:cTn id="27" dur="1" fill="hold">
                                          <p:stCondLst>
                                            <p:cond delay="0"/>
                                          </p:stCondLst>
                                        </p:cTn>
                                        <p:tgtEl>
                                          <p:spTgt spid="15">
                                            <p:txEl>
                                              <p:pRg st="0" end="0"/>
                                            </p:txEl>
                                          </p:spTgt>
                                        </p:tgtEl>
                                        <p:attrNameLst>
                                          <p:attrName>style.visibility</p:attrName>
                                        </p:attrNameLst>
                                      </p:cBhvr>
                                      <p:to>
                                        <p:strVal val="visible"/>
                                      </p:to>
                                    </p:set>
                                    <p:anim calcmode="lin" valueType="num">
                                      <p:cBhvr additive="base">
                                        <p:cTn id="2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15" grpId="0" build="p">
        <p:tmplLst>
          <p:tmpl lvl="1">
            <p:tnLst>
              <p:par>
                <p:cTn presetID="2" presetClass="entr" presetSubtype="4" decel="10000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2" grpId="0" animBg="1">
        <p:tmplLst>
          <p:tmpl>
            <p:tnLst>
              <p:par>
                <p:cTn presetID="22" presetClass="entr" presetSubtype="8"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Image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6"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正方形/長方形 6"/>
          <p:cNvSpPr/>
          <p:nvPr userDrawn="1"/>
        </p:nvSpPr>
        <p:spPr>
          <a:xfrm>
            <a:off x="856343" y="2478203"/>
            <a:ext cx="7939314" cy="4227399"/>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9" name="直線コネクタ 8"/>
          <p:cNvCxnSpPr/>
          <p:nvPr userDrawn="1"/>
        </p:nvCxnSpPr>
        <p:spPr>
          <a:xfrm>
            <a:off x="885372" y="2659302"/>
            <a:ext cx="79393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1052999" y="2478203"/>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a:off x="885372" y="6512844"/>
            <a:ext cx="79393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userDrawn="1"/>
        </p:nvCxnSpPr>
        <p:spPr>
          <a:xfrm flipV="1">
            <a:off x="8592457" y="2434661"/>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5" name="図プレースホルダー 24"/>
          <p:cNvSpPr>
            <a:spLocks noGrp="1"/>
          </p:cNvSpPr>
          <p:nvPr>
            <p:ph type="pic" sz="quarter" idx="14" hasCustomPrompt="1"/>
          </p:nvPr>
        </p:nvSpPr>
        <p:spPr>
          <a:xfrm>
            <a:off x="1165224" y="2757545"/>
            <a:ext cx="7321551" cy="3668712"/>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26" name="テキスト プレースホルダー 5"/>
          <p:cNvSpPr>
            <a:spLocks noGrp="1"/>
          </p:cNvSpPr>
          <p:nvPr>
            <p:ph type="body" sz="quarter" idx="12" hasCustomPrompt="1"/>
          </p:nvPr>
        </p:nvSpPr>
        <p:spPr>
          <a:xfrm>
            <a:off x="885370" y="7489446"/>
            <a:ext cx="7908001"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7" name="テキスト プレースホルダー 5"/>
          <p:cNvSpPr>
            <a:spLocks noGrp="1"/>
          </p:cNvSpPr>
          <p:nvPr>
            <p:ph type="body" sz="quarter" idx="15" hasCustomPrompt="1"/>
          </p:nvPr>
        </p:nvSpPr>
        <p:spPr>
          <a:xfrm>
            <a:off x="882890" y="6851279"/>
            <a:ext cx="791276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8" name="正方形/長方形 27"/>
          <p:cNvSpPr/>
          <p:nvPr userDrawn="1"/>
        </p:nvSpPr>
        <p:spPr>
          <a:xfrm>
            <a:off x="9475335" y="2474304"/>
            <a:ext cx="7939314" cy="4227399"/>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29" name="直線コネクタ 28"/>
          <p:cNvCxnSpPr/>
          <p:nvPr userDrawn="1"/>
        </p:nvCxnSpPr>
        <p:spPr>
          <a:xfrm>
            <a:off x="9504364" y="2655404"/>
            <a:ext cx="79393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userDrawn="1"/>
        </p:nvCxnSpPr>
        <p:spPr>
          <a:xfrm>
            <a:off x="9671991" y="2474304"/>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userDrawn="1"/>
        </p:nvCxnSpPr>
        <p:spPr>
          <a:xfrm>
            <a:off x="9504364" y="6508946"/>
            <a:ext cx="79393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userDrawn="1"/>
        </p:nvCxnSpPr>
        <p:spPr>
          <a:xfrm flipV="1">
            <a:off x="17211450" y="2474304"/>
            <a:ext cx="0" cy="4227399"/>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図プレースホルダー 24"/>
          <p:cNvSpPr>
            <a:spLocks noGrp="1"/>
          </p:cNvSpPr>
          <p:nvPr>
            <p:ph type="pic" sz="quarter" idx="16" hasCustomPrompt="1"/>
          </p:nvPr>
        </p:nvSpPr>
        <p:spPr>
          <a:xfrm>
            <a:off x="9784216" y="2753646"/>
            <a:ext cx="7321551" cy="3668712"/>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34" name="テキスト プレースホルダー 5"/>
          <p:cNvSpPr>
            <a:spLocks noGrp="1"/>
          </p:cNvSpPr>
          <p:nvPr>
            <p:ph type="body" sz="quarter" idx="17" hasCustomPrompt="1"/>
          </p:nvPr>
        </p:nvSpPr>
        <p:spPr>
          <a:xfrm>
            <a:off x="9504362" y="7485548"/>
            <a:ext cx="7908001"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5" name="テキスト プレースホルダー 5"/>
          <p:cNvSpPr>
            <a:spLocks noGrp="1"/>
          </p:cNvSpPr>
          <p:nvPr>
            <p:ph type="body" sz="quarter" idx="18" hasCustomPrompt="1"/>
          </p:nvPr>
        </p:nvSpPr>
        <p:spPr>
          <a:xfrm>
            <a:off x="9501882" y="6847381"/>
            <a:ext cx="791276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88491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par>
                                <p:cTn id="13" presetID="22" presetClass="entr" presetSubtype="4" fill="hold" nodeType="withEffect">
                                  <p:stCondLst>
                                    <p:cond delay="250"/>
                                  </p:stCondLst>
                                  <p:childTnLst>
                                    <p:set>
                                      <p:cBhvr>
                                        <p:cTn id="14" dur="1" fill="hold">
                                          <p:stCondLst>
                                            <p:cond delay="0"/>
                                          </p:stCondLst>
                                        </p:cTn>
                                        <p:tgtEl>
                                          <p:spTgt spid="16"/>
                                        </p:tgtEl>
                                        <p:attrNameLst>
                                          <p:attrName>style.visibility</p:attrName>
                                        </p:attrNameLst>
                                      </p:cBhvr>
                                      <p:to>
                                        <p:strVal val="visible"/>
                                      </p:to>
                                    </p:set>
                                    <p:animEffect transition="in" filter="wipe(down)">
                                      <p:cBhvr>
                                        <p:cTn id="15" dur="750"/>
                                        <p:tgtEl>
                                          <p:spTgt spid="16"/>
                                        </p:tgtEl>
                                      </p:cBhvr>
                                    </p:animEffect>
                                  </p:childTnLst>
                                </p:cTn>
                              </p:par>
                              <p:par>
                                <p:cTn id="16" presetID="22" presetClass="entr" presetSubtype="1"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750"/>
                                        <p:tgtEl>
                                          <p:spTgt spid="11"/>
                                        </p:tgtEl>
                                      </p:cBhvr>
                                    </p:animEffect>
                                  </p:childTnLst>
                                </p:cTn>
                              </p:par>
                              <p:par>
                                <p:cTn id="19" presetID="2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par>
                                <p:cTn id="22" presetID="22" presetClass="entr" presetSubtype="2" fill="hold" nodeType="withEffect">
                                  <p:stCondLst>
                                    <p:cond delay="250"/>
                                  </p:stCondLst>
                                  <p:childTnLst>
                                    <p:set>
                                      <p:cBhvr>
                                        <p:cTn id="23" dur="1" fill="hold">
                                          <p:stCondLst>
                                            <p:cond delay="0"/>
                                          </p:stCondLst>
                                        </p:cTn>
                                        <p:tgtEl>
                                          <p:spTgt spid="15"/>
                                        </p:tgtEl>
                                        <p:attrNameLst>
                                          <p:attrName>style.visibility</p:attrName>
                                        </p:attrNameLst>
                                      </p:cBhvr>
                                      <p:to>
                                        <p:strVal val="visible"/>
                                      </p:to>
                                    </p:set>
                                    <p:animEffect transition="in" filter="wipe(right)">
                                      <p:cBhvr>
                                        <p:cTn id="24" dur="750"/>
                                        <p:tgtEl>
                                          <p:spTgt spid="15"/>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750"/>
                                        <p:tgtEl>
                                          <p:spTgt spid="25"/>
                                        </p:tgtEl>
                                      </p:cBhvr>
                                    </p:animEffect>
                                  </p:childTnLst>
                                </p:cTn>
                              </p:par>
                            </p:childTnLst>
                          </p:cTn>
                        </p:par>
                        <p:par>
                          <p:cTn id="28" fill="hold">
                            <p:stCondLst>
                              <p:cond delay="1500"/>
                            </p:stCondLst>
                            <p:childTnLst>
                              <p:par>
                                <p:cTn id="29" presetID="2" presetClass="entr" presetSubtype="4" decel="100000" fill="hold" grpId="0" nodeType="afterEffect">
                                  <p:stCondLst>
                                    <p:cond delay="250"/>
                                  </p:stCondLst>
                                  <p:childTnLst>
                                    <p:set>
                                      <p:cBhvr>
                                        <p:cTn id="30" dur="1" fill="hold">
                                          <p:stCondLst>
                                            <p:cond delay="0"/>
                                          </p:stCondLst>
                                        </p:cTn>
                                        <p:tgtEl>
                                          <p:spTgt spid="27">
                                            <p:txEl>
                                              <p:pRg st="0" end="0"/>
                                            </p:txEl>
                                          </p:spTgt>
                                        </p:tgtEl>
                                        <p:attrNameLst>
                                          <p:attrName>style.visibility</p:attrName>
                                        </p:attrNameLst>
                                      </p:cBhvr>
                                      <p:to>
                                        <p:strVal val="visible"/>
                                      </p:to>
                                    </p:set>
                                    <p:anim calcmode="lin" valueType="num">
                                      <p:cBhvr additive="base">
                                        <p:cTn id="3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26">
                                            <p:txEl>
                                              <p:pRg st="0" end="0"/>
                                            </p:txEl>
                                          </p:spTgt>
                                        </p:tgtEl>
                                        <p:attrNameLst>
                                          <p:attrName>style.visibility</p:attrName>
                                        </p:attrNameLst>
                                      </p:cBhvr>
                                      <p:to>
                                        <p:strVal val="visible"/>
                                      </p:to>
                                    </p:set>
                                    <p:anim calcmode="lin" valueType="num">
                                      <p:cBhvr additive="base">
                                        <p:cTn id="3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250"/>
                            </p:stCondLst>
                            <p:childTnLst>
                              <p:par>
                                <p:cTn id="38" presetID="16" presetClass="entr" presetSubtype="37"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outVertical)">
                                      <p:cBhvr>
                                        <p:cTn id="40" dur="500"/>
                                        <p:tgtEl>
                                          <p:spTgt spid="28"/>
                                        </p:tgtEl>
                                      </p:cBhvr>
                                    </p:animEffect>
                                  </p:childTnLst>
                                </p:cTn>
                              </p:par>
                              <p:par>
                                <p:cTn id="41" presetID="22" presetClass="entr" presetSubtype="4" fill="hold" nodeType="withEffect">
                                  <p:stCondLst>
                                    <p:cond delay="250"/>
                                  </p:stCondLst>
                                  <p:childTnLst>
                                    <p:set>
                                      <p:cBhvr>
                                        <p:cTn id="42" dur="1" fill="hold">
                                          <p:stCondLst>
                                            <p:cond delay="0"/>
                                          </p:stCondLst>
                                        </p:cTn>
                                        <p:tgtEl>
                                          <p:spTgt spid="32"/>
                                        </p:tgtEl>
                                        <p:attrNameLst>
                                          <p:attrName>style.visibility</p:attrName>
                                        </p:attrNameLst>
                                      </p:cBhvr>
                                      <p:to>
                                        <p:strVal val="visible"/>
                                      </p:to>
                                    </p:set>
                                    <p:animEffect transition="in" filter="wipe(down)">
                                      <p:cBhvr>
                                        <p:cTn id="43" dur="750"/>
                                        <p:tgtEl>
                                          <p:spTgt spid="32"/>
                                        </p:tgtEl>
                                      </p:cBhvr>
                                    </p:animEffect>
                                  </p:childTnLst>
                                </p:cTn>
                              </p:par>
                              <p:par>
                                <p:cTn id="44" presetID="22" presetClass="entr" presetSubtype="1" fill="hold" nodeType="withEffect">
                                  <p:stCondLst>
                                    <p:cond delay="250"/>
                                  </p:stCondLst>
                                  <p:childTnLst>
                                    <p:set>
                                      <p:cBhvr>
                                        <p:cTn id="45" dur="1" fill="hold">
                                          <p:stCondLst>
                                            <p:cond delay="0"/>
                                          </p:stCondLst>
                                        </p:cTn>
                                        <p:tgtEl>
                                          <p:spTgt spid="30"/>
                                        </p:tgtEl>
                                        <p:attrNameLst>
                                          <p:attrName>style.visibility</p:attrName>
                                        </p:attrNameLst>
                                      </p:cBhvr>
                                      <p:to>
                                        <p:strVal val="visible"/>
                                      </p:to>
                                    </p:set>
                                    <p:animEffect transition="in" filter="wipe(up)">
                                      <p:cBhvr>
                                        <p:cTn id="46" dur="750"/>
                                        <p:tgtEl>
                                          <p:spTgt spid="30"/>
                                        </p:tgtEl>
                                      </p:cBhvr>
                                    </p:animEffect>
                                  </p:childTnLst>
                                </p:cTn>
                              </p:par>
                              <p:par>
                                <p:cTn id="47" presetID="22" presetClass="entr" presetSubtype="8" fill="hold" nodeType="withEffect">
                                  <p:stCondLst>
                                    <p:cond delay="25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750"/>
                                        <p:tgtEl>
                                          <p:spTgt spid="29"/>
                                        </p:tgtEl>
                                      </p:cBhvr>
                                    </p:animEffect>
                                  </p:childTnLst>
                                </p:cTn>
                              </p:par>
                              <p:par>
                                <p:cTn id="50" presetID="22" presetClass="entr" presetSubtype="2" fill="hold" nodeType="withEffect">
                                  <p:stCondLst>
                                    <p:cond delay="250"/>
                                  </p:stCondLst>
                                  <p:childTnLst>
                                    <p:set>
                                      <p:cBhvr>
                                        <p:cTn id="51" dur="1" fill="hold">
                                          <p:stCondLst>
                                            <p:cond delay="0"/>
                                          </p:stCondLst>
                                        </p:cTn>
                                        <p:tgtEl>
                                          <p:spTgt spid="31"/>
                                        </p:tgtEl>
                                        <p:attrNameLst>
                                          <p:attrName>style.visibility</p:attrName>
                                        </p:attrNameLst>
                                      </p:cBhvr>
                                      <p:to>
                                        <p:strVal val="visible"/>
                                      </p:to>
                                    </p:set>
                                    <p:animEffect transition="in" filter="wipe(right)">
                                      <p:cBhvr>
                                        <p:cTn id="52" dur="750"/>
                                        <p:tgtEl>
                                          <p:spTgt spid="31"/>
                                        </p:tgtEl>
                                      </p:cBhvr>
                                    </p:animEffect>
                                  </p:childTnLst>
                                </p:cTn>
                              </p:par>
                              <p:par>
                                <p:cTn id="53" presetID="10" presetClass="entr" presetSubtype="0" fill="hold" grpId="0" nodeType="withEffect">
                                  <p:stCondLst>
                                    <p:cond delay="25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750"/>
                                        <p:tgtEl>
                                          <p:spTgt spid="33"/>
                                        </p:tgtEl>
                                      </p:cBhvr>
                                    </p:animEffect>
                                  </p:childTnLst>
                                </p:cTn>
                              </p:par>
                            </p:childTnLst>
                          </p:cTn>
                        </p:par>
                        <p:par>
                          <p:cTn id="56" fill="hold">
                            <p:stCondLst>
                              <p:cond delay="3250"/>
                            </p:stCondLst>
                            <p:childTnLst>
                              <p:par>
                                <p:cTn id="57" presetID="2" presetClass="entr" presetSubtype="4" decel="100000" fill="hold" grpId="0" nodeType="afterEffect">
                                  <p:stCondLst>
                                    <p:cond delay="250"/>
                                  </p:stCondLst>
                                  <p:childTnLst>
                                    <p:set>
                                      <p:cBhvr>
                                        <p:cTn id="58" dur="1" fill="hold">
                                          <p:stCondLst>
                                            <p:cond delay="0"/>
                                          </p:stCondLst>
                                        </p:cTn>
                                        <p:tgtEl>
                                          <p:spTgt spid="35">
                                            <p:txEl>
                                              <p:pRg st="0" end="0"/>
                                            </p:txEl>
                                          </p:spTgt>
                                        </p:tgtEl>
                                        <p:attrNameLst>
                                          <p:attrName>style.visibility</p:attrName>
                                        </p:attrNameLst>
                                      </p:cBhvr>
                                      <p:to>
                                        <p:strVal val="visible"/>
                                      </p:to>
                                    </p:set>
                                    <p:anim calcmode="lin" valueType="num">
                                      <p:cBhvr additive="base">
                                        <p:cTn id="5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61" presetID="2" presetClass="entr" presetSubtype="4" decel="100000" fill="hold" grpId="0" nodeType="withEffect">
                                  <p:stCondLst>
                                    <p:cond delay="250"/>
                                  </p:stCondLst>
                                  <p:childTnLst>
                                    <p:set>
                                      <p:cBhvr>
                                        <p:cTn id="62" dur="1" fill="hold">
                                          <p:stCondLst>
                                            <p:cond delay="0"/>
                                          </p:stCondLst>
                                        </p:cTn>
                                        <p:tgtEl>
                                          <p:spTgt spid="34">
                                            <p:txEl>
                                              <p:pRg st="0" end="0"/>
                                            </p:txEl>
                                          </p:spTgt>
                                        </p:tgtEl>
                                        <p:attrNameLst>
                                          <p:attrName>style.visibility</p:attrName>
                                        </p:attrNameLst>
                                      </p:cBhvr>
                                      <p:to>
                                        <p:strVal val="visible"/>
                                      </p:to>
                                    </p:set>
                                    <p:anim calcmode="lin" valueType="num">
                                      <p:cBhvr additive="base">
                                        <p:cTn id="6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2" presetClass="entr" presetSubtype="1" decel="10000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0-#ppt_h/2"/>
                          </p:val>
                        </p:tav>
                        <p:tav tm="100000">
                          <p:val>
                            <p:strVal val="#ppt_y"/>
                          </p:val>
                        </p:tav>
                      </p:tavLst>
                    </p:anim>
                  </p:childTnLst>
                </p:cTn>
              </p:par>
            </p:tnLst>
          </p:tmpl>
        </p:tmplLst>
      </p:bldP>
      <p:bldP spid="7" grpId="0" animBg="1"/>
      <p:bldP spid="25" grpId="0"/>
      <p:bldP spid="26" grpId="0" build="p">
        <p:tmplLst>
          <p:tmpl lvl="1">
            <p:tnLst>
              <p:par>
                <p:cTn presetID="2" presetClass="entr" presetSubtype="4" decel="100000" fill="hold" nodeType="with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after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animBg="1"/>
      <p:bldP spid="33" grpId="0"/>
      <p:bldP spid="34" grpId="0" build="p">
        <p:tmplLst>
          <p:tmpl lvl="1">
            <p:tnLst>
              <p:par>
                <p:cTn presetID="2" presetClass="entr" presetSubtype="4" decel="100000" fill="hold" nodeType="withEffect">
                  <p:stCondLst>
                    <p:cond delay="25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25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Capti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9" name="円/楕円 8"/>
          <p:cNvSpPr/>
          <p:nvPr/>
        </p:nvSpPr>
        <p:spPr>
          <a:xfrm>
            <a:off x="2038721" y="2545538"/>
            <a:ext cx="3902175" cy="39021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0" name="円/楕円 9"/>
          <p:cNvSpPr/>
          <p:nvPr userDrawn="1"/>
        </p:nvSpPr>
        <p:spPr>
          <a:xfrm>
            <a:off x="2216080"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1" name="テキスト プレースホルダー 5"/>
          <p:cNvSpPr>
            <a:spLocks noGrp="1"/>
          </p:cNvSpPr>
          <p:nvPr userDrawn="1">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図プレースホルダー 5"/>
          <p:cNvSpPr>
            <a:spLocks noGrp="1"/>
          </p:cNvSpPr>
          <p:nvPr>
            <p:ph type="pic" sz="quarter" idx="14" hasCustomPrompt="1"/>
          </p:nvPr>
        </p:nvSpPr>
        <p:spPr>
          <a:xfrm>
            <a:off x="2325315" y="2803255"/>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17" name="テキスト プレースホルダー 5"/>
          <p:cNvSpPr>
            <a:spLocks noGrp="1"/>
          </p:cNvSpPr>
          <p:nvPr>
            <p:ph type="body" sz="quarter" idx="12" hasCustomPrompt="1"/>
          </p:nvPr>
        </p:nvSpPr>
        <p:spPr>
          <a:xfrm>
            <a:off x="1555986" y="7329789"/>
            <a:ext cx="4895758"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5"/>
          <p:cNvSpPr>
            <a:spLocks noGrp="1"/>
          </p:cNvSpPr>
          <p:nvPr>
            <p:ph type="body" sz="quarter" idx="15" hasCustomPrompt="1"/>
          </p:nvPr>
        </p:nvSpPr>
        <p:spPr>
          <a:xfrm>
            <a:off x="1553505" y="6691622"/>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19" name="円/楕円 18"/>
          <p:cNvSpPr/>
          <p:nvPr userDrawn="1"/>
        </p:nvSpPr>
        <p:spPr>
          <a:xfrm>
            <a:off x="7179295" y="2545538"/>
            <a:ext cx="3902175" cy="3902177"/>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0" name="円/楕円 19"/>
          <p:cNvSpPr/>
          <p:nvPr userDrawn="1"/>
        </p:nvSpPr>
        <p:spPr>
          <a:xfrm>
            <a:off x="7356654"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1" name="図プレースホルダー 5"/>
          <p:cNvSpPr>
            <a:spLocks noGrp="1"/>
          </p:cNvSpPr>
          <p:nvPr>
            <p:ph type="pic" sz="quarter" idx="16" hasCustomPrompt="1"/>
          </p:nvPr>
        </p:nvSpPr>
        <p:spPr>
          <a:xfrm>
            <a:off x="7465889" y="2832133"/>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22" name="テキスト プレースホルダー 5"/>
          <p:cNvSpPr>
            <a:spLocks noGrp="1"/>
          </p:cNvSpPr>
          <p:nvPr>
            <p:ph type="body" sz="quarter" idx="17" hasCustomPrompt="1"/>
          </p:nvPr>
        </p:nvSpPr>
        <p:spPr>
          <a:xfrm>
            <a:off x="6696558" y="7329789"/>
            <a:ext cx="4895758"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3" name="テキスト プレースホルダー 5"/>
          <p:cNvSpPr>
            <a:spLocks noGrp="1"/>
          </p:cNvSpPr>
          <p:nvPr>
            <p:ph type="body" sz="quarter" idx="18" hasCustomPrompt="1"/>
          </p:nvPr>
        </p:nvSpPr>
        <p:spPr>
          <a:xfrm>
            <a:off x="6694079" y="6691622"/>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4" name="円/楕円 23"/>
          <p:cNvSpPr/>
          <p:nvPr userDrawn="1"/>
        </p:nvSpPr>
        <p:spPr>
          <a:xfrm>
            <a:off x="12307444" y="2545538"/>
            <a:ext cx="3902175" cy="39021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5" name="円/楕円 24"/>
          <p:cNvSpPr/>
          <p:nvPr userDrawn="1"/>
        </p:nvSpPr>
        <p:spPr>
          <a:xfrm>
            <a:off x="12484802"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6" name="図プレースホルダー 5"/>
          <p:cNvSpPr>
            <a:spLocks noGrp="1"/>
          </p:cNvSpPr>
          <p:nvPr>
            <p:ph type="pic" sz="quarter" idx="19" hasCustomPrompt="1"/>
          </p:nvPr>
        </p:nvSpPr>
        <p:spPr>
          <a:xfrm>
            <a:off x="12594037" y="2803255"/>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27" name="テキスト プレースホルダー 5"/>
          <p:cNvSpPr>
            <a:spLocks noGrp="1"/>
          </p:cNvSpPr>
          <p:nvPr>
            <p:ph type="body" sz="quarter" idx="20" hasCustomPrompt="1"/>
          </p:nvPr>
        </p:nvSpPr>
        <p:spPr>
          <a:xfrm>
            <a:off x="11824708" y="7329789"/>
            <a:ext cx="4895758"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8" name="テキスト プレースホルダー 5"/>
          <p:cNvSpPr>
            <a:spLocks noGrp="1"/>
          </p:cNvSpPr>
          <p:nvPr>
            <p:ph type="body" sz="quarter" idx="21" hasCustomPrompt="1"/>
          </p:nvPr>
        </p:nvSpPr>
        <p:spPr>
          <a:xfrm>
            <a:off x="11822227" y="6691622"/>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17795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1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additive="base">
                                        <p:cTn id="4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heel(1)">
                                      <p:cBhvr>
                                        <p:cTn id="59" dur="1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additive="base">
                                        <p:cTn id="6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 calcmode="lin" valueType="num">
                                      <p:cBhvr additive="base">
                                        <p:cTn id="7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animBg="1"/>
      <p:bldP spid="21" grpId="0"/>
      <p:bldP spid="22" grpId="0" build="p">
        <p:tmplLst>
          <p:tmpl lvl="1">
            <p:tnLst>
              <p:par>
                <p:cTn presetID="2" presetClass="entr" presetSubtype="4"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animBg="1"/>
      <p:bldP spid="26" grpId="0"/>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Capti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9" name="円/楕円 8"/>
          <p:cNvSpPr/>
          <p:nvPr/>
        </p:nvSpPr>
        <p:spPr>
          <a:xfrm>
            <a:off x="834034" y="2545538"/>
            <a:ext cx="3902175" cy="39021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0" name="円/楕円 9"/>
          <p:cNvSpPr/>
          <p:nvPr userDrawn="1"/>
        </p:nvSpPr>
        <p:spPr>
          <a:xfrm>
            <a:off x="1011392"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1" name="テキスト プレースホルダー 5"/>
          <p:cNvSpPr>
            <a:spLocks noGrp="1"/>
          </p:cNvSpPr>
          <p:nvPr userDrawn="1">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図プレースホルダー 5"/>
          <p:cNvSpPr>
            <a:spLocks noGrp="1"/>
          </p:cNvSpPr>
          <p:nvPr>
            <p:ph type="pic" sz="quarter" idx="14" hasCustomPrompt="1"/>
          </p:nvPr>
        </p:nvSpPr>
        <p:spPr>
          <a:xfrm>
            <a:off x="1120627" y="2803255"/>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17" name="テキスト プレースホルダー 5"/>
          <p:cNvSpPr>
            <a:spLocks noGrp="1"/>
          </p:cNvSpPr>
          <p:nvPr>
            <p:ph type="body" sz="quarter" idx="12" hasCustomPrompt="1"/>
          </p:nvPr>
        </p:nvSpPr>
        <p:spPr>
          <a:xfrm>
            <a:off x="728666" y="7329789"/>
            <a:ext cx="4115396"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5"/>
          <p:cNvSpPr>
            <a:spLocks noGrp="1"/>
          </p:cNvSpPr>
          <p:nvPr>
            <p:ph type="body" sz="quarter" idx="15" hasCustomPrompt="1"/>
          </p:nvPr>
        </p:nvSpPr>
        <p:spPr>
          <a:xfrm>
            <a:off x="726182" y="6691622"/>
            <a:ext cx="4117879"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19" name="円/楕円 18"/>
          <p:cNvSpPr/>
          <p:nvPr userDrawn="1"/>
        </p:nvSpPr>
        <p:spPr>
          <a:xfrm>
            <a:off x="5091327" y="2545538"/>
            <a:ext cx="3902175" cy="3902177"/>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0" name="円/楕円 19"/>
          <p:cNvSpPr/>
          <p:nvPr userDrawn="1"/>
        </p:nvSpPr>
        <p:spPr>
          <a:xfrm>
            <a:off x="5268685"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1" name="図プレースホルダー 5"/>
          <p:cNvSpPr>
            <a:spLocks noGrp="1"/>
          </p:cNvSpPr>
          <p:nvPr>
            <p:ph type="pic" sz="quarter" idx="16" hasCustomPrompt="1"/>
          </p:nvPr>
        </p:nvSpPr>
        <p:spPr>
          <a:xfrm>
            <a:off x="5377920" y="2832133"/>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22" name="テキスト プレースホルダー 5"/>
          <p:cNvSpPr>
            <a:spLocks noGrp="1"/>
          </p:cNvSpPr>
          <p:nvPr>
            <p:ph type="body" sz="quarter" idx="17" hasCustomPrompt="1"/>
          </p:nvPr>
        </p:nvSpPr>
        <p:spPr>
          <a:xfrm>
            <a:off x="4985959" y="7329789"/>
            <a:ext cx="4115396"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3" name="テキスト プレースホルダー 5"/>
          <p:cNvSpPr>
            <a:spLocks noGrp="1"/>
          </p:cNvSpPr>
          <p:nvPr>
            <p:ph type="body" sz="quarter" idx="18" hasCustomPrompt="1"/>
          </p:nvPr>
        </p:nvSpPr>
        <p:spPr>
          <a:xfrm>
            <a:off x="4983475" y="6691622"/>
            <a:ext cx="4117879"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4" name="円/楕円 23"/>
          <p:cNvSpPr/>
          <p:nvPr userDrawn="1"/>
        </p:nvSpPr>
        <p:spPr>
          <a:xfrm>
            <a:off x="9348620" y="2545538"/>
            <a:ext cx="3902175" cy="39021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5" name="円/楕円 24"/>
          <p:cNvSpPr/>
          <p:nvPr userDrawn="1"/>
        </p:nvSpPr>
        <p:spPr>
          <a:xfrm>
            <a:off x="9525978"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6" name="図プレースホルダー 5"/>
          <p:cNvSpPr>
            <a:spLocks noGrp="1"/>
          </p:cNvSpPr>
          <p:nvPr>
            <p:ph type="pic" sz="quarter" idx="19" hasCustomPrompt="1"/>
          </p:nvPr>
        </p:nvSpPr>
        <p:spPr>
          <a:xfrm>
            <a:off x="9635213" y="2803255"/>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27" name="テキスト プレースホルダー 5"/>
          <p:cNvSpPr>
            <a:spLocks noGrp="1"/>
          </p:cNvSpPr>
          <p:nvPr>
            <p:ph type="body" sz="quarter" idx="20" hasCustomPrompt="1"/>
          </p:nvPr>
        </p:nvSpPr>
        <p:spPr>
          <a:xfrm>
            <a:off x="9243252" y="7329789"/>
            <a:ext cx="4115396"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8" name="テキスト プレースホルダー 5"/>
          <p:cNvSpPr>
            <a:spLocks noGrp="1"/>
          </p:cNvSpPr>
          <p:nvPr>
            <p:ph type="body" sz="quarter" idx="21" hasCustomPrompt="1"/>
          </p:nvPr>
        </p:nvSpPr>
        <p:spPr>
          <a:xfrm>
            <a:off x="9240768" y="6691622"/>
            <a:ext cx="4117879"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9" name="円/楕円 28"/>
          <p:cNvSpPr/>
          <p:nvPr userDrawn="1"/>
        </p:nvSpPr>
        <p:spPr>
          <a:xfrm>
            <a:off x="13605915" y="2545538"/>
            <a:ext cx="3902175" cy="3902177"/>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0" name="円/楕円 29"/>
          <p:cNvSpPr/>
          <p:nvPr userDrawn="1"/>
        </p:nvSpPr>
        <p:spPr>
          <a:xfrm>
            <a:off x="13783273" y="2722898"/>
            <a:ext cx="3547458" cy="3547458"/>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1" name="図プレースホルダー 5"/>
          <p:cNvSpPr>
            <a:spLocks noGrp="1"/>
          </p:cNvSpPr>
          <p:nvPr>
            <p:ph type="pic" sz="quarter" idx="22" hasCustomPrompt="1"/>
          </p:nvPr>
        </p:nvSpPr>
        <p:spPr>
          <a:xfrm>
            <a:off x="13892508" y="2803255"/>
            <a:ext cx="3328988" cy="3328988"/>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32" name="テキスト プレースホルダー 5"/>
          <p:cNvSpPr>
            <a:spLocks noGrp="1"/>
          </p:cNvSpPr>
          <p:nvPr>
            <p:ph type="body" sz="quarter" idx="23" hasCustomPrompt="1"/>
          </p:nvPr>
        </p:nvSpPr>
        <p:spPr>
          <a:xfrm>
            <a:off x="13500545" y="7329789"/>
            <a:ext cx="4115396" cy="1643064"/>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3" name="テキスト プレースホルダー 5"/>
          <p:cNvSpPr>
            <a:spLocks noGrp="1"/>
          </p:cNvSpPr>
          <p:nvPr>
            <p:ph type="body" sz="quarter" idx="24" hasCustomPrompt="1"/>
          </p:nvPr>
        </p:nvSpPr>
        <p:spPr>
          <a:xfrm>
            <a:off x="13498061" y="6691622"/>
            <a:ext cx="4117879"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118700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heel(1)">
                                      <p:cBhvr>
                                        <p:cTn id="17" dur="1000"/>
                                        <p:tgtEl>
                                          <p:spTgt spid="1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8">
                                            <p:txEl>
                                              <p:pRg st="0" end="0"/>
                                            </p:txEl>
                                          </p:spTgt>
                                        </p:tgtEl>
                                        <p:attrNameLst>
                                          <p:attrName>style.visibility</p:attrName>
                                        </p:attrNameLst>
                                      </p:cBhvr>
                                      <p:to>
                                        <p:strVal val="visible"/>
                                      </p:to>
                                    </p:set>
                                    <p:anim calcmode="lin" valueType="num">
                                      <p:cBhvr additive="base">
                                        <p:cTn id="24"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7">
                                            <p:txEl>
                                              <p:pRg st="0" end="0"/>
                                            </p:txEl>
                                          </p:spTgt>
                                        </p:tgtEl>
                                        <p:attrNameLst>
                                          <p:attrName>style.visibility</p:attrName>
                                        </p:attrNameLst>
                                      </p:cBhvr>
                                      <p:to>
                                        <p:strVal val="visible"/>
                                      </p:to>
                                    </p:set>
                                    <p:anim calcmode="lin" valueType="num">
                                      <p:cBhvr additive="base">
                                        <p:cTn id="28"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ppt_x"/>
                                          </p:val>
                                        </p:tav>
                                        <p:tav tm="100000">
                                          <p:val>
                                            <p:strVal val="#ppt_x"/>
                                          </p:val>
                                        </p:tav>
                                      </p:tavLst>
                                    </p:anim>
                                    <p:anim calcmode="lin" valueType="num">
                                      <p:cBhvr additive="base">
                                        <p:cTn id="34" dur="500" fill="hold"/>
                                        <p:tgtEl>
                                          <p:spTgt spid="19"/>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heel(1)">
                                      <p:cBhvr>
                                        <p:cTn id="38" dur="10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 calcmode="lin" valueType="num">
                                      <p:cBhvr additive="base">
                                        <p:cTn id="45"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22">
                                            <p:txEl>
                                              <p:pRg st="0" end="0"/>
                                            </p:txEl>
                                          </p:spTgt>
                                        </p:tgtEl>
                                        <p:attrNameLst>
                                          <p:attrName>style.visibility</p:attrName>
                                        </p:attrNameLst>
                                      </p:cBhvr>
                                      <p:to>
                                        <p:strVal val="visible"/>
                                      </p:to>
                                    </p:set>
                                    <p:anim calcmode="lin" valueType="num">
                                      <p:cBhvr additive="base">
                                        <p:cTn id="49"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500" fill="hold"/>
                                        <p:tgtEl>
                                          <p:spTgt spid="24"/>
                                        </p:tgtEl>
                                        <p:attrNameLst>
                                          <p:attrName>ppt_x</p:attrName>
                                        </p:attrNameLst>
                                      </p:cBhvr>
                                      <p:tavLst>
                                        <p:tav tm="0">
                                          <p:val>
                                            <p:strVal val="#ppt_x"/>
                                          </p:val>
                                        </p:tav>
                                        <p:tav tm="100000">
                                          <p:val>
                                            <p:strVal val="#ppt_x"/>
                                          </p:val>
                                        </p:tav>
                                      </p:tavLst>
                                    </p:anim>
                                    <p:anim calcmode="lin" valueType="num">
                                      <p:cBhvr additive="base">
                                        <p:cTn id="55" dur="500" fill="hold"/>
                                        <p:tgtEl>
                                          <p:spTgt spid="24"/>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heel(1)">
                                      <p:cBhvr>
                                        <p:cTn id="59" dur="1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 calcmode="lin" valueType="num">
                                      <p:cBhvr additive="base">
                                        <p:cTn id="6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8">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7">
                                            <p:txEl>
                                              <p:pRg st="0" end="0"/>
                                            </p:txEl>
                                          </p:spTgt>
                                        </p:tgtEl>
                                        <p:attrNameLst>
                                          <p:attrName>style.visibility</p:attrName>
                                        </p:attrNameLst>
                                      </p:cBhvr>
                                      <p:to>
                                        <p:strVal val="visible"/>
                                      </p:to>
                                    </p:set>
                                    <p:anim calcmode="lin" valueType="num">
                                      <p:cBhvr additive="base">
                                        <p:cTn id="70"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decel="100000"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additive="base">
                                        <p:cTn id="75" dur="500" fill="hold"/>
                                        <p:tgtEl>
                                          <p:spTgt spid="29"/>
                                        </p:tgtEl>
                                        <p:attrNameLst>
                                          <p:attrName>ppt_x</p:attrName>
                                        </p:attrNameLst>
                                      </p:cBhvr>
                                      <p:tavLst>
                                        <p:tav tm="0">
                                          <p:val>
                                            <p:strVal val="#ppt_x"/>
                                          </p:val>
                                        </p:tav>
                                        <p:tav tm="100000">
                                          <p:val>
                                            <p:strVal val="#ppt_x"/>
                                          </p:val>
                                        </p:tav>
                                      </p:tavLst>
                                    </p:anim>
                                    <p:anim calcmode="lin" valueType="num">
                                      <p:cBhvr additive="base">
                                        <p:cTn id="76" dur="500" fill="hold"/>
                                        <p:tgtEl>
                                          <p:spTgt spid="29"/>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1" presetClass="entr" presetSubtype="1" fill="hold" grpId="0" nodeType="afterEffect">
                                  <p:stCondLst>
                                    <p:cond delay="0"/>
                                  </p:stCondLst>
                                  <p:childTnLst>
                                    <p:set>
                                      <p:cBhvr>
                                        <p:cTn id="79" dur="1" fill="hold">
                                          <p:stCondLst>
                                            <p:cond delay="0"/>
                                          </p:stCondLst>
                                        </p:cTn>
                                        <p:tgtEl>
                                          <p:spTgt spid="30"/>
                                        </p:tgtEl>
                                        <p:attrNameLst>
                                          <p:attrName>style.visibility</p:attrName>
                                        </p:attrNameLst>
                                      </p:cBhvr>
                                      <p:to>
                                        <p:strVal val="visible"/>
                                      </p:to>
                                    </p:set>
                                    <p:animEffect transition="in" filter="wheel(1)">
                                      <p:cBhvr>
                                        <p:cTn id="80" dur="1000"/>
                                        <p:tgtEl>
                                          <p:spTgt spid="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500"/>
                                        <p:tgtEl>
                                          <p:spTgt spid="31"/>
                                        </p:tgtEl>
                                      </p:cBhvr>
                                    </p:animEffect>
                                  </p:childTnLst>
                                </p:cTn>
                              </p:par>
                            </p:childTnLst>
                          </p:cTn>
                        </p:par>
                        <p:par>
                          <p:cTn id="84" fill="hold">
                            <p:stCondLst>
                              <p:cond delay="8000"/>
                            </p:stCondLst>
                            <p:childTnLst>
                              <p:par>
                                <p:cTn id="85" presetID="2" presetClass="entr" presetSubtype="4" decel="100000" fill="hold" grpId="0" nodeType="afterEffect">
                                  <p:stCondLst>
                                    <p:cond delay="0"/>
                                  </p:stCondLst>
                                  <p:childTnLst>
                                    <p:set>
                                      <p:cBhvr>
                                        <p:cTn id="86" dur="1" fill="hold">
                                          <p:stCondLst>
                                            <p:cond delay="0"/>
                                          </p:stCondLst>
                                        </p:cTn>
                                        <p:tgtEl>
                                          <p:spTgt spid="33">
                                            <p:txEl>
                                              <p:pRg st="0" end="0"/>
                                            </p:txEl>
                                          </p:spTgt>
                                        </p:tgtEl>
                                        <p:attrNameLst>
                                          <p:attrName>style.visibility</p:attrName>
                                        </p:attrNameLst>
                                      </p:cBhvr>
                                      <p:to>
                                        <p:strVal val="visible"/>
                                      </p:to>
                                    </p:set>
                                    <p:anim calcmode="lin" valueType="num">
                                      <p:cBhvr additive="base">
                                        <p:cTn id="8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33">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32">
                                            <p:txEl>
                                              <p:pRg st="0" end="0"/>
                                            </p:txEl>
                                          </p:spTgt>
                                        </p:tgtEl>
                                        <p:attrNameLst>
                                          <p:attrName>style.visibility</p:attrName>
                                        </p:attrNameLst>
                                      </p:cBhvr>
                                      <p:to>
                                        <p:strVal val="visible"/>
                                      </p:to>
                                    </p:set>
                                    <p:anim calcmode="lin" valueType="num">
                                      <p:cBhvr additive="base">
                                        <p:cTn id="91"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build="p">
        <p:tmplLst>
          <p:tmpl lvl="1">
            <p:tnLst>
              <p:par>
                <p:cTn presetID="2" presetClass="entr" presetSubtype="1"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0-#ppt_h/2"/>
                          </p:val>
                        </p:tav>
                        <p:tav tm="100000">
                          <p:val>
                            <p:strVal val="#ppt_y"/>
                          </p:val>
                        </p:tav>
                      </p:tavLst>
                    </p:anim>
                  </p:childTnLst>
                </p:cTn>
              </p:par>
            </p:tnLst>
          </p:tmpl>
        </p:tmplLst>
      </p:bldP>
      <p:bldP spid="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animBg="1"/>
      <p:bldP spid="21" grpId="0"/>
      <p:bldP spid="22" grpId="0" build="p">
        <p:tmplLst>
          <p:tmpl lvl="1">
            <p:tnLst>
              <p:par>
                <p:cTn presetID="2" presetClass="entr" presetSubtype="4"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animBg="1"/>
      <p:bldP spid="25" grpId="0" animBg="1"/>
      <p:bldP spid="26" grpId="0"/>
      <p:bldP spid="27" grpId="0" build="p">
        <p:tmplLst>
          <p:tmpl lvl="1">
            <p:tnLst>
              <p:par>
                <p:cTn presetID="2" presetClass="entr" presetSubtype="4" decel="100000" fill="hold" nodeType="with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animBg="1"/>
      <p:bldP spid="31" grpId="0"/>
      <p:bldP spid="32" grpId="0" build="p">
        <p:tmplLst>
          <p:tmpl lvl="1">
            <p:tnLst>
              <p:par>
                <p:cTn presetID="2" presetClass="entr" presetSubtype="4" decel="10000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円/楕円 4"/>
          <p:cNvSpPr/>
          <p:nvPr userDrawn="1"/>
        </p:nvSpPr>
        <p:spPr>
          <a:xfrm>
            <a:off x="2713863" y="2583257"/>
            <a:ext cx="2955377" cy="29553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 name="円/楕円 5"/>
          <p:cNvSpPr/>
          <p:nvPr userDrawn="1"/>
        </p:nvSpPr>
        <p:spPr>
          <a:xfrm>
            <a:off x="2890693" y="2760086"/>
            <a:ext cx="2601718" cy="260171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 name="図プレースホルダー 7"/>
          <p:cNvSpPr>
            <a:spLocks noGrp="1"/>
          </p:cNvSpPr>
          <p:nvPr>
            <p:ph type="pic" sz="quarter" idx="12" hasCustomPrompt="1"/>
          </p:nvPr>
        </p:nvSpPr>
        <p:spPr>
          <a:xfrm>
            <a:off x="3697841" y="3567235"/>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a:t>Icon</a:t>
            </a:r>
            <a:endParaRPr kumimoji="1" lang="ja-JP" altLang="en-US" dirty="0"/>
          </a:p>
        </p:txBody>
      </p:sp>
      <p:sp>
        <p:nvSpPr>
          <p:cNvPr id="12" name="テキスト プレースホルダー 5"/>
          <p:cNvSpPr>
            <a:spLocks noGrp="1"/>
          </p:cNvSpPr>
          <p:nvPr>
            <p:ph type="body" sz="quarter" idx="13" hasCustomPrompt="1"/>
          </p:nvPr>
        </p:nvSpPr>
        <p:spPr>
          <a:xfrm>
            <a:off x="1743673" y="6398219"/>
            <a:ext cx="4895758" cy="2235125"/>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3" name="テキスト プレースホルダー 5"/>
          <p:cNvSpPr>
            <a:spLocks noGrp="1"/>
          </p:cNvSpPr>
          <p:nvPr>
            <p:ph type="body" sz="quarter" idx="15" hasCustomPrompt="1"/>
          </p:nvPr>
        </p:nvSpPr>
        <p:spPr>
          <a:xfrm>
            <a:off x="1742198" y="5760052"/>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14" name="円/楕円 13"/>
          <p:cNvSpPr/>
          <p:nvPr userDrawn="1"/>
        </p:nvSpPr>
        <p:spPr>
          <a:xfrm>
            <a:off x="7667899" y="2587856"/>
            <a:ext cx="2955377" cy="2955377"/>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5" name="円/楕円 14"/>
          <p:cNvSpPr/>
          <p:nvPr userDrawn="1"/>
        </p:nvSpPr>
        <p:spPr>
          <a:xfrm>
            <a:off x="7844731" y="2764685"/>
            <a:ext cx="2601718" cy="260171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6" name="図プレースホルダー 7"/>
          <p:cNvSpPr>
            <a:spLocks noGrp="1"/>
          </p:cNvSpPr>
          <p:nvPr>
            <p:ph type="pic" sz="quarter" idx="16" hasCustomPrompt="1"/>
          </p:nvPr>
        </p:nvSpPr>
        <p:spPr>
          <a:xfrm>
            <a:off x="8651877" y="3571834"/>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a:t>Icon</a:t>
            </a:r>
            <a:endParaRPr kumimoji="1" lang="ja-JP" altLang="en-US" dirty="0"/>
          </a:p>
        </p:txBody>
      </p:sp>
      <p:sp>
        <p:nvSpPr>
          <p:cNvPr id="17" name="テキスト プレースホルダー 5"/>
          <p:cNvSpPr>
            <a:spLocks noGrp="1"/>
          </p:cNvSpPr>
          <p:nvPr>
            <p:ph type="body" sz="quarter" idx="17" hasCustomPrompt="1"/>
          </p:nvPr>
        </p:nvSpPr>
        <p:spPr>
          <a:xfrm>
            <a:off x="6697711" y="6402818"/>
            <a:ext cx="4895758" cy="2235125"/>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5"/>
          <p:cNvSpPr>
            <a:spLocks noGrp="1"/>
          </p:cNvSpPr>
          <p:nvPr>
            <p:ph type="body" sz="quarter" idx="18" hasCustomPrompt="1"/>
          </p:nvPr>
        </p:nvSpPr>
        <p:spPr>
          <a:xfrm>
            <a:off x="6696236" y="5764651"/>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19" name="円/楕円 18"/>
          <p:cNvSpPr/>
          <p:nvPr userDrawn="1"/>
        </p:nvSpPr>
        <p:spPr>
          <a:xfrm>
            <a:off x="12627114" y="2583257"/>
            <a:ext cx="2955377" cy="29553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0" name="円/楕円 19"/>
          <p:cNvSpPr/>
          <p:nvPr userDrawn="1"/>
        </p:nvSpPr>
        <p:spPr>
          <a:xfrm>
            <a:off x="12803945" y="2760086"/>
            <a:ext cx="2601718" cy="260171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1" name="図プレースホルダー 7"/>
          <p:cNvSpPr>
            <a:spLocks noGrp="1"/>
          </p:cNvSpPr>
          <p:nvPr>
            <p:ph type="pic" sz="quarter" idx="19" hasCustomPrompt="1"/>
          </p:nvPr>
        </p:nvSpPr>
        <p:spPr>
          <a:xfrm>
            <a:off x="13611092" y="3567235"/>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a:t>Icon</a:t>
            </a:r>
            <a:endParaRPr kumimoji="1" lang="ja-JP" altLang="en-US" dirty="0"/>
          </a:p>
        </p:txBody>
      </p:sp>
      <p:sp>
        <p:nvSpPr>
          <p:cNvPr id="22" name="テキスト プレースホルダー 5"/>
          <p:cNvSpPr>
            <a:spLocks noGrp="1"/>
          </p:cNvSpPr>
          <p:nvPr>
            <p:ph type="body" sz="quarter" idx="20" hasCustomPrompt="1"/>
          </p:nvPr>
        </p:nvSpPr>
        <p:spPr>
          <a:xfrm>
            <a:off x="11656925" y="6398219"/>
            <a:ext cx="4895758" cy="2235125"/>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3" name="テキスト プレースホルダー 5"/>
          <p:cNvSpPr>
            <a:spLocks noGrp="1"/>
          </p:cNvSpPr>
          <p:nvPr>
            <p:ph type="body" sz="quarter" idx="21" hasCustomPrompt="1"/>
          </p:nvPr>
        </p:nvSpPr>
        <p:spPr>
          <a:xfrm>
            <a:off x="11655450" y="5760052"/>
            <a:ext cx="4898708"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4" name="テキスト プレースホルダー 5"/>
          <p:cNvSpPr>
            <a:spLocks noGrp="1"/>
          </p:cNvSpPr>
          <p:nvPr>
            <p:ph type="body" sz="quarter" idx="22"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413132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 calcmode="lin" valueType="num">
                                      <p:cBhvr additive="base">
                                        <p:cTn id="4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heel(1)">
                                      <p:cBhvr>
                                        <p:cTn id="59" dur="1000"/>
                                        <p:tgtEl>
                                          <p:spTgt spid="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3">
                                            <p:txEl>
                                              <p:pRg st="0" end="0"/>
                                            </p:txEl>
                                          </p:spTgt>
                                        </p:tgtEl>
                                        <p:attrNameLst>
                                          <p:attrName>style.visibility</p:attrName>
                                        </p:attrNameLst>
                                      </p:cBhvr>
                                      <p:to>
                                        <p:strVal val="visible"/>
                                      </p:to>
                                    </p:set>
                                    <p:anim calcmode="lin" valueType="num">
                                      <p:cBhvr additive="base">
                                        <p:cTn id="66"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3">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22">
                                            <p:txEl>
                                              <p:pRg st="0" end="0"/>
                                            </p:txEl>
                                          </p:spTgt>
                                        </p:tgtEl>
                                        <p:attrNameLst>
                                          <p:attrName>style.visibility</p:attrName>
                                        </p:attrNameLst>
                                      </p:cBhvr>
                                      <p:to>
                                        <p:strVal val="visible"/>
                                      </p:to>
                                    </p:set>
                                    <p:anim calcmode="lin" valueType="num">
                                      <p:cBhvr additive="base">
                                        <p:cTn id="70"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2" grpId="0" build="p">
        <p:tmplLst>
          <p:tmpl lvl="1">
            <p:tnLst>
              <p:par>
                <p:cTn presetID="2" presetClass="entr" presetSubtype="4"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P spid="15" grpId="0" animBg="1"/>
      <p:bldP spid="1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animBg="1"/>
      <p:bldP spid="20" grpId="0" animBg="1"/>
      <p:bldP spid="21" grpId="0"/>
      <p:bldP spid="22" grpId="0" build="p">
        <p:tmplLst>
          <p:tmpl lvl="1">
            <p:tnLst>
              <p:par>
                <p:cTn presetID="2" presetClass="entr" presetSubtype="4"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build="p">
        <p:tmplLst>
          <p:tmpl lvl="1">
            <p:tnLst>
              <p:par>
                <p:cTn presetID="2" presetClass="entr" presetSubtype="4" decel="10000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500" fill="hold"/>
                        <p:tgtEl>
                          <p:spTgt spid="23"/>
                        </p:tgtEl>
                        <p:attrNameLst>
                          <p:attrName>ppt_x</p:attrName>
                        </p:attrNameLst>
                      </p:cBhvr>
                      <p:tavLst>
                        <p:tav tm="0">
                          <p:val>
                            <p:strVal val="#ppt_x"/>
                          </p:val>
                        </p:tav>
                        <p:tav tm="100000">
                          <p:val>
                            <p:strVal val="#ppt_x"/>
                          </p:val>
                        </p:tav>
                      </p:tavLst>
                    </p:anim>
                    <p:anim calcmode="lin" valueType="num">
                      <p:cBhvr additive="base">
                        <p:cTn dur="500" fill="hold"/>
                        <p:tgtEl>
                          <p:spTgt spid="23"/>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cons and Tex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円/楕円 4"/>
          <p:cNvSpPr/>
          <p:nvPr userDrawn="1"/>
        </p:nvSpPr>
        <p:spPr>
          <a:xfrm>
            <a:off x="3697838" y="2583257"/>
            <a:ext cx="2955377" cy="2955377"/>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 name="円/楕円 5"/>
          <p:cNvSpPr/>
          <p:nvPr userDrawn="1"/>
        </p:nvSpPr>
        <p:spPr>
          <a:xfrm>
            <a:off x="3874669" y="2760086"/>
            <a:ext cx="2601718" cy="260171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 name="図プレースホルダー 7"/>
          <p:cNvSpPr>
            <a:spLocks noGrp="1"/>
          </p:cNvSpPr>
          <p:nvPr>
            <p:ph type="pic" sz="quarter" idx="12" hasCustomPrompt="1"/>
          </p:nvPr>
        </p:nvSpPr>
        <p:spPr>
          <a:xfrm>
            <a:off x="4681816" y="3567235"/>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a:t>Icon</a:t>
            </a:r>
            <a:endParaRPr kumimoji="1" lang="ja-JP" altLang="en-US" dirty="0"/>
          </a:p>
        </p:txBody>
      </p:sp>
      <p:sp>
        <p:nvSpPr>
          <p:cNvPr id="12" name="テキスト プレースホルダー 5"/>
          <p:cNvSpPr>
            <a:spLocks noGrp="1"/>
          </p:cNvSpPr>
          <p:nvPr>
            <p:ph type="body" sz="quarter" idx="13" hasCustomPrompt="1"/>
          </p:nvPr>
        </p:nvSpPr>
        <p:spPr>
          <a:xfrm>
            <a:off x="1775100" y="6398219"/>
            <a:ext cx="6865576" cy="2235125"/>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3" name="テキスト プレースホルダー 5"/>
          <p:cNvSpPr>
            <a:spLocks noGrp="1"/>
          </p:cNvSpPr>
          <p:nvPr>
            <p:ph type="body" sz="quarter" idx="15" hasCustomPrompt="1"/>
          </p:nvPr>
        </p:nvSpPr>
        <p:spPr>
          <a:xfrm>
            <a:off x="1772438" y="5760052"/>
            <a:ext cx="6869712"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14" name="円/楕円 13"/>
          <p:cNvSpPr/>
          <p:nvPr userDrawn="1"/>
        </p:nvSpPr>
        <p:spPr>
          <a:xfrm>
            <a:off x="11582633" y="2587856"/>
            <a:ext cx="2955377" cy="2955377"/>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5" name="円/楕円 14"/>
          <p:cNvSpPr/>
          <p:nvPr userDrawn="1"/>
        </p:nvSpPr>
        <p:spPr>
          <a:xfrm>
            <a:off x="11759462" y="2764685"/>
            <a:ext cx="2601718" cy="2601719"/>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6" name="図プレースホルダー 7"/>
          <p:cNvSpPr>
            <a:spLocks noGrp="1"/>
          </p:cNvSpPr>
          <p:nvPr>
            <p:ph type="pic" sz="quarter" idx="16" hasCustomPrompt="1"/>
          </p:nvPr>
        </p:nvSpPr>
        <p:spPr>
          <a:xfrm>
            <a:off x="12566611" y="3571834"/>
            <a:ext cx="987425" cy="987425"/>
          </a:xfrm>
          <a:effectLst>
            <a:innerShdw blurRad="63500" dist="50800" dir="18900000">
              <a:prstClr val="black">
                <a:alpha val="50000"/>
              </a:prstClr>
            </a:innerShdw>
          </a:effectLst>
        </p:spPr>
        <p:txBody>
          <a:bodyPr>
            <a:normAutofit/>
          </a:bodyPr>
          <a:lstStyle>
            <a:lvl1pPr>
              <a:defRPr sz="1600">
                <a:solidFill>
                  <a:schemeClr val="bg2"/>
                </a:solidFill>
              </a:defRPr>
            </a:lvl1pPr>
          </a:lstStyle>
          <a:p>
            <a:r>
              <a:rPr kumimoji="1" lang="en-US" altLang="ja-JP" dirty="0"/>
              <a:t>Icon</a:t>
            </a:r>
            <a:endParaRPr kumimoji="1" lang="ja-JP" altLang="en-US" dirty="0"/>
          </a:p>
        </p:txBody>
      </p:sp>
      <p:sp>
        <p:nvSpPr>
          <p:cNvPr id="17" name="テキスト プレースホルダー 5"/>
          <p:cNvSpPr>
            <a:spLocks noGrp="1"/>
          </p:cNvSpPr>
          <p:nvPr>
            <p:ph type="body" sz="quarter" idx="17" hasCustomPrompt="1"/>
          </p:nvPr>
        </p:nvSpPr>
        <p:spPr>
          <a:xfrm>
            <a:off x="9659893" y="6402818"/>
            <a:ext cx="6865576" cy="2235125"/>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8" name="テキスト プレースホルダー 5"/>
          <p:cNvSpPr>
            <a:spLocks noGrp="1"/>
          </p:cNvSpPr>
          <p:nvPr>
            <p:ph type="body" sz="quarter" idx="18" hasCustomPrompt="1"/>
          </p:nvPr>
        </p:nvSpPr>
        <p:spPr>
          <a:xfrm>
            <a:off x="9657231" y="5764651"/>
            <a:ext cx="6869712"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4" name="テキスト プレースホルダー 5"/>
          <p:cNvSpPr>
            <a:spLocks noGrp="1"/>
          </p:cNvSpPr>
          <p:nvPr>
            <p:ph type="body" sz="quarter" idx="22"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32768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3">
                                            <p:txEl>
                                              <p:pRg st="0" end="0"/>
                                            </p:txEl>
                                          </p:spTgt>
                                        </p:tgtEl>
                                        <p:attrNameLst>
                                          <p:attrName>style.visibility</p:attrName>
                                        </p:attrNameLst>
                                      </p:cBhvr>
                                      <p:to>
                                        <p:strVal val="visible"/>
                                      </p:to>
                                    </p:set>
                                    <p:anim calcmode="lin" valueType="num">
                                      <p:cBhvr additive="base">
                                        <p:cTn id="24"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3">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heel(1)">
                                      <p:cBhvr>
                                        <p:cTn id="38" dur="10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 calcmode="lin" valueType="num">
                                      <p:cBhvr additive="base">
                                        <p:cTn id="4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8">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 calcmode="lin" valueType="num">
                                      <p:cBhvr additive="base">
                                        <p:cTn id="49"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p:bldP spid="12" grpId="0" build="p">
        <p:tmplLst>
          <p:tmpl lvl="1">
            <p:tnLst>
              <p:par>
                <p:cTn presetID="2" presetClass="entr" presetSubtype="4" decel="10000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3" grpId="0" build="p">
        <p:tmplLst>
          <p:tmpl lvl="1">
            <p:tnLst>
              <p:par>
                <p:cTn presetID="2" presetClass="entr" presetSubtype="4" decel="10000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500" fill="hold"/>
                        <p:tgtEl>
                          <p:spTgt spid="13"/>
                        </p:tgtEl>
                        <p:attrNameLst>
                          <p:attrName>ppt_x</p:attrName>
                        </p:attrNameLst>
                      </p:cBhvr>
                      <p:tavLst>
                        <p:tav tm="0">
                          <p:val>
                            <p:strVal val="#ppt_x"/>
                          </p:val>
                        </p:tav>
                        <p:tav tm="100000">
                          <p:val>
                            <p:strVal val="#ppt_x"/>
                          </p:val>
                        </p:tav>
                      </p:tavLst>
                    </p:anim>
                    <p:anim calcmode="lin" valueType="num">
                      <p:cBhvr additive="base">
                        <p:cTn dur="50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P spid="15" grpId="0" animBg="1"/>
      <p:bldP spid="16" grpId="0"/>
      <p:bldP spid="17" grpId="0" build="p">
        <p:tmplLst>
          <p:tmpl lvl="1">
            <p:tnLst>
              <p:par>
                <p:cTn presetID="2" presetClass="entr" presetSubtype="4" decel="10000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4"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24" grpId="0" build="p">
        <p:tmplLst>
          <p:tmpl lvl="1">
            <p:tnLst>
              <p:par>
                <p:cTn presetID="2" presetClass="entr" presetSubtype="1" decel="10000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ic List with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テキスト プレースホルダー 5"/>
          <p:cNvSpPr>
            <a:spLocks noGrp="1"/>
          </p:cNvSpPr>
          <p:nvPr>
            <p:ph type="body" sz="quarter" idx="22"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円/楕円 5"/>
          <p:cNvSpPr/>
          <p:nvPr userDrawn="1"/>
        </p:nvSpPr>
        <p:spPr>
          <a:xfrm>
            <a:off x="709046" y="2607845"/>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 name="円/楕円 6"/>
          <p:cNvSpPr/>
          <p:nvPr userDrawn="1"/>
        </p:nvSpPr>
        <p:spPr>
          <a:xfrm>
            <a:off x="873535" y="277233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 name="図プレースホルダー 7"/>
          <p:cNvSpPr>
            <a:spLocks noGrp="1"/>
          </p:cNvSpPr>
          <p:nvPr>
            <p:ph type="pic" sz="quarter" idx="12" hasCustomPrompt="1"/>
          </p:nvPr>
        </p:nvSpPr>
        <p:spPr>
          <a:xfrm>
            <a:off x="1090796" y="298959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9" name="テキスト プレースホルダー 5"/>
          <p:cNvSpPr>
            <a:spLocks noGrp="1"/>
          </p:cNvSpPr>
          <p:nvPr>
            <p:ph type="body" sz="quarter" idx="13" hasCustomPrompt="1"/>
          </p:nvPr>
        </p:nvSpPr>
        <p:spPr>
          <a:xfrm>
            <a:off x="2066217" y="360865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0" name="テキスト プレースホルダー 5"/>
          <p:cNvSpPr>
            <a:spLocks noGrp="1"/>
          </p:cNvSpPr>
          <p:nvPr>
            <p:ph type="body" sz="quarter" idx="15" hasCustomPrompt="1"/>
          </p:nvPr>
        </p:nvSpPr>
        <p:spPr>
          <a:xfrm>
            <a:off x="2064738" y="2970487"/>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1" name="円/楕円 10"/>
          <p:cNvSpPr/>
          <p:nvPr userDrawn="1"/>
        </p:nvSpPr>
        <p:spPr>
          <a:xfrm>
            <a:off x="6334953" y="2607845"/>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円/楕円 11"/>
          <p:cNvSpPr/>
          <p:nvPr userDrawn="1"/>
        </p:nvSpPr>
        <p:spPr>
          <a:xfrm>
            <a:off x="6499441" y="277233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3" name="図プレースホルダー 7"/>
          <p:cNvSpPr>
            <a:spLocks noGrp="1"/>
          </p:cNvSpPr>
          <p:nvPr>
            <p:ph type="pic" sz="quarter" idx="23" hasCustomPrompt="1"/>
          </p:nvPr>
        </p:nvSpPr>
        <p:spPr>
          <a:xfrm>
            <a:off x="6716703" y="298959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14" name="テキスト プレースホルダー 5"/>
          <p:cNvSpPr>
            <a:spLocks noGrp="1"/>
          </p:cNvSpPr>
          <p:nvPr>
            <p:ph type="body" sz="quarter" idx="24" hasCustomPrompt="1"/>
          </p:nvPr>
        </p:nvSpPr>
        <p:spPr>
          <a:xfrm>
            <a:off x="7690951" y="360865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5" name="テキスト プレースホルダー 5"/>
          <p:cNvSpPr>
            <a:spLocks noGrp="1"/>
          </p:cNvSpPr>
          <p:nvPr>
            <p:ph type="body" sz="quarter" idx="25" hasCustomPrompt="1"/>
          </p:nvPr>
        </p:nvSpPr>
        <p:spPr>
          <a:xfrm>
            <a:off x="7689473" y="2970487"/>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6" name="円/楕円 15"/>
          <p:cNvSpPr/>
          <p:nvPr userDrawn="1"/>
        </p:nvSpPr>
        <p:spPr>
          <a:xfrm>
            <a:off x="11960857" y="2607845"/>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7" name="円/楕円 16"/>
          <p:cNvSpPr/>
          <p:nvPr userDrawn="1"/>
        </p:nvSpPr>
        <p:spPr>
          <a:xfrm>
            <a:off x="12125346" y="277233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図プレースホルダー 7"/>
          <p:cNvSpPr>
            <a:spLocks noGrp="1"/>
          </p:cNvSpPr>
          <p:nvPr>
            <p:ph type="pic" sz="quarter" idx="26" hasCustomPrompt="1"/>
          </p:nvPr>
        </p:nvSpPr>
        <p:spPr>
          <a:xfrm>
            <a:off x="12342607" y="298959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19" name="テキスト プレースホルダー 5"/>
          <p:cNvSpPr>
            <a:spLocks noGrp="1"/>
          </p:cNvSpPr>
          <p:nvPr>
            <p:ph type="body" sz="quarter" idx="27" hasCustomPrompt="1"/>
          </p:nvPr>
        </p:nvSpPr>
        <p:spPr>
          <a:xfrm>
            <a:off x="13318028" y="360865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28" hasCustomPrompt="1"/>
          </p:nvPr>
        </p:nvSpPr>
        <p:spPr>
          <a:xfrm>
            <a:off x="13316549" y="2970487"/>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1" name="円/楕円 20"/>
          <p:cNvSpPr/>
          <p:nvPr userDrawn="1"/>
        </p:nvSpPr>
        <p:spPr>
          <a:xfrm>
            <a:off x="709046" y="5735017"/>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2" name="円/楕円 21"/>
          <p:cNvSpPr/>
          <p:nvPr userDrawn="1"/>
        </p:nvSpPr>
        <p:spPr>
          <a:xfrm>
            <a:off x="873535" y="589950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3" name="図プレースホルダー 7"/>
          <p:cNvSpPr>
            <a:spLocks noGrp="1"/>
          </p:cNvSpPr>
          <p:nvPr>
            <p:ph type="pic" sz="quarter" idx="29" hasCustomPrompt="1"/>
          </p:nvPr>
        </p:nvSpPr>
        <p:spPr>
          <a:xfrm>
            <a:off x="1090794" y="611676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24" name="テキスト プレースホルダー 5"/>
          <p:cNvSpPr>
            <a:spLocks noGrp="1"/>
          </p:cNvSpPr>
          <p:nvPr>
            <p:ph type="body" sz="quarter" idx="30" hasCustomPrompt="1"/>
          </p:nvPr>
        </p:nvSpPr>
        <p:spPr>
          <a:xfrm>
            <a:off x="2066215" y="673582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5" name="テキスト プレースホルダー 5"/>
          <p:cNvSpPr>
            <a:spLocks noGrp="1"/>
          </p:cNvSpPr>
          <p:nvPr>
            <p:ph type="body" sz="quarter" idx="31" hasCustomPrompt="1"/>
          </p:nvPr>
        </p:nvSpPr>
        <p:spPr>
          <a:xfrm>
            <a:off x="2064738" y="6097658"/>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6" name="円/楕円 25"/>
          <p:cNvSpPr/>
          <p:nvPr userDrawn="1"/>
        </p:nvSpPr>
        <p:spPr>
          <a:xfrm>
            <a:off x="6334951" y="5735017"/>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7" name="円/楕円 26"/>
          <p:cNvSpPr/>
          <p:nvPr userDrawn="1"/>
        </p:nvSpPr>
        <p:spPr>
          <a:xfrm>
            <a:off x="6499441" y="589950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8" name="図プレースホルダー 7"/>
          <p:cNvSpPr>
            <a:spLocks noGrp="1"/>
          </p:cNvSpPr>
          <p:nvPr>
            <p:ph type="pic" sz="quarter" idx="32" hasCustomPrompt="1"/>
          </p:nvPr>
        </p:nvSpPr>
        <p:spPr>
          <a:xfrm>
            <a:off x="6716701" y="611676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29" name="テキスト プレースホルダー 5"/>
          <p:cNvSpPr>
            <a:spLocks noGrp="1"/>
          </p:cNvSpPr>
          <p:nvPr>
            <p:ph type="body" sz="quarter" idx="33" hasCustomPrompt="1"/>
          </p:nvPr>
        </p:nvSpPr>
        <p:spPr>
          <a:xfrm>
            <a:off x="7690949" y="673582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0" name="テキスト プレースホルダー 5"/>
          <p:cNvSpPr>
            <a:spLocks noGrp="1"/>
          </p:cNvSpPr>
          <p:nvPr>
            <p:ph type="body" sz="quarter" idx="34" hasCustomPrompt="1"/>
          </p:nvPr>
        </p:nvSpPr>
        <p:spPr>
          <a:xfrm>
            <a:off x="7689473" y="6097658"/>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1" name="円/楕円 30"/>
          <p:cNvSpPr/>
          <p:nvPr userDrawn="1"/>
        </p:nvSpPr>
        <p:spPr>
          <a:xfrm>
            <a:off x="11960857" y="5735017"/>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2" name="円/楕円 31"/>
          <p:cNvSpPr/>
          <p:nvPr userDrawn="1"/>
        </p:nvSpPr>
        <p:spPr>
          <a:xfrm>
            <a:off x="12125346" y="589950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3" name="図プレースホルダー 7"/>
          <p:cNvSpPr>
            <a:spLocks noGrp="1"/>
          </p:cNvSpPr>
          <p:nvPr>
            <p:ph type="pic" sz="quarter" idx="35" hasCustomPrompt="1"/>
          </p:nvPr>
        </p:nvSpPr>
        <p:spPr>
          <a:xfrm>
            <a:off x="12342605" y="611676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34" name="テキスト プレースホルダー 5"/>
          <p:cNvSpPr>
            <a:spLocks noGrp="1"/>
          </p:cNvSpPr>
          <p:nvPr>
            <p:ph type="body" sz="quarter" idx="36" hasCustomPrompt="1"/>
          </p:nvPr>
        </p:nvSpPr>
        <p:spPr>
          <a:xfrm>
            <a:off x="13318026" y="673582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5" name="テキスト プレースホルダー 5"/>
          <p:cNvSpPr>
            <a:spLocks noGrp="1"/>
          </p:cNvSpPr>
          <p:nvPr>
            <p:ph type="body" sz="quarter" idx="37" hasCustomPrompt="1"/>
          </p:nvPr>
        </p:nvSpPr>
        <p:spPr>
          <a:xfrm>
            <a:off x="13316549" y="6097658"/>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864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10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 calcmode="lin" valueType="num">
                                      <p:cBhvr additive="base">
                                        <p:cTn id="6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 calcmode="lin" valueType="num">
                                      <p:cBhvr additive="base">
                                        <p:cTn id="7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decel="10000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1"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heel(1)">
                                      <p:cBhvr>
                                        <p:cTn id="80" dur="10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fade">
                                      <p:cBhvr>
                                        <p:cTn id="83" dur="1000"/>
                                        <p:tgtEl>
                                          <p:spTgt spid="23"/>
                                        </p:tgtEl>
                                      </p:cBhvr>
                                    </p:animEffect>
                                  </p:childTnLst>
                                </p:cTn>
                              </p:par>
                            </p:childTnLst>
                          </p:cTn>
                        </p:par>
                        <p:par>
                          <p:cTn id="84" fill="hold">
                            <p:stCondLst>
                              <p:cond delay="8000"/>
                            </p:stCondLst>
                            <p:childTnLst>
                              <p:par>
                                <p:cTn id="85" presetID="2" presetClass="entr" presetSubtype="4" decel="100000" fill="hold" grpId="0" nodeType="afterEffect">
                                  <p:stCondLst>
                                    <p:cond delay="0"/>
                                  </p:stCondLst>
                                  <p:childTnLst>
                                    <p:set>
                                      <p:cBhvr>
                                        <p:cTn id="86" dur="1" fill="hold">
                                          <p:stCondLst>
                                            <p:cond delay="0"/>
                                          </p:stCondLst>
                                        </p:cTn>
                                        <p:tgtEl>
                                          <p:spTgt spid="25">
                                            <p:txEl>
                                              <p:pRg st="0" end="0"/>
                                            </p:txEl>
                                          </p:spTgt>
                                        </p:tgtEl>
                                        <p:attrNameLst>
                                          <p:attrName>style.visibility</p:attrName>
                                        </p:attrNameLst>
                                      </p:cBhvr>
                                      <p:to>
                                        <p:strVal val="visible"/>
                                      </p:to>
                                    </p:set>
                                    <p:anim calcmode="lin" valueType="num">
                                      <p:cBhvr additive="base">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24">
                                            <p:txEl>
                                              <p:pRg st="0" end="0"/>
                                            </p:txEl>
                                          </p:spTgt>
                                        </p:tgtEl>
                                        <p:attrNameLst>
                                          <p:attrName>style.visibility</p:attrName>
                                        </p:attrNameLst>
                                      </p:cBhvr>
                                      <p:to>
                                        <p:strVal val="visible"/>
                                      </p:to>
                                    </p:set>
                                    <p:anim calcmode="lin" valueType="num">
                                      <p:cBhvr additive="base">
                                        <p:cTn id="9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decel="10000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1" presetClass="entr" presetSubtype="1"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heel(1)">
                                      <p:cBhvr>
                                        <p:cTn id="101" dur="10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childTnLst>
                                </p:cTn>
                              </p:par>
                            </p:childTnLst>
                          </p:cTn>
                        </p:par>
                        <p:par>
                          <p:cTn id="105" fill="hold">
                            <p:stCondLst>
                              <p:cond delay="10000"/>
                            </p:stCondLst>
                            <p:childTnLst>
                              <p:par>
                                <p:cTn id="106" presetID="2" presetClass="entr" presetSubtype="4" decel="100000" fill="hold" grpId="0" nodeType="afterEffect">
                                  <p:stCondLst>
                                    <p:cond delay="0"/>
                                  </p:stCondLst>
                                  <p:childTnLst>
                                    <p:set>
                                      <p:cBhvr>
                                        <p:cTn id="107" dur="1" fill="hold">
                                          <p:stCondLst>
                                            <p:cond delay="0"/>
                                          </p:stCondLst>
                                        </p:cTn>
                                        <p:tgtEl>
                                          <p:spTgt spid="30">
                                            <p:txEl>
                                              <p:pRg st="0" end="0"/>
                                            </p:txEl>
                                          </p:spTgt>
                                        </p:tgtEl>
                                        <p:attrNameLst>
                                          <p:attrName>style.visibility</p:attrName>
                                        </p:attrNameLst>
                                      </p:cBhvr>
                                      <p:to>
                                        <p:strVal val="visible"/>
                                      </p:to>
                                    </p:set>
                                    <p:anim calcmode="lin" valueType="num">
                                      <p:cBhvr additive="base">
                                        <p:cTn id="10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29">
                                            <p:txEl>
                                              <p:pRg st="0" end="0"/>
                                            </p:txEl>
                                          </p:spTgt>
                                        </p:tgtEl>
                                        <p:attrNameLst>
                                          <p:attrName>style.visibility</p:attrName>
                                        </p:attrNameLst>
                                      </p:cBhvr>
                                      <p:to>
                                        <p:strVal val="visible"/>
                                      </p:to>
                                    </p:set>
                                    <p:anim calcmode="lin" valueType="num">
                                      <p:cBhvr additive="base">
                                        <p:cTn id="1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2" presetClass="entr" presetSubtype="4" decel="10000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childTnLst>
                          </p:cTn>
                        </p:par>
                        <p:par>
                          <p:cTn id="119" fill="hold">
                            <p:stCondLst>
                              <p:cond delay="11000"/>
                            </p:stCondLst>
                            <p:childTnLst>
                              <p:par>
                                <p:cTn id="120" presetID="21"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heel(1)">
                                      <p:cBhvr>
                                        <p:cTn id="122" dur="1000"/>
                                        <p:tgtEl>
                                          <p:spTgt spid="3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3"/>
                                        </p:tgtEl>
                                        <p:attrNameLst>
                                          <p:attrName>style.visibility</p:attrName>
                                        </p:attrNameLst>
                                      </p:cBhvr>
                                      <p:to>
                                        <p:strVal val="visible"/>
                                      </p:to>
                                    </p:set>
                                    <p:animEffect transition="in" filter="fade">
                                      <p:cBhvr>
                                        <p:cTn id="125" dur="1000"/>
                                        <p:tgtEl>
                                          <p:spTgt spid="33"/>
                                        </p:tgtEl>
                                      </p:cBhvr>
                                    </p:animEffect>
                                  </p:childTnLst>
                                </p:cTn>
                              </p:par>
                            </p:childTnLst>
                          </p:cTn>
                        </p:par>
                        <p:par>
                          <p:cTn id="126" fill="hold">
                            <p:stCondLst>
                              <p:cond delay="12000"/>
                            </p:stCondLst>
                            <p:childTnLst>
                              <p:par>
                                <p:cTn id="127" presetID="2" presetClass="entr" presetSubtype="4" decel="100000" fill="hold" grpId="0" nodeType="afterEffect">
                                  <p:stCondLst>
                                    <p:cond delay="0"/>
                                  </p:stCondLst>
                                  <p:childTnLst>
                                    <p:set>
                                      <p:cBhvr>
                                        <p:cTn id="128" dur="1" fill="hold">
                                          <p:stCondLst>
                                            <p:cond delay="0"/>
                                          </p:stCondLst>
                                        </p:cTn>
                                        <p:tgtEl>
                                          <p:spTgt spid="35">
                                            <p:txEl>
                                              <p:pRg st="0" end="0"/>
                                            </p:txEl>
                                          </p:spTgt>
                                        </p:tgtEl>
                                        <p:attrNameLst>
                                          <p:attrName>style.visibility</p:attrName>
                                        </p:attrNameLst>
                                      </p:cBhvr>
                                      <p:to>
                                        <p:strVal val="visible"/>
                                      </p:to>
                                    </p:set>
                                    <p:anim calcmode="lin" valueType="num">
                                      <p:cBhvr additive="base">
                                        <p:cTn id="12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0"/>
                                  </p:stCondLst>
                                  <p:childTnLst>
                                    <p:set>
                                      <p:cBhvr>
                                        <p:cTn id="132" dur="1" fill="hold">
                                          <p:stCondLst>
                                            <p:cond delay="0"/>
                                          </p:stCondLst>
                                        </p:cTn>
                                        <p:tgtEl>
                                          <p:spTgt spid="34">
                                            <p:txEl>
                                              <p:pRg st="0" end="0"/>
                                            </p:txEl>
                                          </p:spTgt>
                                        </p:tgtEl>
                                        <p:attrNameLst>
                                          <p:attrName>style.visibility</p:attrName>
                                        </p:attrNameLst>
                                      </p:cBhvr>
                                      <p:to>
                                        <p:strVal val="visible"/>
                                      </p:to>
                                    </p:set>
                                    <p:anim calcmode="lin" valueType="num">
                                      <p:cBhvr additive="base">
                                        <p:cTn id="13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8" grpId="0"/>
      <p:bldP spid="9" grpId="0" build="p">
        <p:tmplLst>
          <p:tmpl lvl="1">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P spid="12" grpId="0" animBg="1"/>
      <p:bldP spid="13" grpId="0"/>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8" grpId="0"/>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3" grpId="0"/>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animBg="1"/>
      <p:bldP spid="28" grpId="0"/>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animBg="1"/>
      <p:bldP spid="33" grpId="0"/>
      <p:bldP spid="34" grpId="0" build="p">
        <p:tmplLst>
          <p:tmpl lvl="1">
            <p:tnLst>
              <p:par>
                <p:cTn presetID="2" presetClass="entr" presetSubtype="4"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umeric List with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テキスト プレースホルダー 5"/>
          <p:cNvSpPr>
            <a:spLocks noGrp="1"/>
          </p:cNvSpPr>
          <p:nvPr>
            <p:ph type="body" sz="quarter" idx="22"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円/楕円 5"/>
          <p:cNvSpPr/>
          <p:nvPr userDrawn="1"/>
        </p:nvSpPr>
        <p:spPr>
          <a:xfrm>
            <a:off x="709046" y="2607845"/>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 name="円/楕円 6"/>
          <p:cNvSpPr/>
          <p:nvPr userDrawn="1"/>
        </p:nvSpPr>
        <p:spPr>
          <a:xfrm>
            <a:off x="873535" y="277233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9" name="テキスト プレースホルダー 5"/>
          <p:cNvSpPr>
            <a:spLocks noGrp="1"/>
          </p:cNvSpPr>
          <p:nvPr>
            <p:ph type="body" sz="quarter" idx="13" hasCustomPrompt="1"/>
          </p:nvPr>
        </p:nvSpPr>
        <p:spPr>
          <a:xfrm>
            <a:off x="2066217" y="360865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0" name="テキスト プレースホルダー 5"/>
          <p:cNvSpPr>
            <a:spLocks noGrp="1"/>
          </p:cNvSpPr>
          <p:nvPr>
            <p:ph type="body" sz="quarter" idx="15" hasCustomPrompt="1"/>
          </p:nvPr>
        </p:nvSpPr>
        <p:spPr>
          <a:xfrm>
            <a:off x="2064738" y="2970487"/>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1" name="円/楕円 10"/>
          <p:cNvSpPr/>
          <p:nvPr userDrawn="1"/>
        </p:nvSpPr>
        <p:spPr>
          <a:xfrm>
            <a:off x="6334953" y="2607845"/>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円/楕円 11"/>
          <p:cNvSpPr/>
          <p:nvPr userDrawn="1"/>
        </p:nvSpPr>
        <p:spPr>
          <a:xfrm>
            <a:off x="6499441" y="277233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4" name="テキスト プレースホルダー 5"/>
          <p:cNvSpPr>
            <a:spLocks noGrp="1"/>
          </p:cNvSpPr>
          <p:nvPr>
            <p:ph type="body" sz="quarter" idx="24" hasCustomPrompt="1"/>
          </p:nvPr>
        </p:nvSpPr>
        <p:spPr>
          <a:xfrm>
            <a:off x="7690951" y="360865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5" name="テキスト プレースホルダー 5"/>
          <p:cNvSpPr>
            <a:spLocks noGrp="1"/>
          </p:cNvSpPr>
          <p:nvPr>
            <p:ph type="body" sz="quarter" idx="25" hasCustomPrompt="1"/>
          </p:nvPr>
        </p:nvSpPr>
        <p:spPr>
          <a:xfrm>
            <a:off x="7689473" y="2970487"/>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6" name="円/楕円 15"/>
          <p:cNvSpPr/>
          <p:nvPr userDrawn="1"/>
        </p:nvSpPr>
        <p:spPr>
          <a:xfrm>
            <a:off x="11960857" y="2607845"/>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7" name="円/楕円 16"/>
          <p:cNvSpPr/>
          <p:nvPr userDrawn="1"/>
        </p:nvSpPr>
        <p:spPr>
          <a:xfrm>
            <a:off x="12125346" y="277233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9" name="テキスト プレースホルダー 5"/>
          <p:cNvSpPr>
            <a:spLocks noGrp="1"/>
          </p:cNvSpPr>
          <p:nvPr>
            <p:ph type="body" sz="quarter" idx="27" hasCustomPrompt="1"/>
          </p:nvPr>
        </p:nvSpPr>
        <p:spPr>
          <a:xfrm>
            <a:off x="13318028" y="360865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28" hasCustomPrompt="1"/>
          </p:nvPr>
        </p:nvSpPr>
        <p:spPr>
          <a:xfrm>
            <a:off x="13316549" y="2970487"/>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1" name="円/楕円 20"/>
          <p:cNvSpPr/>
          <p:nvPr userDrawn="1"/>
        </p:nvSpPr>
        <p:spPr>
          <a:xfrm>
            <a:off x="709046" y="5735017"/>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2" name="円/楕円 21"/>
          <p:cNvSpPr/>
          <p:nvPr userDrawn="1"/>
        </p:nvSpPr>
        <p:spPr>
          <a:xfrm>
            <a:off x="873535" y="589950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4" name="テキスト プレースホルダー 5"/>
          <p:cNvSpPr>
            <a:spLocks noGrp="1"/>
          </p:cNvSpPr>
          <p:nvPr>
            <p:ph type="body" sz="quarter" idx="30" hasCustomPrompt="1"/>
          </p:nvPr>
        </p:nvSpPr>
        <p:spPr>
          <a:xfrm>
            <a:off x="2066215" y="673582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5" name="テキスト プレースホルダー 5"/>
          <p:cNvSpPr>
            <a:spLocks noGrp="1"/>
          </p:cNvSpPr>
          <p:nvPr>
            <p:ph type="body" sz="quarter" idx="31" hasCustomPrompt="1"/>
          </p:nvPr>
        </p:nvSpPr>
        <p:spPr>
          <a:xfrm>
            <a:off x="2064738" y="6097658"/>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6" name="円/楕円 25"/>
          <p:cNvSpPr/>
          <p:nvPr userDrawn="1"/>
        </p:nvSpPr>
        <p:spPr>
          <a:xfrm>
            <a:off x="6334951" y="5735017"/>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7" name="円/楕円 26"/>
          <p:cNvSpPr/>
          <p:nvPr userDrawn="1"/>
        </p:nvSpPr>
        <p:spPr>
          <a:xfrm>
            <a:off x="6499441" y="589950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9" name="テキスト プレースホルダー 5"/>
          <p:cNvSpPr>
            <a:spLocks noGrp="1"/>
          </p:cNvSpPr>
          <p:nvPr>
            <p:ph type="body" sz="quarter" idx="33" hasCustomPrompt="1"/>
          </p:nvPr>
        </p:nvSpPr>
        <p:spPr>
          <a:xfrm>
            <a:off x="7690949" y="673582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0" name="テキスト プレースホルダー 5"/>
          <p:cNvSpPr>
            <a:spLocks noGrp="1"/>
          </p:cNvSpPr>
          <p:nvPr>
            <p:ph type="body" sz="quarter" idx="34" hasCustomPrompt="1"/>
          </p:nvPr>
        </p:nvSpPr>
        <p:spPr>
          <a:xfrm>
            <a:off x="7689473" y="6097658"/>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1" name="円/楕円 30"/>
          <p:cNvSpPr/>
          <p:nvPr userDrawn="1"/>
        </p:nvSpPr>
        <p:spPr>
          <a:xfrm>
            <a:off x="11960857" y="5735017"/>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2" name="円/楕円 31"/>
          <p:cNvSpPr/>
          <p:nvPr userDrawn="1"/>
        </p:nvSpPr>
        <p:spPr>
          <a:xfrm>
            <a:off x="12125346" y="589950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4" name="テキスト プレースホルダー 5"/>
          <p:cNvSpPr>
            <a:spLocks noGrp="1"/>
          </p:cNvSpPr>
          <p:nvPr>
            <p:ph type="body" sz="quarter" idx="36" hasCustomPrompt="1"/>
          </p:nvPr>
        </p:nvSpPr>
        <p:spPr>
          <a:xfrm>
            <a:off x="13318026" y="6735824"/>
            <a:ext cx="4125916" cy="2112755"/>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5" name="テキスト プレースホルダー 5"/>
          <p:cNvSpPr>
            <a:spLocks noGrp="1"/>
          </p:cNvSpPr>
          <p:nvPr>
            <p:ph type="body" sz="quarter" idx="37" hasCustomPrompt="1"/>
          </p:nvPr>
        </p:nvSpPr>
        <p:spPr>
          <a:xfrm>
            <a:off x="13316549" y="6097658"/>
            <a:ext cx="412840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6" name="テキスト プレースホルダー 5"/>
          <p:cNvSpPr>
            <a:spLocks noGrp="1"/>
          </p:cNvSpPr>
          <p:nvPr>
            <p:ph type="body" sz="quarter" idx="38" hasCustomPrompt="1"/>
          </p:nvPr>
        </p:nvSpPr>
        <p:spPr>
          <a:xfrm>
            <a:off x="1128756" y="2940433"/>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38" name="テキスト プレースホルダー 5"/>
          <p:cNvSpPr>
            <a:spLocks noGrp="1"/>
          </p:cNvSpPr>
          <p:nvPr>
            <p:ph type="body" sz="quarter" idx="39" hasCustomPrompt="1"/>
          </p:nvPr>
        </p:nvSpPr>
        <p:spPr>
          <a:xfrm>
            <a:off x="6723591" y="2954500"/>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40" name="テキスト プレースホルダー 5"/>
          <p:cNvSpPr>
            <a:spLocks noGrp="1"/>
          </p:cNvSpPr>
          <p:nvPr>
            <p:ph type="body" sz="quarter" idx="40" hasCustomPrompt="1"/>
          </p:nvPr>
        </p:nvSpPr>
        <p:spPr>
          <a:xfrm>
            <a:off x="12374694" y="2940433"/>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41" name="テキスト プレースホルダー 5"/>
          <p:cNvSpPr>
            <a:spLocks noGrp="1"/>
          </p:cNvSpPr>
          <p:nvPr>
            <p:ph type="body" sz="quarter" idx="41" hasCustomPrompt="1"/>
          </p:nvPr>
        </p:nvSpPr>
        <p:spPr>
          <a:xfrm>
            <a:off x="1128756" y="6074065"/>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42" name="テキスト プレースホルダー 5"/>
          <p:cNvSpPr>
            <a:spLocks noGrp="1"/>
          </p:cNvSpPr>
          <p:nvPr>
            <p:ph type="body" sz="quarter" idx="42" hasCustomPrompt="1"/>
          </p:nvPr>
        </p:nvSpPr>
        <p:spPr>
          <a:xfrm>
            <a:off x="6751726" y="6074065"/>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43" name="テキスト プレースホルダー 5"/>
          <p:cNvSpPr>
            <a:spLocks noGrp="1"/>
          </p:cNvSpPr>
          <p:nvPr>
            <p:ph type="body" sz="quarter" idx="43" hasCustomPrompt="1"/>
          </p:nvPr>
        </p:nvSpPr>
        <p:spPr>
          <a:xfrm>
            <a:off x="12374694" y="6074065"/>
            <a:ext cx="545299" cy="647693"/>
          </a:xfrm>
        </p:spPr>
        <p:txBody>
          <a:bodyPr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0</a:t>
            </a:r>
            <a:endParaRPr kumimoji="1" lang="ja-JP" altLang="en-US" dirty="0"/>
          </a:p>
        </p:txBody>
      </p:sp>
    </p:spTree>
    <p:extLst>
      <p:ext uri="{BB962C8B-B14F-4D97-AF65-F5344CB8AC3E}">
        <p14:creationId xmlns:p14="http://schemas.microsoft.com/office/powerpoint/2010/main" val="71721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1"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10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6">
                                            <p:txEl>
                                              <p:pRg st="0" end="0"/>
                                            </p:txEl>
                                          </p:spTgt>
                                        </p:tgtEl>
                                        <p:attrNameLst>
                                          <p:attrName>style.visibility</p:attrName>
                                        </p:attrNameLst>
                                      </p:cBhvr>
                                      <p:to>
                                        <p:strVal val="visible"/>
                                      </p:to>
                                    </p:set>
                                    <p:animEffect transition="in" filter="fade">
                                      <p:cBhvr>
                                        <p:cTn id="20" dur="500"/>
                                        <p:tgtEl>
                                          <p:spTgt spid="36">
                                            <p:txEl>
                                              <p:pRg st="0" end="0"/>
                                            </p:txEl>
                                          </p:spTgt>
                                        </p:tgtEl>
                                      </p:cBhvr>
                                    </p:animEffect>
                                  </p:childTnLst>
                                </p:cTn>
                              </p:par>
                            </p:childTnLst>
                          </p:cTn>
                        </p:par>
                        <p:par>
                          <p:cTn id="21" fill="hold">
                            <p:stCondLst>
                              <p:cond delay="2000"/>
                            </p:stCondLst>
                            <p:childTnLst>
                              <p:par>
                                <p:cTn id="22" presetID="2" presetClass="entr" presetSubtype="4" decel="100000" fill="hold" grpId="0" nodeType="afterEffect">
                                  <p:stCondLst>
                                    <p:cond delay="0"/>
                                  </p:stCondLst>
                                  <p:childTnLst>
                                    <p:set>
                                      <p:cBhvr>
                                        <p:cTn id="23" dur="1" fill="hold">
                                          <p:stCondLst>
                                            <p:cond delay="0"/>
                                          </p:stCondLst>
                                        </p:cTn>
                                        <p:tgtEl>
                                          <p:spTgt spid="10">
                                            <p:txEl>
                                              <p:pRg st="0" end="0"/>
                                            </p:txEl>
                                          </p:spTgt>
                                        </p:tgtEl>
                                        <p:attrNameLst>
                                          <p:attrName>style.visibility</p:attrName>
                                        </p:attrNameLst>
                                      </p:cBhvr>
                                      <p:to>
                                        <p:strVal val="visible"/>
                                      </p:to>
                                    </p:set>
                                    <p:anim calcmode="lin" valueType="num">
                                      <p:cBhvr additive="base">
                                        <p:cTn id="2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 calcmode="lin" valueType="num">
                                      <p:cBhvr additive="base">
                                        <p:cTn id="2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 presetClass="entr" presetSubtype="4" decel="10000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1" presetClass="entr" presetSubtype="1"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1)">
                                      <p:cBhvr>
                                        <p:cTn id="38" dur="1000"/>
                                        <p:tgtEl>
                                          <p:spTgt spid="1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8">
                                            <p:txEl>
                                              <p:pRg st="0" end="0"/>
                                            </p:txEl>
                                          </p:spTgt>
                                        </p:tgtEl>
                                        <p:attrNameLst>
                                          <p:attrName>style.visibility</p:attrName>
                                        </p:attrNameLst>
                                      </p:cBhvr>
                                      <p:to>
                                        <p:strVal val="visible"/>
                                      </p:to>
                                    </p:set>
                                    <p:animEffect transition="in" filter="fade">
                                      <p:cBhvr>
                                        <p:cTn id="41" dur="500"/>
                                        <p:tgtEl>
                                          <p:spTgt spid="38">
                                            <p:txEl>
                                              <p:pRg st="0" end="0"/>
                                            </p:txEl>
                                          </p:spTgt>
                                        </p:tgtEl>
                                      </p:cBhvr>
                                    </p:animEffect>
                                  </p:childTnLst>
                                </p:cTn>
                              </p:par>
                            </p:childTnLst>
                          </p:cTn>
                        </p:par>
                        <p:par>
                          <p:cTn id="42" fill="hold">
                            <p:stCondLst>
                              <p:cond delay="4000"/>
                            </p:stCondLst>
                            <p:childTnLst>
                              <p:par>
                                <p:cTn id="43" presetID="2" presetClass="entr" presetSubtype="4" decel="100000" fill="hold" grpId="0" nodeType="afterEffect">
                                  <p:stCondLst>
                                    <p:cond delay="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decel="100000" fill="hold" grpId="0" nodeType="with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decel="10000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1" presetClass="entr" presetSubtype="1"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heel(1)">
                                      <p:cBhvr>
                                        <p:cTn id="59" dur="1000"/>
                                        <p:tgtEl>
                                          <p:spTgt spid="1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0">
                                            <p:txEl>
                                              <p:pRg st="0" end="0"/>
                                            </p:txEl>
                                          </p:spTgt>
                                        </p:tgtEl>
                                        <p:attrNameLst>
                                          <p:attrName>style.visibility</p:attrName>
                                        </p:attrNameLst>
                                      </p:cBhvr>
                                      <p:to>
                                        <p:strVal val="visible"/>
                                      </p:to>
                                    </p:set>
                                    <p:animEffect transition="in" filter="fade">
                                      <p:cBhvr>
                                        <p:cTn id="62" dur="500"/>
                                        <p:tgtEl>
                                          <p:spTgt spid="40">
                                            <p:txEl>
                                              <p:pRg st="0" end="0"/>
                                            </p:txEl>
                                          </p:spTgt>
                                        </p:tgtEl>
                                      </p:cBhvr>
                                    </p:animEffect>
                                  </p:childTnLst>
                                </p:cTn>
                              </p:par>
                            </p:childTnLst>
                          </p:cTn>
                        </p:par>
                        <p:par>
                          <p:cTn id="63" fill="hold">
                            <p:stCondLst>
                              <p:cond delay="6000"/>
                            </p:stCondLst>
                            <p:childTnLst>
                              <p:par>
                                <p:cTn id="64" presetID="2" presetClass="entr" presetSubtype="4" decel="100000" fill="hold" grpId="0" nodeType="afterEffect">
                                  <p:stCondLst>
                                    <p:cond delay="0"/>
                                  </p:stCondLst>
                                  <p:childTnLst>
                                    <p:set>
                                      <p:cBhvr>
                                        <p:cTn id="65" dur="1" fill="hold">
                                          <p:stCondLst>
                                            <p:cond delay="0"/>
                                          </p:stCondLst>
                                        </p:cTn>
                                        <p:tgtEl>
                                          <p:spTgt spid="20">
                                            <p:txEl>
                                              <p:pRg st="0" end="0"/>
                                            </p:txEl>
                                          </p:spTgt>
                                        </p:tgtEl>
                                        <p:attrNameLst>
                                          <p:attrName>style.visibility</p:attrName>
                                        </p:attrNameLst>
                                      </p:cBhvr>
                                      <p:to>
                                        <p:strVal val="visible"/>
                                      </p:to>
                                    </p:set>
                                    <p:anim calcmode="lin" valueType="num">
                                      <p:cBhvr additive="base">
                                        <p:cTn id="6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0">
                                            <p:txEl>
                                              <p:pRg st="0" end="0"/>
                                            </p:txEl>
                                          </p:spTgt>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 calcmode="lin" valueType="num">
                                      <p:cBhvr additive="base">
                                        <p:cTn id="70"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6500"/>
                            </p:stCondLst>
                            <p:childTnLst>
                              <p:par>
                                <p:cTn id="73" presetID="2" presetClass="entr" presetSubtype="4" decel="100000" fill="hold" grpId="0" nodeType="after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ppt_x"/>
                                          </p:val>
                                        </p:tav>
                                        <p:tav tm="100000">
                                          <p:val>
                                            <p:strVal val="#ppt_x"/>
                                          </p:val>
                                        </p:tav>
                                      </p:tavLst>
                                    </p:anim>
                                    <p:anim calcmode="lin" valueType="num">
                                      <p:cBhvr additive="base">
                                        <p:cTn id="76" dur="500" fill="hold"/>
                                        <p:tgtEl>
                                          <p:spTgt spid="2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1" presetClass="entr" presetSubtype="1"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heel(1)">
                                      <p:cBhvr>
                                        <p:cTn id="80" dur="1000"/>
                                        <p:tgtEl>
                                          <p:spTgt spid="2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41">
                                            <p:txEl>
                                              <p:pRg st="0" end="0"/>
                                            </p:txEl>
                                          </p:spTgt>
                                        </p:tgtEl>
                                        <p:attrNameLst>
                                          <p:attrName>style.visibility</p:attrName>
                                        </p:attrNameLst>
                                      </p:cBhvr>
                                      <p:to>
                                        <p:strVal val="visible"/>
                                      </p:to>
                                    </p:set>
                                    <p:animEffect transition="in" filter="fade">
                                      <p:cBhvr>
                                        <p:cTn id="83" dur="500"/>
                                        <p:tgtEl>
                                          <p:spTgt spid="41">
                                            <p:txEl>
                                              <p:pRg st="0" end="0"/>
                                            </p:txEl>
                                          </p:spTgt>
                                        </p:tgtEl>
                                      </p:cBhvr>
                                    </p:animEffect>
                                  </p:childTnLst>
                                </p:cTn>
                              </p:par>
                            </p:childTnLst>
                          </p:cTn>
                        </p:par>
                        <p:par>
                          <p:cTn id="84" fill="hold">
                            <p:stCondLst>
                              <p:cond delay="8000"/>
                            </p:stCondLst>
                            <p:childTnLst>
                              <p:par>
                                <p:cTn id="85" presetID="2" presetClass="entr" presetSubtype="4" decel="100000" fill="hold" grpId="0" nodeType="afterEffect">
                                  <p:stCondLst>
                                    <p:cond delay="0"/>
                                  </p:stCondLst>
                                  <p:childTnLst>
                                    <p:set>
                                      <p:cBhvr>
                                        <p:cTn id="86" dur="1" fill="hold">
                                          <p:stCondLst>
                                            <p:cond delay="0"/>
                                          </p:stCondLst>
                                        </p:cTn>
                                        <p:tgtEl>
                                          <p:spTgt spid="25">
                                            <p:txEl>
                                              <p:pRg st="0" end="0"/>
                                            </p:txEl>
                                          </p:spTgt>
                                        </p:tgtEl>
                                        <p:attrNameLst>
                                          <p:attrName>style.visibility</p:attrName>
                                        </p:attrNameLst>
                                      </p:cBhvr>
                                      <p:to>
                                        <p:strVal val="visible"/>
                                      </p:to>
                                    </p:set>
                                    <p:anim calcmode="lin" valueType="num">
                                      <p:cBhvr additive="base">
                                        <p:cTn id="8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5">
                                            <p:txEl>
                                              <p:pRg st="0" end="0"/>
                                            </p:txEl>
                                          </p:spTgt>
                                        </p:tgtEl>
                                        <p:attrNameLst>
                                          <p:attrName>ppt_y</p:attrName>
                                        </p:attrNameLst>
                                      </p:cBhvr>
                                      <p:tavLst>
                                        <p:tav tm="0">
                                          <p:val>
                                            <p:strVal val="1+#ppt_h/2"/>
                                          </p:val>
                                        </p:tav>
                                        <p:tav tm="100000">
                                          <p:val>
                                            <p:strVal val="#ppt_y"/>
                                          </p:val>
                                        </p:tav>
                                      </p:tavLst>
                                    </p:anim>
                                  </p:childTnLst>
                                </p:cTn>
                              </p:par>
                              <p:par>
                                <p:cTn id="89" presetID="2" presetClass="entr" presetSubtype="4" decel="100000" fill="hold" grpId="0" nodeType="withEffect">
                                  <p:stCondLst>
                                    <p:cond delay="0"/>
                                  </p:stCondLst>
                                  <p:childTnLst>
                                    <p:set>
                                      <p:cBhvr>
                                        <p:cTn id="90" dur="1" fill="hold">
                                          <p:stCondLst>
                                            <p:cond delay="0"/>
                                          </p:stCondLst>
                                        </p:cTn>
                                        <p:tgtEl>
                                          <p:spTgt spid="24">
                                            <p:txEl>
                                              <p:pRg st="0" end="0"/>
                                            </p:txEl>
                                          </p:spTgt>
                                        </p:tgtEl>
                                        <p:attrNameLst>
                                          <p:attrName>style.visibility</p:attrName>
                                        </p:attrNameLst>
                                      </p:cBhvr>
                                      <p:to>
                                        <p:strVal val="visible"/>
                                      </p:to>
                                    </p:set>
                                    <p:anim calcmode="lin" valueType="num">
                                      <p:cBhvr additive="base">
                                        <p:cTn id="91"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par>
                          <p:cTn id="93" fill="hold">
                            <p:stCondLst>
                              <p:cond delay="8500"/>
                            </p:stCondLst>
                            <p:childTnLst>
                              <p:par>
                                <p:cTn id="94" presetID="2" presetClass="entr" presetSubtype="4" decel="10000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 calcmode="lin" valueType="num">
                                      <p:cBhvr additive="base">
                                        <p:cTn id="96" dur="500" fill="hold"/>
                                        <p:tgtEl>
                                          <p:spTgt spid="26"/>
                                        </p:tgtEl>
                                        <p:attrNameLst>
                                          <p:attrName>ppt_x</p:attrName>
                                        </p:attrNameLst>
                                      </p:cBhvr>
                                      <p:tavLst>
                                        <p:tav tm="0">
                                          <p:val>
                                            <p:strVal val="#ppt_x"/>
                                          </p:val>
                                        </p:tav>
                                        <p:tav tm="100000">
                                          <p:val>
                                            <p:strVal val="#ppt_x"/>
                                          </p:val>
                                        </p:tav>
                                      </p:tavLst>
                                    </p:anim>
                                    <p:anim calcmode="lin" valueType="num">
                                      <p:cBhvr additive="base">
                                        <p:cTn id="97" dur="500" fill="hold"/>
                                        <p:tgtEl>
                                          <p:spTgt spid="26"/>
                                        </p:tgtEl>
                                        <p:attrNameLst>
                                          <p:attrName>ppt_y</p:attrName>
                                        </p:attrNameLst>
                                      </p:cBhvr>
                                      <p:tavLst>
                                        <p:tav tm="0">
                                          <p:val>
                                            <p:strVal val="1+#ppt_h/2"/>
                                          </p:val>
                                        </p:tav>
                                        <p:tav tm="100000">
                                          <p:val>
                                            <p:strVal val="#ppt_y"/>
                                          </p:val>
                                        </p:tav>
                                      </p:tavLst>
                                    </p:anim>
                                  </p:childTnLst>
                                </p:cTn>
                              </p:par>
                            </p:childTnLst>
                          </p:cTn>
                        </p:par>
                        <p:par>
                          <p:cTn id="98" fill="hold">
                            <p:stCondLst>
                              <p:cond delay="9000"/>
                            </p:stCondLst>
                            <p:childTnLst>
                              <p:par>
                                <p:cTn id="99" presetID="21" presetClass="entr" presetSubtype="1"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wheel(1)">
                                      <p:cBhvr>
                                        <p:cTn id="101" dur="1000"/>
                                        <p:tgtEl>
                                          <p:spTgt spid="27"/>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2">
                                            <p:txEl>
                                              <p:pRg st="0" end="0"/>
                                            </p:txEl>
                                          </p:spTgt>
                                        </p:tgtEl>
                                        <p:attrNameLst>
                                          <p:attrName>style.visibility</p:attrName>
                                        </p:attrNameLst>
                                      </p:cBhvr>
                                      <p:to>
                                        <p:strVal val="visible"/>
                                      </p:to>
                                    </p:set>
                                    <p:animEffect transition="in" filter="fade">
                                      <p:cBhvr>
                                        <p:cTn id="104" dur="500"/>
                                        <p:tgtEl>
                                          <p:spTgt spid="42">
                                            <p:txEl>
                                              <p:pRg st="0" end="0"/>
                                            </p:txEl>
                                          </p:spTgt>
                                        </p:tgtEl>
                                      </p:cBhvr>
                                    </p:animEffect>
                                  </p:childTnLst>
                                </p:cTn>
                              </p:par>
                            </p:childTnLst>
                          </p:cTn>
                        </p:par>
                        <p:par>
                          <p:cTn id="105" fill="hold">
                            <p:stCondLst>
                              <p:cond delay="10000"/>
                            </p:stCondLst>
                            <p:childTnLst>
                              <p:par>
                                <p:cTn id="106" presetID="2" presetClass="entr" presetSubtype="4" decel="100000" fill="hold" grpId="0" nodeType="afterEffect">
                                  <p:stCondLst>
                                    <p:cond delay="0"/>
                                  </p:stCondLst>
                                  <p:childTnLst>
                                    <p:set>
                                      <p:cBhvr>
                                        <p:cTn id="107" dur="1" fill="hold">
                                          <p:stCondLst>
                                            <p:cond delay="0"/>
                                          </p:stCondLst>
                                        </p:cTn>
                                        <p:tgtEl>
                                          <p:spTgt spid="30">
                                            <p:txEl>
                                              <p:pRg st="0" end="0"/>
                                            </p:txEl>
                                          </p:spTgt>
                                        </p:tgtEl>
                                        <p:attrNameLst>
                                          <p:attrName>style.visibility</p:attrName>
                                        </p:attrNameLst>
                                      </p:cBhvr>
                                      <p:to>
                                        <p:strVal val="visible"/>
                                      </p:to>
                                    </p:set>
                                    <p:anim calcmode="lin" valueType="num">
                                      <p:cBhvr additive="base">
                                        <p:cTn id="108"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30">
                                            <p:txEl>
                                              <p:pRg st="0" end="0"/>
                                            </p:txEl>
                                          </p:spTgt>
                                        </p:tgtEl>
                                        <p:attrNameLst>
                                          <p:attrName>ppt_y</p:attrName>
                                        </p:attrNameLst>
                                      </p:cBhvr>
                                      <p:tavLst>
                                        <p:tav tm="0">
                                          <p:val>
                                            <p:strVal val="1+#ppt_h/2"/>
                                          </p:val>
                                        </p:tav>
                                        <p:tav tm="100000">
                                          <p:val>
                                            <p:strVal val="#ppt_y"/>
                                          </p:val>
                                        </p:tav>
                                      </p:tavLst>
                                    </p:anim>
                                  </p:childTnLst>
                                </p:cTn>
                              </p:par>
                              <p:par>
                                <p:cTn id="110" presetID="2" presetClass="entr" presetSubtype="4" decel="100000" fill="hold" grpId="0" nodeType="withEffect">
                                  <p:stCondLst>
                                    <p:cond delay="0"/>
                                  </p:stCondLst>
                                  <p:childTnLst>
                                    <p:set>
                                      <p:cBhvr>
                                        <p:cTn id="111" dur="1" fill="hold">
                                          <p:stCondLst>
                                            <p:cond delay="0"/>
                                          </p:stCondLst>
                                        </p:cTn>
                                        <p:tgtEl>
                                          <p:spTgt spid="29">
                                            <p:txEl>
                                              <p:pRg st="0" end="0"/>
                                            </p:txEl>
                                          </p:spTgt>
                                        </p:tgtEl>
                                        <p:attrNameLst>
                                          <p:attrName>style.visibility</p:attrName>
                                        </p:attrNameLst>
                                      </p:cBhvr>
                                      <p:to>
                                        <p:strVal val="visible"/>
                                      </p:to>
                                    </p:set>
                                    <p:anim calcmode="lin" valueType="num">
                                      <p:cBhvr additive="base">
                                        <p:cTn id="112"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13"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114" fill="hold">
                            <p:stCondLst>
                              <p:cond delay="10500"/>
                            </p:stCondLst>
                            <p:childTnLst>
                              <p:par>
                                <p:cTn id="115" presetID="2" presetClass="entr" presetSubtype="4" decel="100000"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 calcmode="lin" valueType="num">
                                      <p:cBhvr additive="base">
                                        <p:cTn id="117" dur="500" fill="hold"/>
                                        <p:tgtEl>
                                          <p:spTgt spid="31"/>
                                        </p:tgtEl>
                                        <p:attrNameLst>
                                          <p:attrName>ppt_x</p:attrName>
                                        </p:attrNameLst>
                                      </p:cBhvr>
                                      <p:tavLst>
                                        <p:tav tm="0">
                                          <p:val>
                                            <p:strVal val="#ppt_x"/>
                                          </p:val>
                                        </p:tav>
                                        <p:tav tm="100000">
                                          <p:val>
                                            <p:strVal val="#ppt_x"/>
                                          </p:val>
                                        </p:tav>
                                      </p:tavLst>
                                    </p:anim>
                                    <p:anim calcmode="lin" valueType="num">
                                      <p:cBhvr additive="base">
                                        <p:cTn id="118" dur="500" fill="hold"/>
                                        <p:tgtEl>
                                          <p:spTgt spid="31"/>
                                        </p:tgtEl>
                                        <p:attrNameLst>
                                          <p:attrName>ppt_y</p:attrName>
                                        </p:attrNameLst>
                                      </p:cBhvr>
                                      <p:tavLst>
                                        <p:tav tm="0">
                                          <p:val>
                                            <p:strVal val="1+#ppt_h/2"/>
                                          </p:val>
                                        </p:tav>
                                        <p:tav tm="100000">
                                          <p:val>
                                            <p:strVal val="#ppt_y"/>
                                          </p:val>
                                        </p:tav>
                                      </p:tavLst>
                                    </p:anim>
                                  </p:childTnLst>
                                </p:cTn>
                              </p:par>
                            </p:childTnLst>
                          </p:cTn>
                        </p:par>
                        <p:par>
                          <p:cTn id="119" fill="hold">
                            <p:stCondLst>
                              <p:cond delay="11000"/>
                            </p:stCondLst>
                            <p:childTnLst>
                              <p:par>
                                <p:cTn id="120" presetID="21" presetClass="entr" presetSubtype="1" fill="hold" grpId="0" nodeType="afterEffect">
                                  <p:stCondLst>
                                    <p:cond delay="0"/>
                                  </p:stCondLst>
                                  <p:childTnLst>
                                    <p:set>
                                      <p:cBhvr>
                                        <p:cTn id="121" dur="1" fill="hold">
                                          <p:stCondLst>
                                            <p:cond delay="0"/>
                                          </p:stCondLst>
                                        </p:cTn>
                                        <p:tgtEl>
                                          <p:spTgt spid="32"/>
                                        </p:tgtEl>
                                        <p:attrNameLst>
                                          <p:attrName>style.visibility</p:attrName>
                                        </p:attrNameLst>
                                      </p:cBhvr>
                                      <p:to>
                                        <p:strVal val="visible"/>
                                      </p:to>
                                    </p:set>
                                    <p:animEffect transition="in" filter="wheel(1)">
                                      <p:cBhvr>
                                        <p:cTn id="122" dur="1000"/>
                                        <p:tgtEl>
                                          <p:spTgt spid="3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3">
                                            <p:txEl>
                                              <p:pRg st="0" end="0"/>
                                            </p:txEl>
                                          </p:spTgt>
                                        </p:tgtEl>
                                        <p:attrNameLst>
                                          <p:attrName>style.visibility</p:attrName>
                                        </p:attrNameLst>
                                      </p:cBhvr>
                                      <p:to>
                                        <p:strVal val="visible"/>
                                      </p:to>
                                    </p:set>
                                    <p:animEffect transition="in" filter="fade">
                                      <p:cBhvr>
                                        <p:cTn id="125" dur="500"/>
                                        <p:tgtEl>
                                          <p:spTgt spid="43">
                                            <p:txEl>
                                              <p:pRg st="0" end="0"/>
                                            </p:txEl>
                                          </p:spTgt>
                                        </p:tgtEl>
                                      </p:cBhvr>
                                    </p:animEffect>
                                  </p:childTnLst>
                                </p:cTn>
                              </p:par>
                            </p:childTnLst>
                          </p:cTn>
                        </p:par>
                        <p:par>
                          <p:cTn id="126" fill="hold">
                            <p:stCondLst>
                              <p:cond delay="12000"/>
                            </p:stCondLst>
                            <p:childTnLst>
                              <p:par>
                                <p:cTn id="127" presetID="2" presetClass="entr" presetSubtype="4" decel="100000" fill="hold" grpId="0" nodeType="afterEffect">
                                  <p:stCondLst>
                                    <p:cond delay="0"/>
                                  </p:stCondLst>
                                  <p:childTnLst>
                                    <p:set>
                                      <p:cBhvr>
                                        <p:cTn id="128" dur="1" fill="hold">
                                          <p:stCondLst>
                                            <p:cond delay="0"/>
                                          </p:stCondLst>
                                        </p:cTn>
                                        <p:tgtEl>
                                          <p:spTgt spid="35">
                                            <p:txEl>
                                              <p:pRg st="0" end="0"/>
                                            </p:txEl>
                                          </p:spTgt>
                                        </p:tgtEl>
                                        <p:attrNameLst>
                                          <p:attrName>style.visibility</p:attrName>
                                        </p:attrNameLst>
                                      </p:cBhvr>
                                      <p:to>
                                        <p:strVal val="visible"/>
                                      </p:to>
                                    </p:set>
                                    <p:anim calcmode="lin" valueType="num">
                                      <p:cBhvr additive="base">
                                        <p:cTn id="129"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130" dur="500" fill="hold"/>
                                        <p:tgtEl>
                                          <p:spTgt spid="35">
                                            <p:txEl>
                                              <p:pRg st="0" end="0"/>
                                            </p:txEl>
                                          </p:spTgt>
                                        </p:tgtEl>
                                        <p:attrNameLst>
                                          <p:attrName>ppt_y</p:attrName>
                                        </p:attrNameLst>
                                      </p:cBhvr>
                                      <p:tavLst>
                                        <p:tav tm="0">
                                          <p:val>
                                            <p:strVal val="1+#ppt_h/2"/>
                                          </p:val>
                                        </p:tav>
                                        <p:tav tm="100000">
                                          <p:val>
                                            <p:strVal val="#ppt_y"/>
                                          </p:val>
                                        </p:tav>
                                      </p:tavLst>
                                    </p:anim>
                                  </p:childTnLst>
                                </p:cTn>
                              </p:par>
                              <p:par>
                                <p:cTn id="131" presetID="2" presetClass="entr" presetSubtype="4" decel="100000" fill="hold" grpId="0" nodeType="withEffect">
                                  <p:stCondLst>
                                    <p:cond delay="0"/>
                                  </p:stCondLst>
                                  <p:childTnLst>
                                    <p:set>
                                      <p:cBhvr>
                                        <p:cTn id="132" dur="1" fill="hold">
                                          <p:stCondLst>
                                            <p:cond delay="0"/>
                                          </p:stCondLst>
                                        </p:cTn>
                                        <p:tgtEl>
                                          <p:spTgt spid="34">
                                            <p:txEl>
                                              <p:pRg st="0" end="0"/>
                                            </p:txEl>
                                          </p:spTgt>
                                        </p:tgtEl>
                                        <p:attrNameLst>
                                          <p:attrName>style.visibility</p:attrName>
                                        </p:attrNameLst>
                                      </p:cBhvr>
                                      <p:to>
                                        <p:strVal val="visible"/>
                                      </p:to>
                                    </p:set>
                                    <p:anim calcmode="lin" valueType="num">
                                      <p:cBhvr additive="base">
                                        <p:cTn id="13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34" dur="500" fill="hold"/>
                                        <p:tgtEl>
                                          <p:spTgt spid="3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9" grpId="0" build="p">
        <p:tmplLst>
          <p:tmpl lvl="1">
            <p:tnLst>
              <p:par>
                <p:cTn presetID="2" presetClass="entr" presetSubtype="4" decel="100000" fill="hold" nodeType="withEffect">
                  <p:stCondLst>
                    <p:cond delay="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500" fill="hold"/>
                        <p:tgtEl>
                          <p:spTgt spid="9"/>
                        </p:tgtEl>
                        <p:attrNameLst>
                          <p:attrName>ppt_x</p:attrName>
                        </p:attrNameLst>
                      </p:cBhvr>
                      <p:tavLst>
                        <p:tav tm="0">
                          <p:val>
                            <p:strVal val="#ppt_x"/>
                          </p:val>
                        </p:tav>
                        <p:tav tm="100000">
                          <p:val>
                            <p:strVal val="#ppt_x"/>
                          </p:val>
                        </p:tav>
                      </p:tavLst>
                    </p:anim>
                    <p:anim calcmode="lin" valueType="num">
                      <p:cBhvr additive="base">
                        <p:cTn dur="5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P spid="12" grpId="0" animBg="1"/>
      <p:bldP spid="14" grpId="0" build="p">
        <p:tmplLst>
          <p:tmpl lvl="1">
            <p:tnLst>
              <p:par>
                <p:cTn presetID="2" presetClass="entr" presetSubtype="4"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9" grpId="0" build="p">
        <p:tmplLst>
          <p:tmpl lvl="1">
            <p:tnLst>
              <p:par>
                <p:cTn presetID="2" presetClass="entr" presetSubtype="4" decel="10000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4" grpId="0" build="p">
        <p:tmplLst>
          <p:tmpl lvl="1">
            <p:tnLst>
              <p:par>
                <p:cTn presetID="2" presetClass="entr" presetSubtype="4"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animBg="1"/>
      <p:bldP spid="29" grpId="0" build="p">
        <p:tmplLst>
          <p:tmpl lvl="1">
            <p:tnLst>
              <p:par>
                <p:cTn presetID="2" presetClass="entr" presetSubtype="4" decel="100000" fill="hold" nodeType="with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animBg="1"/>
      <p:bldP spid="32" grpId="0" animBg="1"/>
      <p:bldP spid="34" grpId="0" build="p">
        <p:tmplLst>
          <p:tmpl lvl="1">
            <p:tnLst>
              <p:par>
                <p:cTn presetID="2" presetClass="entr" presetSubtype="4"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ppt_x"/>
                          </p:val>
                        </p:tav>
                        <p:tav tm="100000">
                          <p:val>
                            <p:strVal val="#ppt_x"/>
                          </p:val>
                        </p:tav>
                      </p:tavLst>
                    </p:anim>
                    <p:anim calcmode="lin" valueType="num">
                      <p:cBhvr additive="base">
                        <p:cTn dur="500" fill="hold"/>
                        <p:tgtEl>
                          <p:spTgt spid="34"/>
                        </p:tgtEl>
                        <p:attrNameLst>
                          <p:attrName>ppt_y</p:attrName>
                        </p:attrNameLst>
                      </p:cBhvr>
                      <p:tavLst>
                        <p:tav tm="0">
                          <p:val>
                            <p:strVal val="1+#ppt_h/2"/>
                          </p:val>
                        </p:tav>
                        <p:tav tm="100000">
                          <p:val>
                            <p:strVal val="#ppt_y"/>
                          </p:val>
                        </p:tav>
                      </p:tavLst>
                    </p:anim>
                  </p:childTnLst>
                </p:cTn>
              </p:par>
            </p:tnLst>
          </p:tmpl>
        </p:tmplLst>
      </p:bldP>
      <p:bldP spid="35" grpId="0" build="p">
        <p:tmplLst>
          <p:tmpl lvl="1">
            <p:tnLst>
              <p:par>
                <p:cTn presetID="2" presetClass="entr" presetSubtype="4"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ppt_x"/>
                          </p:val>
                        </p:tav>
                        <p:tav tm="100000">
                          <p:val>
                            <p:strVal val="#ppt_x"/>
                          </p:val>
                        </p:tav>
                      </p:tavLst>
                    </p:anim>
                    <p:anim calcmode="lin" valueType="num">
                      <p:cBhvr additive="base">
                        <p:cTn dur="500" fill="hold"/>
                        <p:tgtEl>
                          <p:spTgt spid="35"/>
                        </p:tgtEl>
                        <p:attrNameLst>
                          <p:attrName>ppt_y</p:attrName>
                        </p:attrNameLst>
                      </p:cBhvr>
                      <p:tavLst>
                        <p:tav tm="0">
                          <p:val>
                            <p:strVal val="1+#ppt_h/2"/>
                          </p:val>
                        </p:tav>
                        <p:tav tm="100000">
                          <p:val>
                            <p:strVal val="#ppt_y"/>
                          </p:val>
                        </p:tav>
                      </p:tavLst>
                    </p:anim>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40" grpId="0" build="p">
        <p:tmplLst>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Step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8" name="山形 7"/>
          <p:cNvSpPr/>
          <p:nvPr userDrawn="1"/>
        </p:nvSpPr>
        <p:spPr>
          <a:xfrm>
            <a:off x="876064" y="3613433"/>
            <a:ext cx="4334564" cy="903065"/>
          </a:xfrm>
          <a:prstGeom prst="chevron">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9" name="山形 8"/>
          <p:cNvSpPr/>
          <p:nvPr userDrawn="1"/>
        </p:nvSpPr>
        <p:spPr>
          <a:xfrm>
            <a:off x="1191751" y="3739475"/>
            <a:ext cx="3801164" cy="650981"/>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2" name="山形 11"/>
          <p:cNvSpPr/>
          <p:nvPr userDrawn="1"/>
        </p:nvSpPr>
        <p:spPr>
          <a:xfrm>
            <a:off x="4916558" y="3613433"/>
            <a:ext cx="4334564" cy="903065"/>
          </a:xfrm>
          <a:prstGeom prst="chevron">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3" name="山形 12"/>
          <p:cNvSpPr/>
          <p:nvPr userDrawn="1"/>
        </p:nvSpPr>
        <p:spPr>
          <a:xfrm>
            <a:off x="5232242" y="3739475"/>
            <a:ext cx="3801164" cy="650981"/>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4" name="山形 13"/>
          <p:cNvSpPr/>
          <p:nvPr userDrawn="1"/>
        </p:nvSpPr>
        <p:spPr>
          <a:xfrm>
            <a:off x="8957051" y="3613433"/>
            <a:ext cx="4334564" cy="903065"/>
          </a:xfrm>
          <a:prstGeom prst="chevron">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5" name="山形 14"/>
          <p:cNvSpPr/>
          <p:nvPr userDrawn="1"/>
        </p:nvSpPr>
        <p:spPr>
          <a:xfrm>
            <a:off x="9272735" y="3739475"/>
            <a:ext cx="3801164" cy="650981"/>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6" name="山形 15"/>
          <p:cNvSpPr/>
          <p:nvPr userDrawn="1"/>
        </p:nvSpPr>
        <p:spPr>
          <a:xfrm>
            <a:off x="12997544" y="3613433"/>
            <a:ext cx="4334564" cy="903065"/>
          </a:xfrm>
          <a:prstGeom prst="chevron">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7" name="山形 16"/>
          <p:cNvSpPr/>
          <p:nvPr userDrawn="1"/>
        </p:nvSpPr>
        <p:spPr>
          <a:xfrm>
            <a:off x="13313231" y="3739475"/>
            <a:ext cx="3801164" cy="650981"/>
          </a:xfrm>
          <a:prstGeom prst="chevron">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5" hasCustomPrompt="1"/>
          </p:nvPr>
        </p:nvSpPr>
        <p:spPr>
          <a:xfrm>
            <a:off x="1536721" y="3706832"/>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16" hasCustomPrompt="1"/>
          </p:nvPr>
        </p:nvSpPr>
        <p:spPr>
          <a:xfrm>
            <a:off x="5549869" y="3706832"/>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7" hasCustomPrompt="1"/>
          </p:nvPr>
        </p:nvSpPr>
        <p:spPr>
          <a:xfrm>
            <a:off x="9590362" y="3706832"/>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1" name="テキスト プレースホルダー 5"/>
          <p:cNvSpPr>
            <a:spLocks noGrp="1"/>
          </p:cNvSpPr>
          <p:nvPr>
            <p:ph type="body" sz="quarter" idx="18" hasCustomPrompt="1"/>
          </p:nvPr>
        </p:nvSpPr>
        <p:spPr>
          <a:xfrm>
            <a:off x="13630858" y="3706832"/>
            <a:ext cx="3165910"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12" hasCustomPrompt="1"/>
          </p:nvPr>
        </p:nvSpPr>
        <p:spPr>
          <a:xfrm>
            <a:off x="1191751" y="4574553"/>
            <a:ext cx="3539906" cy="334190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3" name="テキスト プレースホルダー 5"/>
          <p:cNvSpPr>
            <a:spLocks noGrp="1"/>
          </p:cNvSpPr>
          <p:nvPr>
            <p:ph type="body" sz="quarter" idx="19" hasCustomPrompt="1"/>
          </p:nvPr>
        </p:nvSpPr>
        <p:spPr>
          <a:xfrm>
            <a:off x="5213945" y="4574553"/>
            <a:ext cx="3539906" cy="334190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20" hasCustomPrompt="1"/>
          </p:nvPr>
        </p:nvSpPr>
        <p:spPr>
          <a:xfrm>
            <a:off x="9269421" y="4574553"/>
            <a:ext cx="3539906" cy="334190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5" name="テキスト プレースホルダー 5"/>
          <p:cNvSpPr>
            <a:spLocks noGrp="1"/>
          </p:cNvSpPr>
          <p:nvPr>
            <p:ph type="body" sz="quarter" idx="21" hasCustomPrompt="1"/>
          </p:nvPr>
        </p:nvSpPr>
        <p:spPr>
          <a:xfrm>
            <a:off x="13291615" y="4574553"/>
            <a:ext cx="3539906" cy="334190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1"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5555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0-#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18">
                                            <p:txEl>
                                              <p:pRg st="0" end="0"/>
                                            </p:txEl>
                                          </p:spTgt>
                                        </p:tgtEl>
                                        <p:attrNameLst>
                                          <p:attrName>style.visibility</p:attrName>
                                        </p:attrNameLst>
                                      </p:cBhvr>
                                      <p:to>
                                        <p:strVal val="visible"/>
                                      </p:to>
                                    </p:set>
                                    <p:anim calcmode="lin" valueType="num">
                                      <p:cBhvr additive="base">
                                        <p:cTn id="20" dur="50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2">
                                            <p:txEl>
                                              <p:pRg st="0" end="0"/>
                                            </p:txEl>
                                          </p:spTgt>
                                        </p:tgtEl>
                                        <p:attrNameLst>
                                          <p:attrName>style.visibility</p:attrName>
                                        </p:attrNameLst>
                                      </p:cBhvr>
                                      <p:to>
                                        <p:strVal val="visible"/>
                                      </p:to>
                                    </p:set>
                                    <p:animEffect transition="in" filter="fade">
                                      <p:cBhvr>
                                        <p:cTn id="25" dur="500"/>
                                        <p:tgtEl>
                                          <p:spTgt spid="22">
                                            <p:txEl>
                                              <p:pRg st="0" end="0"/>
                                            </p:txEl>
                                          </p:spTgt>
                                        </p:tgtEl>
                                      </p:cBhvr>
                                    </p:animEffect>
                                  </p:childTnLst>
                                </p:cTn>
                              </p:par>
                            </p:childTnLst>
                          </p:cTn>
                        </p:par>
                        <p:par>
                          <p:cTn id="26" fill="hold">
                            <p:stCondLst>
                              <p:cond delay="1500"/>
                            </p:stCondLst>
                            <p:childTnLst>
                              <p:par>
                                <p:cTn id="27" presetID="2" presetClass="entr" presetSubtype="8" decel="100000" fill="hold" grpId="0" nodeType="afterEffect">
                                  <p:stCondLst>
                                    <p:cond delay="25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600" fill="hold"/>
                                        <p:tgtEl>
                                          <p:spTgt spid="12"/>
                                        </p:tgtEl>
                                        <p:attrNameLst>
                                          <p:attrName>ppt_x</p:attrName>
                                        </p:attrNameLst>
                                      </p:cBhvr>
                                      <p:tavLst>
                                        <p:tav tm="0">
                                          <p:val>
                                            <p:strVal val="0-#ppt_w/2"/>
                                          </p:val>
                                        </p:tav>
                                        <p:tav tm="100000">
                                          <p:val>
                                            <p:strVal val="#ppt_x"/>
                                          </p:val>
                                        </p:tav>
                                      </p:tavLst>
                                    </p:anim>
                                    <p:anim calcmode="lin" valueType="num">
                                      <p:cBhvr additive="base">
                                        <p:cTn id="30" dur="600" fill="hold"/>
                                        <p:tgtEl>
                                          <p:spTgt spid="12"/>
                                        </p:tgtEl>
                                        <p:attrNameLst>
                                          <p:attrName>ppt_y</p:attrName>
                                        </p:attrNameLst>
                                      </p:cBhvr>
                                      <p:tavLst>
                                        <p:tav tm="0">
                                          <p:val>
                                            <p:strVal val="#ppt_y"/>
                                          </p:val>
                                        </p:tav>
                                        <p:tav tm="100000">
                                          <p:val>
                                            <p:strVal val="#ppt_y"/>
                                          </p:val>
                                        </p:tav>
                                      </p:tavLst>
                                    </p:anim>
                                  </p:childTnLst>
                                </p:cTn>
                              </p:par>
                              <p:par>
                                <p:cTn id="31" presetID="2" presetClass="entr" presetSubtype="8" decel="100000" fill="hold" grpId="0" nodeType="withEffect">
                                  <p:stCondLst>
                                    <p:cond delay="25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600" fill="hold"/>
                                        <p:tgtEl>
                                          <p:spTgt spid="13"/>
                                        </p:tgtEl>
                                        <p:attrNameLst>
                                          <p:attrName>ppt_x</p:attrName>
                                        </p:attrNameLst>
                                      </p:cBhvr>
                                      <p:tavLst>
                                        <p:tav tm="0">
                                          <p:val>
                                            <p:strVal val="0-#ppt_w/2"/>
                                          </p:val>
                                        </p:tav>
                                        <p:tav tm="100000">
                                          <p:val>
                                            <p:strVal val="#ppt_x"/>
                                          </p:val>
                                        </p:tav>
                                      </p:tavLst>
                                    </p:anim>
                                    <p:anim calcmode="lin" valueType="num">
                                      <p:cBhvr additive="base">
                                        <p:cTn id="34" dur="600" fill="hold"/>
                                        <p:tgtEl>
                                          <p:spTgt spid="13"/>
                                        </p:tgtEl>
                                        <p:attrNameLst>
                                          <p:attrName>ppt_y</p:attrName>
                                        </p:attrNameLst>
                                      </p:cBhvr>
                                      <p:tavLst>
                                        <p:tav tm="0">
                                          <p:val>
                                            <p:strVal val="#ppt_y"/>
                                          </p:val>
                                        </p:tav>
                                        <p:tav tm="100000">
                                          <p:val>
                                            <p:strVal val="#ppt_y"/>
                                          </p:val>
                                        </p:tav>
                                      </p:tavLst>
                                    </p:anim>
                                  </p:childTnLst>
                                </p:cTn>
                              </p:par>
                              <p:par>
                                <p:cTn id="35" presetID="2" presetClass="entr" presetSubtype="8" decel="100000" fill="hold" grpId="0" nodeType="withEffect">
                                  <p:stCondLst>
                                    <p:cond delay="250"/>
                                  </p:stCondLst>
                                  <p:childTnLst>
                                    <p:set>
                                      <p:cBhvr>
                                        <p:cTn id="36" dur="1" fill="hold">
                                          <p:stCondLst>
                                            <p:cond delay="0"/>
                                          </p:stCondLst>
                                        </p:cTn>
                                        <p:tgtEl>
                                          <p:spTgt spid="19">
                                            <p:txEl>
                                              <p:pRg st="0" end="0"/>
                                            </p:txEl>
                                          </p:spTgt>
                                        </p:tgtEl>
                                        <p:attrNameLst>
                                          <p:attrName>style.visibility</p:attrName>
                                        </p:attrNameLst>
                                      </p:cBhvr>
                                      <p:to>
                                        <p:strVal val="visible"/>
                                      </p:to>
                                    </p:set>
                                    <p:anim calcmode="lin" valueType="num">
                                      <p:cBhvr additive="base">
                                        <p:cTn id="37" dur="60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38" dur="6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2350"/>
                            </p:stCondLst>
                            <p:childTnLst>
                              <p:par>
                                <p:cTn id="40" presetID="10" presetClass="entr" presetSubtype="0" fill="hold" grpId="0" nodeType="after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par>
                          <p:cTn id="43" fill="hold">
                            <p:stCondLst>
                              <p:cond delay="2850"/>
                            </p:stCondLst>
                            <p:childTnLst>
                              <p:par>
                                <p:cTn id="44" presetID="2" presetClass="entr" presetSubtype="8" decel="100000" fill="hold" grpId="0" nodeType="afterEffect">
                                  <p:stCondLst>
                                    <p:cond delay="25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700" fill="hold"/>
                                        <p:tgtEl>
                                          <p:spTgt spid="14"/>
                                        </p:tgtEl>
                                        <p:attrNameLst>
                                          <p:attrName>ppt_x</p:attrName>
                                        </p:attrNameLst>
                                      </p:cBhvr>
                                      <p:tavLst>
                                        <p:tav tm="0">
                                          <p:val>
                                            <p:strVal val="0-#ppt_w/2"/>
                                          </p:val>
                                        </p:tav>
                                        <p:tav tm="100000">
                                          <p:val>
                                            <p:strVal val="#ppt_x"/>
                                          </p:val>
                                        </p:tav>
                                      </p:tavLst>
                                    </p:anim>
                                    <p:anim calcmode="lin" valueType="num">
                                      <p:cBhvr additive="base">
                                        <p:cTn id="47" dur="7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8" decel="100000" fill="hold" grpId="0" nodeType="withEffect">
                                  <p:stCondLst>
                                    <p:cond delay="25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700" fill="hold"/>
                                        <p:tgtEl>
                                          <p:spTgt spid="15"/>
                                        </p:tgtEl>
                                        <p:attrNameLst>
                                          <p:attrName>ppt_x</p:attrName>
                                        </p:attrNameLst>
                                      </p:cBhvr>
                                      <p:tavLst>
                                        <p:tav tm="0">
                                          <p:val>
                                            <p:strVal val="0-#ppt_w/2"/>
                                          </p:val>
                                        </p:tav>
                                        <p:tav tm="100000">
                                          <p:val>
                                            <p:strVal val="#ppt_x"/>
                                          </p:val>
                                        </p:tav>
                                      </p:tavLst>
                                    </p:anim>
                                    <p:anim calcmode="lin" valueType="num">
                                      <p:cBhvr additive="base">
                                        <p:cTn id="51" dur="700" fill="hold"/>
                                        <p:tgtEl>
                                          <p:spTgt spid="15"/>
                                        </p:tgtEl>
                                        <p:attrNameLst>
                                          <p:attrName>ppt_y</p:attrName>
                                        </p:attrNameLst>
                                      </p:cBhvr>
                                      <p:tavLst>
                                        <p:tav tm="0">
                                          <p:val>
                                            <p:strVal val="#ppt_y"/>
                                          </p:val>
                                        </p:tav>
                                        <p:tav tm="100000">
                                          <p:val>
                                            <p:strVal val="#ppt_y"/>
                                          </p:val>
                                        </p:tav>
                                      </p:tavLst>
                                    </p:anim>
                                  </p:childTnLst>
                                </p:cTn>
                              </p:par>
                              <p:par>
                                <p:cTn id="52" presetID="2" presetClass="entr" presetSubtype="8" decel="100000" fill="hold" grpId="0" nodeType="withEffect">
                                  <p:stCondLst>
                                    <p:cond delay="250"/>
                                  </p:stCondLst>
                                  <p:childTnLst>
                                    <p:set>
                                      <p:cBhvr>
                                        <p:cTn id="53" dur="1" fill="hold">
                                          <p:stCondLst>
                                            <p:cond delay="0"/>
                                          </p:stCondLst>
                                        </p:cTn>
                                        <p:tgtEl>
                                          <p:spTgt spid="20">
                                            <p:txEl>
                                              <p:pRg st="0" end="0"/>
                                            </p:txEl>
                                          </p:spTgt>
                                        </p:tgtEl>
                                        <p:attrNameLst>
                                          <p:attrName>style.visibility</p:attrName>
                                        </p:attrNameLst>
                                      </p:cBhvr>
                                      <p:to>
                                        <p:strVal val="visible"/>
                                      </p:to>
                                    </p:set>
                                    <p:anim calcmode="lin" valueType="num">
                                      <p:cBhvr additive="base">
                                        <p:cTn id="54" dur="700" fill="hold"/>
                                        <p:tgtEl>
                                          <p:spTgt spid="20">
                                            <p:txEl>
                                              <p:pRg st="0" end="0"/>
                                            </p:txEl>
                                          </p:spTgt>
                                        </p:tgtEl>
                                        <p:attrNameLst>
                                          <p:attrName>ppt_x</p:attrName>
                                        </p:attrNameLst>
                                      </p:cBhvr>
                                      <p:tavLst>
                                        <p:tav tm="0">
                                          <p:val>
                                            <p:strVal val="0-#ppt_w/2"/>
                                          </p:val>
                                        </p:tav>
                                        <p:tav tm="100000">
                                          <p:val>
                                            <p:strVal val="#ppt_x"/>
                                          </p:val>
                                        </p:tav>
                                      </p:tavLst>
                                    </p:anim>
                                    <p:anim calcmode="lin" valueType="num">
                                      <p:cBhvr additive="base">
                                        <p:cTn id="55" dur="7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56" fill="hold">
                            <p:stCondLst>
                              <p:cond delay="3800"/>
                            </p:stCondLst>
                            <p:childTnLst>
                              <p:par>
                                <p:cTn id="57" presetID="10" presetClass="entr" presetSubtype="0" fill="hold" grpId="0" nodeType="afterEffect">
                                  <p:stCondLst>
                                    <p:cond delay="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fade">
                                      <p:cBhvr>
                                        <p:cTn id="59" dur="500"/>
                                        <p:tgtEl>
                                          <p:spTgt spid="24">
                                            <p:txEl>
                                              <p:pRg st="0" end="0"/>
                                            </p:txEl>
                                          </p:spTgt>
                                        </p:tgtEl>
                                      </p:cBhvr>
                                    </p:animEffect>
                                  </p:childTnLst>
                                </p:cTn>
                              </p:par>
                            </p:childTnLst>
                          </p:cTn>
                        </p:par>
                        <p:par>
                          <p:cTn id="60" fill="hold">
                            <p:stCondLst>
                              <p:cond delay="4300"/>
                            </p:stCondLst>
                            <p:childTnLst>
                              <p:par>
                                <p:cTn id="61" presetID="2" presetClass="entr" presetSubtype="8" decel="100000" fill="hold" grpId="0" nodeType="afterEffect">
                                  <p:stCondLst>
                                    <p:cond delay="25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800" fill="hold"/>
                                        <p:tgtEl>
                                          <p:spTgt spid="16"/>
                                        </p:tgtEl>
                                        <p:attrNameLst>
                                          <p:attrName>ppt_x</p:attrName>
                                        </p:attrNameLst>
                                      </p:cBhvr>
                                      <p:tavLst>
                                        <p:tav tm="0">
                                          <p:val>
                                            <p:strVal val="0-#ppt_w/2"/>
                                          </p:val>
                                        </p:tav>
                                        <p:tav tm="100000">
                                          <p:val>
                                            <p:strVal val="#ppt_x"/>
                                          </p:val>
                                        </p:tav>
                                      </p:tavLst>
                                    </p:anim>
                                    <p:anim calcmode="lin" valueType="num">
                                      <p:cBhvr additive="base">
                                        <p:cTn id="64" dur="800" fill="hold"/>
                                        <p:tgtEl>
                                          <p:spTgt spid="16"/>
                                        </p:tgtEl>
                                        <p:attrNameLst>
                                          <p:attrName>ppt_y</p:attrName>
                                        </p:attrNameLst>
                                      </p:cBhvr>
                                      <p:tavLst>
                                        <p:tav tm="0">
                                          <p:val>
                                            <p:strVal val="#ppt_y"/>
                                          </p:val>
                                        </p:tav>
                                        <p:tav tm="100000">
                                          <p:val>
                                            <p:strVal val="#ppt_y"/>
                                          </p:val>
                                        </p:tav>
                                      </p:tavLst>
                                    </p:anim>
                                  </p:childTnLst>
                                </p:cTn>
                              </p:par>
                              <p:par>
                                <p:cTn id="65" presetID="2" presetClass="entr" presetSubtype="8" decel="100000" fill="hold" grpId="0" nodeType="withEffect">
                                  <p:stCondLst>
                                    <p:cond delay="25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800" fill="hold"/>
                                        <p:tgtEl>
                                          <p:spTgt spid="17"/>
                                        </p:tgtEl>
                                        <p:attrNameLst>
                                          <p:attrName>ppt_x</p:attrName>
                                        </p:attrNameLst>
                                      </p:cBhvr>
                                      <p:tavLst>
                                        <p:tav tm="0">
                                          <p:val>
                                            <p:strVal val="0-#ppt_w/2"/>
                                          </p:val>
                                        </p:tav>
                                        <p:tav tm="100000">
                                          <p:val>
                                            <p:strVal val="#ppt_x"/>
                                          </p:val>
                                        </p:tav>
                                      </p:tavLst>
                                    </p:anim>
                                    <p:anim calcmode="lin" valueType="num">
                                      <p:cBhvr additive="base">
                                        <p:cTn id="68" dur="800" fill="hold"/>
                                        <p:tgtEl>
                                          <p:spTgt spid="17"/>
                                        </p:tgtEl>
                                        <p:attrNameLst>
                                          <p:attrName>ppt_y</p:attrName>
                                        </p:attrNameLst>
                                      </p:cBhvr>
                                      <p:tavLst>
                                        <p:tav tm="0">
                                          <p:val>
                                            <p:strVal val="#ppt_y"/>
                                          </p:val>
                                        </p:tav>
                                        <p:tav tm="100000">
                                          <p:val>
                                            <p:strVal val="#ppt_y"/>
                                          </p:val>
                                        </p:tav>
                                      </p:tavLst>
                                    </p:anim>
                                  </p:childTnLst>
                                </p:cTn>
                              </p:par>
                              <p:par>
                                <p:cTn id="69" presetID="2" presetClass="entr" presetSubtype="8" decel="100000" fill="hold" grpId="0" nodeType="withEffect">
                                  <p:stCondLst>
                                    <p:cond delay="250"/>
                                  </p:stCondLst>
                                  <p:childTnLst>
                                    <p:set>
                                      <p:cBhvr>
                                        <p:cTn id="70" dur="1" fill="hold">
                                          <p:stCondLst>
                                            <p:cond delay="0"/>
                                          </p:stCondLst>
                                        </p:cTn>
                                        <p:tgtEl>
                                          <p:spTgt spid="21">
                                            <p:txEl>
                                              <p:pRg st="0" end="0"/>
                                            </p:txEl>
                                          </p:spTgt>
                                        </p:tgtEl>
                                        <p:attrNameLst>
                                          <p:attrName>style.visibility</p:attrName>
                                        </p:attrNameLst>
                                      </p:cBhvr>
                                      <p:to>
                                        <p:strVal val="visible"/>
                                      </p:to>
                                    </p:set>
                                    <p:anim calcmode="lin" valueType="num">
                                      <p:cBhvr additive="base">
                                        <p:cTn id="71" dur="8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72" dur="8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5350"/>
                            </p:stCondLst>
                            <p:childTnLst>
                              <p:par>
                                <p:cTn id="74" presetID="10" presetClass="entr" presetSubtype="0" fill="hold" grpId="0" nodeType="afterEffect">
                                  <p:stCondLst>
                                    <p:cond delay="0"/>
                                  </p:stCondLst>
                                  <p:childTnLst>
                                    <p:set>
                                      <p:cBhvr>
                                        <p:cTn id="75" dur="1" fill="hold">
                                          <p:stCondLst>
                                            <p:cond delay="0"/>
                                          </p:stCondLst>
                                        </p:cTn>
                                        <p:tgtEl>
                                          <p:spTgt spid="25">
                                            <p:txEl>
                                              <p:pRg st="0" end="0"/>
                                            </p:txEl>
                                          </p:spTgt>
                                        </p:tgtEl>
                                        <p:attrNameLst>
                                          <p:attrName>style.visibility</p:attrName>
                                        </p:attrNameLst>
                                      </p:cBhvr>
                                      <p:to>
                                        <p:strVal val="visible"/>
                                      </p:to>
                                    </p:set>
                                    <p:animEffect transition="in" filter="fade">
                                      <p:cBhvr>
                                        <p:cTn id="76"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build="p">
        <p:tmplLst>
          <p:tmpl lvl="1">
            <p:tnLst>
              <p:par>
                <p:cTn presetID="2" presetClass="entr" presetSubtype="8"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0-#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 presetClass="entr" presetSubtype="8"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600" fill="hold"/>
                        <p:tgtEl>
                          <p:spTgt spid="19"/>
                        </p:tgtEl>
                        <p:attrNameLst>
                          <p:attrName>ppt_x</p:attrName>
                        </p:attrNameLst>
                      </p:cBhvr>
                      <p:tavLst>
                        <p:tav tm="0">
                          <p:val>
                            <p:strVal val="0-#ppt_w/2"/>
                          </p:val>
                        </p:tav>
                        <p:tav tm="100000">
                          <p:val>
                            <p:strVal val="#ppt_x"/>
                          </p:val>
                        </p:tav>
                      </p:tavLst>
                    </p:anim>
                    <p:anim calcmode="lin" valueType="num">
                      <p:cBhvr additive="base">
                        <p:cTn dur="6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8" decel="100000" fill="hold" nodeType="with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700" fill="hold"/>
                        <p:tgtEl>
                          <p:spTgt spid="20"/>
                        </p:tgtEl>
                        <p:attrNameLst>
                          <p:attrName>ppt_x</p:attrName>
                        </p:attrNameLst>
                      </p:cBhvr>
                      <p:tavLst>
                        <p:tav tm="0">
                          <p:val>
                            <p:strVal val="0-#ppt_w/2"/>
                          </p:val>
                        </p:tav>
                        <p:tav tm="100000">
                          <p:val>
                            <p:strVal val="#ppt_x"/>
                          </p:val>
                        </p:tav>
                      </p:tavLst>
                    </p:anim>
                    <p:anim calcmode="lin" valueType="num">
                      <p:cBhvr additive="base">
                        <p:cTn dur="7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800" fill="hold"/>
                        <p:tgtEl>
                          <p:spTgt spid="21"/>
                        </p:tgtEl>
                        <p:attrNameLst>
                          <p:attrName>ppt_x</p:attrName>
                        </p:attrNameLst>
                      </p:cBhvr>
                      <p:tavLst>
                        <p:tav tm="0">
                          <p:val>
                            <p:strVal val="0-#ppt_w/2"/>
                          </p:val>
                        </p:tav>
                        <p:tav tm="100000">
                          <p:val>
                            <p:strVal val="#ppt_x"/>
                          </p:val>
                        </p:tav>
                      </p:tavLst>
                    </p:anim>
                    <p:anim calcmode="lin" valueType="num">
                      <p:cBhvr additive="base">
                        <p:cTn dur="8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31" grpId="0" build="p">
        <p:tmplLst>
          <p:tmpl lvl="1">
            <p:tnLst>
              <p:par>
                <p:cTn presetID="2" presetClass="entr" presetSubtype="1" decel="10000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Steps 2">
    <p:spTree>
      <p:nvGrpSpPr>
        <p:cNvPr id="1" name=""/>
        <p:cNvGrpSpPr/>
        <p:nvPr/>
      </p:nvGrpSpPr>
      <p:grpSpPr>
        <a:xfrm>
          <a:off x="0" y="0"/>
          <a:ext cx="0" cy="0"/>
          <a:chOff x="0" y="0"/>
          <a:chExt cx="0" cy="0"/>
        </a:xfrm>
      </p:grpSpPr>
      <p:sp>
        <p:nvSpPr>
          <p:cNvPr id="44" name="正方形/長方形 12"/>
          <p:cNvSpPr/>
          <p:nvPr userDrawn="1"/>
        </p:nvSpPr>
        <p:spPr>
          <a:xfrm>
            <a:off x="877918" y="4041037"/>
            <a:ext cx="4882185" cy="992384"/>
          </a:xfrm>
          <a:custGeom>
            <a:avLst/>
            <a:gdLst/>
            <a:ahLst/>
            <a:cxnLst/>
            <a:rect l="l" t="t" r="r" b="b"/>
            <a:pathLst>
              <a:path w="4882185" h="992383">
                <a:moveTo>
                  <a:pt x="0" y="0"/>
                </a:moveTo>
                <a:lnTo>
                  <a:pt x="1006899" y="0"/>
                </a:lnTo>
                <a:lnTo>
                  <a:pt x="1697237" y="0"/>
                </a:lnTo>
                <a:lnTo>
                  <a:pt x="3889802" y="0"/>
                </a:lnTo>
                <a:lnTo>
                  <a:pt x="4882185" y="992383"/>
                </a:lnTo>
                <a:lnTo>
                  <a:pt x="2689620" y="992383"/>
                </a:lnTo>
                <a:lnTo>
                  <a:pt x="14515" y="992383"/>
                </a:lnTo>
                <a:lnTo>
                  <a:pt x="0" y="992383"/>
                </a:lnTo>
                <a:close/>
              </a:path>
            </a:pathLst>
          </a:cu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31" name="直線コネクタ 30"/>
          <p:cNvCxnSpPr/>
          <p:nvPr userDrawn="1"/>
        </p:nvCxnSpPr>
        <p:spPr>
          <a:xfrm>
            <a:off x="877917" y="4871588"/>
            <a:ext cx="454372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15" name="正方形/長方形 12"/>
          <p:cNvSpPr/>
          <p:nvPr userDrawn="1"/>
        </p:nvSpPr>
        <p:spPr>
          <a:xfrm rot="5400000" flipH="1">
            <a:off x="3629072" y="5130803"/>
            <a:ext cx="3235397" cy="992382"/>
          </a:xfrm>
          <a:custGeom>
            <a:avLst/>
            <a:gdLst/>
            <a:ahLst/>
            <a:cxnLst/>
            <a:rect l="l" t="t" r="r" b="b"/>
            <a:pathLst>
              <a:path w="3235396" h="992383">
                <a:moveTo>
                  <a:pt x="3235396" y="992383"/>
                </a:moveTo>
                <a:lnTo>
                  <a:pt x="2243013" y="0"/>
                </a:lnTo>
                <a:lnTo>
                  <a:pt x="0" y="0"/>
                </a:lnTo>
                <a:lnTo>
                  <a:pt x="992383" y="992383"/>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正方形/長方形 12"/>
          <p:cNvSpPr/>
          <p:nvPr userDrawn="1"/>
        </p:nvSpPr>
        <p:spPr>
          <a:xfrm rot="10800000">
            <a:off x="4750578" y="6252308"/>
            <a:ext cx="4867671" cy="992384"/>
          </a:xfrm>
          <a:custGeom>
            <a:avLst/>
            <a:gdLst/>
            <a:ahLst/>
            <a:cxnLst/>
            <a:rect l="l" t="t" r="r" b="b"/>
            <a:pathLst>
              <a:path w="4867670" h="992383">
                <a:moveTo>
                  <a:pt x="4867670" y="992383"/>
                </a:moveTo>
                <a:lnTo>
                  <a:pt x="0" y="992383"/>
                </a:lnTo>
                <a:lnTo>
                  <a:pt x="992384" y="0"/>
                </a:lnTo>
                <a:lnTo>
                  <a:pt x="3875287" y="0"/>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28" name="直線コネクタ 27"/>
          <p:cNvCxnSpPr/>
          <p:nvPr userDrawn="1"/>
        </p:nvCxnSpPr>
        <p:spPr>
          <a:xfrm>
            <a:off x="877920" y="4156760"/>
            <a:ext cx="387265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a:off x="5022499" y="6382887"/>
            <a:ext cx="433740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5742963" y="7092275"/>
            <a:ext cx="288290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正方形/長方形 12"/>
          <p:cNvSpPr/>
          <p:nvPr userDrawn="1"/>
        </p:nvSpPr>
        <p:spPr>
          <a:xfrm rot="5400000">
            <a:off x="7504357" y="5130804"/>
            <a:ext cx="3235397" cy="992382"/>
          </a:xfrm>
          <a:custGeom>
            <a:avLst/>
            <a:gdLst/>
            <a:ahLst/>
            <a:cxnLst/>
            <a:rect l="l" t="t" r="r" b="b"/>
            <a:pathLst>
              <a:path w="3235396" h="992383">
                <a:moveTo>
                  <a:pt x="3235396" y="992383"/>
                </a:moveTo>
                <a:lnTo>
                  <a:pt x="2243013" y="0"/>
                </a:lnTo>
                <a:lnTo>
                  <a:pt x="0" y="0"/>
                </a:lnTo>
                <a:lnTo>
                  <a:pt x="992383" y="992383"/>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1" name="正方形/長方形 12"/>
          <p:cNvSpPr/>
          <p:nvPr userDrawn="1"/>
        </p:nvSpPr>
        <p:spPr>
          <a:xfrm>
            <a:off x="8625864" y="4016941"/>
            <a:ext cx="4867671" cy="992384"/>
          </a:xfrm>
          <a:custGeom>
            <a:avLst/>
            <a:gdLst/>
            <a:ahLst/>
            <a:cxnLst/>
            <a:rect l="l" t="t" r="r" b="b"/>
            <a:pathLst>
              <a:path w="4867670" h="992383">
                <a:moveTo>
                  <a:pt x="4867670" y="992383"/>
                </a:moveTo>
                <a:lnTo>
                  <a:pt x="0" y="992383"/>
                </a:lnTo>
                <a:lnTo>
                  <a:pt x="992384" y="0"/>
                </a:lnTo>
                <a:lnTo>
                  <a:pt x="3875287" y="0"/>
                </a:lnTo>
                <a:close/>
              </a:path>
            </a:pathLst>
          </a:cu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37" name="直線コネクタ 36"/>
          <p:cNvCxnSpPr/>
          <p:nvPr userDrawn="1"/>
        </p:nvCxnSpPr>
        <p:spPr>
          <a:xfrm>
            <a:off x="9674270" y="4156760"/>
            <a:ext cx="282688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userDrawn="1"/>
        </p:nvCxnSpPr>
        <p:spPr>
          <a:xfrm>
            <a:off x="8905068" y="4871588"/>
            <a:ext cx="437913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正方形/長方形 12"/>
          <p:cNvSpPr/>
          <p:nvPr userDrawn="1"/>
        </p:nvSpPr>
        <p:spPr>
          <a:xfrm rot="5400000" flipH="1">
            <a:off x="11379644" y="5130803"/>
            <a:ext cx="3235397" cy="992382"/>
          </a:xfrm>
          <a:custGeom>
            <a:avLst/>
            <a:gdLst/>
            <a:ahLst/>
            <a:cxnLst/>
            <a:rect l="l" t="t" r="r" b="b"/>
            <a:pathLst>
              <a:path w="3235396" h="992383">
                <a:moveTo>
                  <a:pt x="3235396" y="992383"/>
                </a:moveTo>
                <a:lnTo>
                  <a:pt x="2243013" y="0"/>
                </a:lnTo>
                <a:lnTo>
                  <a:pt x="0" y="0"/>
                </a:lnTo>
                <a:lnTo>
                  <a:pt x="992383" y="992383"/>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7" name="テキスト プレースホルダー 5"/>
          <p:cNvSpPr>
            <a:spLocks noGrp="1"/>
          </p:cNvSpPr>
          <p:nvPr>
            <p:ph type="body" sz="quarter" idx="12" hasCustomPrompt="1"/>
          </p:nvPr>
        </p:nvSpPr>
        <p:spPr>
          <a:xfrm>
            <a:off x="916709" y="2475079"/>
            <a:ext cx="4676364" cy="1483808"/>
          </a:xfrm>
        </p:spPr>
        <p:txBody>
          <a:bodyPr anchor="b">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58" name="テキスト プレースホルダー 5"/>
          <p:cNvSpPr>
            <a:spLocks noGrp="1"/>
          </p:cNvSpPr>
          <p:nvPr>
            <p:ph type="body" sz="quarter" idx="19" hasCustomPrompt="1"/>
          </p:nvPr>
        </p:nvSpPr>
        <p:spPr>
          <a:xfrm>
            <a:off x="4767005" y="7264877"/>
            <a:ext cx="4676364" cy="1483808"/>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59" name="テキスト プレースホルダー 5"/>
          <p:cNvSpPr>
            <a:spLocks noGrp="1"/>
          </p:cNvSpPr>
          <p:nvPr>
            <p:ph type="body" sz="quarter" idx="20" hasCustomPrompt="1"/>
          </p:nvPr>
        </p:nvSpPr>
        <p:spPr>
          <a:xfrm>
            <a:off x="8651738" y="2475079"/>
            <a:ext cx="4676364" cy="1483808"/>
          </a:xfrm>
        </p:spPr>
        <p:txBody>
          <a:bodyPr anchor="b">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60" name="テキスト プレースホルダー 5"/>
          <p:cNvSpPr>
            <a:spLocks noGrp="1"/>
          </p:cNvSpPr>
          <p:nvPr>
            <p:ph type="body" sz="quarter" idx="21" hasCustomPrompt="1"/>
          </p:nvPr>
        </p:nvSpPr>
        <p:spPr>
          <a:xfrm>
            <a:off x="12660918" y="7264877"/>
            <a:ext cx="4676364" cy="1483808"/>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39" name="正方形/長方形 12"/>
          <p:cNvSpPr/>
          <p:nvPr userDrawn="1"/>
        </p:nvSpPr>
        <p:spPr>
          <a:xfrm rot="10800000">
            <a:off x="12501149" y="6250723"/>
            <a:ext cx="5833567" cy="993966"/>
          </a:xfrm>
          <a:custGeom>
            <a:avLst/>
            <a:gdLst/>
            <a:ahLst/>
            <a:cxnLst/>
            <a:rect l="l" t="t" r="r" b="b"/>
            <a:pathLst>
              <a:path w="5833566" h="993966">
                <a:moveTo>
                  <a:pt x="3298290" y="993966"/>
                </a:moveTo>
                <a:lnTo>
                  <a:pt x="0" y="993966"/>
                </a:lnTo>
                <a:lnTo>
                  <a:pt x="0" y="1583"/>
                </a:lnTo>
                <a:lnTo>
                  <a:pt x="1956697" y="1583"/>
                </a:lnTo>
                <a:lnTo>
                  <a:pt x="1958280" y="0"/>
                </a:lnTo>
                <a:lnTo>
                  <a:pt x="4841183" y="0"/>
                </a:lnTo>
                <a:lnTo>
                  <a:pt x="5833566" y="992383"/>
                </a:lnTo>
                <a:lnTo>
                  <a:pt x="3296707" y="992383"/>
                </a:lnTo>
                <a:close/>
              </a:path>
            </a:pathLst>
          </a:cu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40" name="直線コネクタ 39"/>
          <p:cNvCxnSpPr/>
          <p:nvPr userDrawn="1"/>
        </p:nvCxnSpPr>
        <p:spPr>
          <a:xfrm>
            <a:off x="12750800" y="6382887"/>
            <a:ext cx="554037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a:off x="13493533" y="7092275"/>
            <a:ext cx="4797643"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2" name="図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92431" y="2887734"/>
            <a:ext cx="482540" cy="3250794"/>
          </a:xfrm>
          <a:prstGeom prst="rect">
            <a:avLst/>
          </a:prstGeom>
        </p:spPr>
      </p:pic>
      <p:sp>
        <p:nvSpPr>
          <p:cNvPr id="30" name="テキスト プレースホルダー 5"/>
          <p:cNvSpPr>
            <a:spLocks noGrp="1"/>
          </p:cNvSpPr>
          <p:nvPr>
            <p:ph type="body" sz="quarter" idx="15" hasCustomPrompt="1"/>
          </p:nvPr>
        </p:nvSpPr>
        <p:spPr>
          <a:xfrm>
            <a:off x="1671936" y="4176586"/>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6" name="テキスト プレースホルダー 5"/>
          <p:cNvSpPr>
            <a:spLocks noGrp="1"/>
          </p:cNvSpPr>
          <p:nvPr>
            <p:ph type="body" sz="quarter" idx="22" hasCustomPrompt="1"/>
          </p:nvPr>
        </p:nvSpPr>
        <p:spPr>
          <a:xfrm>
            <a:off x="5522232" y="6410585"/>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2" name="テキスト プレースホルダー 5"/>
          <p:cNvSpPr>
            <a:spLocks noGrp="1"/>
          </p:cNvSpPr>
          <p:nvPr>
            <p:ph type="body" sz="quarter" idx="23" hasCustomPrompt="1"/>
          </p:nvPr>
        </p:nvSpPr>
        <p:spPr>
          <a:xfrm>
            <a:off x="9406965" y="4182298"/>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3" name="テキスト プレースホルダー 5"/>
          <p:cNvSpPr>
            <a:spLocks noGrp="1"/>
          </p:cNvSpPr>
          <p:nvPr>
            <p:ph type="body" sz="quarter" idx="24" hasCustomPrompt="1"/>
          </p:nvPr>
        </p:nvSpPr>
        <p:spPr>
          <a:xfrm>
            <a:off x="13416145" y="6409793"/>
            <a:ext cx="3165910"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454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left)">
                                      <p:cBhvr>
                                        <p:cTn id="16" dur="500"/>
                                        <p:tgtEl>
                                          <p:spTgt spid="44"/>
                                        </p:tgtEl>
                                      </p:cBhvr>
                                    </p:animEffect>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left)">
                                      <p:cBhvr>
                                        <p:cTn id="20" dur="500"/>
                                        <p:tgtEl>
                                          <p:spTgt spid="28"/>
                                        </p:tgtEl>
                                      </p:cBhvr>
                                    </p:animEffect>
                                  </p:childTnLst>
                                </p:cTn>
                              </p:par>
                              <p:par>
                                <p:cTn id="21" presetID="22" presetClass="entr" presetSubtype="2"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right)">
                                      <p:cBhvr>
                                        <p:cTn id="23" dur="500"/>
                                        <p:tgtEl>
                                          <p:spTgt spid="31"/>
                                        </p:tgtEl>
                                      </p:cBhvr>
                                    </p:animEffect>
                                  </p:childTnLst>
                                </p:cTn>
                              </p:par>
                              <p:par>
                                <p:cTn id="24" presetID="2" presetClass="entr" presetSubtype="8" decel="100000" fill="hold" grpId="0" nodeType="withEffect">
                                  <p:stCondLst>
                                    <p:cond delay="0"/>
                                  </p:stCondLst>
                                  <p:childTnLst>
                                    <p:set>
                                      <p:cBhvr>
                                        <p:cTn id="25" dur="1" fill="hold">
                                          <p:stCondLst>
                                            <p:cond delay="0"/>
                                          </p:stCondLst>
                                        </p:cTn>
                                        <p:tgtEl>
                                          <p:spTgt spid="30">
                                            <p:txEl>
                                              <p:pRg st="0" end="0"/>
                                            </p:txEl>
                                          </p:spTgt>
                                        </p:tgtEl>
                                        <p:attrNameLst>
                                          <p:attrName>style.visibility</p:attrName>
                                        </p:attrNameLst>
                                      </p:cBhvr>
                                      <p:to>
                                        <p:strVal val="visible"/>
                                      </p:to>
                                    </p:set>
                                    <p:anim calcmode="lin" valueType="num">
                                      <p:cBhvr additive="base">
                                        <p:cTn id="26" dur="1000" fill="hold"/>
                                        <p:tgtEl>
                                          <p:spTgt spid="30">
                                            <p:txEl>
                                              <p:pRg st="0" end="0"/>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30">
                                            <p:txEl>
                                              <p:pRg st="0" end="0"/>
                                            </p:txEl>
                                          </p:spTgt>
                                        </p:tgtEl>
                                        <p:attrNameLst>
                                          <p:attrName>ppt_y</p:attrName>
                                        </p:attrNameLst>
                                      </p:cBhvr>
                                      <p:tavLst>
                                        <p:tav tm="0">
                                          <p:val>
                                            <p:strVal val="#ppt_y"/>
                                          </p:val>
                                        </p:tav>
                                        <p:tav tm="100000">
                                          <p:val>
                                            <p:strVal val="#ppt_y"/>
                                          </p:val>
                                        </p:tav>
                                      </p:tavLst>
                                    </p:anim>
                                  </p:childTnLst>
                                </p:cTn>
                              </p:par>
                              <p:par>
                                <p:cTn id="28" presetID="10" presetClass="entr" presetSubtype="0" fill="hold" grpId="2" nodeType="withEffect">
                                  <p:stCondLst>
                                    <p:cond delay="500"/>
                                  </p:stCondLst>
                                  <p:childTnLst>
                                    <p:set>
                                      <p:cBhvr>
                                        <p:cTn id="29" dur="1" fill="hold">
                                          <p:stCondLst>
                                            <p:cond delay="0"/>
                                          </p:stCondLst>
                                        </p:cTn>
                                        <p:tgtEl>
                                          <p:spTgt spid="30">
                                            <p:txEl>
                                              <p:pRg st="0" end="0"/>
                                            </p:txEl>
                                          </p:spTgt>
                                        </p:tgtEl>
                                        <p:attrNameLst>
                                          <p:attrName>style.visibility</p:attrName>
                                        </p:attrNameLst>
                                      </p:cBhvr>
                                      <p:to>
                                        <p:strVal val="visible"/>
                                      </p:to>
                                    </p:set>
                                    <p:animEffect transition="in" filter="fade">
                                      <p:cBhvr>
                                        <p:cTn id="30" dur="500"/>
                                        <p:tgtEl>
                                          <p:spTgt spid="30">
                                            <p:txEl>
                                              <p:pRg st="0" end="0"/>
                                            </p:txEl>
                                          </p:spTgt>
                                        </p:tgtEl>
                                      </p:cBhvr>
                                    </p:animEffect>
                                  </p:childTnLst>
                                </p:cTn>
                              </p:par>
                              <p:par>
                                <p:cTn id="31" presetID="1" presetClass="exit" presetSubtype="0" fill="hold" grpId="1" nodeType="withEffect">
                                  <p:stCondLst>
                                    <p:cond delay="0"/>
                                  </p:stCondLst>
                                  <p:childTnLst>
                                    <p:set>
                                      <p:cBhvr>
                                        <p:cTn id="32" dur="1" fill="hold">
                                          <p:stCondLst>
                                            <p:cond delay="0"/>
                                          </p:stCondLst>
                                        </p:cTn>
                                        <p:tgtEl>
                                          <p:spTgt spid="30">
                                            <p:txEl>
                                              <p:pRg st="0" end="0"/>
                                            </p:txEl>
                                          </p:spTgt>
                                        </p:tgtEl>
                                        <p:attrNameLst>
                                          <p:attrName>style.visibility</p:attrName>
                                        </p:attrNameLst>
                                      </p:cBhvr>
                                      <p:to>
                                        <p:strVal val="hidden"/>
                                      </p:to>
                                    </p:se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500"/>
                                        <p:tgtEl>
                                          <p:spTgt spid="57"/>
                                        </p:tgtEl>
                                      </p:cBhvr>
                                    </p:animEffect>
                                  </p:childTnLst>
                                </p:cTn>
                              </p:par>
                            </p:childTnLst>
                          </p:cTn>
                        </p:par>
                        <p:par>
                          <p:cTn id="37" fill="hold">
                            <p:stCondLst>
                              <p:cond delay="300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par>
                                <p:cTn id="41" presetID="22" presetClass="entr" presetSubtype="8"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3750"/>
                            </p:stCondLst>
                            <p:childTnLst>
                              <p:par>
                                <p:cTn id="45" presetID="22" presetClass="entr" presetSubtype="8" fill="hold"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par>
                                <p:cTn id="48" presetID="22" presetClass="entr" presetSubtype="2"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right)">
                                      <p:cBhvr>
                                        <p:cTn id="50" dur="500"/>
                                        <p:tgtEl>
                                          <p:spTgt spid="35"/>
                                        </p:tgtEl>
                                      </p:cBhvr>
                                    </p:animEffect>
                                  </p:childTnLst>
                                </p:cTn>
                              </p:par>
                              <p:par>
                                <p:cTn id="51" presetID="2" presetClass="entr" presetSubtype="8" decel="100000" fill="hold" grpId="0" nodeType="withEffect">
                                  <p:stCondLst>
                                    <p:cond delay="0"/>
                                  </p:stCondLst>
                                  <p:childTnLst>
                                    <p:set>
                                      <p:cBhvr>
                                        <p:cTn id="52" dur="1" fill="hold">
                                          <p:stCondLst>
                                            <p:cond delay="0"/>
                                          </p:stCondLst>
                                        </p:cTn>
                                        <p:tgtEl>
                                          <p:spTgt spid="36">
                                            <p:txEl>
                                              <p:pRg st="0" end="0"/>
                                            </p:txEl>
                                          </p:spTgt>
                                        </p:tgtEl>
                                        <p:attrNameLst>
                                          <p:attrName>style.visibility</p:attrName>
                                        </p:attrNameLst>
                                      </p:cBhvr>
                                      <p:to>
                                        <p:strVal val="visible"/>
                                      </p:to>
                                    </p:set>
                                    <p:anim calcmode="lin" valueType="num">
                                      <p:cBhvr additive="base">
                                        <p:cTn id="53" dur="10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36">
                                            <p:txEl>
                                              <p:pRg st="0" end="0"/>
                                            </p:txEl>
                                          </p:spTgt>
                                        </p:tgtEl>
                                        <p:attrNameLst>
                                          <p:attrName>ppt_y</p:attrName>
                                        </p:attrNameLst>
                                      </p:cBhvr>
                                      <p:tavLst>
                                        <p:tav tm="0">
                                          <p:val>
                                            <p:strVal val="#ppt_y"/>
                                          </p:val>
                                        </p:tav>
                                        <p:tav tm="100000">
                                          <p:val>
                                            <p:strVal val="#ppt_y"/>
                                          </p:val>
                                        </p:tav>
                                      </p:tavLst>
                                    </p:anim>
                                  </p:childTnLst>
                                </p:cTn>
                              </p:par>
                              <p:par>
                                <p:cTn id="55" presetID="10" presetClass="entr" presetSubtype="0" fill="hold" grpId="2" nodeType="withEffect">
                                  <p:stCondLst>
                                    <p:cond delay="500"/>
                                  </p:stCondLst>
                                  <p:childTnLst>
                                    <p:set>
                                      <p:cBhvr>
                                        <p:cTn id="56" dur="1" fill="hold">
                                          <p:stCondLst>
                                            <p:cond delay="0"/>
                                          </p:stCondLst>
                                        </p:cTn>
                                        <p:tgtEl>
                                          <p:spTgt spid="36">
                                            <p:txEl>
                                              <p:pRg st="0" end="0"/>
                                            </p:txEl>
                                          </p:spTgt>
                                        </p:tgtEl>
                                        <p:attrNameLst>
                                          <p:attrName>style.visibility</p:attrName>
                                        </p:attrNameLst>
                                      </p:cBhvr>
                                      <p:to>
                                        <p:strVal val="visible"/>
                                      </p:to>
                                    </p:set>
                                    <p:animEffect transition="in" filter="fade">
                                      <p:cBhvr>
                                        <p:cTn id="57" dur="500"/>
                                        <p:tgtEl>
                                          <p:spTgt spid="36">
                                            <p:txEl>
                                              <p:pRg st="0" end="0"/>
                                            </p:txEl>
                                          </p:spTgt>
                                        </p:tgtEl>
                                      </p:cBhvr>
                                    </p:animEffect>
                                  </p:childTnLst>
                                </p:cTn>
                              </p:par>
                              <p:par>
                                <p:cTn id="58" presetID="1" presetClass="exit" presetSubtype="0" fill="hold" grpId="1" nodeType="withEffect">
                                  <p:stCondLst>
                                    <p:cond delay="0"/>
                                  </p:stCondLst>
                                  <p:childTnLst>
                                    <p:set>
                                      <p:cBhvr>
                                        <p:cTn id="59" dur="1" fill="hold">
                                          <p:stCondLst>
                                            <p:cond delay="0"/>
                                          </p:stCondLst>
                                        </p:cTn>
                                        <p:tgtEl>
                                          <p:spTgt spid="36">
                                            <p:txEl>
                                              <p:pRg st="0" end="0"/>
                                            </p:txEl>
                                          </p:spTgt>
                                        </p:tgtEl>
                                        <p:attrNameLst>
                                          <p:attrName>style.visibility</p:attrName>
                                        </p:attrNameLst>
                                      </p:cBhvr>
                                      <p:to>
                                        <p:strVal val="hidden"/>
                                      </p:to>
                                    </p:set>
                                  </p:childTnLst>
                                </p:cTn>
                              </p:par>
                            </p:childTnLst>
                          </p:cTn>
                        </p:par>
                        <p:par>
                          <p:cTn id="60" fill="hold">
                            <p:stCondLst>
                              <p:cond delay="4750"/>
                            </p:stCondLst>
                            <p:childTnLst>
                              <p:par>
                                <p:cTn id="61" presetID="10" presetClass="entr" presetSubtype="0"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childTnLst>
                          </p:cTn>
                        </p:par>
                        <p:par>
                          <p:cTn id="64" fill="hold">
                            <p:stCondLst>
                              <p:cond delay="5250"/>
                            </p:stCondLst>
                            <p:childTnLst>
                              <p:par>
                                <p:cTn id="65" presetID="22" presetClass="entr" presetSubtype="4"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down)">
                                      <p:cBhvr>
                                        <p:cTn id="67" dur="500"/>
                                        <p:tgtEl>
                                          <p:spTgt spid="20"/>
                                        </p:tgtEl>
                                      </p:cBhvr>
                                    </p:animEffect>
                                  </p:childTnLst>
                                </p:cTn>
                              </p:par>
                              <p:par>
                                <p:cTn id="68" presetID="22" presetClass="entr" presetSubtype="8" fill="hold" grpId="0" nodeType="withEffect">
                                  <p:stCondLst>
                                    <p:cond delay="25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par>
                          <p:cTn id="71" fill="hold">
                            <p:stCondLst>
                              <p:cond delay="6000"/>
                            </p:stCondLst>
                            <p:childTnLst>
                              <p:par>
                                <p:cTn id="72" presetID="22" presetClass="entr" presetSubtype="2" fill="hold" nodeType="after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wipe(right)">
                                      <p:cBhvr>
                                        <p:cTn id="74" dur="500"/>
                                        <p:tgtEl>
                                          <p:spTgt spid="38"/>
                                        </p:tgtEl>
                                      </p:cBhvr>
                                    </p:animEffect>
                                  </p:childTnLst>
                                </p:cTn>
                              </p:par>
                              <p:par>
                                <p:cTn id="75" presetID="22" presetClass="entr" presetSubtype="8" fill="hold" nodeType="with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ipe(left)">
                                      <p:cBhvr>
                                        <p:cTn id="77" dur="500"/>
                                        <p:tgtEl>
                                          <p:spTgt spid="37"/>
                                        </p:tgtEl>
                                      </p:cBhvr>
                                    </p:animEffect>
                                  </p:childTnLst>
                                </p:cTn>
                              </p:par>
                              <p:par>
                                <p:cTn id="78" presetID="2" presetClass="entr" presetSubtype="8" decel="100000" fill="hold" grpId="0" nodeType="withEffect">
                                  <p:stCondLst>
                                    <p:cond delay="0"/>
                                  </p:stCondLst>
                                  <p:childTnLst>
                                    <p:set>
                                      <p:cBhvr>
                                        <p:cTn id="79" dur="1" fill="hold">
                                          <p:stCondLst>
                                            <p:cond delay="0"/>
                                          </p:stCondLst>
                                        </p:cTn>
                                        <p:tgtEl>
                                          <p:spTgt spid="42">
                                            <p:txEl>
                                              <p:pRg st="0" end="0"/>
                                            </p:txEl>
                                          </p:spTgt>
                                        </p:tgtEl>
                                        <p:attrNameLst>
                                          <p:attrName>style.visibility</p:attrName>
                                        </p:attrNameLst>
                                      </p:cBhvr>
                                      <p:to>
                                        <p:strVal val="visible"/>
                                      </p:to>
                                    </p:set>
                                    <p:anim calcmode="lin" valueType="num">
                                      <p:cBhvr additive="base">
                                        <p:cTn id="80" dur="1000" fill="hold"/>
                                        <p:tgtEl>
                                          <p:spTgt spid="42">
                                            <p:txEl>
                                              <p:pRg st="0" end="0"/>
                                            </p:txEl>
                                          </p:spTgt>
                                        </p:tgtEl>
                                        <p:attrNameLst>
                                          <p:attrName>ppt_x</p:attrName>
                                        </p:attrNameLst>
                                      </p:cBhvr>
                                      <p:tavLst>
                                        <p:tav tm="0">
                                          <p:val>
                                            <p:strVal val="0-#ppt_w/2"/>
                                          </p:val>
                                        </p:tav>
                                        <p:tav tm="100000">
                                          <p:val>
                                            <p:strVal val="#ppt_x"/>
                                          </p:val>
                                        </p:tav>
                                      </p:tavLst>
                                    </p:anim>
                                    <p:anim calcmode="lin" valueType="num">
                                      <p:cBhvr additive="base">
                                        <p:cTn id="81" dur="1000" fill="hold"/>
                                        <p:tgtEl>
                                          <p:spTgt spid="42">
                                            <p:txEl>
                                              <p:pRg st="0" end="0"/>
                                            </p:txEl>
                                          </p:spTgt>
                                        </p:tgtEl>
                                        <p:attrNameLst>
                                          <p:attrName>ppt_y</p:attrName>
                                        </p:attrNameLst>
                                      </p:cBhvr>
                                      <p:tavLst>
                                        <p:tav tm="0">
                                          <p:val>
                                            <p:strVal val="#ppt_y"/>
                                          </p:val>
                                        </p:tav>
                                        <p:tav tm="100000">
                                          <p:val>
                                            <p:strVal val="#ppt_y"/>
                                          </p:val>
                                        </p:tav>
                                      </p:tavLst>
                                    </p:anim>
                                  </p:childTnLst>
                                </p:cTn>
                              </p:par>
                              <p:par>
                                <p:cTn id="82" presetID="10" presetClass="entr" presetSubtype="0" fill="hold" grpId="2" nodeType="withEffect">
                                  <p:stCondLst>
                                    <p:cond delay="500"/>
                                  </p:stCondLst>
                                  <p:childTnLst>
                                    <p:set>
                                      <p:cBhvr>
                                        <p:cTn id="83" dur="1" fill="hold">
                                          <p:stCondLst>
                                            <p:cond delay="0"/>
                                          </p:stCondLst>
                                        </p:cTn>
                                        <p:tgtEl>
                                          <p:spTgt spid="42">
                                            <p:txEl>
                                              <p:pRg st="0" end="0"/>
                                            </p:txEl>
                                          </p:spTgt>
                                        </p:tgtEl>
                                        <p:attrNameLst>
                                          <p:attrName>style.visibility</p:attrName>
                                        </p:attrNameLst>
                                      </p:cBhvr>
                                      <p:to>
                                        <p:strVal val="visible"/>
                                      </p:to>
                                    </p:set>
                                    <p:animEffect transition="in" filter="fade">
                                      <p:cBhvr>
                                        <p:cTn id="84" dur="500"/>
                                        <p:tgtEl>
                                          <p:spTgt spid="42">
                                            <p:txEl>
                                              <p:pRg st="0" end="0"/>
                                            </p:txEl>
                                          </p:spTgt>
                                        </p:tgtEl>
                                      </p:cBhvr>
                                    </p:animEffect>
                                  </p:childTnLst>
                                </p:cTn>
                              </p:par>
                              <p:par>
                                <p:cTn id="85" presetID="1" presetClass="exit" presetSubtype="0" fill="hold" grpId="1" nodeType="withEffect">
                                  <p:stCondLst>
                                    <p:cond delay="0"/>
                                  </p:stCondLst>
                                  <p:childTnLst>
                                    <p:set>
                                      <p:cBhvr>
                                        <p:cTn id="86" dur="1" fill="hold">
                                          <p:stCondLst>
                                            <p:cond delay="0"/>
                                          </p:stCondLst>
                                        </p:cTn>
                                        <p:tgtEl>
                                          <p:spTgt spid="42">
                                            <p:txEl>
                                              <p:pRg st="0" end="0"/>
                                            </p:txEl>
                                          </p:spTgt>
                                        </p:tgtEl>
                                        <p:attrNameLst>
                                          <p:attrName>style.visibility</p:attrName>
                                        </p:attrNameLst>
                                      </p:cBhvr>
                                      <p:to>
                                        <p:strVal val="hidden"/>
                                      </p:to>
                                    </p:set>
                                  </p:childTnLst>
                                </p:cTn>
                              </p:par>
                            </p:childTnLst>
                          </p:cTn>
                        </p:par>
                        <p:par>
                          <p:cTn id="87" fill="hold">
                            <p:stCondLst>
                              <p:cond delay="7000"/>
                            </p:stCondLst>
                            <p:childTnLst>
                              <p:par>
                                <p:cTn id="88" presetID="10" presetClass="entr" presetSubtype="0" fill="hold" grpId="0" nodeType="afterEffect">
                                  <p:stCondLst>
                                    <p:cond delay="0"/>
                                  </p:stCondLst>
                                  <p:childTnLst>
                                    <p:set>
                                      <p:cBhvr>
                                        <p:cTn id="89" dur="1" fill="hold">
                                          <p:stCondLst>
                                            <p:cond delay="0"/>
                                          </p:stCondLst>
                                        </p:cTn>
                                        <p:tgtEl>
                                          <p:spTgt spid="59"/>
                                        </p:tgtEl>
                                        <p:attrNameLst>
                                          <p:attrName>style.visibility</p:attrName>
                                        </p:attrNameLst>
                                      </p:cBhvr>
                                      <p:to>
                                        <p:strVal val="visible"/>
                                      </p:to>
                                    </p:set>
                                    <p:animEffect transition="in" filter="fade">
                                      <p:cBhvr>
                                        <p:cTn id="90" dur="500"/>
                                        <p:tgtEl>
                                          <p:spTgt spid="59"/>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wipe(up)">
                                      <p:cBhvr>
                                        <p:cTn id="94" dur="500"/>
                                        <p:tgtEl>
                                          <p:spTgt spid="22"/>
                                        </p:tgtEl>
                                      </p:cBhvr>
                                    </p:animEffect>
                                  </p:childTnLst>
                                </p:cTn>
                              </p:par>
                              <p:par>
                                <p:cTn id="95" presetID="22" presetClass="entr" presetSubtype="8" fill="hold" grpId="0" nodeType="withEffect">
                                  <p:stCondLst>
                                    <p:cond delay="250"/>
                                  </p:stCondLst>
                                  <p:childTnLst>
                                    <p:set>
                                      <p:cBhvr>
                                        <p:cTn id="96" dur="1" fill="hold">
                                          <p:stCondLst>
                                            <p:cond delay="0"/>
                                          </p:stCondLst>
                                        </p:cTn>
                                        <p:tgtEl>
                                          <p:spTgt spid="39"/>
                                        </p:tgtEl>
                                        <p:attrNameLst>
                                          <p:attrName>style.visibility</p:attrName>
                                        </p:attrNameLst>
                                      </p:cBhvr>
                                      <p:to>
                                        <p:strVal val="visible"/>
                                      </p:to>
                                    </p:set>
                                    <p:animEffect transition="in" filter="wipe(left)">
                                      <p:cBhvr>
                                        <p:cTn id="97" dur="500"/>
                                        <p:tgtEl>
                                          <p:spTgt spid="39"/>
                                        </p:tgtEl>
                                      </p:cBhvr>
                                    </p:animEffect>
                                  </p:childTnLst>
                                </p:cTn>
                              </p:par>
                            </p:childTnLst>
                          </p:cTn>
                        </p:par>
                        <p:par>
                          <p:cTn id="98" fill="hold">
                            <p:stCondLst>
                              <p:cond delay="8250"/>
                            </p:stCondLst>
                            <p:childTnLst>
                              <p:par>
                                <p:cTn id="99" presetID="22" presetClass="entr" presetSubtype="8" fill="hold" nodeType="after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wipe(left)">
                                      <p:cBhvr>
                                        <p:cTn id="101" dur="500"/>
                                        <p:tgtEl>
                                          <p:spTgt spid="40"/>
                                        </p:tgtEl>
                                      </p:cBhvr>
                                    </p:animEffect>
                                  </p:childTnLst>
                                </p:cTn>
                              </p:par>
                              <p:par>
                                <p:cTn id="102" presetID="22" presetClass="entr" presetSubtype="2" fill="hold" nodeType="withEffect">
                                  <p:stCondLst>
                                    <p:cond delay="0"/>
                                  </p:stCondLst>
                                  <p:childTnLst>
                                    <p:set>
                                      <p:cBhvr>
                                        <p:cTn id="103" dur="1" fill="hold">
                                          <p:stCondLst>
                                            <p:cond delay="0"/>
                                          </p:stCondLst>
                                        </p:cTn>
                                        <p:tgtEl>
                                          <p:spTgt spid="41"/>
                                        </p:tgtEl>
                                        <p:attrNameLst>
                                          <p:attrName>style.visibility</p:attrName>
                                        </p:attrNameLst>
                                      </p:cBhvr>
                                      <p:to>
                                        <p:strVal val="visible"/>
                                      </p:to>
                                    </p:set>
                                    <p:animEffect transition="in" filter="wipe(right)">
                                      <p:cBhvr>
                                        <p:cTn id="104" dur="500"/>
                                        <p:tgtEl>
                                          <p:spTgt spid="41"/>
                                        </p:tgtEl>
                                      </p:cBhvr>
                                    </p:animEffect>
                                  </p:childTnLst>
                                </p:cTn>
                              </p:par>
                              <p:par>
                                <p:cTn id="105" presetID="2" presetClass="entr" presetSubtype="8" decel="100000" fill="hold" grpId="0" nodeType="withEffect">
                                  <p:stCondLst>
                                    <p:cond delay="0"/>
                                  </p:stCondLst>
                                  <p:childTnLst>
                                    <p:set>
                                      <p:cBhvr>
                                        <p:cTn id="106" dur="1" fill="hold">
                                          <p:stCondLst>
                                            <p:cond delay="0"/>
                                          </p:stCondLst>
                                        </p:cTn>
                                        <p:tgtEl>
                                          <p:spTgt spid="43">
                                            <p:txEl>
                                              <p:pRg st="0" end="0"/>
                                            </p:txEl>
                                          </p:spTgt>
                                        </p:tgtEl>
                                        <p:attrNameLst>
                                          <p:attrName>style.visibility</p:attrName>
                                        </p:attrNameLst>
                                      </p:cBhvr>
                                      <p:to>
                                        <p:strVal val="visible"/>
                                      </p:to>
                                    </p:set>
                                    <p:anim calcmode="lin" valueType="num">
                                      <p:cBhvr additive="base">
                                        <p:cTn id="107" dur="10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108" dur="1000" fill="hold"/>
                                        <p:tgtEl>
                                          <p:spTgt spid="43">
                                            <p:txEl>
                                              <p:pRg st="0" end="0"/>
                                            </p:txEl>
                                          </p:spTgt>
                                        </p:tgtEl>
                                        <p:attrNameLst>
                                          <p:attrName>ppt_y</p:attrName>
                                        </p:attrNameLst>
                                      </p:cBhvr>
                                      <p:tavLst>
                                        <p:tav tm="0">
                                          <p:val>
                                            <p:strVal val="#ppt_y"/>
                                          </p:val>
                                        </p:tav>
                                        <p:tav tm="100000">
                                          <p:val>
                                            <p:strVal val="#ppt_y"/>
                                          </p:val>
                                        </p:tav>
                                      </p:tavLst>
                                    </p:anim>
                                  </p:childTnLst>
                                </p:cTn>
                              </p:par>
                              <p:par>
                                <p:cTn id="109" presetID="10" presetClass="entr" presetSubtype="0" fill="hold" grpId="2" nodeType="withEffect">
                                  <p:stCondLst>
                                    <p:cond delay="500"/>
                                  </p:stCondLst>
                                  <p:childTnLst>
                                    <p:set>
                                      <p:cBhvr>
                                        <p:cTn id="110" dur="1" fill="hold">
                                          <p:stCondLst>
                                            <p:cond delay="0"/>
                                          </p:stCondLst>
                                        </p:cTn>
                                        <p:tgtEl>
                                          <p:spTgt spid="43">
                                            <p:txEl>
                                              <p:pRg st="0" end="0"/>
                                            </p:txEl>
                                          </p:spTgt>
                                        </p:tgtEl>
                                        <p:attrNameLst>
                                          <p:attrName>style.visibility</p:attrName>
                                        </p:attrNameLst>
                                      </p:cBhvr>
                                      <p:to>
                                        <p:strVal val="visible"/>
                                      </p:to>
                                    </p:set>
                                    <p:animEffect transition="in" filter="fade">
                                      <p:cBhvr>
                                        <p:cTn id="111" dur="500"/>
                                        <p:tgtEl>
                                          <p:spTgt spid="43">
                                            <p:txEl>
                                              <p:pRg st="0" end="0"/>
                                            </p:txEl>
                                          </p:spTgt>
                                        </p:tgtEl>
                                      </p:cBhvr>
                                    </p:animEffect>
                                  </p:childTnLst>
                                </p:cTn>
                              </p:par>
                              <p:par>
                                <p:cTn id="112" presetID="1" presetClass="exit" presetSubtype="0" fill="hold" grpId="1" nodeType="withEffect">
                                  <p:stCondLst>
                                    <p:cond delay="0"/>
                                  </p:stCondLst>
                                  <p:childTnLst>
                                    <p:set>
                                      <p:cBhvr>
                                        <p:cTn id="113" dur="1" fill="hold">
                                          <p:stCondLst>
                                            <p:cond delay="0"/>
                                          </p:stCondLst>
                                        </p:cTn>
                                        <p:tgtEl>
                                          <p:spTgt spid="43">
                                            <p:txEl>
                                              <p:pRg st="0" end="0"/>
                                            </p:txEl>
                                          </p:spTgt>
                                        </p:tgtEl>
                                        <p:attrNameLst>
                                          <p:attrName>style.visibility</p:attrName>
                                        </p:attrNameLst>
                                      </p:cBhvr>
                                      <p:to>
                                        <p:strVal val="hidden"/>
                                      </p:to>
                                    </p:set>
                                  </p:childTnLst>
                                </p:cTn>
                              </p:par>
                            </p:childTnLst>
                          </p:cTn>
                        </p:par>
                        <p:par>
                          <p:cTn id="114" fill="hold">
                            <p:stCondLst>
                              <p:cond delay="9250"/>
                            </p:stCondLst>
                            <p:childTnLst>
                              <p:par>
                                <p:cTn id="115" presetID="10" presetClass="entr" presetSubtype="0" fill="hold" grpId="0" nodeType="afterEffect">
                                  <p:stCondLst>
                                    <p:cond delay="0"/>
                                  </p:stCondLst>
                                  <p:childTnLst>
                                    <p:set>
                                      <p:cBhvr>
                                        <p:cTn id="116" dur="1" fill="hold">
                                          <p:stCondLst>
                                            <p:cond delay="0"/>
                                          </p:stCondLst>
                                        </p:cTn>
                                        <p:tgtEl>
                                          <p:spTgt spid="60"/>
                                        </p:tgtEl>
                                        <p:attrNameLst>
                                          <p:attrName>style.visibility</p:attrName>
                                        </p:attrNameLst>
                                      </p:cBhvr>
                                      <p:to>
                                        <p:strVal val="visible"/>
                                      </p:to>
                                    </p:set>
                                    <p:animEffect transition="in" filter="fade">
                                      <p:cBhvr>
                                        <p:cTn id="11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15" grpId="0" animBg="1"/>
      <p:bldP spid="18" grpId="0" animBg="1"/>
      <p:bldP spid="20" grpId="0" animBg="1"/>
      <p:bldP spid="21" grpId="0" animBg="1"/>
      <p:bldP spid="22" grpId="0" animBg="1"/>
      <p:bldP spid="57" grpId="0">
        <p:tmplLst>
          <p:tmpl>
            <p:tnLst>
              <p:par>
                <p:cTn presetID="10" presetClass="entr" presetSubtype="0" fill="hold" nodeType="afterEffect">
                  <p:stCondLst>
                    <p:cond delay="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p:tmplLst>
          <p:tmpl>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p:tmplLst>
          <p:tmpl>
            <p:tnLst>
              <p:par>
                <p:cTn presetID="10" presetClass="entr" presetSubtype="0"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fade">
                      <p:cBhvr>
                        <p:cTn dur="500"/>
                        <p:tgtEl>
                          <p:spTgt spid="59"/>
                        </p:tgtEl>
                      </p:cBhvr>
                    </p:animEffect>
                  </p:childTnLst>
                </p:cTn>
              </p:par>
            </p:tnLst>
          </p:tmpl>
        </p:tmplLst>
      </p:bldP>
      <p:bldP spid="60" grpId="0">
        <p:tmplLst>
          <p:tmpl>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39" grpId="0" animBg="1"/>
      <p:bldP spid="30" grpId="0" build="p">
        <p:tmplLst>
          <p:tmpl lvl="1">
            <p:tnLst>
              <p:par>
                <p:cTn presetID="2" presetClass="entr" presetSubtype="8" decel="100000" fill="hold" nodeType="with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1000" fill="hold"/>
                        <p:tgtEl>
                          <p:spTgt spid="30"/>
                        </p:tgtEl>
                        <p:attrNameLst>
                          <p:attrName>ppt_x</p:attrName>
                        </p:attrNameLst>
                      </p:cBhvr>
                      <p:tavLst>
                        <p:tav tm="0">
                          <p:val>
                            <p:strVal val="0-#ppt_w/2"/>
                          </p:val>
                        </p:tav>
                        <p:tav tm="100000">
                          <p:val>
                            <p:strVal val="#ppt_x"/>
                          </p:val>
                        </p:tav>
                      </p:tavLst>
                    </p:anim>
                    <p:anim calcmode="lin" valueType="num">
                      <p:cBhvr additive="base">
                        <p:cTn dur="1000" fill="hold"/>
                        <p:tgtEl>
                          <p:spTgt spid="30"/>
                        </p:tgtEl>
                        <p:attrNameLst>
                          <p:attrName>ppt_y</p:attrName>
                        </p:attrNameLst>
                      </p:cBhvr>
                      <p:tavLst>
                        <p:tav tm="0">
                          <p:val>
                            <p:strVal val="#ppt_y"/>
                          </p:val>
                        </p:tav>
                        <p:tav tm="100000">
                          <p:val>
                            <p:strVal val="#ppt_y"/>
                          </p:val>
                        </p:tav>
                      </p:tavLst>
                    </p:anim>
                  </p:childTnLst>
                </p:cTn>
              </p:par>
            </p:tnLst>
          </p:tmpl>
        </p:tmplLst>
      </p:bldP>
      <p:bldP spid="30" grpId="1" build="p">
        <p:tmplLst>
          <p:tmpl lvl="1">
            <p:tnLst>
              <p:par>
                <p:cTn presetID="1" presetClass="exit" presetSubtype="0" fill="hold" nodeType="withEffect">
                  <p:stCondLst>
                    <p:cond delay="0"/>
                  </p:stCondLst>
                  <p:childTnLst>
                    <p:set>
                      <p:cBhvr>
                        <p:cTn dur="1" fill="hold">
                          <p:stCondLst>
                            <p:cond delay="0"/>
                          </p:stCondLst>
                        </p:cTn>
                        <p:tgtEl>
                          <p:spTgt spid="30"/>
                        </p:tgtEl>
                        <p:attrNameLst>
                          <p:attrName>style.visibility</p:attrName>
                        </p:attrNameLst>
                      </p:cBhvr>
                      <p:to>
                        <p:strVal val="hidden"/>
                      </p:to>
                    </p:set>
                  </p:childTnLst>
                </p:cTn>
              </p:par>
            </p:tnLst>
          </p:tmpl>
        </p:tmplLst>
      </p:bldP>
      <p:bldP spid="30" grpId="2" build="p">
        <p:tmplLst>
          <p:tmpl lvl="1">
            <p:tnLst>
              <p:par>
                <p:cTn presetID="10" presetClass="entr" presetSubtype="0"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6" grpId="0" build="p">
        <p:tmplLst>
          <p:tmpl lvl="1">
            <p:tnLst>
              <p:par>
                <p:cTn presetID="2" presetClass="entr" presetSubtype="8" decel="10000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1000" fill="hold"/>
                        <p:tgtEl>
                          <p:spTgt spid="36"/>
                        </p:tgtEl>
                        <p:attrNameLst>
                          <p:attrName>ppt_x</p:attrName>
                        </p:attrNameLst>
                      </p:cBhvr>
                      <p:tavLst>
                        <p:tav tm="0">
                          <p:val>
                            <p:strVal val="0-#ppt_w/2"/>
                          </p:val>
                        </p:tav>
                        <p:tav tm="100000">
                          <p:val>
                            <p:strVal val="#ppt_x"/>
                          </p:val>
                        </p:tav>
                      </p:tavLst>
                    </p:anim>
                    <p:anim calcmode="lin" valueType="num">
                      <p:cBhvr additive="base">
                        <p:cTn dur="1000" fill="hold"/>
                        <p:tgtEl>
                          <p:spTgt spid="36"/>
                        </p:tgtEl>
                        <p:attrNameLst>
                          <p:attrName>ppt_y</p:attrName>
                        </p:attrNameLst>
                      </p:cBhvr>
                      <p:tavLst>
                        <p:tav tm="0">
                          <p:val>
                            <p:strVal val="#ppt_y"/>
                          </p:val>
                        </p:tav>
                        <p:tav tm="100000">
                          <p:val>
                            <p:strVal val="#ppt_y"/>
                          </p:val>
                        </p:tav>
                      </p:tavLst>
                    </p:anim>
                  </p:childTnLst>
                </p:cTn>
              </p:par>
            </p:tnLst>
          </p:tmpl>
        </p:tmplLst>
      </p:bldP>
      <p:bldP spid="36" grpId="1" build="p">
        <p:tmplLst>
          <p:tmpl lvl="1">
            <p:tnLst>
              <p:par>
                <p:cTn presetID="1" presetClass="exit" presetSubtype="0" fill="hold" nodeType="withEffect">
                  <p:stCondLst>
                    <p:cond delay="0"/>
                  </p:stCondLst>
                  <p:childTnLst>
                    <p:set>
                      <p:cBhvr>
                        <p:cTn dur="1" fill="hold">
                          <p:stCondLst>
                            <p:cond delay="0"/>
                          </p:stCondLst>
                        </p:cTn>
                        <p:tgtEl>
                          <p:spTgt spid="36"/>
                        </p:tgtEl>
                        <p:attrNameLst>
                          <p:attrName>style.visibility</p:attrName>
                        </p:attrNameLst>
                      </p:cBhvr>
                      <p:to>
                        <p:strVal val="hidden"/>
                      </p:to>
                    </p:set>
                  </p:childTnLst>
                </p:cTn>
              </p:par>
            </p:tnLst>
          </p:tmpl>
        </p:tmplLst>
      </p:bldP>
      <p:bldP spid="36" grpId="2" build="p">
        <p:tmplLst>
          <p:tmpl lvl="1">
            <p:tnLst>
              <p:par>
                <p:cTn presetID="10" presetClass="entr" presetSubtype="0" fill="hold" nodeType="with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42" grpId="0" build="p">
        <p:tmplLst>
          <p:tmpl lvl="1">
            <p:tnLst>
              <p:par>
                <p:cTn presetID="2" presetClass="entr" presetSubtype="8" decel="100000" fill="hold" nodeType="withEffect">
                  <p:stCondLst>
                    <p:cond delay="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0-#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2" grpId="1" build="p">
        <p:tmplLst>
          <p:tmpl lvl="1">
            <p:tnLst>
              <p:par>
                <p:cTn presetID="1" presetClass="exit" presetSubtype="0" fill="hold" nodeType="withEffect">
                  <p:stCondLst>
                    <p:cond delay="0"/>
                  </p:stCondLst>
                  <p:childTnLst>
                    <p:set>
                      <p:cBhvr>
                        <p:cTn dur="1" fill="hold">
                          <p:stCondLst>
                            <p:cond delay="0"/>
                          </p:stCondLst>
                        </p:cTn>
                        <p:tgtEl>
                          <p:spTgt spid="42"/>
                        </p:tgtEl>
                        <p:attrNameLst>
                          <p:attrName>style.visibility</p:attrName>
                        </p:attrNameLst>
                      </p:cBhvr>
                      <p:to>
                        <p:strVal val="hidden"/>
                      </p:to>
                    </p:set>
                  </p:childTnLst>
                </p:cTn>
              </p:par>
            </p:tnLst>
          </p:tmpl>
        </p:tmplLst>
      </p:bldP>
      <p:bldP spid="42" grpId="2" build="p">
        <p:tmplLst>
          <p:tmpl lvl="1">
            <p:tnLst>
              <p:par>
                <p:cTn presetID="10" presetClass="entr" presetSubtype="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2" presetClass="entr" presetSubtype="8" decel="100000" fill="hold" nodeType="with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1000" fill="hold"/>
                        <p:tgtEl>
                          <p:spTgt spid="43"/>
                        </p:tgtEl>
                        <p:attrNameLst>
                          <p:attrName>ppt_x</p:attrName>
                        </p:attrNameLst>
                      </p:cBhvr>
                      <p:tavLst>
                        <p:tav tm="0">
                          <p:val>
                            <p:strVal val="0-#ppt_w/2"/>
                          </p:val>
                        </p:tav>
                        <p:tav tm="100000">
                          <p:val>
                            <p:strVal val="#ppt_x"/>
                          </p:val>
                        </p:tav>
                      </p:tavLst>
                    </p:anim>
                    <p:anim calcmode="lin" valueType="num">
                      <p:cBhvr additive="base">
                        <p:cTn dur="1000" fill="hold"/>
                        <p:tgtEl>
                          <p:spTgt spid="43"/>
                        </p:tgtEl>
                        <p:attrNameLst>
                          <p:attrName>ppt_y</p:attrName>
                        </p:attrNameLst>
                      </p:cBhvr>
                      <p:tavLst>
                        <p:tav tm="0">
                          <p:val>
                            <p:strVal val="#ppt_y"/>
                          </p:val>
                        </p:tav>
                        <p:tav tm="100000">
                          <p:val>
                            <p:strVal val="#ppt_y"/>
                          </p:val>
                        </p:tav>
                      </p:tavLst>
                    </p:anim>
                  </p:childTnLst>
                </p:cTn>
              </p:par>
            </p:tnLst>
          </p:tmpl>
        </p:tmplLst>
      </p:bldP>
      <p:bldP spid="43" grpId="1" build="p">
        <p:tmplLst>
          <p:tmpl lvl="1">
            <p:tnLst>
              <p:par>
                <p:cTn presetID="1" presetClass="exit" presetSubtype="0" fill="hold" nodeType="withEffect">
                  <p:stCondLst>
                    <p:cond delay="0"/>
                  </p:stCondLst>
                  <p:childTnLst>
                    <p:set>
                      <p:cBhvr>
                        <p:cTn dur="1" fill="hold">
                          <p:stCondLst>
                            <p:cond delay="0"/>
                          </p:stCondLst>
                        </p:cTn>
                        <p:tgtEl>
                          <p:spTgt spid="43"/>
                        </p:tgtEl>
                        <p:attrNameLst>
                          <p:attrName>style.visibility</p:attrName>
                        </p:attrNameLst>
                      </p:cBhvr>
                      <p:to>
                        <p:strVal val="hidden"/>
                      </p:to>
                    </p:set>
                  </p:childTnLst>
                </p:cTn>
              </p:par>
            </p:tnLst>
          </p:tmpl>
        </p:tmplLst>
      </p:bldP>
      <p:bldP spid="43" grpId="2" build="p">
        <p:tmplLst>
          <p:tmpl lvl="1">
            <p:tnLst>
              <p:par>
                <p:cTn presetID="10" presetClass="entr" presetSubtype="0" fill="hold" nodeType="withEffect">
                  <p:stCondLst>
                    <p:cond delay="50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Just Tex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a:xfrm>
            <a:off x="16988270" y="647707"/>
            <a:ext cx="759574" cy="547688"/>
          </a:xfrm>
        </p:spPr>
        <p:txBody>
          <a:bodyPr/>
          <a:lstStyle/>
          <a:p>
            <a:fld id="{FADD65F2-3061-4838-8922-F719F7BAC906}" type="slidenum">
              <a:rPr lang="ja-JP" altLang="en-US" smtClean="0"/>
              <a:pPr/>
              <a:t>‹#›</a:t>
            </a:fld>
            <a:endParaRPr lang="ja-JP" altLang="en-US" dirty="0"/>
          </a:p>
        </p:txBody>
      </p:sp>
      <p:sp>
        <p:nvSpPr>
          <p:cNvPr id="6" name="テキスト プレースホルダー 5"/>
          <p:cNvSpPr>
            <a:spLocks noGrp="1"/>
          </p:cNvSpPr>
          <p:nvPr>
            <p:ph type="body" sz="quarter" idx="12" hasCustomPrompt="1"/>
          </p:nvPr>
        </p:nvSpPr>
        <p:spPr>
          <a:xfrm>
            <a:off x="1137444" y="2757493"/>
            <a:ext cx="16016288" cy="5214938"/>
          </a:xfrm>
        </p:spPr>
        <p:txBody>
          <a:bodyPr anchor="ctr">
            <a:normAutofit/>
          </a:bodyPr>
          <a:lstStyle>
            <a:lvl1pPr algn="ctr">
              <a:defRPr sz="2300" baseline="0">
                <a:solidFill>
                  <a:schemeClr val="tx2"/>
                </a:solidFill>
              </a:defRPr>
            </a:lvl1pPr>
          </a:lstStyle>
          <a:p>
            <a:pPr lvl="0"/>
            <a:r>
              <a:rPr kumimoji="1" lang="en-US" altLang="ja-JP" dirty="0"/>
              <a:t>Text Here</a:t>
            </a:r>
            <a:endParaRPr kumimoji="1" lang="ja-JP" altLang="en-US" dirty="0"/>
          </a:p>
        </p:txBody>
      </p:sp>
      <p:sp>
        <p:nvSpPr>
          <p:cNvPr id="7"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40062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Points">
    <p:spTree>
      <p:nvGrpSpPr>
        <p:cNvPr id="1" name=""/>
        <p:cNvGrpSpPr/>
        <p:nvPr/>
      </p:nvGrpSpPr>
      <p:grpSpPr>
        <a:xfrm>
          <a:off x="0" y="0"/>
          <a:ext cx="0" cy="0"/>
          <a:chOff x="0" y="0"/>
          <a:chExt cx="0" cy="0"/>
        </a:xfrm>
      </p:grpSpPr>
      <p:sp>
        <p:nvSpPr>
          <p:cNvPr id="37" name="円/楕円 14"/>
          <p:cNvSpPr/>
          <p:nvPr userDrawn="1"/>
        </p:nvSpPr>
        <p:spPr>
          <a:xfrm rot="10800000" flipV="1">
            <a:off x="6978015" y="5808549"/>
            <a:ext cx="177779"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4" name="円/楕円 14"/>
          <p:cNvSpPr/>
          <p:nvPr userDrawn="1"/>
        </p:nvSpPr>
        <p:spPr>
          <a:xfrm rot="10800000" flipV="1">
            <a:off x="8499955" y="4297739"/>
            <a:ext cx="177779"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6" name="円/楕円 14"/>
          <p:cNvSpPr/>
          <p:nvPr userDrawn="1"/>
        </p:nvSpPr>
        <p:spPr>
          <a:xfrm rot="10800000" flipV="1">
            <a:off x="5430773" y="7365308"/>
            <a:ext cx="177779"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正方形/長方形 6"/>
          <p:cNvSpPr/>
          <p:nvPr userDrawn="1"/>
        </p:nvSpPr>
        <p:spPr>
          <a:xfrm>
            <a:off x="-43541" y="7953830"/>
            <a:ext cx="6290426" cy="899886"/>
          </a:xfrm>
          <a:custGeom>
            <a:avLst/>
            <a:gdLst/>
            <a:ahLst/>
            <a:cxnLst/>
            <a:rect l="l" t="t" r="r" b="b"/>
            <a:pathLst>
              <a:path w="6290425" h="899886">
                <a:moveTo>
                  <a:pt x="0" y="0"/>
                </a:moveTo>
                <a:lnTo>
                  <a:pt x="6290425" y="0"/>
                </a:lnTo>
                <a:lnTo>
                  <a:pt x="5390539" y="899886"/>
                </a:lnTo>
                <a:lnTo>
                  <a:pt x="0" y="899886"/>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9" name="正方形/長方形 8"/>
          <p:cNvSpPr/>
          <p:nvPr userDrawn="1"/>
        </p:nvSpPr>
        <p:spPr>
          <a:xfrm>
            <a:off x="9541032" y="2594204"/>
            <a:ext cx="8793686" cy="899886"/>
          </a:xfrm>
          <a:custGeom>
            <a:avLst/>
            <a:gdLst/>
            <a:ahLst/>
            <a:cxnLst/>
            <a:rect l="l" t="t" r="r" b="b"/>
            <a:pathLst>
              <a:path w="8793686" h="899886">
                <a:moveTo>
                  <a:pt x="899886" y="0"/>
                </a:moveTo>
                <a:lnTo>
                  <a:pt x="8793686" y="0"/>
                </a:lnTo>
                <a:lnTo>
                  <a:pt x="8793686" y="899886"/>
                </a:lnTo>
                <a:lnTo>
                  <a:pt x="0" y="899886"/>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rot="18900000">
            <a:off x="3027794" y="5277644"/>
            <a:ext cx="9782962" cy="899886"/>
          </a:xfrm>
          <a:custGeom>
            <a:avLst/>
            <a:gdLst/>
            <a:ahLst/>
            <a:cxnLst/>
            <a:rect l="l" t="t" r="r" b="b"/>
            <a:pathLst>
              <a:path w="9782963" h="899886">
                <a:moveTo>
                  <a:pt x="8883077" y="0"/>
                </a:moveTo>
                <a:lnTo>
                  <a:pt x="9782963" y="899886"/>
                </a:lnTo>
                <a:lnTo>
                  <a:pt x="899886" y="899886"/>
                </a:lnTo>
                <a:lnTo>
                  <a:pt x="0" y="0"/>
                </a:lnTo>
                <a:close/>
              </a:path>
            </a:pathLst>
          </a:cu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cxnSp>
        <p:nvCxnSpPr>
          <p:cNvPr id="16" name="直線コネクタ 15"/>
          <p:cNvCxnSpPr/>
          <p:nvPr userDrawn="1"/>
        </p:nvCxnSpPr>
        <p:spPr>
          <a:xfrm flipV="1">
            <a:off x="4397830" y="2634116"/>
            <a:ext cx="6183085" cy="618694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flipV="1">
            <a:off x="5261429" y="2634116"/>
            <a:ext cx="6183085" cy="618694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プレースホルダー 5"/>
          <p:cNvSpPr>
            <a:spLocks noGrp="1"/>
          </p:cNvSpPr>
          <p:nvPr>
            <p:ph type="body" sz="quarter" idx="15" hasCustomPrompt="1"/>
          </p:nvPr>
        </p:nvSpPr>
        <p:spPr>
          <a:xfrm>
            <a:off x="589582" y="6691625"/>
            <a:ext cx="483150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2" name="テキスト プレースホルダー 5"/>
          <p:cNvSpPr>
            <a:spLocks noGrp="1"/>
          </p:cNvSpPr>
          <p:nvPr>
            <p:ph type="body" sz="quarter" idx="16" hasCustomPrompt="1"/>
          </p:nvPr>
        </p:nvSpPr>
        <p:spPr>
          <a:xfrm>
            <a:off x="2235402" y="5170837"/>
            <a:ext cx="483150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3" name="テキスト プレースホルダー 5"/>
          <p:cNvSpPr>
            <a:spLocks noGrp="1"/>
          </p:cNvSpPr>
          <p:nvPr>
            <p:ph type="body" sz="quarter" idx="17" hasCustomPrompt="1"/>
          </p:nvPr>
        </p:nvSpPr>
        <p:spPr>
          <a:xfrm>
            <a:off x="3672115" y="3650047"/>
            <a:ext cx="483150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4" name="テキスト プレースホルダー 5"/>
          <p:cNvSpPr>
            <a:spLocks noGrp="1"/>
          </p:cNvSpPr>
          <p:nvPr>
            <p:ph type="body" sz="quarter" idx="12" hasCustomPrompt="1"/>
          </p:nvPr>
        </p:nvSpPr>
        <p:spPr>
          <a:xfrm>
            <a:off x="10442441" y="3751414"/>
            <a:ext cx="6394130" cy="1599467"/>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5" name="テキスト プレースホルダー 5"/>
          <p:cNvSpPr>
            <a:spLocks noGrp="1"/>
          </p:cNvSpPr>
          <p:nvPr>
            <p:ph type="body" sz="quarter" idx="18" hasCustomPrompt="1"/>
          </p:nvPr>
        </p:nvSpPr>
        <p:spPr>
          <a:xfrm>
            <a:off x="8938994" y="5281433"/>
            <a:ext cx="6394130" cy="1599467"/>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6" name="テキスト プレースホルダー 5"/>
          <p:cNvSpPr>
            <a:spLocks noGrp="1"/>
          </p:cNvSpPr>
          <p:nvPr>
            <p:ph type="body" sz="quarter" idx="19" hasCustomPrompt="1"/>
          </p:nvPr>
        </p:nvSpPr>
        <p:spPr>
          <a:xfrm>
            <a:off x="7376002" y="6811451"/>
            <a:ext cx="6394130" cy="1599467"/>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grpSp>
        <p:nvGrpSpPr>
          <p:cNvPr id="63" name="グループ化 62"/>
          <p:cNvGrpSpPr/>
          <p:nvPr userDrawn="1"/>
        </p:nvGrpSpPr>
        <p:grpSpPr>
          <a:xfrm>
            <a:off x="5370801" y="6628679"/>
            <a:ext cx="2002458" cy="899889"/>
            <a:chOff x="5370801" y="6628678"/>
            <a:chExt cx="2002458" cy="899889"/>
          </a:xfrm>
        </p:grpSpPr>
        <p:sp>
          <p:nvSpPr>
            <p:cNvPr id="25" name="二等辺三角形 10"/>
            <p:cNvSpPr/>
            <p:nvPr userDrawn="1"/>
          </p:nvSpPr>
          <p:spPr>
            <a:xfrm rot="16200000" flipH="1" flipV="1">
              <a:off x="5922086" y="6077394"/>
              <a:ext cx="899888" cy="2002458"/>
            </a:xfrm>
            <a:custGeom>
              <a:avLst/>
              <a:gdLst/>
              <a:ahLst/>
              <a:cxnLst/>
              <a:rect l="l" t="t" r="r" b="b"/>
              <a:pathLst>
                <a:path w="899888" h="2002458">
                  <a:moveTo>
                    <a:pt x="0" y="1120454"/>
                  </a:moveTo>
                  <a:lnTo>
                    <a:pt x="0" y="481724"/>
                  </a:lnTo>
                  <a:lnTo>
                    <a:pt x="0" y="480724"/>
                  </a:lnTo>
                  <a:lnTo>
                    <a:pt x="934" y="480724"/>
                  </a:lnTo>
                  <a:lnTo>
                    <a:pt x="449944" y="0"/>
                  </a:lnTo>
                  <a:lnTo>
                    <a:pt x="898954" y="480724"/>
                  </a:lnTo>
                  <a:lnTo>
                    <a:pt x="899888" y="480724"/>
                  </a:lnTo>
                  <a:lnTo>
                    <a:pt x="899888" y="481724"/>
                  </a:lnTo>
                  <a:lnTo>
                    <a:pt x="899888" y="2002458"/>
                  </a:lnTo>
                  <a:lnTo>
                    <a:pt x="882004" y="20024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コネクタ 26"/>
            <p:cNvCxnSpPr/>
            <p:nvPr/>
          </p:nvCxnSpPr>
          <p:spPr>
            <a:xfrm flipV="1">
              <a:off x="6264489" y="6737774"/>
              <a:ext cx="574064"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10800000" flipH="1" flipV="1">
              <a:off x="5459287" y="7401349"/>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rot="10800000" flipH="1" flipV="1">
              <a:off x="6838554" y="6737774"/>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rot="10800000" flipH="1">
              <a:off x="6838554" y="7077500"/>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正方形/長方形 30"/>
            <p:cNvSpPr/>
            <p:nvPr userDrawn="1"/>
          </p:nvSpPr>
          <p:spPr>
            <a:xfrm rot="10800000" flipV="1">
              <a:off x="5370801" y="6628678"/>
              <a:ext cx="1056079" cy="881768"/>
            </a:xfrm>
            <a:custGeom>
              <a:avLst/>
              <a:gdLst/>
              <a:ahLst/>
              <a:cxnLst/>
              <a:rect l="l" t="t" r="r" b="b"/>
              <a:pathLst>
                <a:path w="1056079" h="881768">
                  <a:moveTo>
                    <a:pt x="198868" y="0"/>
                  </a:moveTo>
                  <a:lnTo>
                    <a:pt x="0" y="0"/>
                  </a:lnTo>
                  <a:lnTo>
                    <a:pt x="0" y="881768"/>
                  </a:lnTo>
                  <a:lnTo>
                    <a:pt x="1056079" y="881768"/>
                  </a:lnTo>
                  <a:lnTo>
                    <a:pt x="1056079" y="857211"/>
                  </a:lnTo>
                  <a:close/>
                </a:path>
              </a:pathLst>
            </a:custGeom>
            <a:gradFill>
              <a:gsLst>
                <a:gs pos="0">
                  <a:schemeClr val="bg2">
                    <a:alpha val="0"/>
                  </a:schemeClr>
                </a:gs>
                <a:gs pos="50000">
                  <a:schemeClr val="bg2">
                    <a:alpha val="31000"/>
                  </a:schemeClr>
                </a:gs>
                <a:gs pos="100000">
                  <a:schemeClr val="bg2">
                    <a:alpha val="65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userDrawn="1"/>
          </p:nvSpPr>
          <p:spPr>
            <a:xfrm>
              <a:off x="6198043" y="6791687"/>
              <a:ext cx="595035" cy="584775"/>
            </a:xfrm>
            <a:prstGeom prst="rect">
              <a:avLst/>
            </a:prstGeom>
            <a:noFill/>
          </p:spPr>
          <p:txBody>
            <a:bodyPr wrap="none" rtlCol="0">
              <a:spAutoFit/>
            </a:bodyPr>
            <a:lstStyle/>
            <a:p>
              <a:r>
                <a:rPr kumimoji="1" lang="en-US" altLang="ja-JP" dirty="0">
                  <a:solidFill>
                    <a:schemeClr val="bg1"/>
                  </a:solidFill>
                  <a:effectLst>
                    <a:innerShdw blurRad="63500" dist="50800" dir="18900000">
                      <a:prstClr val="black">
                        <a:alpha val="50000"/>
                      </a:prstClr>
                    </a:innerShdw>
                  </a:effectLst>
                  <a:latin typeface="+mj-lt"/>
                </a:rPr>
                <a:t>01</a:t>
              </a:r>
              <a:endParaRPr kumimoji="1" lang="ja-JP" altLang="en-US" dirty="0">
                <a:solidFill>
                  <a:schemeClr val="bg1"/>
                </a:solidFill>
                <a:effectLst>
                  <a:innerShdw blurRad="63500" dist="50800" dir="18900000">
                    <a:prstClr val="black">
                      <a:alpha val="50000"/>
                    </a:prstClr>
                  </a:innerShdw>
                </a:effectLst>
                <a:latin typeface="+mj-lt"/>
              </a:endParaRPr>
            </a:p>
          </p:txBody>
        </p:sp>
      </p:grpSp>
      <p:grpSp>
        <p:nvGrpSpPr>
          <p:cNvPr id="62" name="グループ化 61"/>
          <p:cNvGrpSpPr/>
          <p:nvPr userDrawn="1"/>
        </p:nvGrpSpPr>
        <p:grpSpPr>
          <a:xfrm>
            <a:off x="6918046" y="5071920"/>
            <a:ext cx="2002458" cy="899889"/>
            <a:chOff x="6918044" y="5071920"/>
            <a:chExt cx="2002458" cy="899889"/>
          </a:xfrm>
        </p:grpSpPr>
        <p:sp>
          <p:nvSpPr>
            <p:cNvPr id="38" name="二等辺三角形 10"/>
            <p:cNvSpPr/>
            <p:nvPr userDrawn="1"/>
          </p:nvSpPr>
          <p:spPr>
            <a:xfrm rot="16200000" flipH="1" flipV="1">
              <a:off x="7469329" y="4520636"/>
              <a:ext cx="899888" cy="2002458"/>
            </a:xfrm>
            <a:custGeom>
              <a:avLst/>
              <a:gdLst/>
              <a:ahLst/>
              <a:cxnLst/>
              <a:rect l="l" t="t" r="r" b="b"/>
              <a:pathLst>
                <a:path w="899888" h="2002458">
                  <a:moveTo>
                    <a:pt x="0" y="1120454"/>
                  </a:moveTo>
                  <a:lnTo>
                    <a:pt x="0" y="481724"/>
                  </a:lnTo>
                  <a:lnTo>
                    <a:pt x="0" y="480724"/>
                  </a:lnTo>
                  <a:lnTo>
                    <a:pt x="934" y="480724"/>
                  </a:lnTo>
                  <a:lnTo>
                    <a:pt x="449944" y="0"/>
                  </a:lnTo>
                  <a:lnTo>
                    <a:pt x="898954" y="480724"/>
                  </a:lnTo>
                  <a:lnTo>
                    <a:pt x="899888" y="480724"/>
                  </a:lnTo>
                  <a:lnTo>
                    <a:pt x="899888" y="481724"/>
                  </a:lnTo>
                  <a:lnTo>
                    <a:pt x="899888" y="2002458"/>
                  </a:lnTo>
                  <a:lnTo>
                    <a:pt x="882004" y="20024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userDrawn="1"/>
          </p:nvCxnSpPr>
          <p:spPr>
            <a:xfrm flipV="1">
              <a:off x="7811732" y="5181016"/>
              <a:ext cx="574064"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rot="10800000" flipH="1" flipV="1">
              <a:off x="7006530" y="5844591"/>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rot="10800000" flipH="1" flipV="1">
              <a:off x="8385797" y="5181016"/>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rot="10800000" flipH="1">
              <a:off x="8385797" y="5520742"/>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正方形/長方形 30"/>
            <p:cNvSpPr/>
            <p:nvPr userDrawn="1"/>
          </p:nvSpPr>
          <p:spPr>
            <a:xfrm rot="10800000" flipV="1">
              <a:off x="6918044" y="5071920"/>
              <a:ext cx="1056079" cy="881768"/>
            </a:xfrm>
            <a:custGeom>
              <a:avLst/>
              <a:gdLst/>
              <a:ahLst/>
              <a:cxnLst/>
              <a:rect l="l" t="t" r="r" b="b"/>
              <a:pathLst>
                <a:path w="1056079" h="881768">
                  <a:moveTo>
                    <a:pt x="198868" y="0"/>
                  </a:moveTo>
                  <a:lnTo>
                    <a:pt x="0" y="0"/>
                  </a:lnTo>
                  <a:lnTo>
                    <a:pt x="0" y="881768"/>
                  </a:lnTo>
                  <a:lnTo>
                    <a:pt x="1056079" y="881768"/>
                  </a:lnTo>
                  <a:lnTo>
                    <a:pt x="1056079" y="857211"/>
                  </a:lnTo>
                  <a:close/>
                </a:path>
              </a:pathLst>
            </a:custGeom>
            <a:gradFill>
              <a:gsLst>
                <a:gs pos="0">
                  <a:schemeClr val="bg2">
                    <a:alpha val="0"/>
                  </a:schemeClr>
                </a:gs>
                <a:gs pos="50000">
                  <a:schemeClr val="bg2">
                    <a:alpha val="31000"/>
                  </a:schemeClr>
                </a:gs>
                <a:gs pos="100000">
                  <a:schemeClr val="bg2">
                    <a:alpha val="65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p:cNvSpPr txBox="1"/>
            <p:nvPr userDrawn="1"/>
          </p:nvSpPr>
          <p:spPr>
            <a:xfrm>
              <a:off x="7745286" y="5216777"/>
              <a:ext cx="595035" cy="584775"/>
            </a:xfrm>
            <a:prstGeom prst="rect">
              <a:avLst/>
            </a:prstGeom>
            <a:noFill/>
          </p:spPr>
          <p:txBody>
            <a:bodyPr wrap="none" rtlCol="0">
              <a:spAutoFit/>
            </a:bodyPr>
            <a:lstStyle/>
            <a:p>
              <a:r>
                <a:rPr kumimoji="1" lang="en-US" altLang="ja-JP" dirty="0">
                  <a:solidFill>
                    <a:schemeClr val="bg1"/>
                  </a:solidFill>
                  <a:effectLst>
                    <a:innerShdw blurRad="63500" dist="50800" dir="18900000">
                      <a:prstClr val="black">
                        <a:alpha val="50000"/>
                      </a:prstClr>
                    </a:innerShdw>
                  </a:effectLst>
                  <a:latin typeface="+mj-lt"/>
                </a:rPr>
                <a:t>02</a:t>
              </a:r>
              <a:endParaRPr kumimoji="1" lang="ja-JP" altLang="en-US" dirty="0">
                <a:solidFill>
                  <a:schemeClr val="bg1"/>
                </a:solidFill>
                <a:effectLst>
                  <a:innerShdw blurRad="63500" dist="50800" dir="18900000">
                    <a:prstClr val="black">
                      <a:alpha val="50000"/>
                    </a:prstClr>
                  </a:innerShdw>
                </a:effectLst>
                <a:latin typeface="+mj-lt"/>
              </a:endParaRPr>
            </a:p>
          </p:txBody>
        </p:sp>
      </p:grpSp>
      <p:grpSp>
        <p:nvGrpSpPr>
          <p:cNvPr id="61" name="グループ化 60"/>
          <p:cNvGrpSpPr/>
          <p:nvPr userDrawn="1"/>
        </p:nvGrpSpPr>
        <p:grpSpPr>
          <a:xfrm>
            <a:off x="8439984" y="3561110"/>
            <a:ext cx="2002458" cy="899889"/>
            <a:chOff x="8439983" y="3561109"/>
            <a:chExt cx="2002458" cy="899889"/>
          </a:xfrm>
        </p:grpSpPr>
        <p:sp>
          <p:nvSpPr>
            <p:cNvPr id="45" name="二等辺三角形 10"/>
            <p:cNvSpPr/>
            <p:nvPr userDrawn="1"/>
          </p:nvSpPr>
          <p:spPr>
            <a:xfrm rot="16200000" flipH="1" flipV="1">
              <a:off x="8991268" y="3009825"/>
              <a:ext cx="899888" cy="2002458"/>
            </a:xfrm>
            <a:custGeom>
              <a:avLst/>
              <a:gdLst/>
              <a:ahLst/>
              <a:cxnLst/>
              <a:rect l="l" t="t" r="r" b="b"/>
              <a:pathLst>
                <a:path w="899888" h="2002458">
                  <a:moveTo>
                    <a:pt x="0" y="1120454"/>
                  </a:moveTo>
                  <a:lnTo>
                    <a:pt x="0" y="481724"/>
                  </a:lnTo>
                  <a:lnTo>
                    <a:pt x="0" y="480724"/>
                  </a:lnTo>
                  <a:lnTo>
                    <a:pt x="934" y="480724"/>
                  </a:lnTo>
                  <a:lnTo>
                    <a:pt x="449944" y="0"/>
                  </a:lnTo>
                  <a:lnTo>
                    <a:pt x="898954" y="480724"/>
                  </a:lnTo>
                  <a:lnTo>
                    <a:pt x="899888" y="480724"/>
                  </a:lnTo>
                  <a:lnTo>
                    <a:pt x="899888" y="481724"/>
                  </a:lnTo>
                  <a:lnTo>
                    <a:pt x="899888" y="2002458"/>
                  </a:lnTo>
                  <a:lnTo>
                    <a:pt x="882004" y="20024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userDrawn="1"/>
          </p:nvCxnSpPr>
          <p:spPr>
            <a:xfrm flipV="1">
              <a:off x="9333671" y="3670205"/>
              <a:ext cx="574064"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rot="10800000" flipH="1" flipV="1">
              <a:off x="8528469" y="433378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userDrawn="1"/>
          </p:nvCxnSpPr>
          <p:spPr>
            <a:xfrm rot="10800000" flipH="1" flipV="1">
              <a:off x="9907736" y="367020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userDrawn="1"/>
          </p:nvCxnSpPr>
          <p:spPr>
            <a:xfrm rot="10800000" flipH="1">
              <a:off x="9907736" y="400993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30"/>
            <p:cNvSpPr/>
            <p:nvPr userDrawn="1"/>
          </p:nvSpPr>
          <p:spPr>
            <a:xfrm rot="10800000" flipV="1">
              <a:off x="8439983" y="3561109"/>
              <a:ext cx="1056079" cy="881768"/>
            </a:xfrm>
            <a:custGeom>
              <a:avLst/>
              <a:gdLst/>
              <a:ahLst/>
              <a:cxnLst/>
              <a:rect l="l" t="t" r="r" b="b"/>
              <a:pathLst>
                <a:path w="1056079" h="881768">
                  <a:moveTo>
                    <a:pt x="198868" y="0"/>
                  </a:moveTo>
                  <a:lnTo>
                    <a:pt x="0" y="0"/>
                  </a:lnTo>
                  <a:lnTo>
                    <a:pt x="0" y="881768"/>
                  </a:lnTo>
                  <a:lnTo>
                    <a:pt x="1056079" y="881768"/>
                  </a:lnTo>
                  <a:lnTo>
                    <a:pt x="1056079" y="857211"/>
                  </a:lnTo>
                  <a:close/>
                </a:path>
              </a:pathLst>
            </a:custGeom>
            <a:gradFill>
              <a:gsLst>
                <a:gs pos="0">
                  <a:schemeClr val="bg2">
                    <a:alpha val="0"/>
                  </a:schemeClr>
                </a:gs>
                <a:gs pos="50000">
                  <a:schemeClr val="bg2">
                    <a:alpha val="31000"/>
                  </a:schemeClr>
                </a:gs>
                <a:gs pos="100000">
                  <a:schemeClr val="bg2">
                    <a:alpha val="65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userDrawn="1"/>
          </p:nvSpPr>
          <p:spPr>
            <a:xfrm>
              <a:off x="9286794" y="3705966"/>
              <a:ext cx="595035" cy="584775"/>
            </a:xfrm>
            <a:prstGeom prst="rect">
              <a:avLst/>
            </a:prstGeom>
            <a:noFill/>
          </p:spPr>
          <p:txBody>
            <a:bodyPr wrap="none" rtlCol="0">
              <a:spAutoFit/>
            </a:bodyPr>
            <a:lstStyle/>
            <a:p>
              <a:r>
                <a:rPr kumimoji="1" lang="en-US" altLang="ja-JP" dirty="0">
                  <a:solidFill>
                    <a:schemeClr val="bg1"/>
                  </a:solidFill>
                  <a:effectLst>
                    <a:innerShdw blurRad="63500" dist="50800" dir="18900000">
                      <a:prstClr val="black">
                        <a:alpha val="50000"/>
                      </a:prstClr>
                    </a:innerShdw>
                  </a:effectLst>
                  <a:latin typeface="+mj-lt"/>
                </a:rPr>
                <a:t>03</a:t>
              </a:r>
              <a:endParaRPr kumimoji="1" lang="ja-JP" altLang="en-US" dirty="0">
                <a:solidFill>
                  <a:schemeClr val="bg1"/>
                </a:solidFill>
                <a:effectLst>
                  <a:innerShdw blurRad="63500" dist="50800" dir="18900000">
                    <a:prstClr val="black">
                      <a:alpha val="50000"/>
                    </a:prstClr>
                  </a:innerShdw>
                </a:effectLst>
                <a:latin typeface="+mj-lt"/>
              </a:endParaRPr>
            </a:p>
          </p:txBody>
        </p:sp>
      </p:grpSp>
    </p:spTree>
    <p:extLst>
      <p:ext uri="{BB962C8B-B14F-4D97-AF65-F5344CB8AC3E}">
        <p14:creationId xmlns:p14="http://schemas.microsoft.com/office/powerpoint/2010/main" val="265887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4" fill="hold" grpId="0" nodeType="withEffect">
                                  <p:stCondLst>
                                    <p:cond delay="35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75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1" fill="hold" nodeType="withEffect">
                                  <p:stCondLst>
                                    <p:cond delay="750"/>
                                  </p:stCondLst>
                                  <p:childTnLst>
                                    <p:set>
                                      <p:cBhvr>
                                        <p:cTn id="20" dur="1" fill="hold">
                                          <p:stCondLst>
                                            <p:cond delay="0"/>
                                          </p:stCondLst>
                                        </p:cTn>
                                        <p:tgtEl>
                                          <p:spTgt spid="23"/>
                                        </p:tgtEl>
                                        <p:attrNameLst>
                                          <p:attrName>style.visibility</p:attrName>
                                        </p:attrNameLst>
                                      </p:cBhvr>
                                      <p:to>
                                        <p:strVal val="visible"/>
                                      </p:to>
                                    </p:set>
                                    <p:animEffect transition="in" filter="wipe(up)">
                                      <p:cBhvr>
                                        <p:cTn id="21" dur="500"/>
                                        <p:tgtEl>
                                          <p:spTgt spid="23"/>
                                        </p:tgtEl>
                                      </p:cBhvr>
                                    </p:animEffect>
                                  </p:childTnLst>
                                </p:cTn>
                              </p:par>
                              <p:par>
                                <p:cTn id="22" presetID="22" presetClass="entr" presetSubtype="8" fill="hold" grpId="0" nodeType="withEffect">
                                  <p:stCondLst>
                                    <p:cond delay="60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childTnLst>
                          </p:cTn>
                        </p:par>
                        <p:par>
                          <p:cTn id="25" fill="hold">
                            <p:stCondLst>
                              <p:cond delay="1750"/>
                            </p:stCondLst>
                            <p:childTnLst>
                              <p:par>
                                <p:cTn id="26" presetID="2" presetClass="entr" presetSubtype="8" decel="100000" fill="hold" grpId="0" nodeType="afterEffect">
                                  <p:stCondLst>
                                    <p:cond delay="250"/>
                                  </p:stCondLst>
                                  <p:childTnLst>
                                    <p:set>
                                      <p:cBhvr>
                                        <p:cTn id="27" dur="1" fill="hold">
                                          <p:stCondLst>
                                            <p:cond delay="0"/>
                                          </p:stCondLst>
                                        </p:cTn>
                                        <p:tgtEl>
                                          <p:spTgt spid="51">
                                            <p:txEl>
                                              <p:pRg st="0" end="0"/>
                                            </p:txEl>
                                          </p:spTgt>
                                        </p:tgtEl>
                                        <p:attrNameLst>
                                          <p:attrName>style.visibility</p:attrName>
                                        </p:attrNameLst>
                                      </p:cBhvr>
                                      <p:to>
                                        <p:strVal val="visible"/>
                                      </p:to>
                                    </p:set>
                                    <p:anim calcmode="lin" valueType="num">
                                      <p:cBhvr additive="base">
                                        <p:cTn id="28"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1">
                                            <p:txEl>
                                              <p:pRg st="0" end="0"/>
                                            </p:txEl>
                                          </p:spTgt>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2" presetClass="entr" presetSubtype="8" fill="hold" nodeType="with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childTnLst>
                          </p:cTn>
                        </p:par>
                        <p:par>
                          <p:cTn id="37" fill="hold">
                            <p:stCondLst>
                              <p:cond delay="3000"/>
                            </p:stCondLst>
                            <p:childTnLst>
                              <p:par>
                                <p:cTn id="38" presetID="2" presetClass="entr" presetSubtype="2" decel="100000" fill="hold" grpId="0" nodeType="afterEffect">
                                  <p:stCondLst>
                                    <p:cond delay="0"/>
                                  </p:stCondLst>
                                  <p:childTnLst>
                                    <p:set>
                                      <p:cBhvr>
                                        <p:cTn id="39" dur="1" fill="hold">
                                          <p:stCondLst>
                                            <p:cond delay="0"/>
                                          </p:stCondLst>
                                        </p:cTn>
                                        <p:tgtEl>
                                          <p:spTgt spid="56">
                                            <p:txEl>
                                              <p:pRg st="0" end="0"/>
                                            </p:txEl>
                                          </p:spTgt>
                                        </p:tgtEl>
                                        <p:attrNameLst>
                                          <p:attrName>style.visibility</p:attrName>
                                        </p:attrNameLst>
                                      </p:cBhvr>
                                      <p:to>
                                        <p:strVal val="visible"/>
                                      </p:to>
                                    </p:set>
                                    <p:anim calcmode="lin" valueType="num">
                                      <p:cBhvr additive="base">
                                        <p:cTn id="40" dur="500" fill="hold"/>
                                        <p:tgtEl>
                                          <p:spTgt spid="56">
                                            <p:txEl>
                                              <p:pRg st="0" end="0"/>
                                            </p:txEl>
                                          </p:spTgt>
                                        </p:tgtEl>
                                        <p:attrNameLst>
                                          <p:attrName>ppt_x</p:attrName>
                                        </p:attrNameLst>
                                      </p:cBhvr>
                                      <p:tavLst>
                                        <p:tav tm="0">
                                          <p:val>
                                            <p:strVal val="1+#ppt_w/2"/>
                                          </p:val>
                                        </p:tav>
                                        <p:tav tm="100000">
                                          <p:val>
                                            <p:strVal val="#ppt_x"/>
                                          </p:val>
                                        </p:tav>
                                      </p:tavLst>
                                    </p:anim>
                                    <p:anim calcmode="lin" valueType="num">
                                      <p:cBhvr additive="base">
                                        <p:cTn id="41" dur="500" fill="hold"/>
                                        <p:tgtEl>
                                          <p:spTgt spid="56">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 presetClass="entr" presetSubtype="8" decel="100000" fill="hold" grpId="0" nodeType="afterEffect">
                                  <p:stCondLst>
                                    <p:cond delay="250"/>
                                  </p:stCondLst>
                                  <p:childTnLst>
                                    <p:set>
                                      <p:cBhvr>
                                        <p:cTn id="44" dur="1" fill="hold">
                                          <p:stCondLst>
                                            <p:cond delay="0"/>
                                          </p:stCondLst>
                                        </p:cTn>
                                        <p:tgtEl>
                                          <p:spTgt spid="52">
                                            <p:txEl>
                                              <p:pRg st="0" end="0"/>
                                            </p:txEl>
                                          </p:spTgt>
                                        </p:tgtEl>
                                        <p:attrNameLst>
                                          <p:attrName>style.visibility</p:attrName>
                                        </p:attrNameLst>
                                      </p:cBhvr>
                                      <p:to>
                                        <p:strVal val="visible"/>
                                      </p:to>
                                    </p:set>
                                    <p:anim calcmode="lin" valueType="num">
                                      <p:cBhvr additive="base">
                                        <p:cTn id="45" dur="500" fill="hold"/>
                                        <p:tgtEl>
                                          <p:spTgt spid="52">
                                            <p:txEl>
                                              <p:pRg st="0" end="0"/>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52">
                                            <p:txEl>
                                              <p:pRg st="0" end="0"/>
                                            </p:txEl>
                                          </p:spTgt>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8" fill="hold" grpId="0" nodeType="afterEffect">
                                  <p:stCondLst>
                                    <p:cond delay="25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500"/>
                                        <p:tgtEl>
                                          <p:spTgt spid="37"/>
                                        </p:tgtEl>
                                      </p:cBhvr>
                                    </p:animEffect>
                                  </p:childTnLst>
                                </p:cTn>
                              </p:par>
                              <p:par>
                                <p:cTn id="51" presetID="22" presetClass="entr" presetSubtype="8" fill="hold" nodeType="withEffect">
                                  <p:stCondLst>
                                    <p:cond delay="25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500"/>
                                        <p:tgtEl>
                                          <p:spTgt spid="62"/>
                                        </p:tgtEl>
                                      </p:cBhvr>
                                    </p:animEffect>
                                  </p:childTnLst>
                                </p:cTn>
                              </p:par>
                            </p:childTnLst>
                          </p:cTn>
                        </p:par>
                        <p:par>
                          <p:cTn id="54" fill="hold">
                            <p:stCondLst>
                              <p:cond delay="5000"/>
                            </p:stCondLst>
                            <p:childTnLst>
                              <p:par>
                                <p:cTn id="55" presetID="2" presetClass="entr" presetSubtype="2" decel="100000" fill="hold" grpId="0" nodeType="afterEffect">
                                  <p:stCondLst>
                                    <p:cond delay="250"/>
                                  </p:stCondLst>
                                  <p:childTnLst>
                                    <p:set>
                                      <p:cBhvr>
                                        <p:cTn id="56" dur="1" fill="hold">
                                          <p:stCondLst>
                                            <p:cond delay="0"/>
                                          </p:stCondLst>
                                        </p:cTn>
                                        <p:tgtEl>
                                          <p:spTgt spid="55">
                                            <p:txEl>
                                              <p:pRg st="0" end="0"/>
                                            </p:txEl>
                                          </p:spTgt>
                                        </p:tgtEl>
                                        <p:attrNameLst>
                                          <p:attrName>style.visibility</p:attrName>
                                        </p:attrNameLst>
                                      </p:cBhvr>
                                      <p:to>
                                        <p:strVal val="visible"/>
                                      </p:to>
                                    </p:set>
                                    <p:anim calcmode="lin" valueType="num">
                                      <p:cBhvr additive="base">
                                        <p:cTn id="57" dur="5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55">
                                            <p:txEl>
                                              <p:pRg st="0" end="0"/>
                                            </p:txEl>
                                          </p:spTgt>
                                        </p:tgtEl>
                                        <p:attrNameLst>
                                          <p:attrName>ppt_y</p:attrName>
                                        </p:attrNameLst>
                                      </p:cBhvr>
                                      <p:tavLst>
                                        <p:tav tm="0">
                                          <p:val>
                                            <p:strVal val="#ppt_y"/>
                                          </p:val>
                                        </p:tav>
                                        <p:tav tm="100000">
                                          <p:val>
                                            <p:strVal val="#ppt_y"/>
                                          </p:val>
                                        </p:tav>
                                      </p:tavLst>
                                    </p:anim>
                                  </p:childTnLst>
                                </p:cTn>
                              </p:par>
                            </p:childTnLst>
                          </p:cTn>
                        </p:par>
                        <p:par>
                          <p:cTn id="59" fill="hold">
                            <p:stCondLst>
                              <p:cond delay="5750"/>
                            </p:stCondLst>
                            <p:childTnLst>
                              <p:par>
                                <p:cTn id="60" presetID="2" presetClass="entr" presetSubtype="8" decel="100000" fill="hold" grpId="0" nodeType="afterEffect">
                                  <p:stCondLst>
                                    <p:cond delay="250"/>
                                  </p:stCondLst>
                                  <p:childTnLst>
                                    <p:set>
                                      <p:cBhvr>
                                        <p:cTn id="61" dur="1" fill="hold">
                                          <p:stCondLst>
                                            <p:cond delay="0"/>
                                          </p:stCondLst>
                                        </p:cTn>
                                        <p:tgtEl>
                                          <p:spTgt spid="53">
                                            <p:txEl>
                                              <p:pRg st="0" end="0"/>
                                            </p:txEl>
                                          </p:spTgt>
                                        </p:tgtEl>
                                        <p:attrNameLst>
                                          <p:attrName>style.visibility</p:attrName>
                                        </p:attrNameLst>
                                      </p:cBhvr>
                                      <p:to>
                                        <p:strVal val="visible"/>
                                      </p:to>
                                    </p:set>
                                    <p:anim calcmode="lin" valueType="num">
                                      <p:cBhvr additive="base">
                                        <p:cTn id="62" dur="500" fill="hold"/>
                                        <p:tgtEl>
                                          <p:spTgt spid="53">
                                            <p:txEl>
                                              <p:pRg st="0" end="0"/>
                                            </p:txEl>
                                          </p:spTgt>
                                        </p:tgtEl>
                                        <p:attrNameLst>
                                          <p:attrName>ppt_x</p:attrName>
                                        </p:attrNameLst>
                                      </p:cBhvr>
                                      <p:tavLst>
                                        <p:tav tm="0">
                                          <p:val>
                                            <p:strVal val="0-#ppt_w/2"/>
                                          </p:val>
                                        </p:tav>
                                        <p:tav tm="100000">
                                          <p:val>
                                            <p:strVal val="#ppt_x"/>
                                          </p:val>
                                        </p:tav>
                                      </p:tavLst>
                                    </p:anim>
                                    <p:anim calcmode="lin" valueType="num">
                                      <p:cBhvr additive="base">
                                        <p:cTn id="63" dur="500" fill="hold"/>
                                        <p:tgtEl>
                                          <p:spTgt spid="53">
                                            <p:txEl>
                                              <p:pRg st="0" end="0"/>
                                            </p:txEl>
                                          </p:spTgt>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par>
                                <p:cTn id="68" presetID="22" presetClass="entr" presetSubtype="8" fill="hold" nodeType="with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left)">
                                      <p:cBhvr>
                                        <p:cTn id="70" dur="500"/>
                                        <p:tgtEl>
                                          <p:spTgt spid="61"/>
                                        </p:tgtEl>
                                      </p:cBhvr>
                                    </p:animEffect>
                                  </p:childTnLst>
                                </p:cTn>
                              </p:par>
                            </p:childTnLst>
                          </p:cTn>
                        </p:par>
                        <p:par>
                          <p:cTn id="71" fill="hold">
                            <p:stCondLst>
                              <p:cond delay="7000"/>
                            </p:stCondLst>
                            <p:childTnLst>
                              <p:par>
                                <p:cTn id="72" presetID="2" presetClass="entr" presetSubtype="2" decel="100000" fill="hold" grpId="0" nodeType="afterEffect">
                                  <p:stCondLst>
                                    <p:cond delay="0"/>
                                  </p:stCondLst>
                                  <p:childTnLst>
                                    <p:set>
                                      <p:cBhvr>
                                        <p:cTn id="73" dur="1" fill="hold">
                                          <p:stCondLst>
                                            <p:cond delay="0"/>
                                          </p:stCondLst>
                                        </p:cTn>
                                        <p:tgtEl>
                                          <p:spTgt spid="54">
                                            <p:txEl>
                                              <p:pRg st="0" end="0"/>
                                            </p:txEl>
                                          </p:spTgt>
                                        </p:tgtEl>
                                        <p:attrNameLst>
                                          <p:attrName>style.visibility</p:attrName>
                                        </p:attrNameLst>
                                      </p:cBhvr>
                                      <p:to>
                                        <p:strVal val="visible"/>
                                      </p:to>
                                    </p:set>
                                    <p:anim calcmode="lin" valueType="num">
                                      <p:cBhvr additive="base">
                                        <p:cTn id="74" dur="500" fill="hold"/>
                                        <p:tgtEl>
                                          <p:spTgt spid="54">
                                            <p:txEl>
                                              <p:pRg st="0" end="0"/>
                                            </p:txEl>
                                          </p:spTgt>
                                        </p:tgtEl>
                                        <p:attrNameLst>
                                          <p:attrName>ppt_x</p:attrName>
                                        </p:attrNameLst>
                                      </p:cBhvr>
                                      <p:tavLst>
                                        <p:tav tm="0">
                                          <p:val>
                                            <p:strVal val="1+#ppt_w/2"/>
                                          </p:val>
                                        </p:tav>
                                        <p:tav tm="100000">
                                          <p:val>
                                            <p:strVal val="#ppt_x"/>
                                          </p:val>
                                        </p:tav>
                                      </p:tavLst>
                                    </p:anim>
                                    <p:anim calcmode="lin" valueType="num">
                                      <p:cBhvr additive="base">
                                        <p:cTn id="75" dur="500" fill="hold"/>
                                        <p:tgtEl>
                                          <p:spTgt spid="5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4" grpId="0" animBg="1"/>
      <p:bldP spid="26"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9" grpId="0" animBg="1"/>
      <p:bldP spid="8" grpId="0" animBg="1"/>
      <p:bldP spid="51" grpId="0" build="p">
        <p:tmplLst>
          <p:tmpl lvl="1">
            <p:tnLst>
              <p:par>
                <p:cTn presetID="2" presetClass="entr" presetSubtype="8" decel="100000"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 presetClass="entr" presetSubtype="8" decel="100000" fill="hold" nodeType="afterEffect">
                  <p:stCondLst>
                    <p:cond delay="250"/>
                  </p:stCondLst>
                  <p:childTnLst>
                    <p:set>
                      <p:cBhvr>
                        <p:cTn dur="1" fill="hold">
                          <p:stCondLst>
                            <p:cond delay="0"/>
                          </p:stCondLst>
                        </p:cTn>
                        <p:tgtEl>
                          <p:spTgt spid="52"/>
                        </p:tgtEl>
                        <p:attrNameLst>
                          <p:attrName>style.visibility</p:attrName>
                        </p:attrNameLst>
                      </p:cBhvr>
                      <p:to>
                        <p:strVal val="visible"/>
                      </p:to>
                    </p:set>
                    <p:anim calcmode="lin" valueType="num">
                      <p:cBhvr additive="base">
                        <p:cTn dur="500" fill="hold"/>
                        <p:tgtEl>
                          <p:spTgt spid="52"/>
                        </p:tgtEl>
                        <p:attrNameLst>
                          <p:attrName>ppt_x</p:attrName>
                        </p:attrNameLst>
                      </p:cBhvr>
                      <p:tavLst>
                        <p:tav tm="0">
                          <p:val>
                            <p:strVal val="0-#ppt_w/2"/>
                          </p:val>
                        </p:tav>
                        <p:tav tm="100000">
                          <p:val>
                            <p:strVal val="#ppt_x"/>
                          </p:val>
                        </p:tav>
                      </p:tavLst>
                    </p:anim>
                    <p:anim calcmode="lin" valueType="num">
                      <p:cBhvr additive="base">
                        <p:cTn dur="500" fill="hold"/>
                        <p:tgtEl>
                          <p:spTgt spid="52"/>
                        </p:tgtEl>
                        <p:attrNameLst>
                          <p:attrName>ppt_y</p:attrName>
                        </p:attrNameLst>
                      </p:cBhvr>
                      <p:tavLst>
                        <p:tav tm="0">
                          <p:val>
                            <p:strVal val="#ppt_y"/>
                          </p:val>
                        </p:tav>
                        <p:tav tm="100000">
                          <p:val>
                            <p:strVal val="#ppt_y"/>
                          </p:val>
                        </p:tav>
                      </p:tavLst>
                    </p:anim>
                  </p:childTnLst>
                </p:cTn>
              </p:par>
            </p:tnLst>
          </p:tmpl>
        </p:tmplLst>
      </p:bldP>
      <p:bldP spid="53" grpId="0" build="p">
        <p:tmplLst>
          <p:tmpl lvl="1">
            <p:tnLst>
              <p:par>
                <p:cTn presetID="2" presetClass="entr" presetSubtype="8" decel="100000"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 presetClass="entr" presetSubtype="2" decel="10000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additive="base">
                        <p:cTn dur="500" fill="hold"/>
                        <p:tgtEl>
                          <p:spTgt spid="54"/>
                        </p:tgtEl>
                        <p:attrNameLst>
                          <p:attrName>ppt_x</p:attrName>
                        </p:attrNameLst>
                      </p:cBhvr>
                      <p:tavLst>
                        <p:tav tm="0">
                          <p:val>
                            <p:strVal val="1+#ppt_w/2"/>
                          </p:val>
                        </p:tav>
                        <p:tav tm="100000">
                          <p:val>
                            <p:strVal val="#ppt_x"/>
                          </p:val>
                        </p:tav>
                      </p:tavLst>
                    </p:anim>
                    <p:anim calcmode="lin" valueType="num">
                      <p:cBhvr additive="base">
                        <p:cTn dur="500" fill="hold"/>
                        <p:tgtEl>
                          <p:spTgt spid="54"/>
                        </p:tgtEl>
                        <p:attrNameLst>
                          <p:attrName>ppt_y</p:attrName>
                        </p:attrNameLst>
                      </p:cBhvr>
                      <p:tavLst>
                        <p:tav tm="0">
                          <p:val>
                            <p:strVal val="#ppt_y"/>
                          </p:val>
                        </p:tav>
                        <p:tav tm="100000">
                          <p:val>
                            <p:strVal val="#ppt_y"/>
                          </p:val>
                        </p:tav>
                      </p:tavLst>
                    </p:anim>
                  </p:childTnLst>
                </p:cTn>
              </p:par>
            </p:tnLst>
          </p:tmpl>
        </p:tmplLst>
      </p:bldP>
      <p:bldP spid="55" grpId="0" build="p">
        <p:tmplLst>
          <p:tmpl lvl="1">
            <p:tnLst>
              <p:par>
                <p:cTn presetID="2" presetClass="entr" presetSubtype="2" decel="10000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build="p">
        <p:tmplLst>
          <p:tmpl lvl="1">
            <p:tnLst>
              <p:par>
                <p:cTn presetID="2" presetClass="entr" presetSubtype="2" decel="10000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 calcmode="lin" valueType="num">
                      <p:cBhvr additive="base">
                        <p:cTn dur="500" fill="hold"/>
                        <p:tgtEl>
                          <p:spTgt spid="56"/>
                        </p:tgtEl>
                        <p:attrNameLst>
                          <p:attrName>ppt_x</p:attrName>
                        </p:attrNameLst>
                      </p:cBhvr>
                      <p:tavLst>
                        <p:tav tm="0">
                          <p:val>
                            <p:strVal val="1+#ppt_w/2"/>
                          </p:val>
                        </p:tav>
                        <p:tav tm="100000">
                          <p:val>
                            <p:strVal val="#ppt_x"/>
                          </p:val>
                        </p:tav>
                      </p:tavLst>
                    </p:anim>
                    <p:anim calcmode="lin" valueType="num">
                      <p:cBhvr additive="base">
                        <p:cTn dur="500" fill="hold"/>
                        <p:tgtEl>
                          <p:spTgt spid="5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Images with A Tag">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a:xfrm>
            <a:off x="16988270" y="647707"/>
            <a:ext cx="759574" cy="547688"/>
          </a:xfrm>
        </p:spPr>
        <p:txBody>
          <a:bodyPr/>
          <a:lstStyle/>
          <a:p>
            <a:fld id="{FADD65F2-3061-4838-8922-F719F7BAC906}" type="slidenum">
              <a:rPr lang="ja-JP" altLang="en-US" smtClean="0"/>
              <a:pPr/>
              <a:t>‹#›</a:t>
            </a:fld>
            <a:endParaRPr lang="ja-JP" altLang="en-US" dirty="0"/>
          </a:p>
        </p:txBody>
      </p:sp>
      <p:sp>
        <p:nvSpPr>
          <p:cNvPr id="7"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8" name="正方形/長方形 7"/>
          <p:cNvSpPr/>
          <p:nvPr userDrawn="1"/>
        </p:nvSpPr>
        <p:spPr>
          <a:xfrm>
            <a:off x="733797" y="2478203"/>
            <a:ext cx="3953026" cy="5244962"/>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9" name="直線コネクタ 8"/>
          <p:cNvCxnSpPr/>
          <p:nvPr userDrawn="1"/>
        </p:nvCxnSpPr>
        <p:spPr>
          <a:xfrm>
            <a:off x="733797" y="263116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userDrawn="1"/>
        </p:nvCxnSpPr>
        <p:spPr>
          <a:xfrm>
            <a:off x="902319"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733797" y="753978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flipV="1">
            <a:off x="4516894"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24"/>
          <p:cNvSpPr>
            <a:spLocks noGrp="1"/>
          </p:cNvSpPr>
          <p:nvPr>
            <p:ph type="pic" sz="quarter" idx="14" hasCustomPrompt="1"/>
          </p:nvPr>
        </p:nvSpPr>
        <p:spPr>
          <a:xfrm>
            <a:off x="1000312" y="2742683"/>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21" name="テキスト プレースホルダー 20"/>
          <p:cNvSpPr>
            <a:spLocks noGrp="1"/>
          </p:cNvSpPr>
          <p:nvPr>
            <p:ph type="body" sz="quarter" idx="15" hasCustomPrompt="1"/>
          </p:nvPr>
        </p:nvSpPr>
        <p:spPr>
          <a:xfrm>
            <a:off x="1334191" y="6560547"/>
            <a:ext cx="3470400" cy="1004400"/>
          </a:xfrm>
          <a:blipFill>
            <a:blip r:embed="rId3"/>
            <a:stretch>
              <a:fillRect/>
            </a:stretch>
          </a:blipFill>
          <a:effectLst>
            <a:outerShdw blurRad="50800" dist="38100" dir="2700000" algn="tl" rotWithShape="0">
              <a:prstClr val="black">
                <a:alpha val="40000"/>
              </a:prstClr>
            </a:outerShdw>
          </a:effectLst>
        </p:spPr>
        <p:txBody>
          <a:bodyPr/>
          <a:lstStyle/>
          <a:p>
            <a:pPr lvl="0"/>
            <a:r>
              <a:rPr kumimoji="1" lang="en-US" altLang="ja-JP" dirty="0"/>
              <a:t> </a:t>
            </a:r>
            <a:endParaRPr kumimoji="1" lang="ja-JP" altLang="en-US" dirty="0"/>
          </a:p>
        </p:txBody>
      </p:sp>
      <p:sp>
        <p:nvSpPr>
          <p:cNvPr id="35" name="テキスト プレースホルダー 5"/>
          <p:cNvSpPr>
            <a:spLocks noGrp="1"/>
          </p:cNvSpPr>
          <p:nvPr>
            <p:ph type="body" sz="quarter" idx="22" hasCustomPrompt="1"/>
          </p:nvPr>
        </p:nvSpPr>
        <p:spPr>
          <a:xfrm>
            <a:off x="1897843" y="6791804"/>
            <a:ext cx="2746777"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42" name="正方形/長方形 41"/>
          <p:cNvSpPr/>
          <p:nvPr userDrawn="1"/>
        </p:nvSpPr>
        <p:spPr>
          <a:xfrm>
            <a:off x="5013302" y="2478203"/>
            <a:ext cx="3953026" cy="5244962"/>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43" name="直線コネクタ 42"/>
          <p:cNvCxnSpPr/>
          <p:nvPr userDrawn="1"/>
        </p:nvCxnSpPr>
        <p:spPr>
          <a:xfrm>
            <a:off x="5013303" y="2625137"/>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5181821"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userDrawn="1"/>
        </p:nvCxnSpPr>
        <p:spPr>
          <a:xfrm>
            <a:off x="5013303" y="7530634"/>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flipV="1">
            <a:off x="8796399"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図プレースホルダー 24"/>
          <p:cNvSpPr>
            <a:spLocks noGrp="1"/>
          </p:cNvSpPr>
          <p:nvPr>
            <p:ph type="pic" sz="quarter" idx="23" hasCustomPrompt="1"/>
          </p:nvPr>
        </p:nvSpPr>
        <p:spPr>
          <a:xfrm>
            <a:off x="5279815" y="2742683"/>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48" name="テキスト プレースホルダー 20"/>
          <p:cNvSpPr>
            <a:spLocks noGrp="1"/>
          </p:cNvSpPr>
          <p:nvPr>
            <p:ph type="body" sz="quarter" idx="24" hasCustomPrompt="1"/>
          </p:nvPr>
        </p:nvSpPr>
        <p:spPr>
          <a:xfrm>
            <a:off x="5613696" y="6560547"/>
            <a:ext cx="3470400" cy="1004400"/>
          </a:xfrm>
          <a:blipFill>
            <a:blip r:embed="rId4"/>
            <a:stretch>
              <a:fillRect/>
            </a:stretch>
          </a:blipFill>
          <a:effectLst>
            <a:outerShdw blurRad="50800" dist="38100" dir="2700000" algn="tl" rotWithShape="0">
              <a:prstClr val="black">
                <a:alpha val="40000"/>
              </a:prstClr>
            </a:outerShdw>
          </a:effectLst>
        </p:spPr>
        <p:txBody>
          <a:bodyPr/>
          <a:lstStyle/>
          <a:p>
            <a:pPr lvl="0"/>
            <a:r>
              <a:rPr kumimoji="1" lang="en-US" altLang="ja-JP" dirty="0"/>
              <a:t> </a:t>
            </a:r>
            <a:endParaRPr kumimoji="1" lang="ja-JP" altLang="en-US" dirty="0"/>
          </a:p>
        </p:txBody>
      </p:sp>
      <p:sp>
        <p:nvSpPr>
          <p:cNvPr id="49" name="テキスト プレースホルダー 5"/>
          <p:cNvSpPr>
            <a:spLocks noGrp="1"/>
          </p:cNvSpPr>
          <p:nvPr>
            <p:ph type="body" sz="quarter" idx="25" hasCustomPrompt="1"/>
          </p:nvPr>
        </p:nvSpPr>
        <p:spPr>
          <a:xfrm>
            <a:off x="6177348" y="6791804"/>
            <a:ext cx="2746777"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52" name="正方形/長方形 51"/>
          <p:cNvSpPr/>
          <p:nvPr userDrawn="1"/>
        </p:nvSpPr>
        <p:spPr>
          <a:xfrm>
            <a:off x="9306834" y="2478203"/>
            <a:ext cx="3953026" cy="5244962"/>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53" name="直線コネクタ 52"/>
          <p:cNvCxnSpPr/>
          <p:nvPr userDrawn="1"/>
        </p:nvCxnSpPr>
        <p:spPr>
          <a:xfrm>
            <a:off x="9306834" y="263116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a:off x="9475355"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userDrawn="1"/>
        </p:nvCxnSpPr>
        <p:spPr>
          <a:xfrm>
            <a:off x="9306834" y="7522596"/>
            <a:ext cx="395302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userDrawn="1"/>
        </p:nvCxnSpPr>
        <p:spPr>
          <a:xfrm flipV="1">
            <a:off x="13089930"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図プレースホルダー 24"/>
          <p:cNvSpPr>
            <a:spLocks noGrp="1"/>
          </p:cNvSpPr>
          <p:nvPr>
            <p:ph type="pic" sz="quarter" idx="26" hasCustomPrompt="1"/>
          </p:nvPr>
        </p:nvSpPr>
        <p:spPr>
          <a:xfrm>
            <a:off x="9573349" y="2742683"/>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58" name="テキスト プレースホルダー 20"/>
          <p:cNvSpPr>
            <a:spLocks noGrp="1"/>
          </p:cNvSpPr>
          <p:nvPr>
            <p:ph type="body" sz="quarter" idx="27" hasCustomPrompt="1"/>
          </p:nvPr>
        </p:nvSpPr>
        <p:spPr>
          <a:xfrm>
            <a:off x="9907227" y="6560547"/>
            <a:ext cx="3470400" cy="1004400"/>
          </a:xfrm>
          <a:blipFill>
            <a:blip r:embed="rId3"/>
            <a:stretch>
              <a:fillRect/>
            </a:stretch>
          </a:blipFill>
          <a:effectLst>
            <a:outerShdw blurRad="50800" dist="38100" dir="2700000" algn="tl" rotWithShape="0">
              <a:prstClr val="black">
                <a:alpha val="40000"/>
              </a:prstClr>
            </a:outerShdw>
          </a:effectLst>
        </p:spPr>
        <p:txBody>
          <a:bodyPr/>
          <a:lstStyle/>
          <a:p>
            <a:pPr lvl="0"/>
            <a:r>
              <a:rPr kumimoji="1" lang="en-US" altLang="ja-JP" dirty="0"/>
              <a:t> </a:t>
            </a:r>
            <a:endParaRPr kumimoji="1" lang="ja-JP" altLang="en-US" dirty="0"/>
          </a:p>
        </p:txBody>
      </p:sp>
      <p:sp>
        <p:nvSpPr>
          <p:cNvPr id="59" name="テキスト プレースホルダー 5"/>
          <p:cNvSpPr>
            <a:spLocks noGrp="1"/>
          </p:cNvSpPr>
          <p:nvPr>
            <p:ph type="body" sz="quarter" idx="28" hasCustomPrompt="1"/>
          </p:nvPr>
        </p:nvSpPr>
        <p:spPr>
          <a:xfrm>
            <a:off x="10470879" y="6791804"/>
            <a:ext cx="2746777"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60" name="正方形/長方形 59"/>
          <p:cNvSpPr/>
          <p:nvPr userDrawn="1"/>
        </p:nvSpPr>
        <p:spPr>
          <a:xfrm>
            <a:off x="13586338" y="2478203"/>
            <a:ext cx="3953026" cy="5244962"/>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61" name="直線コネクタ 60"/>
          <p:cNvCxnSpPr/>
          <p:nvPr userDrawn="1"/>
        </p:nvCxnSpPr>
        <p:spPr>
          <a:xfrm>
            <a:off x="13586339" y="2625137"/>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userDrawn="1"/>
        </p:nvCxnSpPr>
        <p:spPr>
          <a:xfrm>
            <a:off x="13754858"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userDrawn="1"/>
        </p:nvCxnSpPr>
        <p:spPr>
          <a:xfrm>
            <a:off x="13586339" y="7530634"/>
            <a:ext cx="3847990"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V="1">
            <a:off x="17369433" y="2520000"/>
            <a:ext cx="0" cy="514800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図プレースホルダー 24"/>
          <p:cNvSpPr>
            <a:spLocks noGrp="1"/>
          </p:cNvSpPr>
          <p:nvPr>
            <p:ph type="pic" sz="quarter" idx="29" hasCustomPrompt="1"/>
          </p:nvPr>
        </p:nvSpPr>
        <p:spPr>
          <a:xfrm>
            <a:off x="13852851" y="2742683"/>
            <a:ext cx="3420000" cy="4716000"/>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66" name="テキスト プレースホルダー 20"/>
          <p:cNvSpPr>
            <a:spLocks noGrp="1"/>
          </p:cNvSpPr>
          <p:nvPr>
            <p:ph type="body" sz="quarter" idx="30" hasCustomPrompt="1"/>
          </p:nvPr>
        </p:nvSpPr>
        <p:spPr>
          <a:xfrm>
            <a:off x="14186732" y="6560547"/>
            <a:ext cx="3470400" cy="1004400"/>
          </a:xfrm>
          <a:blipFill>
            <a:blip r:embed="rId4"/>
            <a:stretch>
              <a:fillRect/>
            </a:stretch>
          </a:blipFill>
          <a:effectLst>
            <a:outerShdw blurRad="50800" dist="38100" dir="2700000" algn="tl" rotWithShape="0">
              <a:prstClr val="black">
                <a:alpha val="40000"/>
              </a:prstClr>
            </a:outerShdw>
          </a:effectLst>
        </p:spPr>
        <p:txBody>
          <a:bodyPr/>
          <a:lstStyle/>
          <a:p>
            <a:pPr lvl="0"/>
            <a:r>
              <a:rPr kumimoji="1" lang="en-US" altLang="ja-JP" dirty="0"/>
              <a:t> </a:t>
            </a:r>
            <a:endParaRPr kumimoji="1" lang="ja-JP" altLang="en-US" dirty="0"/>
          </a:p>
        </p:txBody>
      </p:sp>
      <p:sp>
        <p:nvSpPr>
          <p:cNvPr id="67" name="テキスト プレースホルダー 5"/>
          <p:cNvSpPr>
            <a:spLocks noGrp="1"/>
          </p:cNvSpPr>
          <p:nvPr>
            <p:ph type="body" sz="quarter" idx="31" hasCustomPrompt="1"/>
          </p:nvPr>
        </p:nvSpPr>
        <p:spPr>
          <a:xfrm>
            <a:off x="14750384" y="6791804"/>
            <a:ext cx="2746777"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68" name="テキスト プレースホルダー 5"/>
          <p:cNvSpPr>
            <a:spLocks noGrp="1"/>
          </p:cNvSpPr>
          <p:nvPr>
            <p:ph type="body" sz="quarter" idx="21" hasCustomPrompt="1"/>
          </p:nvPr>
        </p:nvSpPr>
        <p:spPr>
          <a:xfrm>
            <a:off x="1589851" y="7919146"/>
            <a:ext cx="15083340" cy="1133096"/>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024470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4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Horizontal)">
                                      <p:cBhvr>
                                        <p:cTn id="12" dur="500"/>
                                        <p:tgtEl>
                                          <p:spTgt spid="8"/>
                                        </p:tgtEl>
                                      </p:cBhvr>
                                    </p:animEffect>
                                  </p:childTnLst>
                                </p:cTn>
                              </p:par>
                              <p:par>
                                <p:cTn id="13" presetID="22" presetClass="entr" presetSubtype="4"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750"/>
                                        <p:tgtEl>
                                          <p:spTgt spid="12"/>
                                        </p:tgtEl>
                                      </p:cBhvr>
                                    </p:animEffect>
                                  </p:childTnLst>
                                </p:cTn>
                              </p:par>
                              <p:par>
                                <p:cTn id="16" presetID="22" presetClass="entr" presetSubtype="1" fill="hold" nodeType="withEffect">
                                  <p:stCondLst>
                                    <p:cond delay="25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750"/>
                                        <p:tgtEl>
                                          <p:spTgt spid="10"/>
                                        </p:tgtEl>
                                      </p:cBhvr>
                                    </p:animEffect>
                                  </p:childTnLst>
                                </p:cTn>
                              </p:par>
                              <p:par>
                                <p:cTn id="19" presetID="22" presetClass="entr" presetSubtype="8" fill="hold" nodeType="withEffect">
                                  <p:stCondLst>
                                    <p:cond delay="25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750"/>
                                        <p:tgtEl>
                                          <p:spTgt spid="9"/>
                                        </p:tgtEl>
                                      </p:cBhvr>
                                    </p:animEffect>
                                  </p:childTnLst>
                                </p:cTn>
                              </p:par>
                              <p:par>
                                <p:cTn id="22" presetID="22" presetClass="entr" presetSubtype="2"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750"/>
                                        <p:tgtEl>
                                          <p:spTgt spid="11"/>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childTnLst>
                                </p:cTn>
                              </p:par>
                            </p:childTnLst>
                          </p:cTn>
                        </p:par>
                        <p:par>
                          <p:cTn id="28" fill="hold">
                            <p:stCondLst>
                              <p:cond delay="1500"/>
                            </p:stCondLst>
                            <p:childTnLst>
                              <p:par>
                                <p:cTn id="29" presetID="22" presetClass="entr" presetSubtype="2" fill="hold" grpId="0" nodeType="afterEffect">
                                  <p:stCondLst>
                                    <p:cond delay="0"/>
                                  </p:stCondLst>
                                  <p:childTnLst>
                                    <p:set>
                                      <p:cBhvr>
                                        <p:cTn id="30" dur="1" fill="hold">
                                          <p:stCondLst>
                                            <p:cond delay="0"/>
                                          </p:stCondLst>
                                        </p:cTn>
                                        <p:tgtEl>
                                          <p:spTgt spid="35">
                                            <p:txEl>
                                              <p:pRg st="0" end="0"/>
                                            </p:txEl>
                                          </p:spTgt>
                                        </p:tgtEl>
                                        <p:attrNameLst>
                                          <p:attrName>style.visibility</p:attrName>
                                        </p:attrNameLst>
                                      </p:cBhvr>
                                      <p:to>
                                        <p:strVal val="visible"/>
                                      </p:to>
                                    </p:set>
                                    <p:animEffect transition="in" filter="wipe(right)">
                                      <p:cBhvr>
                                        <p:cTn id="31" dur="500"/>
                                        <p:tgtEl>
                                          <p:spTgt spid="35">
                                            <p:txEl>
                                              <p:pRg st="0" end="0"/>
                                            </p:txEl>
                                          </p:spTgt>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right)">
                                      <p:cBhvr>
                                        <p:cTn id="34" dur="500"/>
                                        <p:tgtEl>
                                          <p:spTgt spid="21"/>
                                        </p:tgtEl>
                                      </p:cBhvr>
                                    </p:animEffect>
                                  </p:childTnLst>
                                </p:cTn>
                              </p:par>
                            </p:childTnLst>
                          </p:cTn>
                        </p:par>
                        <p:par>
                          <p:cTn id="35" fill="hold">
                            <p:stCondLst>
                              <p:cond delay="2000"/>
                            </p:stCondLst>
                            <p:childTnLst>
                              <p:par>
                                <p:cTn id="36" presetID="16" presetClass="entr" presetSubtype="42" fill="hold" grpId="0" nodeType="afterEffect">
                                  <p:stCondLst>
                                    <p:cond delay="0"/>
                                  </p:stCondLst>
                                  <p:childTnLst>
                                    <p:set>
                                      <p:cBhvr>
                                        <p:cTn id="37" dur="1" fill="hold">
                                          <p:stCondLst>
                                            <p:cond delay="0"/>
                                          </p:stCondLst>
                                        </p:cTn>
                                        <p:tgtEl>
                                          <p:spTgt spid="42"/>
                                        </p:tgtEl>
                                        <p:attrNameLst>
                                          <p:attrName>style.visibility</p:attrName>
                                        </p:attrNameLst>
                                      </p:cBhvr>
                                      <p:to>
                                        <p:strVal val="visible"/>
                                      </p:to>
                                    </p:set>
                                    <p:animEffect transition="in" filter="barn(outHorizontal)">
                                      <p:cBhvr>
                                        <p:cTn id="38" dur="500"/>
                                        <p:tgtEl>
                                          <p:spTgt spid="42"/>
                                        </p:tgtEl>
                                      </p:cBhvr>
                                    </p:animEffect>
                                  </p:childTnLst>
                                </p:cTn>
                              </p:par>
                              <p:par>
                                <p:cTn id="39" presetID="22" presetClass="entr" presetSubtype="4" fill="hold" nodeType="withEffect">
                                  <p:stCondLst>
                                    <p:cond delay="250"/>
                                  </p:stCondLst>
                                  <p:childTnLst>
                                    <p:set>
                                      <p:cBhvr>
                                        <p:cTn id="40" dur="1" fill="hold">
                                          <p:stCondLst>
                                            <p:cond delay="0"/>
                                          </p:stCondLst>
                                        </p:cTn>
                                        <p:tgtEl>
                                          <p:spTgt spid="46"/>
                                        </p:tgtEl>
                                        <p:attrNameLst>
                                          <p:attrName>style.visibility</p:attrName>
                                        </p:attrNameLst>
                                      </p:cBhvr>
                                      <p:to>
                                        <p:strVal val="visible"/>
                                      </p:to>
                                    </p:set>
                                    <p:animEffect transition="in" filter="wipe(down)">
                                      <p:cBhvr>
                                        <p:cTn id="41" dur="750"/>
                                        <p:tgtEl>
                                          <p:spTgt spid="46"/>
                                        </p:tgtEl>
                                      </p:cBhvr>
                                    </p:animEffect>
                                  </p:childTnLst>
                                </p:cTn>
                              </p:par>
                              <p:par>
                                <p:cTn id="42" presetID="22" presetClass="entr" presetSubtype="1" fill="hold" nodeType="withEffect">
                                  <p:stCondLst>
                                    <p:cond delay="250"/>
                                  </p:stCondLst>
                                  <p:childTnLst>
                                    <p:set>
                                      <p:cBhvr>
                                        <p:cTn id="43" dur="1" fill="hold">
                                          <p:stCondLst>
                                            <p:cond delay="0"/>
                                          </p:stCondLst>
                                        </p:cTn>
                                        <p:tgtEl>
                                          <p:spTgt spid="44"/>
                                        </p:tgtEl>
                                        <p:attrNameLst>
                                          <p:attrName>style.visibility</p:attrName>
                                        </p:attrNameLst>
                                      </p:cBhvr>
                                      <p:to>
                                        <p:strVal val="visible"/>
                                      </p:to>
                                    </p:set>
                                    <p:animEffect transition="in" filter="wipe(up)">
                                      <p:cBhvr>
                                        <p:cTn id="44" dur="750"/>
                                        <p:tgtEl>
                                          <p:spTgt spid="44"/>
                                        </p:tgtEl>
                                      </p:cBhvr>
                                    </p:animEffect>
                                  </p:childTnLst>
                                </p:cTn>
                              </p:par>
                              <p:par>
                                <p:cTn id="45" presetID="22" presetClass="entr" presetSubtype="8" fill="hold" nodeType="withEffect">
                                  <p:stCondLst>
                                    <p:cond delay="250"/>
                                  </p:stCondLst>
                                  <p:childTnLst>
                                    <p:set>
                                      <p:cBhvr>
                                        <p:cTn id="46" dur="1" fill="hold">
                                          <p:stCondLst>
                                            <p:cond delay="0"/>
                                          </p:stCondLst>
                                        </p:cTn>
                                        <p:tgtEl>
                                          <p:spTgt spid="43"/>
                                        </p:tgtEl>
                                        <p:attrNameLst>
                                          <p:attrName>style.visibility</p:attrName>
                                        </p:attrNameLst>
                                      </p:cBhvr>
                                      <p:to>
                                        <p:strVal val="visible"/>
                                      </p:to>
                                    </p:set>
                                    <p:animEffect transition="in" filter="wipe(left)">
                                      <p:cBhvr>
                                        <p:cTn id="47" dur="750"/>
                                        <p:tgtEl>
                                          <p:spTgt spid="43"/>
                                        </p:tgtEl>
                                      </p:cBhvr>
                                    </p:animEffect>
                                  </p:childTnLst>
                                </p:cTn>
                              </p:par>
                              <p:par>
                                <p:cTn id="48" presetID="22" presetClass="entr" presetSubtype="2" fill="hold" nodeType="withEffect">
                                  <p:stCondLst>
                                    <p:cond delay="250"/>
                                  </p:stCondLst>
                                  <p:childTnLst>
                                    <p:set>
                                      <p:cBhvr>
                                        <p:cTn id="49" dur="1" fill="hold">
                                          <p:stCondLst>
                                            <p:cond delay="0"/>
                                          </p:stCondLst>
                                        </p:cTn>
                                        <p:tgtEl>
                                          <p:spTgt spid="45"/>
                                        </p:tgtEl>
                                        <p:attrNameLst>
                                          <p:attrName>style.visibility</p:attrName>
                                        </p:attrNameLst>
                                      </p:cBhvr>
                                      <p:to>
                                        <p:strVal val="visible"/>
                                      </p:to>
                                    </p:set>
                                    <p:animEffect transition="in" filter="wipe(right)">
                                      <p:cBhvr>
                                        <p:cTn id="50" dur="750"/>
                                        <p:tgtEl>
                                          <p:spTgt spid="45"/>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750"/>
                                        <p:tgtEl>
                                          <p:spTgt spid="47"/>
                                        </p:tgtEl>
                                      </p:cBhvr>
                                    </p:animEffect>
                                  </p:childTnLst>
                                </p:cTn>
                              </p:par>
                            </p:childTnLst>
                          </p:cTn>
                        </p:par>
                        <p:par>
                          <p:cTn id="54" fill="hold">
                            <p:stCondLst>
                              <p:cond delay="3000"/>
                            </p:stCondLst>
                            <p:childTnLst>
                              <p:par>
                                <p:cTn id="55" presetID="22" presetClass="entr" presetSubtype="2" fill="hold" grpId="0" nodeType="afterEffect">
                                  <p:stCondLst>
                                    <p:cond delay="0"/>
                                  </p:stCondLst>
                                  <p:childTnLst>
                                    <p:set>
                                      <p:cBhvr>
                                        <p:cTn id="56" dur="1" fill="hold">
                                          <p:stCondLst>
                                            <p:cond delay="0"/>
                                          </p:stCondLst>
                                        </p:cTn>
                                        <p:tgtEl>
                                          <p:spTgt spid="49">
                                            <p:txEl>
                                              <p:pRg st="0" end="0"/>
                                            </p:txEl>
                                          </p:spTgt>
                                        </p:tgtEl>
                                        <p:attrNameLst>
                                          <p:attrName>style.visibility</p:attrName>
                                        </p:attrNameLst>
                                      </p:cBhvr>
                                      <p:to>
                                        <p:strVal val="visible"/>
                                      </p:to>
                                    </p:set>
                                    <p:animEffect transition="in" filter="wipe(right)">
                                      <p:cBhvr>
                                        <p:cTn id="57" dur="500"/>
                                        <p:tgtEl>
                                          <p:spTgt spid="49">
                                            <p:txEl>
                                              <p:pRg st="0" end="0"/>
                                            </p:txEl>
                                          </p:spTgt>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childTnLst>
                          </p:cTn>
                        </p:par>
                        <p:par>
                          <p:cTn id="61" fill="hold">
                            <p:stCondLst>
                              <p:cond delay="3500"/>
                            </p:stCondLst>
                            <p:childTnLst>
                              <p:par>
                                <p:cTn id="62" presetID="16" presetClass="entr" presetSubtype="42"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outHorizontal)">
                                      <p:cBhvr>
                                        <p:cTn id="64" dur="500"/>
                                        <p:tgtEl>
                                          <p:spTgt spid="52"/>
                                        </p:tgtEl>
                                      </p:cBhvr>
                                    </p:animEffect>
                                  </p:childTnLst>
                                </p:cTn>
                              </p:par>
                              <p:par>
                                <p:cTn id="65" presetID="22" presetClass="entr" presetSubtype="4" fill="hold" nodeType="withEffect">
                                  <p:stCondLst>
                                    <p:cond delay="250"/>
                                  </p:stCondLst>
                                  <p:childTnLst>
                                    <p:set>
                                      <p:cBhvr>
                                        <p:cTn id="66" dur="1" fill="hold">
                                          <p:stCondLst>
                                            <p:cond delay="0"/>
                                          </p:stCondLst>
                                        </p:cTn>
                                        <p:tgtEl>
                                          <p:spTgt spid="56"/>
                                        </p:tgtEl>
                                        <p:attrNameLst>
                                          <p:attrName>style.visibility</p:attrName>
                                        </p:attrNameLst>
                                      </p:cBhvr>
                                      <p:to>
                                        <p:strVal val="visible"/>
                                      </p:to>
                                    </p:set>
                                    <p:animEffect transition="in" filter="wipe(down)">
                                      <p:cBhvr>
                                        <p:cTn id="67" dur="750"/>
                                        <p:tgtEl>
                                          <p:spTgt spid="56"/>
                                        </p:tgtEl>
                                      </p:cBhvr>
                                    </p:animEffect>
                                  </p:childTnLst>
                                </p:cTn>
                              </p:par>
                              <p:par>
                                <p:cTn id="68" presetID="22" presetClass="entr" presetSubtype="1" fill="hold" nodeType="withEffect">
                                  <p:stCondLst>
                                    <p:cond delay="250"/>
                                  </p:stCondLst>
                                  <p:childTnLst>
                                    <p:set>
                                      <p:cBhvr>
                                        <p:cTn id="69" dur="1" fill="hold">
                                          <p:stCondLst>
                                            <p:cond delay="0"/>
                                          </p:stCondLst>
                                        </p:cTn>
                                        <p:tgtEl>
                                          <p:spTgt spid="54"/>
                                        </p:tgtEl>
                                        <p:attrNameLst>
                                          <p:attrName>style.visibility</p:attrName>
                                        </p:attrNameLst>
                                      </p:cBhvr>
                                      <p:to>
                                        <p:strVal val="visible"/>
                                      </p:to>
                                    </p:set>
                                    <p:animEffect transition="in" filter="wipe(up)">
                                      <p:cBhvr>
                                        <p:cTn id="70" dur="750"/>
                                        <p:tgtEl>
                                          <p:spTgt spid="54"/>
                                        </p:tgtEl>
                                      </p:cBhvr>
                                    </p:animEffect>
                                  </p:childTnLst>
                                </p:cTn>
                              </p:par>
                              <p:par>
                                <p:cTn id="71" presetID="22" presetClass="entr" presetSubtype="8" fill="hold" nodeType="withEffect">
                                  <p:stCondLst>
                                    <p:cond delay="250"/>
                                  </p:stCondLst>
                                  <p:childTnLst>
                                    <p:set>
                                      <p:cBhvr>
                                        <p:cTn id="72" dur="1" fill="hold">
                                          <p:stCondLst>
                                            <p:cond delay="0"/>
                                          </p:stCondLst>
                                        </p:cTn>
                                        <p:tgtEl>
                                          <p:spTgt spid="53"/>
                                        </p:tgtEl>
                                        <p:attrNameLst>
                                          <p:attrName>style.visibility</p:attrName>
                                        </p:attrNameLst>
                                      </p:cBhvr>
                                      <p:to>
                                        <p:strVal val="visible"/>
                                      </p:to>
                                    </p:set>
                                    <p:animEffect transition="in" filter="wipe(left)">
                                      <p:cBhvr>
                                        <p:cTn id="73" dur="750"/>
                                        <p:tgtEl>
                                          <p:spTgt spid="53"/>
                                        </p:tgtEl>
                                      </p:cBhvr>
                                    </p:animEffect>
                                  </p:childTnLst>
                                </p:cTn>
                              </p:par>
                              <p:par>
                                <p:cTn id="74" presetID="22" presetClass="entr" presetSubtype="2" fill="hold" nodeType="withEffect">
                                  <p:stCondLst>
                                    <p:cond delay="250"/>
                                  </p:stCondLst>
                                  <p:childTnLst>
                                    <p:set>
                                      <p:cBhvr>
                                        <p:cTn id="75" dur="1" fill="hold">
                                          <p:stCondLst>
                                            <p:cond delay="0"/>
                                          </p:stCondLst>
                                        </p:cTn>
                                        <p:tgtEl>
                                          <p:spTgt spid="55"/>
                                        </p:tgtEl>
                                        <p:attrNameLst>
                                          <p:attrName>style.visibility</p:attrName>
                                        </p:attrNameLst>
                                      </p:cBhvr>
                                      <p:to>
                                        <p:strVal val="visible"/>
                                      </p:to>
                                    </p:set>
                                    <p:animEffect transition="in" filter="wipe(right)">
                                      <p:cBhvr>
                                        <p:cTn id="76" dur="750"/>
                                        <p:tgtEl>
                                          <p:spTgt spid="55"/>
                                        </p:tgtEl>
                                      </p:cBhvr>
                                    </p:animEffect>
                                  </p:childTnLst>
                                </p:cTn>
                              </p:par>
                              <p:par>
                                <p:cTn id="77" presetID="10" presetClass="entr" presetSubtype="0" fill="hold" grpId="0" nodeType="withEffect">
                                  <p:stCondLst>
                                    <p:cond delay="25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750"/>
                                        <p:tgtEl>
                                          <p:spTgt spid="57"/>
                                        </p:tgtEl>
                                      </p:cBhvr>
                                    </p:animEffect>
                                  </p:childTnLst>
                                </p:cTn>
                              </p:par>
                            </p:childTnLst>
                          </p:cTn>
                        </p:par>
                        <p:par>
                          <p:cTn id="80" fill="hold">
                            <p:stCondLst>
                              <p:cond delay="4500"/>
                            </p:stCondLst>
                            <p:childTnLst>
                              <p:par>
                                <p:cTn id="81" presetID="22" presetClass="entr" presetSubtype="2" fill="hold" grpId="0" nodeType="afterEffect">
                                  <p:stCondLst>
                                    <p:cond delay="0"/>
                                  </p:stCondLst>
                                  <p:childTnLst>
                                    <p:set>
                                      <p:cBhvr>
                                        <p:cTn id="82" dur="1" fill="hold">
                                          <p:stCondLst>
                                            <p:cond delay="0"/>
                                          </p:stCondLst>
                                        </p:cTn>
                                        <p:tgtEl>
                                          <p:spTgt spid="59">
                                            <p:txEl>
                                              <p:pRg st="0" end="0"/>
                                            </p:txEl>
                                          </p:spTgt>
                                        </p:tgtEl>
                                        <p:attrNameLst>
                                          <p:attrName>style.visibility</p:attrName>
                                        </p:attrNameLst>
                                      </p:cBhvr>
                                      <p:to>
                                        <p:strVal val="visible"/>
                                      </p:to>
                                    </p:set>
                                    <p:animEffect transition="in" filter="wipe(right)">
                                      <p:cBhvr>
                                        <p:cTn id="83" dur="500"/>
                                        <p:tgtEl>
                                          <p:spTgt spid="59">
                                            <p:txEl>
                                              <p:pRg st="0" end="0"/>
                                            </p:txEl>
                                          </p:spTgt>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wipe(right)">
                                      <p:cBhvr>
                                        <p:cTn id="86" dur="500"/>
                                        <p:tgtEl>
                                          <p:spTgt spid="58"/>
                                        </p:tgtEl>
                                      </p:cBhvr>
                                    </p:animEffect>
                                  </p:childTnLst>
                                </p:cTn>
                              </p:par>
                            </p:childTnLst>
                          </p:cTn>
                        </p:par>
                        <p:par>
                          <p:cTn id="87" fill="hold">
                            <p:stCondLst>
                              <p:cond delay="5000"/>
                            </p:stCondLst>
                            <p:childTnLst>
                              <p:par>
                                <p:cTn id="88" presetID="16" presetClass="entr" presetSubtype="42"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barn(outHorizontal)">
                                      <p:cBhvr>
                                        <p:cTn id="90" dur="500"/>
                                        <p:tgtEl>
                                          <p:spTgt spid="60"/>
                                        </p:tgtEl>
                                      </p:cBhvr>
                                    </p:animEffect>
                                  </p:childTnLst>
                                </p:cTn>
                              </p:par>
                              <p:par>
                                <p:cTn id="91" presetID="22" presetClass="entr" presetSubtype="4" fill="hold" nodeType="withEffect">
                                  <p:stCondLst>
                                    <p:cond delay="250"/>
                                  </p:stCondLst>
                                  <p:childTnLst>
                                    <p:set>
                                      <p:cBhvr>
                                        <p:cTn id="92" dur="1" fill="hold">
                                          <p:stCondLst>
                                            <p:cond delay="0"/>
                                          </p:stCondLst>
                                        </p:cTn>
                                        <p:tgtEl>
                                          <p:spTgt spid="64"/>
                                        </p:tgtEl>
                                        <p:attrNameLst>
                                          <p:attrName>style.visibility</p:attrName>
                                        </p:attrNameLst>
                                      </p:cBhvr>
                                      <p:to>
                                        <p:strVal val="visible"/>
                                      </p:to>
                                    </p:set>
                                    <p:animEffect transition="in" filter="wipe(down)">
                                      <p:cBhvr>
                                        <p:cTn id="93" dur="750"/>
                                        <p:tgtEl>
                                          <p:spTgt spid="64"/>
                                        </p:tgtEl>
                                      </p:cBhvr>
                                    </p:animEffect>
                                  </p:childTnLst>
                                </p:cTn>
                              </p:par>
                              <p:par>
                                <p:cTn id="94" presetID="22" presetClass="entr" presetSubtype="1" fill="hold" nodeType="withEffect">
                                  <p:stCondLst>
                                    <p:cond delay="250"/>
                                  </p:stCondLst>
                                  <p:childTnLst>
                                    <p:set>
                                      <p:cBhvr>
                                        <p:cTn id="95" dur="1" fill="hold">
                                          <p:stCondLst>
                                            <p:cond delay="0"/>
                                          </p:stCondLst>
                                        </p:cTn>
                                        <p:tgtEl>
                                          <p:spTgt spid="62"/>
                                        </p:tgtEl>
                                        <p:attrNameLst>
                                          <p:attrName>style.visibility</p:attrName>
                                        </p:attrNameLst>
                                      </p:cBhvr>
                                      <p:to>
                                        <p:strVal val="visible"/>
                                      </p:to>
                                    </p:set>
                                    <p:animEffect transition="in" filter="wipe(up)">
                                      <p:cBhvr>
                                        <p:cTn id="96" dur="750"/>
                                        <p:tgtEl>
                                          <p:spTgt spid="62"/>
                                        </p:tgtEl>
                                      </p:cBhvr>
                                    </p:animEffect>
                                  </p:childTnLst>
                                </p:cTn>
                              </p:par>
                              <p:par>
                                <p:cTn id="97" presetID="22" presetClass="entr" presetSubtype="8" fill="hold" nodeType="withEffect">
                                  <p:stCondLst>
                                    <p:cond delay="250"/>
                                  </p:stCondLst>
                                  <p:childTnLst>
                                    <p:set>
                                      <p:cBhvr>
                                        <p:cTn id="98" dur="1" fill="hold">
                                          <p:stCondLst>
                                            <p:cond delay="0"/>
                                          </p:stCondLst>
                                        </p:cTn>
                                        <p:tgtEl>
                                          <p:spTgt spid="61"/>
                                        </p:tgtEl>
                                        <p:attrNameLst>
                                          <p:attrName>style.visibility</p:attrName>
                                        </p:attrNameLst>
                                      </p:cBhvr>
                                      <p:to>
                                        <p:strVal val="visible"/>
                                      </p:to>
                                    </p:set>
                                    <p:animEffect transition="in" filter="wipe(left)">
                                      <p:cBhvr>
                                        <p:cTn id="99" dur="750"/>
                                        <p:tgtEl>
                                          <p:spTgt spid="61"/>
                                        </p:tgtEl>
                                      </p:cBhvr>
                                    </p:animEffect>
                                  </p:childTnLst>
                                </p:cTn>
                              </p:par>
                              <p:par>
                                <p:cTn id="100" presetID="22" presetClass="entr" presetSubtype="2" fill="hold" nodeType="withEffect">
                                  <p:stCondLst>
                                    <p:cond delay="25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750"/>
                                        <p:tgtEl>
                                          <p:spTgt spid="65"/>
                                        </p:tgtEl>
                                      </p:cBhvr>
                                    </p:animEffect>
                                  </p:childTnLst>
                                </p:cTn>
                              </p:par>
                            </p:childTnLst>
                          </p:cTn>
                        </p:par>
                        <p:par>
                          <p:cTn id="106" fill="hold">
                            <p:stCondLst>
                              <p:cond delay="6000"/>
                            </p:stCondLst>
                            <p:childTnLst>
                              <p:par>
                                <p:cTn id="107" presetID="22" presetClass="entr" presetSubtype="2" fill="hold" grpId="0" nodeType="afterEffect">
                                  <p:stCondLst>
                                    <p:cond delay="0"/>
                                  </p:stCondLst>
                                  <p:childTnLst>
                                    <p:set>
                                      <p:cBhvr>
                                        <p:cTn id="108" dur="1" fill="hold">
                                          <p:stCondLst>
                                            <p:cond delay="0"/>
                                          </p:stCondLst>
                                        </p:cTn>
                                        <p:tgtEl>
                                          <p:spTgt spid="67">
                                            <p:txEl>
                                              <p:pRg st="0" end="0"/>
                                            </p:txEl>
                                          </p:spTgt>
                                        </p:tgtEl>
                                        <p:attrNameLst>
                                          <p:attrName>style.visibility</p:attrName>
                                        </p:attrNameLst>
                                      </p:cBhvr>
                                      <p:to>
                                        <p:strVal val="visible"/>
                                      </p:to>
                                    </p:set>
                                    <p:animEffect transition="in" filter="wipe(right)">
                                      <p:cBhvr>
                                        <p:cTn id="109" dur="500"/>
                                        <p:tgtEl>
                                          <p:spTgt spid="67">
                                            <p:txEl>
                                              <p:pRg st="0" end="0"/>
                                            </p:tx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wipe(right)">
                                      <p:cBhvr>
                                        <p:cTn id="112" dur="500"/>
                                        <p:tgtEl>
                                          <p:spTgt spid="66"/>
                                        </p:tgtEl>
                                      </p:cBhvr>
                                    </p:animEffect>
                                  </p:childTnLst>
                                </p:cTn>
                              </p:par>
                            </p:childTnLst>
                          </p:cTn>
                        </p:par>
                        <p:par>
                          <p:cTn id="113" fill="hold">
                            <p:stCondLst>
                              <p:cond delay="6500"/>
                            </p:stCondLst>
                            <p:childTnLst>
                              <p:par>
                                <p:cTn id="114" presetID="2" presetClass="entr" presetSubtype="4" decel="100000" fill="hold" grpId="0" nodeType="afterEffect">
                                  <p:stCondLst>
                                    <p:cond delay="250"/>
                                  </p:stCondLst>
                                  <p:childTnLst>
                                    <p:set>
                                      <p:cBhvr>
                                        <p:cTn id="115" dur="1" fill="hold">
                                          <p:stCondLst>
                                            <p:cond delay="0"/>
                                          </p:stCondLst>
                                        </p:cTn>
                                        <p:tgtEl>
                                          <p:spTgt spid="68"/>
                                        </p:tgtEl>
                                        <p:attrNameLst>
                                          <p:attrName>style.visibility</p:attrName>
                                        </p:attrNameLst>
                                      </p:cBhvr>
                                      <p:to>
                                        <p:strVal val="visible"/>
                                      </p:to>
                                    </p:set>
                                    <p:anim calcmode="lin" valueType="num">
                                      <p:cBhvr additive="base">
                                        <p:cTn id="116" dur="500" fill="hold"/>
                                        <p:tgtEl>
                                          <p:spTgt spid="68"/>
                                        </p:tgtEl>
                                        <p:attrNameLst>
                                          <p:attrName>ppt_x</p:attrName>
                                        </p:attrNameLst>
                                      </p:cBhvr>
                                      <p:tavLst>
                                        <p:tav tm="0">
                                          <p:val>
                                            <p:strVal val="#ppt_x"/>
                                          </p:val>
                                        </p:tav>
                                        <p:tav tm="100000">
                                          <p:val>
                                            <p:strVal val="#ppt_x"/>
                                          </p:val>
                                        </p:tav>
                                      </p:tavLst>
                                    </p:anim>
                                    <p:anim calcmode="lin" valueType="num">
                                      <p:cBhvr additive="base">
                                        <p:cTn id="117"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21" grpId="0" animBg="1">
        <p:tmplLst>
          <p:tmpl>
            <p:tnLst>
              <p:par>
                <p:cTn presetID="22" presetClass="entr" presetSubtype="2" fill="hold" nodeType="with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35" grpId="0" build="p">
        <p:tmplLst>
          <p:tmpl lvl="1">
            <p:tnLst>
              <p:par>
                <p:cTn presetID="22" presetClass="entr" presetSubtype="2"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right)">
                      <p:cBhvr>
                        <p:cTn dur="500"/>
                        <p:tgtEl>
                          <p:spTgt spid="35"/>
                        </p:tgtEl>
                      </p:cBhvr>
                    </p:animEffect>
                  </p:childTnLst>
                </p:cTn>
              </p:par>
            </p:tnLst>
          </p:tmpl>
        </p:tmplLst>
      </p:bldP>
      <p:bldP spid="42" grpId="0" animBg="1"/>
      <p:bldP spid="47" grpId="0"/>
      <p:bldP spid="48" grpId="0" animBg="1">
        <p:tmplLst>
          <p:tmpl>
            <p:tnLst>
              <p:par>
                <p:cTn presetID="22" presetClass="entr" presetSubtype="2" fill="hold" nodeType="with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right)">
                      <p:cBhvr>
                        <p:cTn dur="500"/>
                        <p:tgtEl>
                          <p:spTgt spid="48"/>
                        </p:tgtEl>
                      </p:cBhvr>
                    </p:animEffect>
                  </p:childTnLst>
                </p:cTn>
              </p:par>
            </p:tnLst>
          </p:tmpl>
        </p:tmplLst>
      </p:bldP>
      <p:bldP spid="49" grpId="0" build="p">
        <p:tmplLst>
          <p:tmpl lvl="1">
            <p:tnLst>
              <p:par>
                <p:cTn presetID="22" presetClass="entr" presetSubtype="2"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2" grpId="0" animBg="1"/>
      <p:bldP spid="57" grpId="0"/>
      <p:bldP spid="58" grpId="0" animBg="1">
        <p:tmplLst>
          <p:tmpl>
            <p:tnLst>
              <p:par>
                <p:cTn presetID="22" presetClass="entr" presetSubtype="2"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right)">
                      <p:cBhvr>
                        <p:cTn dur="500"/>
                        <p:tgtEl>
                          <p:spTgt spid="58"/>
                        </p:tgtEl>
                      </p:cBhvr>
                    </p:animEffect>
                  </p:childTnLst>
                </p:cTn>
              </p:par>
            </p:tnLst>
          </p:tmpl>
        </p:tmplLst>
      </p:bldP>
      <p:bldP spid="59" grpId="0" build="p">
        <p:tmplLst>
          <p:tmpl lvl="1">
            <p:tnLst>
              <p:par>
                <p:cTn presetID="22" presetClass="entr" presetSubtype="2" fill="hold" nodeType="after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500"/>
                        <p:tgtEl>
                          <p:spTgt spid="59"/>
                        </p:tgtEl>
                      </p:cBhvr>
                    </p:animEffect>
                  </p:childTnLst>
                </p:cTn>
              </p:par>
            </p:tnLst>
          </p:tmpl>
        </p:tmplLst>
      </p:bldP>
      <p:bldP spid="60" grpId="0" animBg="1"/>
      <p:bldP spid="65" grpId="0"/>
      <p:bldP spid="66" grpId="0" animBg="1">
        <p:tmplLst>
          <p:tmpl>
            <p:tnLst>
              <p:par>
                <p:cTn presetID="22" presetClass="entr" presetSubtype="2" fill="hold" nodeType="with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wipe(right)">
                      <p:cBhvr>
                        <p:cTn dur="500"/>
                        <p:tgtEl>
                          <p:spTgt spid="66"/>
                        </p:tgtEl>
                      </p:cBhvr>
                    </p:animEffect>
                  </p:childTnLst>
                </p:cTn>
              </p:par>
            </p:tnLst>
          </p:tmpl>
        </p:tmplLst>
      </p:bldP>
      <p:bldP spid="67" grpId="0" build="p">
        <p:tmplLst>
          <p:tmpl lvl="1">
            <p:tnLst>
              <p:par>
                <p:cTn presetID="22" presetClass="entr" presetSubtype="2" fill="hold" nodeType="after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wipe(right)">
                      <p:cBhvr>
                        <p:cTn dur="500"/>
                        <p:tgtEl>
                          <p:spTgt spid="67"/>
                        </p:tgtEl>
                      </p:cBhvr>
                    </p:animEffect>
                  </p:childTnLst>
                </p:cTn>
              </p:par>
            </p:tnLst>
          </p:tmpl>
        </p:tmplLst>
      </p:bldP>
      <p:bldP spid="68" grpId="0">
        <p:tmplLst>
          <p:tmpl>
            <p:tnLst>
              <p:par>
                <p:cTn presetID="2" presetClass="entr" presetSubtype="4" decel="100000" fill="hold" nodeType="afterEffect">
                  <p:stCondLst>
                    <p:cond delay="250"/>
                  </p:stCondLst>
                  <p:childTnLst>
                    <p:set>
                      <p:cBhvr>
                        <p:cTn dur="1" fill="hold">
                          <p:stCondLst>
                            <p:cond delay="0"/>
                          </p:stCondLst>
                        </p:cTn>
                        <p:tgtEl>
                          <p:spTgt spid="68"/>
                        </p:tgtEl>
                        <p:attrNameLst>
                          <p:attrName>style.visibility</p:attrName>
                        </p:attrNameLst>
                      </p:cBhvr>
                      <p:to>
                        <p:strVal val="visible"/>
                      </p:to>
                    </p:set>
                    <p:anim calcmode="lin" valueType="num">
                      <p:cBhvr additive="base">
                        <p:cTn dur="500" fill="hold"/>
                        <p:tgtEl>
                          <p:spTgt spid="68"/>
                        </p:tgtEl>
                        <p:attrNameLst>
                          <p:attrName>ppt_x</p:attrName>
                        </p:attrNameLst>
                      </p:cBhvr>
                      <p:tavLst>
                        <p:tav tm="0">
                          <p:val>
                            <p:strVal val="#ppt_x"/>
                          </p:val>
                        </p:tav>
                        <p:tav tm="100000">
                          <p:val>
                            <p:strVal val="#ppt_x"/>
                          </p:val>
                        </p:tav>
                      </p:tavLst>
                    </p:anim>
                    <p:anim calcmode="lin" valueType="num">
                      <p:cBhvr additive="base">
                        <p:cTn dur="500" fill="hold"/>
                        <p:tgtEl>
                          <p:spTgt spid="6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Images and 1 Colum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正方形/長方形 5"/>
          <p:cNvSpPr/>
          <p:nvPr userDrawn="1"/>
        </p:nvSpPr>
        <p:spPr>
          <a:xfrm>
            <a:off x="-43542" y="2299981"/>
            <a:ext cx="10154943" cy="3614057"/>
          </a:xfrm>
          <a:custGeom>
            <a:avLst/>
            <a:gdLst/>
            <a:ahLst/>
            <a:cxnLst/>
            <a:rect l="l" t="t" r="r" b="b"/>
            <a:pathLst>
              <a:path w="10154942" h="3614057">
                <a:moveTo>
                  <a:pt x="0" y="0"/>
                </a:moveTo>
                <a:lnTo>
                  <a:pt x="8068365" y="0"/>
                </a:lnTo>
                <a:lnTo>
                  <a:pt x="10154942" y="3614057"/>
                </a:lnTo>
                <a:lnTo>
                  <a:pt x="0" y="3614057"/>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9" name="正方形/長方形 5"/>
          <p:cNvSpPr/>
          <p:nvPr userDrawn="1"/>
        </p:nvSpPr>
        <p:spPr>
          <a:xfrm rot="10800000">
            <a:off x="8179774" y="2757181"/>
            <a:ext cx="10154943" cy="3614057"/>
          </a:xfrm>
          <a:custGeom>
            <a:avLst/>
            <a:gdLst/>
            <a:ahLst/>
            <a:cxnLst/>
            <a:rect l="l" t="t" r="r" b="b"/>
            <a:pathLst>
              <a:path w="10154942" h="3614057">
                <a:moveTo>
                  <a:pt x="0" y="0"/>
                </a:moveTo>
                <a:lnTo>
                  <a:pt x="8068365" y="0"/>
                </a:lnTo>
                <a:lnTo>
                  <a:pt x="10154942" y="3614057"/>
                </a:lnTo>
                <a:lnTo>
                  <a:pt x="0" y="3614057"/>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0" name="正方形/長方形 9"/>
          <p:cNvSpPr/>
          <p:nvPr userDrawn="1"/>
        </p:nvSpPr>
        <p:spPr>
          <a:xfrm rot="3000000">
            <a:off x="6113747" y="3878409"/>
            <a:ext cx="6081921" cy="914401"/>
          </a:xfrm>
          <a:custGeom>
            <a:avLst/>
            <a:gdLst/>
            <a:ahLst/>
            <a:cxnLst/>
            <a:rect l="l" t="t" r="r" b="b"/>
            <a:pathLst>
              <a:path w="6081921" h="914400">
                <a:moveTo>
                  <a:pt x="0" y="914400"/>
                </a:moveTo>
                <a:lnTo>
                  <a:pt x="767273" y="0"/>
                </a:lnTo>
                <a:lnTo>
                  <a:pt x="6081921" y="0"/>
                </a:lnTo>
                <a:lnTo>
                  <a:pt x="5314648" y="914400"/>
                </a:lnTo>
                <a:close/>
              </a:path>
            </a:pathLst>
          </a:custGeom>
          <a:blipFill dpi="0" rotWithShape="0">
            <a:blip r:embed="rId3"/>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3" name="正方形/長方形 9"/>
          <p:cNvSpPr/>
          <p:nvPr userDrawn="1"/>
        </p:nvSpPr>
        <p:spPr>
          <a:xfrm rot="3000000">
            <a:off x="6113747" y="3878410"/>
            <a:ext cx="6081921" cy="914401"/>
          </a:xfrm>
          <a:custGeom>
            <a:avLst/>
            <a:gdLst/>
            <a:ahLst/>
            <a:cxnLst/>
            <a:rect l="l" t="t" r="r" b="b"/>
            <a:pathLst>
              <a:path w="6081921" h="914400">
                <a:moveTo>
                  <a:pt x="0" y="914400"/>
                </a:moveTo>
                <a:lnTo>
                  <a:pt x="767273" y="0"/>
                </a:lnTo>
                <a:lnTo>
                  <a:pt x="6081921" y="0"/>
                </a:lnTo>
                <a:lnTo>
                  <a:pt x="5314648" y="914400"/>
                </a:lnTo>
                <a:close/>
              </a:path>
            </a:pathLst>
          </a:custGeom>
          <a:gradFill>
            <a:gsLst>
              <a:gs pos="0">
                <a:schemeClr val="bg2">
                  <a:alpha val="0"/>
                </a:schemeClr>
              </a:gs>
              <a:gs pos="83350">
                <a:srgbClr val="FFFFFF">
                  <a:alpha val="58000"/>
                </a:srgbClr>
              </a:gs>
              <a:gs pos="50000">
                <a:schemeClr val="bg2">
                  <a:alpha val="28000"/>
                </a:schemeClr>
              </a:gs>
              <a:gs pos="100000">
                <a:schemeClr val="bg2">
                  <a:alpha val="22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cxnSp>
        <p:nvCxnSpPr>
          <p:cNvPr id="14" name="直線コネクタ 13"/>
          <p:cNvCxnSpPr/>
          <p:nvPr userDrawn="1"/>
        </p:nvCxnSpPr>
        <p:spPr>
          <a:xfrm flipH="1" flipV="1">
            <a:off x="7141029" y="2405438"/>
            <a:ext cx="3207657" cy="38603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userDrawn="1"/>
        </p:nvCxnSpPr>
        <p:spPr>
          <a:xfrm flipH="1" flipV="1">
            <a:off x="7903028" y="2343523"/>
            <a:ext cx="3207657" cy="38603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図プレースホルダー 28"/>
          <p:cNvSpPr>
            <a:spLocks noGrp="1"/>
          </p:cNvSpPr>
          <p:nvPr>
            <p:ph type="pic" sz="quarter" idx="14" hasCustomPrompt="1"/>
          </p:nvPr>
        </p:nvSpPr>
        <p:spPr>
          <a:xfrm>
            <a:off x="-2" y="2488664"/>
            <a:ext cx="9741479" cy="3236687"/>
          </a:xfrm>
          <a:custGeom>
            <a:avLst/>
            <a:gdLst/>
            <a:ahLst/>
            <a:cxnLst/>
            <a:rect l="l" t="t" r="r" b="b"/>
            <a:pathLst>
              <a:path w="9741478" h="3236686">
                <a:moveTo>
                  <a:pt x="0" y="0"/>
                </a:moveTo>
                <a:lnTo>
                  <a:pt x="7025576" y="0"/>
                </a:lnTo>
                <a:lnTo>
                  <a:pt x="9741478" y="3236686"/>
                </a:lnTo>
                <a:lnTo>
                  <a:pt x="0" y="3236686"/>
                </a:lnTo>
                <a:close/>
              </a:path>
            </a:pathLst>
          </a:custGeom>
          <a:effectLst>
            <a:innerShdw blurRad="114300">
              <a:prstClr val="black"/>
            </a:innerShdw>
          </a:effectLst>
        </p:spPr>
        <p:txBody>
          <a:bodyPr>
            <a:normAutofit/>
          </a:bodyPr>
          <a:lstStyle>
            <a:lvl1pPr marL="0" marR="0" indent="0" algn="l" defTabSz="1632906" rtl="0" eaLnBrk="1" fontAlgn="auto" latinLnBrk="0" hangingPunct="1">
              <a:lnSpc>
                <a:spcPct val="120000"/>
              </a:lnSpc>
              <a:spcBef>
                <a:spcPts val="1200"/>
              </a:spcBef>
              <a:spcAft>
                <a:spcPts val="0"/>
              </a:spcAft>
              <a:buClrTx/>
              <a:buSzTx/>
              <a:buFontTx/>
              <a:buNone/>
              <a:tabLst/>
              <a:defRPr sz="2000"/>
            </a:lvl1pPr>
          </a:lstStyle>
          <a:p>
            <a:r>
              <a:rPr kumimoji="1" lang="en-US" altLang="ja-JP" dirty="0"/>
              <a:t>add an image</a:t>
            </a:r>
            <a:endParaRPr kumimoji="1" lang="ja-JP" altLang="en-US" dirty="0"/>
          </a:p>
          <a:p>
            <a:endParaRPr kumimoji="1" lang="ja-JP" altLang="en-US" dirty="0"/>
          </a:p>
        </p:txBody>
      </p:sp>
      <p:sp>
        <p:nvSpPr>
          <p:cNvPr id="35" name="図プレースホルダー 34"/>
          <p:cNvSpPr>
            <a:spLocks noGrp="1"/>
          </p:cNvSpPr>
          <p:nvPr>
            <p:ph type="pic" sz="quarter" idx="15" hasCustomPrompt="1"/>
          </p:nvPr>
        </p:nvSpPr>
        <p:spPr>
          <a:xfrm>
            <a:off x="8566741" y="2956981"/>
            <a:ext cx="9724436" cy="3217859"/>
          </a:xfrm>
          <a:custGeom>
            <a:avLst/>
            <a:gdLst/>
            <a:ahLst/>
            <a:cxnLst/>
            <a:rect l="l" t="t" r="r" b="b"/>
            <a:pathLst>
              <a:path w="9724435" h="3217859">
                <a:moveTo>
                  <a:pt x="0" y="0"/>
                </a:moveTo>
                <a:lnTo>
                  <a:pt x="9724435" y="0"/>
                </a:lnTo>
                <a:lnTo>
                  <a:pt x="9724435" y="3217859"/>
                </a:lnTo>
                <a:lnTo>
                  <a:pt x="2700104" y="3217859"/>
                </a:lnTo>
                <a:close/>
              </a:path>
            </a:pathLst>
          </a:custGeom>
          <a:effectLst>
            <a:innerShdw blurRad="114300">
              <a:prstClr val="black"/>
            </a:innerShdw>
          </a:effectLst>
        </p:spPr>
        <p:txBody>
          <a:bodyPr/>
          <a:lstStyle>
            <a:lvl1pPr>
              <a:defRPr sz="2000"/>
            </a:lvl1pPr>
          </a:lstStyle>
          <a:p>
            <a:r>
              <a:rPr kumimoji="1" lang="en-US" altLang="ja-JP" dirty="0"/>
              <a:t>      add an image</a:t>
            </a:r>
            <a:endParaRPr kumimoji="1" lang="ja-JP" altLang="en-US" dirty="0"/>
          </a:p>
        </p:txBody>
      </p:sp>
      <p:sp>
        <p:nvSpPr>
          <p:cNvPr id="50" name="テキスト プレースホルダー 5"/>
          <p:cNvSpPr>
            <a:spLocks noGrp="1"/>
          </p:cNvSpPr>
          <p:nvPr>
            <p:ph type="body" sz="quarter" idx="18" hasCustomPrompt="1"/>
          </p:nvPr>
        </p:nvSpPr>
        <p:spPr>
          <a:xfrm>
            <a:off x="2949616" y="6762118"/>
            <a:ext cx="12403269"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1" name="テキスト プレースホルダー 5"/>
          <p:cNvSpPr>
            <a:spLocks noGrp="1"/>
          </p:cNvSpPr>
          <p:nvPr>
            <p:ph type="body" sz="quarter" idx="19" hasCustomPrompt="1"/>
          </p:nvPr>
        </p:nvSpPr>
        <p:spPr>
          <a:xfrm>
            <a:off x="2184391" y="7453354"/>
            <a:ext cx="13933715" cy="1560020"/>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81439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par>
                                <p:cTn id="22" presetID="16" presetClass="entr" presetSubtype="42"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Horizontal)">
                                      <p:cBhvr>
                                        <p:cTn id="24" dur="500"/>
                                        <p:tgtEl>
                                          <p:spTgt spid="10"/>
                                        </p:tgtEl>
                                      </p:cBhvr>
                                    </p:animEffect>
                                  </p:childTnLst>
                                </p:cTn>
                              </p:par>
                              <p:par>
                                <p:cTn id="25" presetID="16" presetClass="entr" presetSubtype="42"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outHorizontal)">
                                      <p:cBhvr>
                                        <p:cTn id="27" dur="500"/>
                                        <p:tgtEl>
                                          <p:spTgt spid="13"/>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par>
                          <p:cTn id="35" fill="hold">
                            <p:stCondLst>
                              <p:cond delay="1500"/>
                            </p:stCondLst>
                            <p:childTnLst>
                              <p:par>
                                <p:cTn id="36" presetID="2" presetClass="entr" presetSubtype="4" decel="100000" fill="hold" grpId="0" nodeType="afterEffect">
                                  <p:stCondLst>
                                    <p:cond delay="250"/>
                                  </p:stCondLst>
                                  <p:childTnLst>
                                    <p:set>
                                      <p:cBhvr>
                                        <p:cTn id="37" dur="1" fill="hold">
                                          <p:stCondLst>
                                            <p:cond delay="0"/>
                                          </p:stCondLst>
                                        </p:cTn>
                                        <p:tgtEl>
                                          <p:spTgt spid="50">
                                            <p:txEl>
                                              <p:pRg st="0" end="0"/>
                                            </p:txEl>
                                          </p:spTgt>
                                        </p:tgtEl>
                                        <p:attrNameLst>
                                          <p:attrName>style.visibility</p:attrName>
                                        </p:attrNameLst>
                                      </p:cBhvr>
                                      <p:to>
                                        <p:strVal val="visible"/>
                                      </p:to>
                                    </p:set>
                                    <p:anim calcmode="lin" valueType="num">
                                      <p:cBhvr additive="base">
                                        <p:cTn id="38"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0">
                                            <p:txEl>
                                              <p:pRg st="0" end="0"/>
                                            </p:txEl>
                                          </p:spTgt>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350"/>
                                  </p:stCondLst>
                                  <p:childTnLst>
                                    <p:set>
                                      <p:cBhvr>
                                        <p:cTn id="41" dur="1" fill="hold">
                                          <p:stCondLst>
                                            <p:cond delay="0"/>
                                          </p:stCondLst>
                                        </p:cTn>
                                        <p:tgtEl>
                                          <p:spTgt spid="51">
                                            <p:txEl>
                                              <p:pRg st="0" end="0"/>
                                            </p:txEl>
                                          </p:spTgt>
                                        </p:tgtEl>
                                        <p:attrNameLst>
                                          <p:attrName>style.visibility</p:attrName>
                                        </p:attrNameLst>
                                      </p:cBhvr>
                                      <p:to>
                                        <p:strVal val="visible"/>
                                      </p:to>
                                    </p:set>
                                    <p:anim calcmode="lin" valueType="num">
                                      <p:cBhvr additive="base">
                                        <p:cTn id="42" dur="500" fill="hold"/>
                                        <p:tgtEl>
                                          <p:spTgt spid="5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9" grpId="0" animBg="1"/>
      <p:bldP spid="10" grpId="0" animBg="1"/>
      <p:bldP spid="13" grpId="0" animBg="1"/>
      <p:bldP spid="29" grpId="0"/>
      <p:bldP spid="35" grpId="0"/>
      <p:bldP spid="50" grpId="0" build="p">
        <p:tmplLst>
          <p:tmpl lvl="1">
            <p:tnLst>
              <p:par>
                <p:cTn presetID="2" presetClass="entr" presetSubtype="4" decel="100000" fill="hold" nodeType="afterEffect">
                  <p:stCondLst>
                    <p:cond delay="25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ppt_x"/>
                          </p:val>
                        </p:tav>
                        <p:tav tm="100000">
                          <p:val>
                            <p:strVal val="#ppt_x"/>
                          </p:val>
                        </p:tav>
                      </p:tavLst>
                    </p:anim>
                    <p:anim calcmode="lin" valueType="num">
                      <p:cBhvr additive="base">
                        <p:cTn dur="500" fill="hold"/>
                        <p:tgtEl>
                          <p:spTgt spid="50"/>
                        </p:tgtEl>
                        <p:attrNameLst>
                          <p:attrName>ppt_y</p:attrName>
                        </p:attrNameLst>
                      </p:cBhvr>
                      <p:tavLst>
                        <p:tav tm="0">
                          <p:val>
                            <p:strVal val="1+#ppt_h/2"/>
                          </p:val>
                        </p:tav>
                        <p:tav tm="100000">
                          <p:val>
                            <p:strVal val="#ppt_y"/>
                          </p:val>
                        </p:tav>
                      </p:tavLst>
                    </p:anim>
                  </p:childTnLst>
                </p:cTn>
              </p:par>
            </p:tnLst>
          </p:tmpl>
        </p:tmplLst>
      </p:bldP>
      <p:bldP spid="51" grpId="0" build="p">
        <p:tmplLst>
          <p:tmpl lvl="1">
            <p:tnLst>
              <p:par>
                <p:cTn presetID="2" presetClass="entr" presetSubtype="4" decel="100000" fill="hold" nodeType="withEffect">
                  <p:stCondLst>
                    <p:cond delay="3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ppt_x"/>
                          </p:val>
                        </p:tav>
                        <p:tav tm="100000">
                          <p:val>
                            <p:strVal val="#ppt_x"/>
                          </p:val>
                        </p:tav>
                      </p:tavLst>
                    </p:anim>
                    <p:anim calcmode="lin" valueType="num">
                      <p:cBhvr additive="base">
                        <p:cTn dur="500" fill="hold"/>
                        <p:tgtEl>
                          <p:spTgt spid="5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Images and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0" name="図プレースホルダー 4"/>
          <p:cNvSpPr>
            <a:spLocks noGrp="1"/>
          </p:cNvSpPr>
          <p:nvPr>
            <p:ph type="pic" sz="quarter" idx="12" hasCustomPrompt="1"/>
          </p:nvPr>
        </p:nvSpPr>
        <p:spPr>
          <a:xfrm>
            <a:off x="860145" y="2784998"/>
            <a:ext cx="5939999" cy="5940000"/>
          </a:xfrm>
          <a:effectLst>
            <a:outerShdw blurRad="50800" dist="38100" dir="2700000" algn="tl" rotWithShape="0">
              <a:prstClr val="black">
                <a:alpha val="40000"/>
              </a:prstClr>
            </a:outerShdw>
            <a:softEdge rad="31750"/>
          </a:effectLst>
        </p:spPr>
        <p:txBody>
          <a:bodyPr>
            <a:normAutofit/>
          </a:bodyPr>
          <a:lstStyle>
            <a:lvl1pPr>
              <a:defRPr sz="2000"/>
            </a:lvl1pPr>
          </a:lstStyle>
          <a:p>
            <a:r>
              <a:rPr kumimoji="1" lang="en-US" altLang="ja-JP" dirty="0"/>
              <a:t>Add an image</a:t>
            </a:r>
            <a:endParaRPr kumimoji="1" lang="ja-JP" altLang="en-US" dirty="0"/>
          </a:p>
        </p:txBody>
      </p:sp>
      <p:sp>
        <p:nvSpPr>
          <p:cNvPr id="31" name="図プレースホルダー 4"/>
          <p:cNvSpPr>
            <a:spLocks noGrp="1"/>
          </p:cNvSpPr>
          <p:nvPr>
            <p:ph type="pic" sz="quarter" idx="14" hasCustomPrompt="1"/>
          </p:nvPr>
        </p:nvSpPr>
        <p:spPr>
          <a:xfrm>
            <a:off x="6870486" y="2813133"/>
            <a:ext cx="2916000" cy="2916000"/>
          </a:xfrm>
          <a:effectLst>
            <a:outerShdw blurRad="50800" dist="38100" dir="2700000" algn="tl" rotWithShape="0">
              <a:prstClr val="black">
                <a:alpha val="40000"/>
              </a:prstClr>
            </a:outerShdw>
            <a:softEdge rad="31750"/>
          </a:effectLst>
        </p:spPr>
        <p:txBody>
          <a:bodyPr/>
          <a:lstStyle>
            <a:lvl1pPr marL="0" marR="0" indent="0" algn="l" defTabSz="1632906" rtl="0" eaLnBrk="1" fontAlgn="auto" latinLnBrk="0" hangingPunct="1">
              <a:lnSpc>
                <a:spcPct val="120000"/>
              </a:lnSpc>
              <a:spcBef>
                <a:spcPts val="1200"/>
              </a:spcBef>
              <a:spcAft>
                <a:spcPts val="0"/>
              </a:spcAft>
              <a:buClrTx/>
              <a:buSzTx/>
              <a:buFontTx/>
              <a:buNone/>
              <a:tabLst/>
              <a:defRPr sz="2000"/>
            </a:lvl1pPr>
          </a:lstStyle>
          <a:p>
            <a:r>
              <a:rPr kumimoji="1" lang="en-US" altLang="ja-JP" dirty="0"/>
              <a:t>Add an image</a:t>
            </a:r>
            <a:endParaRPr kumimoji="1" lang="ja-JP" altLang="en-US" dirty="0"/>
          </a:p>
          <a:p>
            <a:endParaRPr kumimoji="1" lang="ja-JP" altLang="en-US" dirty="0"/>
          </a:p>
        </p:txBody>
      </p:sp>
      <p:sp>
        <p:nvSpPr>
          <p:cNvPr id="32" name="図プレースホルダー 4"/>
          <p:cNvSpPr>
            <a:spLocks noGrp="1"/>
          </p:cNvSpPr>
          <p:nvPr>
            <p:ph type="pic" sz="quarter" idx="15" hasCustomPrompt="1"/>
          </p:nvPr>
        </p:nvSpPr>
        <p:spPr>
          <a:xfrm>
            <a:off x="14337246" y="5808998"/>
            <a:ext cx="2916000" cy="2916000"/>
          </a:xfrm>
          <a:effectLst>
            <a:outerShdw blurRad="50800" dist="38100" dir="2700000" algn="tl" rotWithShape="0">
              <a:prstClr val="black">
                <a:alpha val="40000"/>
              </a:prstClr>
            </a:outerShdw>
            <a:softEdge rad="31750"/>
          </a:effectLst>
        </p:spPr>
        <p:txBody>
          <a:bodyPr/>
          <a:lstStyle>
            <a:lvl1pPr marL="0" marR="0" indent="0" algn="l" defTabSz="1632906" rtl="0" eaLnBrk="1" fontAlgn="auto" latinLnBrk="0" hangingPunct="1">
              <a:lnSpc>
                <a:spcPct val="120000"/>
              </a:lnSpc>
              <a:spcBef>
                <a:spcPts val="1200"/>
              </a:spcBef>
              <a:spcAft>
                <a:spcPts val="0"/>
              </a:spcAft>
              <a:buClrTx/>
              <a:buSzTx/>
              <a:buFontTx/>
              <a:buNone/>
              <a:tabLst/>
              <a:defRPr sz="2000"/>
            </a:lvl1pPr>
          </a:lstStyle>
          <a:p>
            <a:r>
              <a:rPr kumimoji="1" lang="en-US" altLang="ja-JP" dirty="0"/>
              <a:t>Add an image</a:t>
            </a:r>
            <a:endParaRPr kumimoji="1" lang="ja-JP" altLang="en-US" dirty="0"/>
          </a:p>
          <a:p>
            <a:endParaRPr kumimoji="1" lang="ja-JP" altLang="en-US" dirty="0"/>
          </a:p>
        </p:txBody>
      </p:sp>
      <p:sp>
        <p:nvSpPr>
          <p:cNvPr id="8" name="正方形/長方形 7"/>
          <p:cNvSpPr/>
          <p:nvPr userDrawn="1"/>
        </p:nvSpPr>
        <p:spPr>
          <a:xfrm>
            <a:off x="6872752" y="5808998"/>
            <a:ext cx="7380087" cy="2916000"/>
          </a:xfrm>
          <a:prstGeom prst="rect">
            <a:avLst/>
          </a:pr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3" name="正方形/長方形 32"/>
          <p:cNvSpPr/>
          <p:nvPr userDrawn="1"/>
        </p:nvSpPr>
        <p:spPr>
          <a:xfrm>
            <a:off x="9883987" y="2827202"/>
            <a:ext cx="7380087" cy="2916000"/>
          </a:xfrm>
          <a:prstGeom prst="rect">
            <a:avLst/>
          </a:prstGeom>
          <a:blipFill dpi="0" rotWithShape="1">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4" name="正方形/長方形 33"/>
          <p:cNvSpPr/>
          <p:nvPr userDrawn="1"/>
        </p:nvSpPr>
        <p:spPr>
          <a:xfrm>
            <a:off x="10057328" y="2978709"/>
            <a:ext cx="7033401" cy="2612985"/>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6" name="正方形/長方形 35"/>
          <p:cNvSpPr/>
          <p:nvPr userDrawn="1"/>
        </p:nvSpPr>
        <p:spPr>
          <a:xfrm>
            <a:off x="7046093" y="5960505"/>
            <a:ext cx="7033401" cy="2612985"/>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7" name="テキスト プレースホルダー 5"/>
          <p:cNvSpPr>
            <a:spLocks noGrp="1"/>
          </p:cNvSpPr>
          <p:nvPr>
            <p:ph type="body" sz="quarter" idx="16" hasCustomPrompt="1"/>
          </p:nvPr>
        </p:nvSpPr>
        <p:spPr>
          <a:xfrm>
            <a:off x="10274621" y="3404384"/>
            <a:ext cx="6598819" cy="759662"/>
          </a:xfrm>
          <a:prstGeom prst="rect">
            <a:avLst/>
          </a:prstGeom>
        </p:spPr>
        <p:txBody>
          <a:bodyPr anchor="b">
            <a:noAutofit/>
          </a:bodyPr>
          <a:lstStyle>
            <a:lvl1pPr algn="ctr">
              <a:lnSpc>
                <a:spcPct val="100000"/>
              </a:lnSpc>
              <a:spcBef>
                <a:spcPts val="0"/>
              </a:spcBef>
              <a:defRPr sz="39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8" name="テキスト プレースホルダー 5"/>
          <p:cNvSpPr>
            <a:spLocks noGrp="1"/>
          </p:cNvSpPr>
          <p:nvPr>
            <p:ph type="body" sz="quarter" idx="17" hasCustomPrompt="1"/>
          </p:nvPr>
        </p:nvSpPr>
        <p:spPr>
          <a:xfrm>
            <a:off x="10274620" y="4009297"/>
            <a:ext cx="6598817" cy="1434902"/>
          </a:xfrm>
          <a:prstGeom prst="rect">
            <a:avLst/>
          </a:prstGeo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a:t>Text Here</a:t>
            </a:r>
            <a:endParaRPr kumimoji="1" lang="ja-JP" altLang="en-US" dirty="0"/>
          </a:p>
        </p:txBody>
      </p:sp>
      <p:sp>
        <p:nvSpPr>
          <p:cNvPr id="39" name="テキスト プレースホルダー 5"/>
          <p:cNvSpPr>
            <a:spLocks noGrp="1"/>
          </p:cNvSpPr>
          <p:nvPr>
            <p:ph type="body" sz="quarter" idx="18" hasCustomPrompt="1"/>
          </p:nvPr>
        </p:nvSpPr>
        <p:spPr>
          <a:xfrm>
            <a:off x="7263386" y="6398459"/>
            <a:ext cx="6598819" cy="759662"/>
          </a:xfrm>
          <a:prstGeom prst="rect">
            <a:avLst/>
          </a:prstGeom>
        </p:spPr>
        <p:txBody>
          <a:bodyPr anchor="b">
            <a:noAutofit/>
          </a:bodyPr>
          <a:lstStyle>
            <a:lvl1pPr algn="ctr">
              <a:lnSpc>
                <a:spcPct val="100000"/>
              </a:lnSpc>
              <a:spcBef>
                <a:spcPts val="0"/>
              </a:spcBef>
              <a:defRPr sz="39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0" name="テキスト プレースホルダー 5"/>
          <p:cNvSpPr>
            <a:spLocks noGrp="1"/>
          </p:cNvSpPr>
          <p:nvPr>
            <p:ph type="body" sz="quarter" idx="19" hasCustomPrompt="1"/>
          </p:nvPr>
        </p:nvSpPr>
        <p:spPr>
          <a:xfrm>
            <a:off x="7263385" y="7003372"/>
            <a:ext cx="6598817" cy="1434902"/>
          </a:xfrm>
          <a:prstGeom prst="rect">
            <a:avLst/>
          </a:prstGeo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01763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randombar(horizontal)">
                                      <p:cBhvr>
                                        <p:cTn id="12" dur="500"/>
                                        <p:tgtEl>
                                          <p:spTgt spid="30"/>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randombar(horizontal)">
                                      <p:cBhvr>
                                        <p:cTn id="16" dur="500"/>
                                        <p:tgtEl>
                                          <p:spTgt spid="31"/>
                                        </p:tgtEl>
                                      </p:cBhvr>
                                    </p:animEffect>
                                  </p:childTnLst>
                                </p:cTn>
                              </p:par>
                            </p:childTnLst>
                          </p:cTn>
                        </p:par>
                        <p:par>
                          <p:cTn id="17" fill="hold">
                            <p:stCondLst>
                              <p:cond delay="2000"/>
                            </p:stCondLst>
                            <p:childTnLst>
                              <p:par>
                                <p:cTn id="18" presetID="16" presetClass="entr" presetSubtype="37"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barn(outVertical)">
                                      <p:cBhvr>
                                        <p:cTn id="20" dur="500"/>
                                        <p:tgtEl>
                                          <p:spTgt spid="3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heel(1)">
                                      <p:cBhvr>
                                        <p:cTn id="23" dur="1000"/>
                                        <p:tgtEl>
                                          <p:spTgt spid="34"/>
                                        </p:tgtEl>
                                      </p:cBhvr>
                                    </p:animEffect>
                                  </p:childTnLst>
                                </p:cTn>
                              </p:par>
                            </p:childTnLst>
                          </p:cTn>
                        </p:par>
                        <p:par>
                          <p:cTn id="24" fill="hold">
                            <p:stCondLst>
                              <p:cond delay="3000"/>
                            </p:stCondLst>
                            <p:childTnLst>
                              <p:par>
                                <p:cTn id="25" presetID="23" presetClass="entr" presetSubtype="32" fill="hold" grpId="0" nodeType="afterEffect">
                                  <p:stCondLst>
                                    <p:cond delay="250"/>
                                  </p:stCondLst>
                                  <p:childTnLst>
                                    <p:set>
                                      <p:cBhvr>
                                        <p:cTn id="26" dur="1" fill="hold">
                                          <p:stCondLst>
                                            <p:cond delay="0"/>
                                          </p:stCondLst>
                                        </p:cTn>
                                        <p:tgtEl>
                                          <p:spTgt spid="37">
                                            <p:txEl>
                                              <p:pRg st="0" end="0"/>
                                            </p:txEl>
                                          </p:spTgt>
                                        </p:tgtEl>
                                        <p:attrNameLst>
                                          <p:attrName>style.visibility</p:attrName>
                                        </p:attrNameLst>
                                      </p:cBhvr>
                                      <p:to>
                                        <p:strVal val="visible"/>
                                      </p:to>
                                    </p:set>
                                    <p:anim calcmode="lin" valueType="num">
                                      <p:cBhvr>
                                        <p:cTn id="27" dur="500" fill="hold"/>
                                        <p:tgtEl>
                                          <p:spTgt spid="37">
                                            <p:txEl>
                                              <p:pRg st="0" end="0"/>
                                            </p:txEl>
                                          </p:spTgt>
                                        </p:tgtEl>
                                        <p:attrNameLst>
                                          <p:attrName>ppt_w</p:attrName>
                                        </p:attrNameLst>
                                      </p:cBhvr>
                                      <p:tavLst>
                                        <p:tav tm="0">
                                          <p:val>
                                            <p:strVal val="4*#ppt_w"/>
                                          </p:val>
                                        </p:tav>
                                        <p:tav tm="100000">
                                          <p:val>
                                            <p:strVal val="#ppt_w"/>
                                          </p:val>
                                        </p:tav>
                                      </p:tavLst>
                                    </p:anim>
                                    <p:anim calcmode="lin" valueType="num">
                                      <p:cBhvr>
                                        <p:cTn id="28" dur="500" fill="hold"/>
                                        <p:tgtEl>
                                          <p:spTgt spid="37">
                                            <p:txEl>
                                              <p:pRg st="0" end="0"/>
                                            </p:txEl>
                                          </p:spTgt>
                                        </p:tgtEl>
                                        <p:attrNameLst>
                                          <p:attrName>ppt_h</p:attrName>
                                        </p:attrNameLst>
                                      </p:cBhvr>
                                      <p:tavLst>
                                        <p:tav tm="0">
                                          <p:val>
                                            <p:strVal val="4*#ppt_h"/>
                                          </p:val>
                                        </p:tav>
                                        <p:tav tm="100000">
                                          <p:val>
                                            <p:strVal val="#ppt_h"/>
                                          </p:val>
                                        </p:tav>
                                      </p:tavLst>
                                    </p:anim>
                                  </p:childTnLst>
                                </p:cTn>
                              </p:par>
                            </p:childTnLst>
                          </p:cTn>
                        </p:par>
                        <p:par>
                          <p:cTn id="29" fill="hold">
                            <p:stCondLst>
                              <p:cond delay="3750"/>
                            </p:stCondLst>
                            <p:childTnLst>
                              <p:par>
                                <p:cTn id="30" presetID="10" presetClass="entr" presetSubtype="0" fill="hold" grpId="0" nodeType="afterEffect">
                                  <p:stCondLst>
                                    <p:cond delay="0"/>
                                  </p:stCondLst>
                                  <p:childTnLst>
                                    <p:set>
                                      <p:cBhvr>
                                        <p:cTn id="31" dur="1" fill="hold">
                                          <p:stCondLst>
                                            <p:cond delay="0"/>
                                          </p:stCondLst>
                                        </p:cTn>
                                        <p:tgtEl>
                                          <p:spTgt spid="38">
                                            <p:txEl>
                                              <p:pRg st="0" end="0"/>
                                            </p:txEl>
                                          </p:spTgt>
                                        </p:tgtEl>
                                        <p:attrNameLst>
                                          <p:attrName>style.visibility</p:attrName>
                                        </p:attrNameLst>
                                      </p:cBhvr>
                                      <p:to>
                                        <p:strVal val="visible"/>
                                      </p:to>
                                    </p:set>
                                    <p:animEffect transition="in" filter="fade">
                                      <p:cBhvr>
                                        <p:cTn id="32" dur="500"/>
                                        <p:tgtEl>
                                          <p:spTgt spid="38">
                                            <p:txEl>
                                              <p:pRg st="0" end="0"/>
                                            </p:txEl>
                                          </p:spTgt>
                                        </p:tgtEl>
                                      </p:cBhvr>
                                    </p:animEffect>
                                  </p:childTnLst>
                                </p:cTn>
                              </p:par>
                            </p:childTnLst>
                          </p:cTn>
                        </p:par>
                        <p:par>
                          <p:cTn id="33" fill="hold">
                            <p:stCondLst>
                              <p:cond delay="4250"/>
                            </p:stCondLst>
                            <p:childTnLst>
                              <p:par>
                                <p:cTn id="34" presetID="14" presetClass="entr" presetSubtype="10" fill="hold" grpId="0" nodeType="afterEffect">
                                  <p:stCondLst>
                                    <p:cond delay="250"/>
                                  </p:stCondLst>
                                  <p:childTnLst>
                                    <p:set>
                                      <p:cBhvr>
                                        <p:cTn id="35" dur="1" fill="hold">
                                          <p:stCondLst>
                                            <p:cond delay="0"/>
                                          </p:stCondLst>
                                        </p:cTn>
                                        <p:tgtEl>
                                          <p:spTgt spid="32"/>
                                        </p:tgtEl>
                                        <p:attrNameLst>
                                          <p:attrName>style.visibility</p:attrName>
                                        </p:attrNameLst>
                                      </p:cBhvr>
                                      <p:to>
                                        <p:strVal val="visible"/>
                                      </p:to>
                                    </p:set>
                                    <p:animEffect transition="in" filter="randombar(horizontal)">
                                      <p:cBhvr>
                                        <p:cTn id="36" dur="500"/>
                                        <p:tgtEl>
                                          <p:spTgt spid="32"/>
                                        </p:tgtEl>
                                      </p:cBhvr>
                                    </p:animEffect>
                                  </p:childTnLst>
                                </p:cTn>
                              </p:par>
                            </p:childTnLst>
                          </p:cTn>
                        </p:par>
                        <p:par>
                          <p:cTn id="37" fill="hold">
                            <p:stCondLst>
                              <p:cond delay="5000"/>
                            </p:stCondLst>
                            <p:childTnLst>
                              <p:par>
                                <p:cTn id="38" presetID="16" presetClass="entr" presetSubtype="37" fill="hold" grpId="0" nodeType="afterEffect">
                                  <p:stCondLst>
                                    <p:cond delay="25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par>
                                <p:cTn id="41" presetID="21" presetClass="entr" presetSubtype="1" fill="hold" grpId="0" nodeType="withEffect">
                                  <p:stCondLst>
                                    <p:cond delay="250"/>
                                  </p:stCondLst>
                                  <p:childTnLst>
                                    <p:set>
                                      <p:cBhvr>
                                        <p:cTn id="42" dur="1" fill="hold">
                                          <p:stCondLst>
                                            <p:cond delay="0"/>
                                          </p:stCondLst>
                                        </p:cTn>
                                        <p:tgtEl>
                                          <p:spTgt spid="36"/>
                                        </p:tgtEl>
                                        <p:attrNameLst>
                                          <p:attrName>style.visibility</p:attrName>
                                        </p:attrNameLst>
                                      </p:cBhvr>
                                      <p:to>
                                        <p:strVal val="visible"/>
                                      </p:to>
                                    </p:set>
                                    <p:animEffect transition="in" filter="wheel(1)">
                                      <p:cBhvr>
                                        <p:cTn id="43" dur="1000"/>
                                        <p:tgtEl>
                                          <p:spTgt spid="36"/>
                                        </p:tgtEl>
                                      </p:cBhvr>
                                    </p:animEffect>
                                  </p:childTnLst>
                                </p:cTn>
                              </p:par>
                            </p:childTnLst>
                          </p:cTn>
                        </p:par>
                        <p:par>
                          <p:cTn id="44" fill="hold">
                            <p:stCondLst>
                              <p:cond delay="6250"/>
                            </p:stCondLst>
                            <p:childTnLst>
                              <p:par>
                                <p:cTn id="45" presetID="23" presetClass="entr" presetSubtype="32" fill="hold" grpId="0" nodeType="afterEffect">
                                  <p:stCondLst>
                                    <p:cond delay="250"/>
                                  </p:stCondLst>
                                  <p:childTnLst>
                                    <p:set>
                                      <p:cBhvr>
                                        <p:cTn id="46" dur="1" fill="hold">
                                          <p:stCondLst>
                                            <p:cond delay="0"/>
                                          </p:stCondLst>
                                        </p:cTn>
                                        <p:tgtEl>
                                          <p:spTgt spid="39">
                                            <p:txEl>
                                              <p:pRg st="0" end="0"/>
                                            </p:txEl>
                                          </p:spTgt>
                                        </p:tgtEl>
                                        <p:attrNameLst>
                                          <p:attrName>style.visibility</p:attrName>
                                        </p:attrNameLst>
                                      </p:cBhvr>
                                      <p:to>
                                        <p:strVal val="visible"/>
                                      </p:to>
                                    </p:set>
                                    <p:anim calcmode="lin" valueType="num">
                                      <p:cBhvr>
                                        <p:cTn id="47" dur="500" fill="hold"/>
                                        <p:tgtEl>
                                          <p:spTgt spid="39">
                                            <p:txEl>
                                              <p:pRg st="0" end="0"/>
                                            </p:txEl>
                                          </p:spTgt>
                                        </p:tgtEl>
                                        <p:attrNameLst>
                                          <p:attrName>ppt_w</p:attrName>
                                        </p:attrNameLst>
                                      </p:cBhvr>
                                      <p:tavLst>
                                        <p:tav tm="0">
                                          <p:val>
                                            <p:strVal val="4*#ppt_w"/>
                                          </p:val>
                                        </p:tav>
                                        <p:tav tm="100000">
                                          <p:val>
                                            <p:strVal val="#ppt_w"/>
                                          </p:val>
                                        </p:tav>
                                      </p:tavLst>
                                    </p:anim>
                                    <p:anim calcmode="lin" valueType="num">
                                      <p:cBhvr>
                                        <p:cTn id="48" dur="500" fill="hold"/>
                                        <p:tgtEl>
                                          <p:spTgt spid="39">
                                            <p:txEl>
                                              <p:pRg st="0" end="0"/>
                                            </p:txEl>
                                          </p:spTgt>
                                        </p:tgtEl>
                                        <p:attrNameLst>
                                          <p:attrName>ppt_h</p:attrName>
                                        </p:attrNameLst>
                                      </p:cBhvr>
                                      <p:tavLst>
                                        <p:tav tm="0">
                                          <p:val>
                                            <p:strVal val="4*#ppt_h"/>
                                          </p:val>
                                        </p:tav>
                                        <p:tav tm="100000">
                                          <p:val>
                                            <p:strVal val="#ppt_h"/>
                                          </p:val>
                                        </p:tav>
                                      </p:tavLst>
                                    </p:anim>
                                  </p:childTnLst>
                                </p:cTn>
                              </p:par>
                            </p:childTnLst>
                          </p:cTn>
                        </p:par>
                        <p:par>
                          <p:cTn id="49" fill="hold">
                            <p:stCondLst>
                              <p:cond delay="7000"/>
                            </p:stCondLst>
                            <p:childTnLst>
                              <p:par>
                                <p:cTn id="50" presetID="10" presetClass="entr" presetSubtype="0" fill="hold" grpId="0" nodeType="afterEffect">
                                  <p:stCondLst>
                                    <p:cond delay="0"/>
                                  </p:stCondLst>
                                  <p:childTnLst>
                                    <p:set>
                                      <p:cBhvr>
                                        <p:cTn id="51" dur="1" fill="hold">
                                          <p:stCondLst>
                                            <p:cond delay="0"/>
                                          </p:stCondLst>
                                        </p:cTn>
                                        <p:tgtEl>
                                          <p:spTgt spid="40">
                                            <p:txEl>
                                              <p:pRg st="0" end="0"/>
                                            </p:txEl>
                                          </p:spTgt>
                                        </p:tgtEl>
                                        <p:attrNameLst>
                                          <p:attrName>style.visibility</p:attrName>
                                        </p:attrNameLst>
                                      </p:cBhvr>
                                      <p:to>
                                        <p:strVal val="visible"/>
                                      </p:to>
                                    </p:set>
                                    <p:animEffect transition="in" filter="fade">
                                      <p:cBhvr>
                                        <p:cTn id="52" dur="500"/>
                                        <p:tgtEl>
                                          <p:spTgt spid="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0" grpId="0"/>
      <p:bldP spid="31" grpId="0"/>
      <p:bldP spid="32" grpId="0"/>
      <p:bldP spid="8" grpId="0" animBg="1"/>
      <p:bldP spid="33" grpId="0" animBg="1"/>
      <p:bldP spid="34" grpId="0" animBg="1"/>
      <p:bldP spid="36" grpId="0" animBg="1"/>
      <p:bldP spid="37" grpId="0" build="p">
        <p:tmplLst>
          <p:tmpl lvl="1">
            <p:tnLst>
              <p:par>
                <p:cTn presetID="23" presetClass="entr" presetSubtype="32" fill="hold" nodeType="after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strVal val="4*#ppt_w"/>
                          </p:val>
                        </p:tav>
                        <p:tav tm="100000">
                          <p:val>
                            <p:strVal val="#ppt_w"/>
                          </p:val>
                        </p:tav>
                      </p:tavLst>
                    </p:anim>
                    <p:anim calcmode="lin" valueType="num">
                      <p:cBhvr>
                        <p:cTn dur="500" fill="hold"/>
                        <p:tgtEl>
                          <p:spTgt spid="37"/>
                        </p:tgtEl>
                        <p:attrNameLst>
                          <p:attrName>ppt_h</p:attrName>
                        </p:attrNameLst>
                      </p:cBhvr>
                      <p:tavLst>
                        <p:tav tm="0">
                          <p:val>
                            <p:strVal val="4*#ppt_h"/>
                          </p:val>
                        </p:tav>
                        <p:tav tm="100000">
                          <p:val>
                            <p:strVal val="#ppt_h"/>
                          </p:val>
                        </p:tav>
                      </p:tavLst>
                    </p:anim>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23" presetClass="entr" presetSubtype="32" fill="hold" nodeType="afterEffect">
                  <p:stCondLst>
                    <p:cond delay="250"/>
                  </p:stCondLst>
                  <p:childTnLst>
                    <p:set>
                      <p:cBhvr>
                        <p:cTn dur="1" fill="hold">
                          <p:stCondLst>
                            <p:cond delay="0"/>
                          </p:stCondLst>
                        </p:cTn>
                        <p:tgtEl>
                          <p:spTgt spid="39"/>
                        </p:tgtEl>
                        <p:attrNameLst>
                          <p:attrName>style.visibility</p:attrName>
                        </p:attrNameLst>
                      </p:cBhvr>
                      <p:to>
                        <p:strVal val="visible"/>
                      </p:to>
                    </p:set>
                    <p:anim calcmode="lin" valueType="num">
                      <p:cBhvr>
                        <p:cTn dur="500" fill="hold"/>
                        <p:tgtEl>
                          <p:spTgt spid="39"/>
                        </p:tgtEl>
                        <p:attrNameLst>
                          <p:attrName>ppt_w</p:attrName>
                        </p:attrNameLst>
                      </p:cBhvr>
                      <p:tavLst>
                        <p:tav tm="0">
                          <p:val>
                            <p:strVal val="4*#ppt_w"/>
                          </p:val>
                        </p:tav>
                        <p:tav tm="100000">
                          <p:val>
                            <p:strVal val="#ppt_w"/>
                          </p:val>
                        </p:tav>
                      </p:tavLst>
                    </p:anim>
                    <p:anim calcmode="lin" valueType="num">
                      <p:cBhvr>
                        <p:cTn dur="500" fill="hold"/>
                        <p:tgtEl>
                          <p:spTgt spid="39"/>
                        </p:tgtEl>
                        <p:attrNameLst>
                          <p:attrName>ppt_h</p:attrName>
                        </p:attrNameLst>
                      </p:cBhvr>
                      <p:tavLst>
                        <p:tav tm="0">
                          <p:val>
                            <p:strVal val="4*#ppt_h"/>
                          </p:val>
                        </p:tav>
                        <p:tav tm="100000">
                          <p:val>
                            <p:strVal val="#ppt_h"/>
                          </p:val>
                        </p:tav>
                      </p:tavLst>
                    </p:anim>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op">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アーチ 5"/>
          <p:cNvSpPr/>
          <p:nvPr userDrawn="1"/>
        </p:nvSpPr>
        <p:spPr>
          <a:xfrm rot="5280000">
            <a:off x="8940082" y="2911176"/>
            <a:ext cx="3245916"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9" name="アーチ 5"/>
          <p:cNvSpPr/>
          <p:nvPr userDrawn="1"/>
        </p:nvSpPr>
        <p:spPr>
          <a:xfrm rot="10680000">
            <a:off x="8868006" y="5660358"/>
            <a:ext cx="3245915"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30" name="アーチ 5"/>
          <p:cNvSpPr/>
          <p:nvPr userDrawn="1"/>
        </p:nvSpPr>
        <p:spPr>
          <a:xfrm rot="21480000">
            <a:off x="6198086" y="2841858"/>
            <a:ext cx="3245915"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31" name="アーチ 5"/>
          <p:cNvSpPr/>
          <p:nvPr userDrawn="1"/>
        </p:nvSpPr>
        <p:spPr>
          <a:xfrm rot="16080000">
            <a:off x="6125905" y="5588034"/>
            <a:ext cx="3245916" cy="2909961"/>
          </a:xfrm>
          <a:custGeom>
            <a:avLst/>
            <a:gdLst/>
            <a:ahLst/>
            <a:cxnLst/>
            <a:rect l="l" t="t" r="r" b="b"/>
            <a:pathLst>
              <a:path w="3490546" h="3129272">
                <a:moveTo>
                  <a:pt x="0" y="3129269"/>
                </a:moveTo>
                <a:cubicBezTo>
                  <a:pt x="1" y="2295507"/>
                  <a:pt x="332732" y="1496219"/>
                  <a:pt x="924368" y="908746"/>
                </a:cubicBezTo>
                <a:cubicBezTo>
                  <a:pt x="1513783" y="323480"/>
                  <a:pt x="2311602" y="-3344"/>
                  <a:pt x="3141967" y="250"/>
                </a:cubicBezTo>
                <a:lnTo>
                  <a:pt x="3141967" y="0"/>
                </a:lnTo>
                <a:lnTo>
                  <a:pt x="3142212" y="245"/>
                </a:lnTo>
                <a:cubicBezTo>
                  <a:pt x="3145264" y="43"/>
                  <a:pt x="3148316" y="60"/>
                  <a:pt x="3151367" y="82"/>
                </a:cubicBezTo>
                <a:lnTo>
                  <a:pt x="3151302" y="9335"/>
                </a:lnTo>
                <a:lnTo>
                  <a:pt x="3490546" y="348579"/>
                </a:lnTo>
                <a:lnTo>
                  <a:pt x="3146476" y="692649"/>
                </a:lnTo>
                <a:cubicBezTo>
                  <a:pt x="3146469" y="693625"/>
                  <a:pt x="3146462" y="694600"/>
                  <a:pt x="3146455" y="695576"/>
                </a:cubicBezTo>
                <a:lnTo>
                  <a:pt x="3143420" y="695705"/>
                </a:lnTo>
                <a:lnTo>
                  <a:pt x="3141967" y="697158"/>
                </a:lnTo>
                <a:lnTo>
                  <a:pt x="3141967" y="695767"/>
                </a:lnTo>
                <a:cubicBezTo>
                  <a:pt x="2495145" y="692172"/>
                  <a:pt x="1873508" y="946432"/>
                  <a:pt x="1414429" y="1402280"/>
                </a:cubicBezTo>
                <a:cubicBezTo>
                  <a:pt x="954661" y="1858813"/>
                  <a:pt x="695929" y="2479817"/>
                  <a:pt x="695589" y="3127701"/>
                </a:cubicBezTo>
                <a:lnTo>
                  <a:pt x="348579" y="2780690"/>
                </a:lnTo>
                <a:close/>
                <a:moveTo>
                  <a:pt x="0" y="3129272"/>
                </a:moveTo>
                <a:lnTo>
                  <a:pt x="0" y="3129269"/>
                </a:lnTo>
                <a:lnTo>
                  <a:pt x="695511" y="3129269"/>
                </a:lnTo>
                <a:close/>
              </a:path>
            </a:pathLst>
          </a:custGeom>
          <a:blipFill dpi="0" rotWithShape="1">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32" name="テキスト プレースホルダー 5"/>
          <p:cNvSpPr>
            <a:spLocks noGrp="1"/>
          </p:cNvSpPr>
          <p:nvPr>
            <p:ph type="body" sz="quarter" idx="17" hasCustomPrompt="1"/>
          </p:nvPr>
        </p:nvSpPr>
        <p:spPr>
          <a:xfrm>
            <a:off x="12163711" y="3103721"/>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3" name="テキスト プレースホルダー 5"/>
          <p:cNvSpPr>
            <a:spLocks noGrp="1"/>
          </p:cNvSpPr>
          <p:nvPr>
            <p:ph type="body" sz="quarter" idx="12" hasCustomPrompt="1"/>
          </p:nvPr>
        </p:nvSpPr>
        <p:spPr>
          <a:xfrm>
            <a:off x="12163711" y="3622066"/>
            <a:ext cx="5350565" cy="195092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18" hasCustomPrompt="1"/>
          </p:nvPr>
        </p:nvSpPr>
        <p:spPr>
          <a:xfrm>
            <a:off x="12163711" y="6182201"/>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5" name="テキスト プレースホルダー 5"/>
          <p:cNvSpPr>
            <a:spLocks noGrp="1"/>
          </p:cNvSpPr>
          <p:nvPr>
            <p:ph type="body" sz="quarter" idx="19" hasCustomPrompt="1"/>
          </p:nvPr>
        </p:nvSpPr>
        <p:spPr>
          <a:xfrm>
            <a:off x="12163711" y="6700546"/>
            <a:ext cx="5350565" cy="195092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6" name="テキスト プレースホルダー 5"/>
          <p:cNvSpPr>
            <a:spLocks noGrp="1"/>
          </p:cNvSpPr>
          <p:nvPr>
            <p:ph type="body" sz="quarter" idx="20" hasCustomPrompt="1"/>
          </p:nvPr>
        </p:nvSpPr>
        <p:spPr>
          <a:xfrm>
            <a:off x="796038" y="3103721"/>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7" name="テキスト プレースホルダー 5"/>
          <p:cNvSpPr>
            <a:spLocks noGrp="1"/>
          </p:cNvSpPr>
          <p:nvPr>
            <p:ph type="body" sz="quarter" idx="21" hasCustomPrompt="1"/>
          </p:nvPr>
        </p:nvSpPr>
        <p:spPr>
          <a:xfrm>
            <a:off x="796038" y="3622066"/>
            <a:ext cx="5350565" cy="1950929"/>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8" name="テキスト プレースホルダー 5"/>
          <p:cNvSpPr>
            <a:spLocks noGrp="1"/>
          </p:cNvSpPr>
          <p:nvPr>
            <p:ph type="body" sz="quarter" idx="22" hasCustomPrompt="1"/>
          </p:nvPr>
        </p:nvSpPr>
        <p:spPr>
          <a:xfrm>
            <a:off x="796038" y="6182201"/>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9" name="テキスト プレースホルダー 5"/>
          <p:cNvSpPr>
            <a:spLocks noGrp="1"/>
          </p:cNvSpPr>
          <p:nvPr>
            <p:ph type="body" sz="quarter" idx="23" hasCustomPrompt="1"/>
          </p:nvPr>
        </p:nvSpPr>
        <p:spPr>
          <a:xfrm>
            <a:off x="796038" y="6700546"/>
            <a:ext cx="5350565" cy="1950929"/>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40" name="テキスト プレースホルダー 21"/>
          <p:cNvSpPr>
            <a:spLocks noGrp="1"/>
          </p:cNvSpPr>
          <p:nvPr>
            <p:ph type="body" sz="quarter" idx="24" hasCustomPrompt="1"/>
          </p:nvPr>
        </p:nvSpPr>
        <p:spPr>
          <a:xfrm>
            <a:off x="7315201" y="4506836"/>
            <a:ext cx="3671667" cy="2360495"/>
          </a:xfrm>
        </p:spPr>
        <p:txBody>
          <a:bodyPr anchor="ctr">
            <a:noAutofit/>
          </a:bodyPr>
          <a:lstStyle>
            <a:lvl1pPr marL="0" marR="0" indent="0" algn="ctr" defTabSz="1632906" rtl="0" eaLnBrk="1" fontAlgn="auto" latinLnBrk="0" hangingPunct="1">
              <a:lnSpc>
                <a:spcPts val="5999"/>
              </a:lnSpc>
              <a:spcBef>
                <a:spcPts val="0"/>
              </a:spcBef>
              <a:spcAft>
                <a:spcPts val="0"/>
              </a:spcAft>
              <a:buClrTx/>
              <a:buSzTx/>
              <a:buFontTx/>
              <a:buNone/>
              <a:tabLst/>
              <a:defRPr sz="6100" baseline="0">
                <a:solidFill>
                  <a:schemeClr val="tx2"/>
                </a:solidFill>
                <a:latin typeface="Bebas Neue Regular" panose="00000500000000000000" pitchFamily="2" charset="0"/>
              </a:defRPr>
            </a:lvl1pPr>
          </a:lstStyle>
          <a:p>
            <a:pPr lvl="0"/>
            <a:r>
              <a:rPr kumimoji="1" lang="en-US" altLang="ja-JP" dirty="0" err="1"/>
              <a:t>WORd</a:t>
            </a:r>
            <a:endParaRPr kumimoji="1" lang="en-US" altLang="ja-JP" dirty="0"/>
          </a:p>
        </p:txBody>
      </p:sp>
    </p:spTree>
    <p:extLst>
      <p:ext uri="{BB962C8B-B14F-4D97-AF65-F5344CB8AC3E}">
        <p14:creationId xmlns:p14="http://schemas.microsoft.com/office/powerpoint/2010/main" val="3951512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iterate type="wd">
                                    <p:tmPct val="10000"/>
                                  </p:iterate>
                                  <p:childTnLst>
                                    <p:set>
                                      <p:cBhvr>
                                        <p:cTn id="11" dur="1" fill="hold">
                                          <p:stCondLst>
                                            <p:cond delay="0"/>
                                          </p:stCondLst>
                                        </p:cTn>
                                        <p:tgtEl>
                                          <p:spTgt spid="40">
                                            <p:txEl>
                                              <p:pRg st="0" end="0"/>
                                            </p:txEl>
                                          </p:spTgt>
                                        </p:tgtEl>
                                        <p:attrNameLst>
                                          <p:attrName>style.visibility</p:attrName>
                                        </p:attrNameLst>
                                      </p:cBhvr>
                                      <p:to>
                                        <p:strVal val="visible"/>
                                      </p:to>
                                    </p:set>
                                    <p:anim calcmode="lin" valueType="num">
                                      <p:cBhvr additive="base">
                                        <p:cTn id="12"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13" dur="75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25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750"/>
                            </p:stCondLst>
                            <p:childTnLst>
                              <p:par>
                                <p:cTn id="19" presetID="2" presetClass="entr" presetSubtype="2" decel="100000" fill="hold" grpId="0" nodeType="afterEffect">
                                  <p:stCondLst>
                                    <p:cond delay="0"/>
                                  </p:stCondLst>
                                  <p:iterate type="wd">
                                    <p:tmPct val="10000"/>
                                  </p:iterate>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350"/>
                            </p:stCondLst>
                            <p:childTnLst>
                              <p:par>
                                <p:cTn id="24" presetID="22" presetClass="entr" presetSubtype="8" fill="hold" grpId="0" nodeType="afterEffect">
                                  <p:stCondLst>
                                    <p:cond delay="0"/>
                                  </p:stCondLst>
                                  <p:childTnLst>
                                    <p:set>
                                      <p:cBhvr>
                                        <p:cTn id="25" dur="1" fill="hold">
                                          <p:stCondLst>
                                            <p:cond delay="0"/>
                                          </p:stCondLst>
                                        </p:cTn>
                                        <p:tgtEl>
                                          <p:spTgt spid="33">
                                            <p:txEl>
                                              <p:pRg st="0" end="0"/>
                                            </p:txEl>
                                          </p:spTgt>
                                        </p:tgtEl>
                                        <p:attrNameLst>
                                          <p:attrName>style.visibility</p:attrName>
                                        </p:attrNameLst>
                                      </p:cBhvr>
                                      <p:to>
                                        <p:strVal val="visible"/>
                                      </p:to>
                                    </p:set>
                                    <p:animEffect transition="in" filter="wipe(left)">
                                      <p:cBhvr>
                                        <p:cTn id="26" dur="500"/>
                                        <p:tgtEl>
                                          <p:spTgt spid="33">
                                            <p:txEl>
                                              <p:pRg st="0" end="0"/>
                                            </p:txEl>
                                          </p:spTgt>
                                        </p:tgtEl>
                                      </p:cBhvr>
                                    </p:animEffect>
                                  </p:childTnLst>
                                </p:cTn>
                              </p:par>
                            </p:childTnLst>
                          </p:cTn>
                        </p:par>
                        <p:par>
                          <p:cTn id="27" fill="hold">
                            <p:stCondLst>
                              <p:cond delay="2850"/>
                            </p:stCondLst>
                            <p:childTnLst>
                              <p:par>
                                <p:cTn id="28" presetID="22" presetClass="entr" presetSubtype="1"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up)">
                                      <p:cBhvr>
                                        <p:cTn id="30" dur="500"/>
                                        <p:tgtEl>
                                          <p:spTgt spid="29"/>
                                        </p:tgtEl>
                                      </p:cBhvr>
                                    </p:animEffect>
                                  </p:childTnLst>
                                </p:cTn>
                              </p:par>
                            </p:childTnLst>
                          </p:cTn>
                        </p:par>
                        <p:par>
                          <p:cTn id="31" fill="hold">
                            <p:stCondLst>
                              <p:cond delay="3350"/>
                            </p:stCondLst>
                            <p:childTnLst>
                              <p:par>
                                <p:cTn id="32" presetID="2" presetClass="entr" presetSubtype="2" decel="100000" fill="hold" grpId="0" nodeType="afterEffect">
                                  <p:stCondLst>
                                    <p:cond delay="0"/>
                                  </p:stCondLst>
                                  <p:iterate type="wd">
                                    <p:tmPct val="10000"/>
                                  </p:iterate>
                                  <p:childTnLst>
                                    <p:set>
                                      <p:cBhvr>
                                        <p:cTn id="33" dur="1" fill="hold">
                                          <p:stCondLst>
                                            <p:cond delay="0"/>
                                          </p:stCondLst>
                                        </p:cTn>
                                        <p:tgtEl>
                                          <p:spTgt spid="34">
                                            <p:txEl>
                                              <p:pRg st="0" end="0"/>
                                            </p:txEl>
                                          </p:spTgt>
                                        </p:tgtEl>
                                        <p:attrNameLst>
                                          <p:attrName>style.visibility</p:attrName>
                                        </p:attrNameLst>
                                      </p:cBhvr>
                                      <p:to>
                                        <p:strVal val="visible"/>
                                      </p:to>
                                    </p:set>
                                    <p:anim calcmode="lin" valueType="num">
                                      <p:cBhvr additive="base">
                                        <p:cTn id="34"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5"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36" fill="hold">
                            <p:stCondLst>
                              <p:cond delay="3950"/>
                            </p:stCondLst>
                            <p:childTnLst>
                              <p:par>
                                <p:cTn id="37" presetID="22" presetClass="entr" presetSubtype="8" fill="hold" grpId="0" nodeType="afterEffect">
                                  <p:stCondLst>
                                    <p:cond delay="0"/>
                                  </p:stCondLst>
                                  <p:childTnLst>
                                    <p:set>
                                      <p:cBhvr>
                                        <p:cTn id="38" dur="1" fill="hold">
                                          <p:stCondLst>
                                            <p:cond delay="0"/>
                                          </p:stCondLst>
                                        </p:cTn>
                                        <p:tgtEl>
                                          <p:spTgt spid="35">
                                            <p:txEl>
                                              <p:pRg st="0" end="0"/>
                                            </p:txEl>
                                          </p:spTgt>
                                        </p:tgtEl>
                                        <p:attrNameLst>
                                          <p:attrName>style.visibility</p:attrName>
                                        </p:attrNameLst>
                                      </p:cBhvr>
                                      <p:to>
                                        <p:strVal val="visible"/>
                                      </p:to>
                                    </p:set>
                                    <p:animEffect transition="in" filter="wipe(left)">
                                      <p:cBhvr>
                                        <p:cTn id="39" dur="500"/>
                                        <p:tgtEl>
                                          <p:spTgt spid="35">
                                            <p:txEl>
                                              <p:pRg st="0" end="0"/>
                                            </p:txEl>
                                          </p:spTgt>
                                        </p:tgtEl>
                                      </p:cBhvr>
                                    </p:animEffect>
                                  </p:childTnLst>
                                </p:cTn>
                              </p:par>
                            </p:childTnLst>
                          </p:cTn>
                        </p:par>
                        <p:par>
                          <p:cTn id="40" fill="hold">
                            <p:stCondLst>
                              <p:cond delay="4450"/>
                            </p:stCondLst>
                            <p:childTnLst>
                              <p:par>
                                <p:cTn id="41" presetID="22" presetClass="entr" presetSubtype="2"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right)">
                                      <p:cBhvr>
                                        <p:cTn id="43" dur="500"/>
                                        <p:tgtEl>
                                          <p:spTgt spid="31"/>
                                        </p:tgtEl>
                                      </p:cBhvr>
                                    </p:animEffect>
                                  </p:childTnLst>
                                </p:cTn>
                              </p:par>
                            </p:childTnLst>
                          </p:cTn>
                        </p:par>
                        <p:par>
                          <p:cTn id="44" fill="hold">
                            <p:stCondLst>
                              <p:cond delay="4950"/>
                            </p:stCondLst>
                            <p:childTnLst>
                              <p:par>
                                <p:cTn id="45" presetID="2" presetClass="entr" presetSubtype="8" decel="100000" fill="hold" grpId="0" nodeType="afterEffect">
                                  <p:stCondLst>
                                    <p:cond delay="0"/>
                                  </p:stCondLst>
                                  <p:iterate type="wd">
                                    <p:tmPct val="10000"/>
                                  </p:iterate>
                                  <p:childTnLst>
                                    <p:set>
                                      <p:cBhvr>
                                        <p:cTn id="46" dur="1" fill="hold">
                                          <p:stCondLst>
                                            <p:cond delay="0"/>
                                          </p:stCondLst>
                                        </p:cTn>
                                        <p:tgtEl>
                                          <p:spTgt spid="38">
                                            <p:txEl>
                                              <p:pRg st="0" end="0"/>
                                            </p:txEl>
                                          </p:spTgt>
                                        </p:tgtEl>
                                        <p:attrNameLst>
                                          <p:attrName>style.visibility</p:attrName>
                                        </p:attrNameLst>
                                      </p:cBhvr>
                                      <p:to>
                                        <p:strVal val="visible"/>
                                      </p:to>
                                    </p:set>
                                    <p:anim calcmode="lin" valueType="num">
                                      <p:cBhvr additive="base">
                                        <p:cTn id="47"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5550"/>
                            </p:stCondLst>
                            <p:childTnLst>
                              <p:par>
                                <p:cTn id="50" presetID="22" presetClass="entr" presetSubtype="2" fill="hold" grpId="0" nodeType="after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wipe(right)">
                                      <p:cBhvr>
                                        <p:cTn id="52" dur="500"/>
                                        <p:tgtEl>
                                          <p:spTgt spid="39">
                                            <p:txEl>
                                              <p:pRg st="0" end="0"/>
                                            </p:txEl>
                                          </p:spTgt>
                                        </p:tgtEl>
                                      </p:cBhvr>
                                    </p:animEffect>
                                  </p:childTnLst>
                                </p:cTn>
                              </p:par>
                            </p:childTnLst>
                          </p:cTn>
                        </p:par>
                        <p:par>
                          <p:cTn id="53" fill="hold">
                            <p:stCondLst>
                              <p:cond delay="6050"/>
                            </p:stCondLst>
                            <p:childTnLst>
                              <p:par>
                                <p:cTn id="54" presetID="22" presetClass="entr" presetSubtype="8"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left)">
                                      <p:cBhvr>
                                        <p:cTn id="56" dur="500"/>
                                        <p:tgtEl>
                                          <p:spTgt spid="30"/>
                                        </p:tgtEl>
                                      </p:cBhvr>
                                    </p:animEffect>
                                  </p:childTnLst>
                                </p:cTn>
                              </p:par>
                            </p:childTnLst>
                          </p:cTn>
                        </p:par>
                        <p:par>
                          <p:cTn id="57" fill="hold">
                            <p:stCondLst>
                              <p:cond delay="6550"/>
                            </p:stCondLst>
                            <p:childTnLst>
                              <p:par>
                                <p:cTn id="58" presetID="2" presetClass="entr" presetSubtype="8" decel="100000" fill="hold" grpId="0" nodeType="afterEffect">
                                  <p:stCondLst>
                                    <p:cond delay="0"/>
                                  </p:stCondLst>
                                  <p:iterate type="wd">
                                    <p:tmPct val="10000"/>
                                  </p:iterate>
                                  <p:childTnLst>
                                    <p:set>
                                      <p:cBhvr>
                                        <p:cTn id="59" dur="1" fill="hold">
                                          <p:stCondLst>
                                            <p:cond delay="0"/>
                                          </p:stCondLst>
                                        </p:cTn>
                                        <p:tgtEl>
                                          <p:spTgt spid="36">
                                            <p:txEl>
                                              <p:pRg st="0" end="0"/>
                                            </p:txEl>
                                          </p:spTgt>
                                        </p:tgtEl>
                                        <p:attrNameLst>
                                          <p:attrName>style.visibility</p:attrName>
                                        </p:attrNameLst>
                                      </p:cBhvr>
                                      <p:to>
                                        <p:strVal val="visible"/>
                                      </p:to>
                                    </p:set>
                                    <p:anim calcmode="lin" valueType="num">
                                      <p:cBhvr additive="base">
                                        <p:cTn id="60"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62" fill="hold">
                            <p:stCondLst>
                              <p:cond delay="7150"/>
                            </p:stCondLst>
                            <p:childTnLst>
                              <p:par>
                                <p:cTn id="63" presetID="22" presetClass="entr" presetSubtype="2" fill="hold" grpId="0" nodeType="after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wipe(right)">
                                      <p:cBhvr>
                                        <p:cTn id="65"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29" grpId="0" animBg="1"/>
      <p:bldP spid="30" grpId="0" animBg="1"/>
      <p:bldP spid="31" grpId="0" animBg="1"/>
      <p:bldP spid="32"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build="p">
        <p:tmplLst>
          <p:tmpl lvl="1">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build="p">
        <p:tmplLst>
          <p:tmpl lvl="1">
            <p:tnLst>
              <p:par>
                <p:cTn presetID="22" presetClass="entr" presetSubtype="2"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right)">
                      <p:cBhvr>
                        <p:cTn dur="500"/>
                        <p:tgtEl>
                          <p:spTgt spid="37"/>
                        </p:tgtEl>
                      </p:cBhvr>
                    </p:animEffect>
                  </p:childTnLst>
                </p:cTn>
              </p:par>
            </p:tnLst>
          </p:tmpl>
        </p:tmplLst>
      </p:bldP>
      <p:bldP spid="38" grpId="0" build="p">
        <p:tmplLst>
          <p:tmpl lvl="1">
            <p:tnLst>
              <p:par>
                <p:cTn presetID="2" presetClass="entr" presetSubtype="8" decel="100000" fill="hold" nodeType="afterEffect">
                  <p:stCondLst>
                    <p:cond delay="0"/>
                  </p:stCondLst>
                  <p:iterate type="wd">
                    <p:tmPct val="10000"/>
                  </p:iterate>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build="p">
        <p:tmplLst>
          <p:tmpl lvl="1">
            <p:tnLst>
              <p:par>
                <p:cTn presetID="22" presetClass="entr" presetSubtype="2"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right)">
                      <p:cBhvr>
                        <p:cTn dur="500"/>
                        <p:tgtEl>
                          <p:spTgt spid="39"/>
                        </p:tgtEl>
                      </p:cBhvr>
                    </p:animEffect>
                  </p:childTnLst>
                </p:cTn>
              </p:par>
            </p:tnLst>
          </p:tmpl>
        </p:tmplLst>
      </p:bldP>
      <p:bldP spid="40" grpId="0" build="p">
        <p:tmplLst>
          <p:tmpl lvl="1">
            <p:tnLst>
              <p:par>
                <p:cTn presetID="2" presetClass="entr" presetSubtype="4" decel="100000" fill="hold" nodeType="afterEffect">
                  <p:stCondLst>
                    <p:cond delay="0"/>
                  </p:stCondLst>
                  <p:iterate type="wd">
                    <p:tmPct val="10000"/>
                  </p:iterate>
                  <p:childTnLst>
                    <p:set>
                      <p:cBhvr>
                        <p:cTn dur="1" fill="hold">
                          <p:stCondLst>
                            <p:cond delay="0"/>
                          </p:stCondLst>
                        </p:cTn>
                        <p:tgtEl>
                          <p:spTgt spid="40"/>
                        </p:tgtEl>
                        <p:attrNameLst>
                          <p:attrName>style.visibility</p:attrName>
                        </p:attrNameLst>
                      </p:cBhvr>
                      <p:to>
                        <p:strVal val="visible"/>
                      </p:to>
                    </p:set>
                    <p:anim calcmode="lin" valueType="num">
                      <p:cBhvr additive="base">
                        <p:cTn dur="750" fill="hold"/>
                        <p:tgtEl>
                          <p:spTgt spid="40"/>
                        </p:tgtEl>
                        <p:attrNameLst>
                          <p:attrName>ppt_x</p:attrName>
                        </p:attrNameLst>
                      </p:cBhvr>
                      <p:tavLst>
                        <p:tav tm="0">
                          <p:val>
                            <p:strVal val="#ppt_x"/>
                          </p:val>
                        </p:tav>
                        <p:tav tm="100000">
                          <p:val>
                            <p:strVal val="#ppt_x"/>
                          </p:val>
                        </p:tav>
                      </p:tavLst>
                    </p:anim>
                    <p:anim calcmode="lin" valueType="num">
                      <p:cBhvr additive="base">
                        <p:cTn dur="750" fill="hold"/>
                        <p:tgtEl>
                          <p:spTgt spid="4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WO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涙形 6"/>
          <p:cNvSpPr/>
          <p:nvPr userDrawn="1"/>
        </p:nvSpPr>
        <p:spPr>
          <a:xfrm>
            <a:off x="6163239" y="5570805"/>
            <a:ext cx="2982352" cy="2982351"/>
          </a:xfrm>
          <a:prstGeom prst="teardrop">
            <a:avLst/>
          </a:pr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3" name="涙形 22"/>
          <p:cNvSpPr>
            <a:spLocks noChangeAspect="1"/>
          </p:cNvSpPr>
          <p:nvPr userDrawn="1"/>
        </p:nvSpPr>
        <p:spPr>
          <a:xfrm>
            <a:off x="6340413" y="5747979"/>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6" name="涙形 25"/>
          <p:cNvSpPr/>
          <p:nvPr userDrawn="1"/>
        </p:nvSpPr>
        <p:spPr>
          <a:xfrm rot="5400000">
            <a:off x="6163237" y="2588452"/>
            <a:ext cx="2982351" cy="2982352"/>
          </a:xfrm>
          <a:prstGeom prst="teardrop">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7" name="涙形 26"/>
          <p:cNvSpPr>
            <a:spLocks noChangeAspect="1"/>
          </p:cNvSpPr>
          <p:nvPr userDrawn="1"/>
        </p:nvSpPr>
        <p:spPr>
          <a:xfrm rot="5400000">
            <a:off x="6340413" y="2765627"/>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1" name="涙形 40"/>
          <p:cNvSpPr/>
          <p:nvPr userDrawn="1"/>
        </p:nvSpPr>
        <p:spPr>
          <a:xfrm rot="16200000">
            <a:off x="9145589" y="5570805"/>
            <a:ext cx="2982351" cy="2982352"/>
          </a:xfrm>
          <a:prstGeom prst="teardrop">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2" name="涙形 41"/>
          <p:cNvSpPr>
            <a:spLocks noChangeAspect="1"/>
          </p:cNvSpPr>
          <p:nvPr userDrawn="1"/>
        </p:nvSpPr>
        <p:spPr>
          <a:xfrm rot="16200000">
            <a:off x="9322764" y="5747981"/>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4" name="涙形 43"/>
          <p:cNvSpPr/>
          <p:nvPr userDrawn="1"/>
        </p:nvSpPr>
        <p:spPr>
          <a:xfrm rot="10800000">
            <a:off x="9145590" y="2589078"/>
            <a:ext cx="2982352" cy="2982351"/>
          </a:xfrm>
          <a:prstGeom prst="teardrop">
            <a:avLst/>
          </a:pr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5" name="涙形 44"/>
          <p:cNvSpPr>
            <a:spLocks noChangeAspect="1"/>
          </p:cNvSpPr>
          <p:nvPr userDrawn="1"/>
        </p:nvSpPr>
        <p:spPr>
          <a:xfrm rot="10800000">
            <a:off x="9322764" y="2766254"/>
            <a:ext cx="2628000" cy="2628000"/>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7" name="テキスト プレースホルダー 5"/>
          <p:cNvSpPr>
            <a:spLocks noGrp="1"/>
          </p:cNvSpPr>
          <p:nvPr>
            <p:ph type="body" sz="quarter" idx="16" hasCustomPrompt="1"/>
          </p:nvPr>
        </p:nvSpPr>
        <p:spPr>
          <a:xfrm>
            <a:off x="7336005" y="3373679"/>
            <a:ext cx="664953" cy="1524443"/>
          </a:xfrm>
          <a:prstGeom prst="rect">
            <a:avLst/>
          </a:prstGeom>
        </p:spPr>
        <p:txBody>
          <a:bodyPr wrap="none" lIns="35997" tIns="35997" rIns="35997" bIns="35997"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A</a:t>
            </a:r>
            <a:endParaRPr kumimoji="1" lang="ja-JP" altLang="en-US" dirty="0"/>
          </a:p>
        </p:txBody>
      </p:sp>
      <p:sp>
        <p:nvSpPr>
          <p:cNvPr id="48" name="テキスト プレースホルダー 5"/>
          <p:cNvSpPr>
            <a:spLocks noGrp="1"/>
          </p:cNvSpPr>
          <p:nvPr>
            <p:ph type="body" sz="quarter" idx="17" hasCustomPrompt="1"/>
          </p:nvPr>
        </p:nvSpPr>
        <p:spPr>
          <a:xfrm>
            <a:off x="10290221" y="3399080"/>
            <a:ext cx="664953" cy="1524443"/>
          </a:xfrm>
          <a:prstGeom prst="rect">
            <a:avLst/>
          </a:prstGeom>
        </p:spPr>
        <p:txBody>
          <a:bodyPr wrap="none" lIns="35997" tIns="35997" rIns="35997" bIns="35997"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A</a:t>
            </a:r>
            <a:endParaRPr kumimoji="1" lang="ja-JP" altLang="en-US" dirty="0"/>
          </a:p>
        </p:txBody>
      </p:sp>
      <p:sp>
        <p:nvSpPr>
          <p:cNvPr id="49" name="テキスト プレースホルダー 5"/>
          <p:cNvSpPr>
            <a:spLocks noGrp="1"/>
          </p:cNvSpPr>
          <p:nvPr>
            <p:ph type="body" sz="quarter" idx="18" hasCustomPrompt="1"/>
          </p:nvPr>
        </p:nvSpPr>
        <p:spPr>
          <a:xfrm>
            <a:off x="7336005" y="6299759"/>
            <a:ext cx="664953" cy="1524443"/>
          </a:xfrm>
          <a:prstGeom prst="rect">
            <a:avLst/>
          </a:prstGeom>
        </p:spPr>
        <p:txBody>
          <a:bodyPr wrap="none" lIns="35997" tIns="35997" rIns="35997" bIns="35997"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a:t>A</a:t>
            </a:r>
            <a:endParaRPr kumimoji="1" lang="ja-JP" altLang="en-US" dirty="0"/>
          </a:p>
        </p:txBody>
      </p:sp>
      <p:sp>
        <p:nvSpPr>
          <p:cNvPr id="50" name="テキスト プレースホルダー 5"/>
          <p:cNvSpPr>
            <a:spLocks noGrp="1"/>
          </p:cNvSpPr>
          <p:nvPr>
            <p:ph type="body" sz="quarter" idx="19" hasCustomPrompt="1"/>
          </p:nvPr>
        </p:nvSpPr>
        <p:spPr>
          <a:xfrm>
            <a:off x="10290221" y="6299759"/>
            <a:ext cx="664953" cy="1524443"/>
          </a:xfrm>
          <a:prstGeom prst="rect">
            <a:avLst/>
          </a:prstGeom>
        </p:spPr>
        <p:txBody>
          <a:bodyPr wrap="none" lIns="35997" tIns="35997" rIns="35997" bIns="35997" anchor="b">
            <a:noAutofit/>
          </a:bodyPr>
          <a:lstStyle>
            <a:lvl1pPr algn="ctr">
              <a:lnSpc>
                <a:spcPct val="100000"/>
              </a:lnSpc>
              <a:spcBef>
                <a:spcPts val="0"/>
              </a:spcBef>
              <a:defRPr sz="9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a:t>A</a:t>
            </a:r>
            <a:endParaRPr kumimoji="1" lang="ja-JP" altLang="en-US" dirty="0"/>
          </a:p>
        </p:txBody>
      </p:sp>
      <p:sp>
        <p:nvSpPr>
          <p:cNvPr id="51" name="テキスト プレースホルダー 5"/>
          <p:cNvSpPr>
            <a:spLocks noGrp="1"/>
          </p:cNvSpPr>
          <p:nvPr>
            <p:ph type="body" sz="quarter" idx="20" hasCustomPrompt="1"/>
          </p:nvPr>
        </p:nvSpPr>
        <p:spPr>
          <a:xfrm>
            <a:off x="796038" y="3103721"/>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2" name="テキスト プレースホルダー 5"/>
          <p:cNvSpPr>
            <a:spLocks noGrp="1"/>
          </p:cNvSpPr>
          <p:nvPr>
            <p:ph type="body" sz="quarter" idx="21" hasCustomPrompt="1"/>
          </p:nvPr>
        </p:nvSpPr>
        <p:spPr>
          <a:xfrm>
            <a:off x="796038" y="3622066"/>
            <a:ext cx="5350565" cy="1974140"/>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3" name="テキスト プレースホルダー 5"/>
          <p:cNvSpPr>
            <a:spLocks noGrp="1"/>
          </p:cNvSpPr>
          <p:nvPr>
            <p:ph type="body" sz="quarter" idx="22" hasCustomPrompt="1"/>
          </p:nvPr>
        </p:nvSpPr>
        <p:spPr>
          <a:xfrm>
            <a:off x="796038" y="6182201"/>
            <a:ext cx="535056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4" name="テキスト プレースホルダー 5"/>
          <p:cNvSpPr>
            <a:spLocks noGrp="1"/>
          </p:cNvSpPr>
          <p:nvPr>
            <p:ph type="body" sz="quarter" idx="23" hasCustomPrompt="1"/>
          </p:nvPr>
        </p:nvSpPr>
        <p:spPr>
          <a:xfrm>
            <a:off x="796038" y="6700546"/>
            <a:ext cx="5350565" cy="1974140"/>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5" name="テキスト プレースホルダー 5"/>
          <p:cNvSpPr>
            <a:spLocks noGrp="1"/>
          </p:cNvSpPr>
          <p:nvPr>
            <p:ph type="body" sz="quarter" idx="24" hasCustomPrompt="1"/>
          </p:nvPr>
        </p:nvSpPr>
        <p:spPr>
          <a:xfrm>
            <a:off x="12163711" y="3103721"/>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6" name="テキスト プレースホルダー 5"/>
          <p:cNvSpPr>
            <a:spLocks noGrp="1"/>
          </p:cNvSpPr>
          <p:nvPr>
            <p:ph type="body" sz="quarter" idx="12" hasCustomPrompt="1"/>
          </p:nvPr>
        </p:nvSpPr>
        <p:spPr>
          <a:xfrm>
            <a:off x="12163711" y="3622066"/>
            <a:ext cx="5350565" cy="1974140"/>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7" name="テキスト プレースホルダー 5"/>
          <p:cNvSpPr>
            <a:spLocks noGrp="1"/>
          </p:cNvSpPr>
          <p:nvPr>
            <p:ph type="body" sz="quarter" idx="25" hasCustomPrompt="1"/>
          </p:nvPr>
        </p:nvSpPr>
        <p:spPr>
          <a:xfrm>
            <a:off x="12163711" y="6182201"/>
            <a:ext cx="5350565"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8" name="テキスト プレースホルダー 5"/>
          <p:cNvSpPr>
            <a:spLocks noGrp="1"/>
          </p:cNvSpPr>
          <p:nvPr>
            <p:ph type="body" sz="quarter" idx="26" hasCustomPrompt="1"/>
          </p:nvPr>
        </p:nvSpPr>
        <p:spPr>
          <a:xfrm>
            <a:off x="12163711" y="6700546"/>
            <a:ext cx="5350565" cy="1974140"/>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440198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6" decel="10000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1+#ppt_h/2"/>
                                          </p:val>
                                        </p:tav>
                                        <p:tav tm="100000">
                                          <p:val>
                                            <p:strVal val="#ppt_y"/>
                                          </p:val>
                                        </p:tav>
                                      </p:tavLst>
                                    </p:anim>
                                  </p:childTnLst>
                                </p:cTn>
                              </p:par>
                              <p:par>
                                <p:cTn id="14" presetID="2" presetClass="entr" presetSubtype="6" decel="10000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 calcmode="lin" valueType="num">
                                      <p:cBhvr additive="base">
                                        <p:cTn id="16" dur="500" fill="hold"/>
                                        <p:tgtEl>
                                          <p:spTgt spid="27"/>
                                        </p:tgtEl>
                                        <p:attrNameLst>
                                          <p:attrName>ppt_x</p:attrName>
                                        </p:attrNameLst>
                                      </p:cBhvr>
                                      <p:tavLst>
                                        <p:tav tm="0">
                                          <p:val>
                                            <p:strVal val="1+#ppt_w/2"/>
                                          </p:val>
                                        </p:tav>
                                        <p:tav tm="100000">
                                          <p:val>
                                            <p:strVal val="#ppt_x"/>
                                          </p:val>
                                        </p:tav>
                                      </p:tavLst>
                                    </p:anim>
                                    <p:anim calcmode="lin" valueType="num">
                                      <p:cBhvr additive="base">
                                        <p:cTn id="17" dur="500" fill="hold"/>
                                        <p:tgtEl>
                                          <p:spTgt spid="27"/>
                                        </p:tgtEl>
                                        <p:attrNameLst>
                                          <p:attrName>ppt_y</p:attrName>
                                        </p:attrNameLst>
                                      </p:cBhvr>
                                      <p:tavLst>
                                        <p:tav tm="0">
                                          <p:val>
                                            <p:strVal val="1+#ppt_h/2"/>
                                          </p:val>
                                        </p:tav>
                                        <p:tav tm="100000">
                                          <p:val>
                                            <p:strVal val="#ppt_y"/>
                                          </p:val>
                                        </p:tav>
                                      </p:tavLst>
                                    </p:anim>
                                  </p:childTnLst>
                                </p:cTn>
                              </p:par>
                              <p:par>
                                <p:cTn id="18" presetID="2" presetClass="entr" presetSubtype="6" decel="100000" fill="hold" grpId="0" nodeType="withEffect">
                                  <p:stCondLst>
                                    <p:cond delay="0"/>
                                  </p:stCondLst>
                                  <p:childTnLst>
                                    <p:set>
                                      <p:cBhvr>
                                        <p:cTn id="19" dur="1" fill="hold">
                                          <p:stCondLst>
                                            <p:cond delay="0"/>
                                          </p:stCondLst>
                                        </p:cTn>
                                        <p:tgtEl>
                                          <p:spTgt spid="47">
                                            <p:txEl>
                                              <p:pRg st="0" end="0"/>
                                            </p:txEl>
                                          </p:spTgt>
                                        </p:tgtEl>
                                        <p:attrNameLst>
                                          <p:attrName>style.visibility</p:attrName>
                                        </p:attrNameLst>
                                      </p:cBhvr>
                                      <p:to>
                                        <p:strVal val="visible"/>
                                      </p:to>
                                    </p:set>
                                    <p:anim calcmode="lin" valueType="num">
                                      <p:cBhvr additive="base">
                                        <p:cTn id="20"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7">
                                            <p:txEl>
                                              <p:pRg st="0" end="0"/>
                                            </p:txEl>
                                          </p:spTgt>
                                        </p:tgtEl>
                                        <p:attrNameLst>
                                          <p:attrName>ppt_y</p:attrName>
                                        </p:attrNameLst>
                                      </p:cBhvr>
                                      <p:tavLst>
                                        <p:tav tm="0">
                                          <p:val>
                                            <p:strVal val="1+#ppt_h/2"/>
                                          </p:val>
                                        </p:tav>
                                        <p:tav tm="100000">
                                          <p:val>
                                            <p:strVal val="#ppt_y"/>
                                          </p:val>
                                        </p:tav>
                                      </p:tavLst>
                                    </p:anim>
                                  </p:childTnLst>
                                </p:cTn>
                              </p:par>
                              <p:par>
                                <p:cTn id="22" presetID="2" presetClass="entr" presetSubtype="12" decel="100000" fill="hold" grpId="0" nodeType="withEffect">
                                  <p:stCondLst>
                                    <p:cond delay="25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0-#ppt_w/2"/>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par>
                                <p:cTn id="26" presetID="2" presetClass="entr" presetSubtype="12" decel="100000" fill="hold" grpId="0" nodeType="withEffect">
                                  <p:stCondLst>
                                    <p:cond delay="250"/>
                                  </p:stCondLst>
                                  <p:childTnLst>
                                    <p:set>
                                      <p:cBhvr>
                                        <p:cTn id="27" dur="1" fill="hold">
                                          <p:stCondLst>
                                            <p:cond delay="0"/>
                                          </p:stCondLst>
                                        </p:cTn>
                                        <p:tgtEl>
                                          <p:spTgt spid="45"/>
                                        </p:tgtEl>
                                        <p:attrNameLst>
                                          <p:attrName>style.visibility</p:attrName>
                                        </p:attrNameLst>
                                      </p:cBhvr>
                                      <p:to>
                                        <p:strVal val="visible"/>
                                      </p:to>
                                    </p:set>
                                    <p:anim calcmode="lin" valueType="num">
                                      <p:cBhvr additive="base">
                                        <p:cTn id="28" dur="500" fill="hold"/>
                                        <p:tgtEl>
                                          <p:spTgt spid="45"/>
                                        </p:tgtEl>
                                        <p:attrNameLst>
                                          <p:attrName>ppt_x</p:attrName>
                                        </p:attrNameLst>
                                      </p:cBhvr>
                                      <p:tavLst>
                                        <p:tav tm="0">
                                          <p:val>
                                            <p:strVal val="0-#ppt_w/2"/>
                                          </p:val>
                                        </p:tav>
                                        <p:tav tm="100000">
                                          <p:val>
                                            <p:strVal val="#ppt_x"/>
                                          </p:val>
                                        </p:tav>
                                      </p:tavLst>
                                    </p:anim>
                                    <p:anim calcmode="lin" valueType="num">
                                      <p:cBhvr additive="base">
                                        <p:cTn id="29" dur="500" fill="hold"/>
                                        <p:tgtEl>
                                          <p:spTgt spid="45"/>
                                        </p:tgtEl>
                                        <p:attrNameLst>
                                          <p:attrName>ppt_y</p:attrName>
                                        </p:attrNameLst>
                                      </p:cBhvr>
                                      <p:tavLst>
                                        <p:tav tm="0">
                                          <p:val>
                                            <p:strVal val="1+#ppt_h/2"/>
                                          </p:val>
                                        </p:tav>
                                        <p:tav tm="100000">
                                          <p:val>
                                            <p:strVal val="#ppt_y"/>
                                          </p:val>
                                        </p:tav>
                                      </p:tavLst>
                                    </p:anim>
                                  </p:childTnLst>
                                </p:cTn>
                              </p:par>
                              <p:par>
                                <p:cTn id="30" presetID="2" presetClass="entr" presetSubtype="12" decel="100000" fill="hold" grpId="0" nodeType="withEffect">
                                  <p:stCondLst>
                                    <p:cond delay="250"/>
                                  </p:stCondLst>
                                  <p:childTnLst>
                                    <p:set>
                                      <p:cBhvr>
                                        <p:cTn id="31" dur="1" fill="hold">
                                          <p:stCondLst>
                                            <p:cond delay="0"/>
                                          </p:stCondLst>
                                        </p:cTn>
                                        <p:tgtEl>
                                          <p:spTgt spid="48">
                                            <p:txEl>
                                              <p:pRg st="0" end="0"/>
                                            </p:txEl>
                                          </p:spTgt>
                                        </p:tgtEl>
                                        <p:attrNameLst>
                                          <p:attrName>style.visibility</p:attrName>
                                        </p:attrNameLst>
                                      </p:cBhvr>
                                      <p:to>
                                        <p:strVal val="visible"/>
                                      </p:to>
                                    </p:set>
                                    <p:anim calcmode="lin" valueType="num">
                                      <p:cBhvr additive="base">
                                        <p:cTn id="32" dur="500" fill="hold"/>
                                        <p:tgtEl>
                                          <p:spTgt spid="48">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48">
                                            <p:txEl>
                                              <p:pRg st="0" end="0"/>
                                            </p:txEl>
                                          </p:spTgt>
                                        </p:tgtEl>
                                        <p:attrNameLst>
                                          <p:attrName>ppt_y</p:attrName>
                                        </p:attrNameLst>
                                      </p:cBhvr>
                                      <p:tavLst>
                                        <p:tav tm="0">
                                          <p:val>
                                            <p:strVal val="1+#ppt_h/2"/>
                                          </p:val>
                                        </p:tav>
                                        <p:tav tm="100000">
                                          <p:val>
                                            <p:strVal val="#ppt_y"/>
                                          </p:val>
                                        </p:tav>
                                      </p:tavLst>
                                    </p:anim>
                                  </p:childTnLst>
                                </p:cTn>
                              </p:par>
                              <p:par>
                                <p:cTn id="34" presetID="2" presetClass="entr" presetSubtype="3" decel="100000" fill="hold" grpId="0" nodeType="withEffect">
                                  <p:stCondLst>
                                    <p:cond delay="50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1+#ppt_w/2"/>
                                          </p:val>
                                        </p:tav>
                                        <p:tav tm="100000">
                                          <p:val>
                                            <p:strVal val="#ppt_x"/>
                                          </p:val>
                                        </p:tav>
                                      </p:tavLst>
                                    </p:anim>
                                    <p:anim calcmode="lin" valueType="num">
                                      <p:cBhvr additive="base">
                                        <p:cTn id="37" dur="500" fill="hold"/>
                                        <p:tgtEl>
                                          <p:spTgt spid="7"/>
                                        </p:tgtEl>
                                        <p:attrNameLst>
                                          <p:attrName>ppt_y</p:attrName>
                                        </p:attrNameLst>
                                      </p:cBhvr>
                                      <p:tavLst>
                                        <p:tav tm="0">
                                          <p:val>
                                            <p:strVal val="0-#ppt_h/2"/>
                                          </p:val>
                                        </p:tav>
                                        <p:tav tm="100000">
                                          <p:val>
                                            <p:strVal val="#ppt_y"/>
                                          </p:val>
                                        </p:tav>
                                      </p:tavLst>
                                    </p:anim>
                                  </p:childTnLst>
                                </p:cTn>
                              </p:par>
                              <p:par>
                                <p:cTn id="38" presetID="2" presetClass="entr" presetSubtype="3" decel="100000" fill="hold" grpId="0" nodeType="withEffect">
                                  <p:stCondLst>
                                    <p:cond delay="50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1+#ppt_w/2"/>
                                          </p:val>
                                        </p:tav>
                                        <p:tav tm="100000">
                                          <p:val>
                                            <p:strVal val="#ppt_x"/>
                                          </p:val>
                                        </p:tav>
                                      </p:tavLst>
                                    </p:anim>
                                    <p:anim calcmode="lin" valueType="num">
                                      <p:cBhvr additive="base">
                                        <p:cTn id="41" dur="500" fill="hold"/>
                                        <p:tgtEl>
                                          <p:spTgt spid="23"/>
                                        </p:tgtEl>
                                        <p:attrNameLst>
                                          <p:attrName>ppt_y</p:attrName>
                                        </p:attrNameLst>
                                      </p:cBhvr>
                                      <p:tavLst>
                                        <p:tav tm="0">
                                          <p:val>
                                            <p:strVal val="0-#ppt_h/2"/>
                                          </p:val>
                                        </p:tav>
                                        <p:tav tm="100000">
                                          <p:val>
                                            <p:strVal val="#ppt_y"/>
                                          </p:val>
                                        </p:tav>
                                      </p:tavLst>
                                    </p:anim>
                                  </p:childTnLst>
                                </p:cTn>
                              </p:par>
                              <p:par>
                                <p:cTn id="42" presetID="2" presetClass="entr" presetSubtype="3" decel="100000" fill="hold" grpId="0" nodeType="withEffect">
                                  <p:stCondLst>
                                    <p:cond delay="500"/>
                                  </p:stCondLst>
                                  <p:childTnLst>
                                    <p:set>
                                      <p:cBhvr>
                                        <p:cTn id="43" dur="1" fill="hold">
                                          <p:stCondLst>
                                            <p:cond delay="0"/>
                                          </p:stCondLst>
                                        </p:cTn>
                                        <p:tgtEl>
                                          <p:spTgt spid="49">
                                            <p:txEl>
                                              <p:pRg st="0" end="0"/>
                                            </p:txEl>
                                          </p:spTgt>
                                        </p:tgtEl>
                                        <p:attrNameLst>
                                          <p:attrName>style.visibility</p:attrName>
                                        </p:attrNameLst>
                                      </p:cBhvr>
                                      <p:to>
                                        <p:strVal val="visible"/>
                                      </p:to>
                                    </p:set>
                                    <p:anim calcmode="lin" valueType="num">
                                      <p:cBhvr additive="base">
                                        <p:cTn id="44"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45" dur="500" fill="hold"/>
                                        <p:tgtEl>
                                          <p:spTgt spid="49">
                                            <p:txEl>
                                              <p:pRg st="0" end="0"/>
                                            </p:txEl>
                                          </p:spTgt>
                                        </p:tgtEl>
                                        <p:attrNameLst>
                                          <p:attrName>ppt_y</p:attrName>
                                        </p:attrNameLst>
                                      </p:cBhvr>
                                      <p:tavLst>
                                        <p:tav tm="0">
                                          <p:val>
                                            <p:strVal val="0-#ppt_h/2"/>
                                          </p:val>
                                        </p:tav>
                                        <p:tav tm="100000">
                                          <p:val>
                                            <p:strVal val="#ppt_y"/>
                                          </p:val>
                                        </p:tav>
                                      </p:tavLst>
                                    </p:anim>
                                  </p:childTnLst>
                                </p:cTn>
                              </p:par>
                              <p:par>
                                <p:cTn id="46" presetID="2" presetClass="entr" presetSubtype="9" decel="100000" fill="hold" grpId="0" nodeType="withEffect">
                                  <p:stCondLst>
                                    <p:cond delay="75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500" fill="hold"/>
                                        <p:tgtEl>
                                          <p:spTgt spid="41"/>
                                        </p:tgtEl>
                                        <p:attrNameLst>
                                          <p:attrName>ppt_x</p:attrName>
                                        </p:attrNameLst>
                                      </p:cBhvr>
                                      <p:tavLst>
                                        <p:tav tm="0">
                                          <p:val>
                                            <p:strVal val="0-#ppt_w/2"/>
                                          </p:val>
                                        </p:tav>
                                        <p:tav tm="100000">
                                          <p:val>
                                            <p:strVal val="#ppt_x"/>
                                          </p:val>
                                        </p:tav>
                                      </p:tavLst>
                                    </p:anim>
                                    <p:anim calcmode="lin" valueType="num">
                                      <p:cBhvr additive="base">
                                        <p:cTn id="49" dur="500" fill="hold"/>
                                        <p:tgtEl>
                                          <p:spTgt spid="41"/>
                                        </p:tgtEl>
                                        <p:attrNameLst>
                                          <p:attrName>ppt_y</p:attrName>
                                        </p:attrNameLst>
                                      </p:cBhvr>
                                      <p:tavLst>
                                        <p:tav tm="0">
                                          <p:val>
                                            <p:strVal val="0-#ppt_h/2"/>
                                          </p:val>
                                        </p:tav>
                                        <p:tav tm="100000">
                                          <p:val>
                                            <p:strVal val="#ppt_y"/>
                                          </p:val>
                                        </p:tav>
                                      </p:tavLst>
                                    </p:anim>
                                  </p:childTnLst>
                                </p:cTn>
                              </p:par>
                              <p:par>
                                <p:cTn id="50" presetID="2" presetClass="entr" presetSubtype="9" decel="100000" fill="hold" grpId="0" nodeType="withEffect">
                                  <p:stCondLst>
                                    <p:cond delay="750"/>
                                  </p:stCondLst>
                                  <p:childTnLst>
                                    <p:set>
                                      <p:cBhvr>
                                        <p:cTn id="51" dur="1" fill="hold">
                                          <p:stCondLst>
                                            <p:cond delay="0"/>
                                          </p:stCondLst>
                                        </p:cTn>
                                        <p:tgtEl>
                                          <p:spTgt spid="42"/>
                                        </p:tgtEl>
                                        <p:attrNameLst>
                                          <p:attrName>style.visibility</p:attrName>
                                        </p:attrNameLst>
                                      </p:cBhvr>
                                      <p:to>
                                        <p:strVal val="visible"/>
                                      </p:to>
                                    </p:set>
                                    <p:anim calcmode="lin" valueType="num">
                                      <p:cBhvr additive="base">
                                        <p:cTn id="52" dur="500" fill="hold"/>
                                        <p:tgtEl>
                                          <p:spTgt spid="42"/>
                                        </p:tgtEl>
                                        <p:attrNameLst>
                                          <p:attrName>ppt_x</p:attrName>
                                        </p:attrNameLst>
                                      </p:cBhvr>
                                      <p:tavLst>
                                        <p:tav tm="0">
                                          <p:val>
                                            <p:strVal val="0-#ppt_w/2"/>
                                          </p:val>
                                        </p:tav>
                                        <p:tav tm="100000">
                                          <p:val>
                                            <p:strVal val="#ppt_x"/>
                                          </p:val>
                                        </p:tav>
                                      </p:tavLst>
                                    </p:anim>
                                    <p:anim calcmode="lin" valueType="num">
                                      <p:cBhvr additive="base">
                                        <p:cTn id="53" dur="500" fill="hold"/>
                                        <p:tgtEl>
                                          <p:spTgt spid="42"/>
                                        </p:tgtEl>
                                        <p:attrNameLst>
                                          <p:attrName>ppt_y</p:attrName>
                                        </p:attrNameLst>
                                      </p:cBhvr>
                                      <p:tavLst>
                                        <p:tav tm="0">
                                          <p:val>
                                            <p:strVal val="0-#ppt_h/2"/>
                                          </p:val>
                                        </p:tav>
                                        <p:tav tm="100000">
                                          <p:val>
                                            <p:strVal val="#ppt_y"/>
                                          </p:val>
                                        </p:tav>
                                      </p:tavLst>
                                    </p:anim>
                                  </p:childTnLst>
                                </p:cTn>
                              </p:par>
                              <p:par>
                                <p:cTn id="54" presetID="2" presetClass="entr" presetSubtype="9" decel="100000" fill="hold" grpId="0" nodeType="withEffect">
                                  <p:stCondLst>
                                    <p:cond delay="750"/>
                                  </p:stCondLst>
                                  <p:childTnLst>
                                    <p:set>
                                      <p:cBhvr>
                                        <p:cTn id="55" dur="1" fill="hold">
                                          <p:stCondLst>
                                            <p:cond delay="0"/>
                                          </p:stCondLst>
                                        </p:cTn>
                                        <p:tgtEl>
                                          <p:spTgt spid="50">
                                            <p:txEl>
                                              <p:pRg st="0" end="0"/>
                                            </p:txEl>
                                          </p:spTgt>
                                        </p:tgtEl>
                                        <p:attrNameLst>
                                          <p:attrName>style.visibility</p:attrName>
                                        </p:attrNameLst>
                                      </p:cBhvr>
                                      <p:to>
                                        <p:strVal val="visible"/>
                                      </p:to>
                                    </p:set>
                                    <p:anim calcmode="lin" valueType="num">
                                      <p:cBhvr additive="base">
                                        <p:cTn id="56"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50">
                                            <p:txEl>
                                              <p:pRg st="0" end="0"/>
                                            </p:txEl>
                                          </p:spTgt>
                                        </p:tgtEl>
                                        <p:attrNameLst>
                                          <p:attrName>ppt_y</p:attrName>
                                        </p:attrNameLst>
                                      </p:cBhvr>
                                      <p:tavLst>
                                        <p:tav tm="0">
                                          <p:val>
                                            <p:strVal val="0-#ppt_h/2"/>
                                          </p:val>
                                        </p:tav>
                                        <p:tav tm="100000">
                                          <p:val>
                                            <p:strVal val="#ppt_y"/>
                                          </p:val>
                                        </p:tav>
                                      </p:tavLst>
                                    </p:anim>
                                  </p:childTnLst>
                                </p:cTn>
                              </p:par>
                            </p:childTnLst>
                          </p:cTn>
                        </p:par>
                        <p:par>
                          <p:cTn id="58" fill="hold">
                            <p:stCondLst>
                              <p:cond delay="1750"/>
                            </p:stCondLst>
                            <p:childTnLst>
                              <p:par>
                                <p:cTn id="59" presetID="2" presetClass="entr" presetSubtype="8" decel="100000" fill="hold" grpId="0" nodeType="afterEffect">
                                  <p:stCondLst>
                                    <p:cond delay="25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fill="hold"/>
                                        <p:tgtEl>
                                          <p:spTgt spid="51"/>
                                        </p:tgtEl>
                                        <p:attrNameLst>
                                          <p:attrName>ppt_x</p:attrName>
                                        </p:attrNameLst>
                                      </p:cBhvr>
                                      <p:tavLst>
                                        <p:tav tm="0">
                                          <p:val>
                                            <p:strVal val="0-#ppt_w/2"/>
                                          </p:val>
                                        </p:tav>
                                        <p:tav tm="100000">
                                          <p:val>
                                            <p:strVal val="#ppt_x"/>
                                          </p:val>
                                        </p:tav>
                                      </p:tavLst>
                                    </p:anim>
                                    <p:anim calcmode="lin" valueType="num">
                                      <p:cBhvr additive="base">
                                        <p:cTn id="62" dur="5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2500"/>
                            </p:stCondLst>
                            <p:childTnLst>
                              <p:par>
                                <p:cTn id="64" presetID="22" presetClass="entr" presetSubtype="2" fill="hold" grpId="0" nodeType="afterEffect">
                                  <p:stCondLst>
                                    <p:cond delay="0"/>
                                  </p:stCondLst>
                                  <p:childTnLst>
                                    <p:set>
                                      <p:cBhvr>
                                        <p:cTn id="65" dur="1" fill="hold">
                                          <p:stCondLst>
                                            <p:cond delay="0"/>
                                          </p:stCondLst>
                                        </p:cTn>
                                        <p:tgtEl>
                                          <p:spTgt spid="52">
                                            <p:txEl>
                                              <p:pRg st="0" end="0"/>
                                            </p:txEl>
                                          </p:spTgt>
                                        </p:tgtEl>
                                        <p:attrNameLst>
                                          <p:attrName>style.visibility</p:attrName>
                                        </p:attrNameLst>
                                      </p:cBhvr>
                                      <p:to>
                                        <p:strVal val="visible"/>
                                      </p:to>
                                    </p:set>
                                    <p:animEffect transition="in" filter="wipe(right)">
                                      <p:cBhvr>
                                        <p:cTn id="66" dur="500"/>
                                        <p:tgtEl>
                                          <p:spTgt spid="52">
                                            <p:txEl>
                                              <p:pRg st="0" end="0"/>
                                            </p:txEl>
                                          </p:spTgt>
                                        </p:tgtEl>
                                      </p:cBhvr>
                                    </p:animEffect>
                                  </p:childTnLst>
                                </p:cTn>
                              </p:par>
                            </p:childTnLst>
                          </p:cTn>
                        </p:par>
                        <p:par>
                          <p:cTn id="67" fill="hold">
                            <p:stCondLst>
                              <p:cond delay="3000"/>
                            </p:stCondLst>
                            <p:childTnLst>
                              <p:par>
                                <p:cTn id="68" presetID="2" presetClass="entr" presetSubtype="2" decel="100000" fill="hold" grpId="0" nodeType="afterEffect">
                                  <p:stCondLst>
                                    <p:cond delay="250"/>
                                  </p:stCondLst>
                                  <p:childTnLst>
                                    <p:set>
                                      <p:cBhvr>
                                        <p:cTn id="69" dur="1" fill="hold">
                                          <p:stCondLst>
                                            <p:cond delay="0"/>
                                          </p:stCondLst>
                                        </p:cTn>
                                        <p:tgtEl>
                                          <p:spTgt spid="55"/>
                                        </p:tgtEl>
                                        <p:attrNameLst>
                                          <p:attrName>style.visibility</p:attrName>
                                        </p:attrNameLst>
                                      </p:cBhvr>
                                      <p:to>
                                        <p:strVal val="visible"/>
                                      </p:to>
                                    </p:set>
                                    <p:anim calcmode="lin" valueType="num">
                                      <p:cBhvr additive="base">
                                        <p:cTn id="70" dur="500" fill="hold"/>
                                        <p:tgtEl>
                                          <p:spTgt spid="55"/>
                                        </p:tgtEl>
                                        <p:attrNameLst>
                                          <p:attrName>ppt_x</p:attrName>
                                        </p:attrNameLst>
                                      </p:cBhvr>
                                      <p:tavLst>
                                        <p:tav tm="0">
                                          <p:val>
                                            <p:strVal val="1+#ppt_w/2"/>
                                          </p:val>
                                        </p:tav>
                                        <p:tav tm="100000">
                                          <p:val>
                                            <p:strVal val="#ppt_x"/>
                                          </p:val>
                                        </p:tav>
                                      </p:tavLst>
                                    </p:anim>
                                    <p:anim calcmode="lin" valueType="num">
                                      <p:cBhvr additive="base">
                                        <p:cTn id="71" dur="500" fill="hold"/>
                                        <p:tgtEl>
                                          <p:spTgt spid="55"/>
                                        </p:tgtEl>
                                        <p:attrNameLst>
                                          <p:attrName>ppt_y</p:attrName>
                                        </p:attrNameLst>
                                      </p:cBhvr>
                                      <p:tavLst>
                                        <p:tav tm="0">
                                          <p:val>
                                            <p:strVal val="#ppt_y"/>
                                          </p:val>
                                        </p:tav>
                                        <p:tav tm="100000">
                                          <p:val>
                                            <p:strVal val="#ppt_y"/>
                                          </p:val>
                                        </p:tav>
                                      </p:tavLst>
                                    </p:anim>
                                  </p:childTnLst>
                                </p:cTn>
                              </p:par>
                            </p:childTnLst>
                          </p:cTn>
                        </p:par>
                        <p:par>
                          <p:cTn id="72" fill="hold">
                            <p:stCondLst>
                              <p:cond delay="3750"/>
                            </p:stCondLst>
                            <p:childTnLst>
                              <p:par>
                                <p:cTn id="73" presetID="22" presetClass="entr" presetSubtype="8" fill="hold" grpId="0" nodeType="afterEffect">
                                  <p:stCondLst>
                                    <p:cond delay="0"/>
                                  </p:stCondLst>
                                  <p:childTnLst>
                                    <p:set>
                                      <p:cBhvr>
                                        <p:cTn id="74" dur="1" fill="hold">
                                          <p:stCondLst>
                                            <p:cond delay="0"/>
                                          </p:stCondLst>
                                        </p:cTn>
                                        <p:tgtEl>
                                          <p:spTgt spid="56">
                                            <p:txEl>
                                              <p:pRg st="0" end="0"/>
                                            </p:txEl>
                                          </p:spTgt>
                                        </p:tgtEl>
                                        <p:attrNameLst>
                                          <p:attrName>style.visibility</p:attrName>
                                        </p:attrNameLst>
                                      </p:cBhvr>
                                      <p:to>
                                        <p:strVal val="visible"/>
                                      </p:to>
                                    </p:set>
                                    <p:animEffect transition="in" filter="wipe(left)">
                                      <p:cBhvr>
                                        <p:cTn id="75" dur="500"/>
                                        <p:tgtEl>
                                          <p:spTgt spid="56">
                                            <p:txEl>
                                              <p:pRg st="0" end="0"/>
                                            </p:txEl>
                                          </p:spTgt>
                                        </p:tgtEl>
                                      </p:cBhvr>
                                    </p:animEffect>
                                  </p:childTnLst>
                                </p:cTn>
                              </p:par>
                            </p:childTnLst>
                          </p:cTn>
                        </p:par>
                        <p:par>
                          <p:cTn id="76" fill="hold">
                            <p:stCondLst>
                              <p:cond delay="4250"/>
                            </p:stCondLst>
                            <p:childTnLst>
                              <p:par>
                                <p:cTn id="77" presetID="2" presetClass="entr" presetSubtype="8" decel="100000" fill="hold" grpId="0" nodeType="afterEffect">
                                  <p:stCondLst>
                                    <p:cond delay="250"/>
                                  </p:stCondLst>
                                  <p:childTnLst>
                                    <p:set>
                                      <p:cBhvr>
                                        <p:cTn id="78" dur="1" fill="hold">
                                          <p:stCondLst>
                                            <p:cond delay="0"/>
                                          </p:stCondLst>
                                        </p:cTn>
                                        <p:tgtEl>
                                          <p:spTgt spid="53"/>
                                        </p:tgtEl>
                                        <p:attrNameLst>
                                          <p:attrName>style.visibility</p:attrName>
                                        </p:attrNameLst>
                                      </p:cBhvr>
                                      <p:to>
                                        <p:strVal val="visible"/>
                                      </p:to>
                                    </p:set>
                                    <p:anim calcmode="lin" valueType="num">
                                      <p:cBhvr additive="base">
                                        <p:cTn id="79" dur="500" fill="hold"/>
                                        <p:tgtEl>
                                          <p:spTgt spid="53"/>
                                        </p:tgtEl>
                                        <p:attrNameLst>
                                          <p:attrName>ppt_x</p:attrName>
                                        </p:attrNameLst>
                                      </p:cBhvr>
                                      <p:tavLst>
                                        <p:tav tm="0">
                                          <p:val>
                                            <p:strVal val="0-#ppt_w/2"/>
                                          </p:val>
                                        </p:tav>
                                        <p:tav tm="100000">
                                          <p:val>
                                            <p:strVal val="#ppt_x"/>
                                          </p:val>
                                        </p:tav>
                                      </p:tavLst>
                                    </p:anim>
                                    <p:anim calcmode="lin" valueType="num">
                                      <p:cBhvr additive="base">
                                        <p:cTn id="80" dur="500" fill="hold"/>
                                        <p:tgtEl>
                                          <p:spTgt spid="53"/>
                                        </p:tgtEl>
                                        <p:attrNameLst>
                                          <p:attrName>ppt_y</p:attrName>
                                        </p:attrNameLst>
                                      </p:cBhvr>
                                      <p:tavLst>
                                        <p:tav tm="0">
                                          <p:val>
                                            <p:strVal val="#ppt_y"/>
                                          </p:val>
                                        </p:tav>
                                        <p:tav tm="100000">
                                          <p:val>
                                            <p:strVal val="#ppt_y"/>
                                          </p:val>
                                        </p:tav>
                                      </p:tavLst>
                                    </p:anim>
                                  </p:childTnLst>
                                </p:cTn>
                              </p:par>
                            </p:childTnLst>
                          </p:cTn>
                        </p:par>
                        <p:par>
                          <p:cTn id="81" fill="hold">
                            <p:stCondLst>
                              <p:cond delay="5000"/>
                            </p:stCondLst>
                            <p:childTnLst>
                              <p:par>
                                <p:cTn id="82" presetID="22" presetClass="entr" presetSubtype="2" fill="hold" grpId="0" nodeType="afterEffect">
                                  <p:stCondLst>
                                    <p:cond delay="0"/>
                                  </p:stCondLst>
                                  <p:childTnLst>
                                    <p:set>
                                      <p:cBhvr>
                                        <p:cTn id="83" dur="1" fill="hold">
                                          <p:stCondLst>
                                            <p:cond delay="0"/>
                                          </p:stCondLst>
                                        </p:cTn>
                                        <p:tgtEl>
                                          <p:spTgt spid="54">
                                            <p:txEl>
                                              <p:pRg st="0" end="0"/>
                                            </p:txEl>
                                          </p:spTgt>
                                        </p:tgtEl>
                                        <p:attrNameLst>
                                          <p:attrName>style.visibility</p:attrName>
                                        </p:attrNameLst>
                                      </p:cBhvr>
                                      <p:to>
                                        <p:strVal val="visible"/>
                                      </p:to>
                                    </p:set>
                                    <p:animEffect transition="in" filter="wipe(right)">
                                      <p:cBhvr>
                                        <p:cTn id="84" dur="500"/>
                                        <p:tgtEl>
                                          <p:spTgt spid="54">
                                            <p:txEl>
                                              <p:pRg st="0" end="0"/>
                                            </p:txEl>
                                          </p:spTgt>
                                        </p:tgtEl>
                                      </p:cBhvr>
                                    </p:animEffect>
                                  </p:childTnLst>
                                </p:cTn>
                              </p:par>
                            </p:childTnLst>
                          </p:cTn>
                        </p:par>
                        <p:par>
                          <p:cTn id="85" fill="hold">
                            <p:stCondLst>
                              <p:cond delay="5500"/>
                            </p:stCondLst>
                            <p:childTnLst>
                              <p:par>
                                <p:cTn id="86" presetID="2" presetClass="entr" presetSubtype="2" decel="100000" fill="hold" grpId="0" nodeType="afterEffect">
                                  <p:stCondLst>
                                    <p:cond delay="250"/>
                                  </p:stCondLst>
                                  <p:childTnLst>
                                    <p:set>
                                      <p:cBhvr>
                                        <p:cTn id="87" dur="1" fill="hold">
                                          <p:stCondLst>
                                            <p:cond delay="0"/>
                                          </p:stCondLst>
                                        </p:cTn>
                                        <p:tgtEl>
                                          <p:spTgt spid="57"/>
                                        </p:tgtEl>
                                        <p:attrNameLst>
                                          <p:attrName>style.visibility</p:attrName>
                                        </p:attrNameLst>
                                      </p:cBhvr>
                                      <p:to>
                                        <p:strVal val="visible"/>
                                      </p:to>
                                    </p:set>
                                    <p:anim calcmode="lin" valueType="num">
                                      <p:cBhvr additive="base">
                                        <p:cTn id="88" dur="500" fill="hold"/>
                                        <p:tgtEl>
                                          <p:spTgt spid="57"/>
                                        </p:tgtEl>
                                        <p:attrNameLst>
                                          <p:attrName>ppt_x</p:attrName>
                                        </p:attrNameLst>
                                      </p:cBhvr>
                                      <p:tavLst>
                                        <p:tav tm="0">
                                          <p:val>
                                            <p:strVal val="1+#ppt_w/2"/>
                                          </p:val>
                                        </p:tav>
                                        <p:tav tm="100000">
                                          <p:val>
                                            <p:strVal val="#ppt_x"/>
                                          </p:val>
                                        </p:tav>
                                      </p:tavLst>
                                    </p:anim>
                                    <p:anim calcmode="lin" valueType="num">
                                      <p:cBhvr additive="base">
                                        <p:cTn id="89" dur="500" fill="hold"/>
                                        <p:tgtEl>
                                          <p:spTgt spid="57"/>
                                        </p:tgtEl>
                                        <p:attrNameLst>
                                          <p:attrName>ppt_y</p:attrName>
                                        </p:attrNameLst>
                                      </p:cBhvr>
                                      <p:tavLst>
                                        <p:tav tm="0">
                                          <p:val>
                                            <p:strVal val="#ppt_y"/>
                                          </p:val>
                                        </p:tav>
                                        <p:tav tm="100000">
                                          <p:val>
                                            <p:strVal val="#ppt_y"/>
                                          </p:val>
                                        </p:tav>
                                      </p:tavLst>
                                    </p:anim>
                                  </p:childTnLst>
                                </p:cTn>
                              </p:par>
                            </p:childTnLst>
                          </p:cTn>
                        </p:par>
                        <p:par>
                          <p:cTn id="90" fill="hold">
                            <p:stCondLst>
                              <p:cond delay="6250"/>
                            </p:stCondLst>
                            <p:childTnLst>
                              <p:par>
                                <p:cTn id="91" presetID="22" presetClass="entr" presetSubtype="8" fill="hold" grpId="0" nodeType="afterEffect">
                                  <p:stCondLst>
                                    <p:cond delay="0"/>
                                  </p:stCondLst>
                                  <p:childTnLst>
                                    <p:set>
                                      <p:cBhvr>
                                        <p:cTn id="92" dur="1" fill="hold">
                                          <p:stCondLst>
                                            <p:cond delay="0"/>
                                          </p:stCondLst>
                                        </p:cTn>
                                        <p:tgtEl>
                                          <p:spTgt spid="58">
                                            <p:txEl>
                                              <p:pRg st="0" end="0"/>
                                            </p:txEl>
                                          </p:spTgt>
                                        </p:tgtEl>
                                        <p:attrNameLst>
                                          <p:attrName>style.visibility</p:attrName>
                                        </p:attrNameLst>
                                      </p:cBhvr>
                                      <p:to>
                                        <p:strVal val="visible"/>
                                      </p:to>
                                    </p:set>
                                    <p:animEffect transition="in" filter="wipe(left)">
                                      <p:cBhvr>
                                        <p:cTn id="93"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23" grpId="0" animBg="1"/>
      <p:bldP spid="26" grpId="0" animBg="1"/>
      <p:bldP spid="27" grpId="0" animBg="1"/>
      <p:bldP spid="41" grpId="0" animBg="1"/>
      <p:bldP spid="42" grpId="0" animBg="1"/>
      <p:bldP spid="44" grpId="0" animBg="1"/>
      <p:bldP spid="45" grpId="0" animBg="1"/>
      <p:bldP spid="47" grpId="0" build="p">
        <p:tmplLst>
          <p:tmpl lvl="1">
            <p:tnLst>
              <p:par>
                <p:cTn presetID="2" presetClass="entr" presetSubtype="6" decel="100000" fill="hold" nodeType="with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1+#ppt_h/2"/>
                          </p:val>
                        </p:tav>
                        <p:tav tm="100000">
                          <p:val>
                            <p:strVal val="#ppt_y"/>
                          </p:val>
                        </p:tav>
                      </p:tavLst>
                    </p:anim>
                  </p:childTnLst>
                </p:cTn>
              </p:par>
            </p:tnLst>
          </p:tmpl>
        </p:tmplLst>
      </p:bldP>
      <p:bldP spid="48" grpId="0" build="p">
        <p:tmplLst>
          <p:tmpl lvl="1">
            <p:tnLst>
              <p:par>
                <p:cTn presetID="2" presetClass="entr" presetSubtype="12" decel="100000" fill="hold" nodeType="withEffect">
                  <p:stCondLst>
                    <p:cond delay="25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0-#ppt_w/2"/>
                          </p:val>
                        </p:tav>
                        <p:tav tm="100000">
                          <p:val>
                            <p:strVal val="#ppt_x"/>
                          </p:val>
                        </p:tav>
                      </p:tavLst>
                    </p:anim>
                    <p:anim calcmode="lin" valueType="num">
                      <p:cBhvr additive="base">
                        <p:cTn dur="500" fill="hold"/>
                        <p:tgtEl>
                          <p:spTgt spid="48"/>
                        </p:tgtEl>
                        <p:attrNameLst>
                          <p:attrName>ppt_y</p:attrName>
                        </p:attrNameLst>
                      </p:cBhvr>
                      <p:tavLst>
                        <p:tav tm="0">
                          <p:val>
                            <p:strVal val="1+#ppt_h/2"/>
                          </p:val>
                        </p:tav>
                        <p:tav tm="100000">
                          <p:val>
                            <p:strVal val="#ppt_y"/>
                          </p:val>
                        </p:tav>
                      </p:tavLst>
                    </p:anim>
                  </p:childTnLst>
                </p:cTn>
              </p:par>
            </p:tnLst>
          </p:tmpl>
        </p:tmplLst>
      </p:bldP>
      <p:bldP spid="49" grpId="0" build="p">
        <p:tmplLst>
          <p:tmpl lvl="1">
            <p:tnLst>
              <p:par>
                <p:cTn presetID="2" presetClass="entr" presetSubtype="3" decel="100000" fill="hold" nodeType="withEffect">
                  <p:stCondLst>
                    <p:cond delay="50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0-#ppt_h/2"/>
                          </p:val>
                        </p:tav>
                        <p:tav tm="100000">
                          <p:val>
                            <p:strVal val="#ppt_y"/>
                          </p:val>
                        </p:tav>
                      </p:tavLst>
                    </p:anim>
                  </p:childTnLst>
                </p:cTn>
              </p:par>
            </p:tnLst>
          </p:tmpl>
        </p:tmplLst>
      </p:bldP>
      <p:bldP spid="50" grpId="0" build="p">
        <p:tmplLst>
          <p:tmpl lvl="1">
            <p:tnLst>
              <p:par>
                <p:cTn presetID="2" presetClass="entr" presetSubtype="9" decel="100000" fill="hold" nodeType="withEffect">
                  <p:stCondLst>
                    <p:cond delay="75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0-#ppt_h/2"/>
                          </p:val>
                        </p:tav>
                        <p:tav tm="100000">
                          <p:val>
                            <p:strVal val="#ppt_y"/>
                          </p:val>
                        </p:tav>
                      </p:tavLst>
                    </p:anim>
                  </p:childTnLst>
                </p:cTn>
              </p:par>
            </p:tnLst>
          </p:tmpl>
        </p:tmplLst>
      </p:bldP>
      <p:bldP spid="51" grpId="0">
        <p:tmplLst>
          <p:tmpl>
            <p:tnLst>
              <p:par>
                <p:cTn presetID="2" presetClass="entr" presetSubtype="8" decel="100000" fill="hold" nodeType="afterEffect">
                  <p:stCondLst>
                    <p:cond delay="25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2" grpId="0" build="p">
        <p:tmplLst>
          <p:tmpl lvl="1">
            <p:tnLst>
              <p:par>
                <p:cTn presetID="22" presetClass="entr" presetSubtype="2" fill="hold" nodeType="after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p:tmplLst>
          <p:tmpl>
            <p:tnLst>
              <p:par>
                <p:cTn presetID="2" presetClass="entr" presetSubtype="8" decel="100000" fill="hold" nodeType="afterEffect">
                  <p:stCondLst>
                    <p:cond delay="25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500" fill="hold"/>
                        <p:tgtEl>
                          <p:spTgt spid="53"/>
                        </p:tgtEl>
                        <p:attrNameLst>
                          <p:attrName>ppt_x</p:attrName>
                        </p:attrNameLst>
                      </p:cBhvr>
                      <p:tavLst>
                        <p:tav tm="0">
                          <p:val>
                            <p:strVal val="0-#ppt_w/2"/>
                          </p:val>
                        </p:tav>
                        <p:tav tm="100000">
                          <p:val>
                            <p:strVal val="#ppt_x"/>
                          </p:val>
                        </p:tav>
                      </p:tavLst>
                    </p:anim>
                    <p:anim calcmode="lin" valueType="num">
                      <p:cBhvr additive="base">
                        <p:cTn dur="500" fill="hold"/>
                        <p:tgtEl>
                          <p:spTgt spid="53"/>
                        </p:tgtEl>
                        <p:attrNameLst>
                          <p:attrName>ppt_y</p:attrName>
                        </p:attrNameLst>
                      </p:cBhvr>
                      <p:tavLst>
                        <p:tav tm="0">
                          <p:val>
                            <p:strVal val="#ppt_y"/>
                          </p:val>
                        </p:tav>
                        <p:tav tm="100000">
                          <p:val>
                            <p:strVal val="#ppt_y"/>
                          </p:val>
                        </p:tav>
                      </p:tavLst>
                    </p:anim>
                  </p:childTnLst>
                </p:cTn>
              </p:par>
            </p:tnLst>
          </p:tmpl>
        </p:tmplLst>
      </p:bldP>
      <p:bldP spid="54" grpId="0" build="p">
        <p:tmplLst>
          <p:tmpl lvl="1">
            <p:tnLst>
              <p:par>
                <p:cTn presetID="22" presetClass="entr" presetSubtype="2"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p:tmplLst>
          <p:tmpl>
            <p:tnLst>
              <p:par>
                <p:cTn presetID="2" presetClass="entr" presetSubtype="2" decel="100000" fill="hold" nodeType="afterEffect">
                  <p:stCondLst>
                    <p:cond delay="25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500" fill="hold"/>
                        <p:tgtEl>
                          <p:spTgt spid="55"/>
                        </p:tgtEl>
                        <p:attrNameLst>
                          <p:attrName>ppt_x</p:attrName>
                        </p:attrNameLst>
                      </p:cBhvr>
                      <p:tavLst>
                        <p:tav tm="0">
                          <p:val>
                            <p:strVal val="1+#ppt_w/2"/>
                          </p:val>
                        </p:tav>
                        <p:tav tm="100000">
                          <p:val>
                            <p:strVal val="#ppt_x"/>
                          </p:val>
                        </p:tav>
                      </p:tavLst>
                    </p:anim>
                    <p:anim calcmode="lin" valueType="num">
                      <p:cBhvr additive="base">
                        <p:cTn dur="500" fill="hold"/>
                        <p:tgtEl>
                          <p:spTgt spid="55"/>
                        </p:tgtEl>
                        <p:attrNameLst>
                          <p:attrName>ppt_y</p:attrName>
                        </p:attrNameLst>
                      </p:cBhvr>
                      <p:tavLst>
                        <p:tav tm="0">
                          <p:val>
                            <p:strVal val="#ppt_y"/>
                          </p:val>
                        </p:tav>
                        <p:tav tm="100000">
                          <p:val>
                            <p:strVal val="#ppt_y"/>
                          </p:val>
                        </p:tav>
                      </p:tavLst>
                    </p:anim>
                  </p:childTnLst>
                </p:cTn>
              </p:par>
            </p:tnLst>
          </p:tmpl>
        </p:tmplLst>
      </p:bldP>
      <p:bldP spid="56" grpId="0" build="p">
        <p:tmplLst>
          <p:tmpl lvl="1">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p:tmplLst>
          <p:tmpl>
            <p:tnLst>
              <p:par>
                <p:cTn presetID="2" presetClass="entr" presetSubtype="2" decel="100000" fill="hold" nodeType="afterEffect">
                  <p:stCondLst>
                    <p:cond delay="25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500" fill="hold"/>
                        <p:tgtEl>
                          <p:spTgt spid="57"/>
                        </p:tgtEl>
                        <p:attrNameLst>
                          <p:attrName>ppt_x</p:attrName>
                        </p:attrNameLst>
                      </p:cBhvr>
                      <p:tavLst>
                        <p:tav tm="0">
                          <p:val>
                            <p:strVal val="1+#ppt_w/2"/>
                          </p:val>
                        </p:tav>
                        <p:tav tm="100000">
                          <p:val>
                            <p:strVal val="#ppt_x"/>
                          </p:val>
                        </p:tav>
                      </p:tavLst>
                    </p:anim>
                    <p:anim calcmode="lin" valueType="num">
                      <p:cBhvr additive="base">
                        <p:cTn dur="500" fill="hold"/>
                        <p:tgtEl>
                          <p:spTgt spid="57"/>
                        </p:tgtEl>
                        <p:attrNameLst>
                          <p:attrName>ppt_y</p:attrName>
                        </p:attrNameLst>
                      </p:cBhvr>
                      <p:tavLst>
                        <p:tav tm="0">
                          <p:val>
                            <p:strVal val="#ppt_y"/>
                          </p:val>
                        </p:tav>
                        <p:tav tm="100000">
                          <p:val>
                            <p:strVal val="#ppt_y"/>
                          </p:val>
                        </p:tav>
                      </p:tavLst>
                    </p:anim>
                  </p:childTnLst>
                </p:cTn>
              </p:par>
            </p:tnLst>
          </p:tmpl>
        </p:tmplLst>
      </p:bldP>
      <p:bldP spid="58" grpId="0" build="p">
        <p:tmplLst>
          <p:tmpl lvl="1">
            <p:tnLst>
              <p:par>
                <p:cTn presetID="22" presetClass="entr" presetSubtype="8"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wipe(left)">
                      <p:cBhvr>
                        <p:cTn dur="500"/>
                        <p:tgtEl>
                          <p:spTgt spid="58"/>
                        </p:tgtEl>
                      </p:cBhvr>
                    </p:animEffect>
                  </p:childTnLst>
                </p:cTn>
              </p:par>
            </p:tnLst>
          </p:tmpl>
        </p:tmplLst>
      </p:bldP>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 Keywords">
    <p:spTree>
      <p:nvGrpSpPr>
        <p:cNvPr id="1" name=""/>
        <p:cNvGrpSpPr/>
        <p:nvPr/>
      </p:nvGrpSpPr>
      <p:grpSpPr>
        <a:xfrm>
          <a:off x="0" y="0"/>
          <a:ext cx="0" cy="0"/>
          <a:chOff x="0" y="0"/>
          <a:chExt cx="0" cy="0"/>
        </a:xfrm>
      </p:grpSpPr>
      <p:sp>
        <p:nvSpPr>
          <p:cNvPr id="8" name="二等辺三角形 7"/>
          <p:cNvSpPr/>
          <p:nvPr userDrawn="1"/>
        </p:nvSpPr>
        <p:spPr>
          <a:xfrm rot="5400000">
            <a:off x="5739038" y="2784238"/>
            <a:ext cx="575609" cy="501001"/>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4" name="二等辺三角形 13"/>
          <p:cNvSpPr/>
          <p:nvPr userDrawn="1"/>
        </p:nvSpPr>
        <p:spPr>
          <a:xfrm rot="5400000">
            <a:off x="5739038" y="4121986"/>
            <a:ext cx="575609" cy="501001"/>
          </a:xfrm>
          <a:prstGeom prst="triangl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二等辺三角形 17"/>
          <p:cNvSpPr/>
          <p:nvPr userDrawn="1"/>
        </p:nvSpPr>
        <p:spPr>
          <a:xfrm rot="5400000">
            <a:off x="5739038" y="5459733"/>
            <a:ext cx="575609" cy="501001"/>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2" name="二等辺三角形 21"/>
          <p:cNvSpPr/>
          <p:nvPr userDrawn="1"/>
        </p:nvSpPr>
        <p:spPr>
          <a:xfrm rot="5400000">
            <a:off x="5739038" y="6797479"/>
            <a:ext cx="575609" cy="501001"/>
          </a:xfrm>
          <a:prstGeom prst="triangl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6" name="二等辺三角形 25"/>
          <p:cNvSpPr/>
          <p:nvPr userDrawn="1"/>
        </p:nvSpPr>
        <p:spPr>
          <a:xfrm rot="5400000">
            <a:off x="5739038" y="8135227"/>
            <a:ext cx="575609" cy="501001"/>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テキスト プレースホルダー 5"/>
          <p:cNvSpPr>
            <a:spLocks noGrp="1"/>
          </p:cNvSpPr>
          <p:nvPr>
            <p:ph type="body" sz="quarter" idx="20" hasCustomPrompt="1"/>
          </p:nvPr>
        </p:nvSpPr>
        <p:spPr>
          <a:xfrm>
            <a:off x="1648022" y="2710892"/>
            <a:ext cx="4057316"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KEYWORD</a:t>
            </a:r>
            <a:endParaRPr kumimoji="1" lang="ja-JP" altLang="en-US" dirty="0"/>
          </a:p>
        </p:txBody>
      </p:sp>
      <p:sp>
        <p:nvSpPr>
          <p:cNvPr id="9" name="テキスト プレースホルダー 5"/>
          <p:cNvSpPr>
            <a:spLocks noGrp="1"/>
          </p:cNvSpPr>
          <p:nvPr>
            <p:ph type="body" sz="quarter" idx="21" hasCustomPrompt="1"/>
          </p:nvPr>
        </p:nvSpPr>
        <p:spPr>
          <a:xfrm>
            <a:off x="6529513" y="2512966"/>
            <a:ext cx="10458117" cy="1043546"/>
          </a:xfrm>
        </p:spPr>
        <p:txBody>
          <a:bodyPr anchor="ctr">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6" name="テキスト プレースホルダー 5"/>
          <p:cNvSpPr>
            <a:spLocks noGrp="1"/>
          </p:cNvSpPr>
          <p:nvPr>
            <p:ph type="body" sz="quarter" idx="22" hasCustomPrompt="1"/>
          </p:nvPr>
        </p:nvSpPr>
        <p:spPr>
          <a:xfrm>
            <a:off x="1648022" y="4048640"/>
            <a:ext cx="4057316"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KEYWORD</a:t>
            </a:r>
            <a:endParaRPr kumimoji="1" lang="ja-JP" altLang="en-US" dirty="0"/>
          </a:p>
        </p:txBody>
      </p:sp>
      <p:sp>
        <p:nvSpPr>
          <p:cNvPr id="17" name="テキスト プレースホルダー 5"/>
          <p:cNvSpPr>
            <a:spLocks noGrp="1"/>
          </p:cNvSpPr>
          <p:nvPr>
            <p:ph type="body" sz="quarter" idx="23" hasCustomPrompt="1"/>
          </p:nvPr>
        </p:nvSpPr>
        <p:spPr>
          <a:xfrm>
            <a:off x="6529513" y="3850714"/>
            <a:ext cx="10458117" cy="1043546"/>
          </a:xfrm>
        </p:spPr>
        <p:txBody>
          <a:bodyPr anchor="ctr">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24" hasCustomPrompt="1"/>
          </p:nvPr>
        </p:nvSpPr>
        <p:spPr>
          <a:xfrm>
            <a:off x="1648022" y="5386387"/>
            <a:ext cx="4057316"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KEYWORD</a:t>
            </a:r>
            <a:endParaRPr kumimoji="1" lang="ja-JP" altLang="en-US" dirty="0"/>
          </a:p>
        </p:txBody>
      </p:sp>
      <p:sp>
        <p:nvSpPr>
          <p:cNvPr id="21" name="テキスト プレースホルダー 5"/>
          <p:cNvSpPr>
            <a:spLocks noGrp="1"/>
          </p:cNvSpPr>
          <p:nvPr>
            <p:ph type="body" sz="quarter" idx="25" hasCustomPrompt="1"/>
          </p:nvPr>
        </p:nvSpPr>
        <p:spPr>
          <a:xfrm>
            <a:off x="6529513" y="5188460"/>
            <a:ext cx="10458117" cy="1043546"/>
          </a:xfrm>
        </p:spPr>
        <p:txBody>
          <a:bodyPr anchor="ctr">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4" name="テキスト プレースホルダー 5"/>
          <p:cNvSpPr>
            <a:spLocks noGrp="1"/>
          </p:cNvSpPr>
          <p:nvPr>
            <p:ph type="body" sz="quarter" idx="26" hasCustomPrompt="1"/>
          </p:nvPr>
        </p:nvSpPr>
        <p:spPr>
          <a:xfrm>
            <a:off x="1648022" y="6724133"/>
            <a:ext cx="4057316"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KEYWORD</a:t>
            </a:r>
            <a:endParaRPr kumimoji="1" lang="ja-JP" altLang="en-US" dirty="0"/>
          </a:p>
        </p:txBody>
      </p:sp>
      <p:sp>
        <p:nvSpPr>
          <p:cNvPr id="25" name="テキスト プレースホルダー 5"/>
          <p:cNvSpPr>
            <a:spLocks noGrp="1"/>
          </p:cNvSpPr>
          <p:nvPr>
            <p:ph type="body" sz="quarter" idx="27" hasCustomPrompt="1"/>
          </p:nvPr>
        </p:nvSpPr>
        <p:spPr>
          <a:xfrm>
            <a:off x="6529513" y="6526207"/>
            <a:ext cx="10458117" cy="1043546"/>
          </a:xfrm>
        </p:spPr>
        <p:txBody>
          <a:bodyPr anchor="ctr">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8" name="テキスト プレースホルダー 5"/>
          <p:cNvSpPr>
            <a:spLocks noGrp="1"/>
          </p:cNvSpPr>
          <p:nvPr>
            <p:ph type="body" sz="quarter" idx="28" hasCustomPrompt="1"/>
          </p:nvPr>
        </p:nvSpPr>
        <p:spPr>
          <a:xfrm>
            <a:off x="1648022" y="8061881"/>
            <a:ext cx="4057316"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KEYWORD</a:t>
            </a:r>
            <a:endParaRPr kumimoji="1" lang="ja-JP" altLang="en-US" dirty="0"/>
          </a:p>
        </p:txBody>
      </p:sp>
      <p:sp>
        <p:nvSpPr>
          <p:cNvPr id="29" name="テキスト プレースホルダー 5"/>
          <p:cNvSpPr>
            <a:spLocks noGrp="1"/>
          </p:cNvSpPr>
          <p:nvPr>
            <p:ph type="body" sz="quarter" idx="29" hasCustomPrompt="1"/>
          </p:nvPr>
        </p:nvSpPr>
        <p:spPr>
          <a:xfrm>
            <a:off x="6529513" y="7863955"/>
            <a:ext cx="10458117" cy="1043546"/>
          </a:xfrm>
        </p:spPr>
        <p:txBody>
          <a:bodyPr anchor="ctr">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pic>
        <p:nvPicPr>
          <p:cNvPr id="7" name="図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5" y="2343185"/>
            <a:ext cx="387425" cy="1383107"/>
          </a:xfrm>
          <a:prstGeom prst="rect">
            <a:avLst/>
          </a:prstGeom>
        </p:spPr>
      </p:pic>
      <p:pic>
        <p:nvPicPr>
          <p:cNvPr id="15" name="図 1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5" y="3680932"/>
            <a:ext cx="387425" cy="1383107"/>
          </a:xfrm>
          <a:prstGeom prst="rect">
            <a:avLst/>
          </a:prstGeom>
        </p:spPr>
      </p:pic>
      <p:pic>
        <p:nvPicPr>
          <p:cNvPr id="19" name="図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5" y="5018678"/>
            <a:ext cx="387425" cy="1383107"/>
          </a:xfrm>
          <a:prstGeom prst="rect">
            <a:avLst/>
          </a:prstGeom>
        </p:spPr>
      </p:pic>
      <p:pic>
        <p:nvPicPr>
          <p:cNvPr id="23" name="図 2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5" y="6356426"/>
            <a:ext cx="387425" cy="1383107"/>
          </a:xfrm>
          <a:prstGeom prst="rect">
            <a:avLst/>
          </a:prstGeom>
        </p:spPr>
      </p:pic>
      <p:pic>
        <p:nvPicPr>
          <p:cNvPr id="27" name="図 2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94805" y="7694173"/>
            <a:ext cx="387425" cy="1383107"/>
          </a:xfrm>
          <a:prstGeom prst="rect">
            <a:avLst/>
          </a:prstGeom>
        </p:spPr>
      </p:pic>
    </p:spTree>
    <p:extLst>
      <p:ext uri="{BB962C8B-B14F-4D97-AF65-F5344CB8AC3E}">
        <p14:creationId xmlns:p14="http://schemas.microsoft.com/office/powerpoint/2010/main" val="2697537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2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0-#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2" presetClass="entr" presetSubtype="1"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250"/>
                                        <p:tgtEl>
                                          <p:spTgt spid="7"/>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wipe(left)">
                                      <p:cBhvr>
                                        <p:cTn id="25" dur="500"/>
                                        <p:tgtEl>
                                          <p:spTgt spid="9">
                                            <p:txEl>
                                              <p:pRg st="0" end="0"/>
                                            </p:txEl>
                                          </p:spTgt>
                                        </p:tgtEl>
                                      </p:cBhvr>
                                    </p:animEffect>
                                  </p:childTnLst>
                                </p:cTn>
                              </p:par>
                            </p:childTnLst>
                          </p:cTn>
                        </p:par>
                        <p:par>
                          <p:cTn id="26" fill="hold">
                            <p:stCondLst>
                              <p:cond delay="2500"/>
                            </p:stCondLst>
                            <p:childTnLst>
                              <p:par>
                                <p:cTn id="27" presetID="2" presetClass="entr" presetSubtype="8" decel="100000" fill="hold" grpId="0" nodeType="afterEffect">
                                  <p:stCondLst>
                                    <p:cond delay="25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2" presetClass="entr" presetSubtype="1"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up)">
                                      <p:cBhvr>
                                        <p:cTn id="34" dur="250"/>
                                        <p:tgtEl>
                                          <p:spTgt spid="15"/>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Effect transition="in" filter="wipe(left)">
                                      <p:cBhvr>
                                        <p:cTn id="42" dur="500"/>
                                        <p:tgtEl>
                                          <p:spTgt spid="17">
                                            <p:txEl>
                                              <p:pRg st="0" end="0"/>
                                            </p:txEl>
                                          </p:spTgt>
                                        </p:tgtEl>
                                      </p:cBhvr>
                                    </p:animEffect>
                                  </p:childTnLst>
                                </p:cTn>
                              </p:par>
                            </p:childTnLst>
                          </p:cTn>
                        </p:par>
                        <p:par>
                          <p:cTn id="43" fill="hold">
                            <p:stCondLst>
                              <p:cond delay="4500"/>
                            </p:stCondLst>
                            <p:childTnLst>
                              <p:par>
                                <p:cTn id="44" presetID="2" presetClass="entr" presetSubtype="8" decel="100000" fill="hold" grpId="0" nodeType="afterEffect">
                                  <p:stCondLst>
                                    <p:cond delay="25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22" presetClass="entr" presetSubtype="1"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250"/>
                                        <p:tgtEl>
                                          <p:spTgt spid="19"/>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21">
                                            <p:txEl>
                                              <p:pRg st="0" end="0"/>
                                            </p:txEl>
                                          </p:spTgt>
                                        </p:tgtEl>
                                        <p:attrNameLst>
                                          <p:attrName>style.visibility</p:attrName>
                                        </p:attrNameLst>
                                      </p:cBhvr>
                                      <p:to>
                                        <p:strVal val="visible"/>
                                      </p:to>
                                    </p:set>
                                    <p:animEffect transition="in" filter="wipe(left)">
                                      <p:cBhvr>
                                        <p:cTn id="59" dur="500"/>
                                        <p:tgtEl>
                                          <p:spTgt spid="21">
                                            <p:txEl>
                                              <p:pRg st="0" end="0"/>
                                            </p:txEl>
                                          </p:spTgt>
                                        </p:tgtEl>
                                      </p:cBhvr>
                                    </p:animEffect>
                                  </p:childTnLst>
                                </p:cTn>
                              </p:par>
                            </p:childTnLst>
                          </p:cTn>
                        </p:par>
                        <p:par>
                          <p:cTn id="60" fill="hold">
                            <p:stCondLst>
                              <p:cond delay="6500"/>
                            </p:stCondLst>
                            <p:childTnLst>
                              <p:par>
                                <p:cTn id="61" presetID="2" presetClass="entr" presetSubtype="8" decel="100000" fill="hold" grpId="0" nodeType="afterEffect">
                                  <p:stCondLst>
                                    <p:cond delay="250"/>
                                  </p:stCondLst>
                                  <p:childTnLst>
                                    <p:set>
                                      <p:cBhvr>
                                        <p:cTn id="62" dur="1" fill="hold">
                                          <p:stCondLst>
                                            <p:cond delay="0"/>
                                          </p:stCondLst>
                                        </p:cTn>
                                        <p:tgtEl>
                                          <p:spTgt spid="24"/>
                                        </p:tgtEl>
                                        <p:attrNameLst>
                                          <p:attrName>style.visibility</p:attrName>
                                        </p:attrNameLst>
                                      </p:cBhvr>
                                      <p:to>
                                        <p:strVal val="visible"/>
                                      </p:to>
                                    </p:set>
                                    <p:anim calcmode="lin" valueType="num">
                                      <p:cBhvr additive="base">
                                        <p:cTn id="63" dur="500" fill="hold"/>
                                        <p:tgtEl>
                                          <p:spTgt spid="24"/>
                                        </p:tgtEl>
                                        <p:attrNameLst>
                                          <p:attrName>ppt_x</p:attrName>
                                        </p:attrNameLst>
                                      </p:cBhvr>
                                      <p:tavLst>
                                        <p:tav tm="0">
                                          <p:val>
                                            <p:strVal val="0-#ppt_w/2"/>
                                          </p:val>
                                        </p:tav>
                                        <p:tav tm="100000">
                                          <p:val>
                                            <p:strVal val="#ppt_x"/>
                                          </p:val>
                                        </p:tav>
                                      </p:tavLst>
                                    </p:anim>
                                    <p:anim calcmode="lin" valueType="num">
                                      <p:cBhvr additive="base">
                                        <p:cTn id="64" dur="500" fill="hold"/>
                                        <p:tgtEl>
                                          <p:spTgt spid="24"/>
                                        </p:tgtEl>
                                        <p:attrNameLst>
                                          <p:attrName>ppt_y</p:attrName>
                                        </p:attrNameLst>
                                      </p:cBhvr>
                                      <p:tavLst>
                                        <p:tav tm="0">
                                          <p:val>
                                            <p:strVal val="#ppt_y"/>
                                          </p:val>
                                        </p:tav>
                                        <p:tav tm="100000">
                                          <p:val>
                                            <p:strVal val="#ppt_y"/>
                                          </p:val>
                                        </p:tav>
                                      </p:tavLst>
                                    </p:anim>
                                  </p:childTnLst>
                                </p:cTn>
                              </p:par>
                            </p:childTnLst>
                          </p:cTn>
                        </p:par>
                        <p:par>
                          <p:cTn id="65" fill="hold">
                            <p:stCondLst>
                              <p:cond delay="7250"/>
                            </p:stCondLst>
                            <p:childTnLst>
                              <p:par>
                                <p:cTn id="66" presetID="22" presetClass="entr" presetSubtype="1"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up)">
                                      <p:cBhvr>
                                        <p:cTn id="68" dur="250"/>
                                        <p:tgtEl>
                                          <p:spTgt spid="2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25">
                                            <p:txEl>
                                              <p:pRg st="0" end="0"/>
                                            </p:txEl>
                                          </p:spTgt>
                                        </p:tgtEl>
                                        <p:attrNameLst>
                                          <p:attrName>style.visibility</p:attrName>
                                        </p:attrNameLst>
                                      </p:cBhvr>
                                      <p:to>
                                        <p:strVal val="visible"/>
                                      </p:to>
                                    </p:set>
                                    <p:animEffect transition="in" filter="wipe(left)">
                                      <p:cBhvr>
                                        <p:cTn id="76" dur="500"/>
                                        <p:tgtEl>
                                          <p:spTgt spid="25">
                                            <p:txEl>
                                              <p:pRg st="0" end="0"/>
                                            </p:txEl>
                                          </p:spTgt>
                                        </p:tgtEl>
                                      </p:cBhvr>
                                    </p:animEffect>
                                  </p:childTnLst>
                                </p:cTn>
                              </p:par>
                            </p:childTnLst>
                          </p:cTn>
                        </p:par>
                        <p:par>
                          <p:cTn id="77" fill="hold">
                            <p:stCondLst>
                              <p:cond delay="8500"/>
                            </p:stCondLst>
                            <p:childTnLst>
                              <p:par>
                                <p:cTn id="78" presetID="2" presetClass="entr" presetSubtype="8" decel="100000" fill="hold" grpId="0" nodeType="afterEffect">
                                  <p:stCondLst>
                                    <p:cond delay="25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0-#ppt_w/2"/>
                                          </p:val>
                                        </p:tav>
                                        <p:tav tm="100000">
                                          <p:val>
                                            <p:strVal val="#ppt_x"/>
                                          </p:val>
                                        </p:tav>
                                      </p:tavLst>
                                    </p:anim>
                                    <p:anim calcmode="lin" valueType="num">
                                      <p:cBhvr additive="base">
                                        <p:cTn id="81" dur="500" fill="hold"/>
                                        <p:tgtEl>
                                          <p:spTgt spid="28"/>
                                        </p:tgtEl>
                                        <p:attrNameLst>
                                          <p:attrName>ppt_y</p:attrName>
                                        </p:attrNameLst>
                                      </p:cBhvr>
                                      <p:tavLst>
                                        <p:tav tm="0">
                                          <p:val>
                                            <p:strVal val="#ppt_y"/>
                                          </p:val>
                                        </p:tav>
                                        <p:tav tm="100000">
                                          <p:val>
                                            <p:strVal val="#ppt_y"/>
                                          </p:val>
                                        </p:tav>
                                      </p:tavLst>
                                    </p:anim>
                                  </p:childTnLst>
                                </p:cTn>
                              </p:par>
                            </p:childTnLst>
                          </p:cTn>
                        </p:par>
                        <p:par>
                          <p:cTn id="82" fill="hold">
                            <p:stCondLst>
                              <p:cond delay="9250"/>
                            </p:stCondLst>
                            <p:childTnLst>
                              <p:par>
                                <p:cTn id="83" presetID="22" presetClass="entr" presetSubtype="1" fill="hold"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250"/>
                                        <p:tgtEl>
                                          <p:spTgt spid="27"/>
                                        </p:tgtEl>
                                      </p:cBhvr>
                                    </p:animEffect>
                                  </p:childTnLst>
                                </p:cTn>
                              </p:par>
                            </p:childTnLst>
                          </p:cTn>
                        </p:par>
                        <p:par>
                          <p:cTn id="86" fill="hold">
                            <p:stCondLst>
                              <p:cond delay="9500"/>
                            </p:stCondLst>
                            <p:childTnLst>
                              <p:par>
                                <p:cTn id="87" presetID="22" presetClass="entr" presetSubtype="8"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wipe(left)">
                                      <p:cBhvr>
                                        <p:cTn id="89" dur="500"/>
                                        <p:tgtEl>
                                          <p:spTgt spid="26"/>
                                        </p:tgtEl>
                                      </p:cBhvr>
                                    </p:animEffect>
                                  </p:childTnLst>
                                </p:cTn>
                              </p:par>
                            </p:childTnLst>
                          </p:cTn>
                        </p:par>
                        <p:par>
                          <p:cTn id="90" fill="hold">
                            <p:stCondLst>
                              <p:cond delay="10000"/>
                            </p:stCondLst>
                            <p:childTnLst>
                              <p:par>
                                <p:cTn id="91" presetID="22" presetClass="entr" presetSubtype="8" fill="hold" grpId="0" nodeType="afterEffect">
                                  <p:stCondLst>
                                    <p:cond delay="0"/>
                                  </p:stCondLst>
                                  <p:childTnLst>
                                    <p:set>
                                      <p:cBhvr>
                                        <p:cTn id="92" dur="1" fill="hold">
                                          <p:stCondLst>
                                            <p:cond delay="0"/>
                                          </p:stCondLst>
                                        </p:cTn>
                                        <p:tgtEl>
                                          <p:spTgt spid="29">
                                            <p:txEl>
                                              <p:pRg st="0" end="0"/>
                                            </p:txEl>
                                          </p:spTgt>
                                        </p:tgtEl>
                                        <p:attrNameLst>
                                          <p:attrName>style.visibility</p:attrName>
                                        </p:attrNameLst>
                                      </p:cBhvr>
                                      <p:to>
                                        <p:strVal val="visible"/>
                                      </p:to>
                                    </p:set>
                                    <p:animEffect transition="in" filter="wipe(left)">
                                      <p:cBhvr>
                                        <p:cTn id="93"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8" grpId="0" animBg="1"/>
      <p:bldP spid="22" grpId="0" animBg="1"/>
      <p:bldP spid="26"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p:tmplLst>
          <p:tmpl>
            <p:tnLst>
              <p:par>
                <p:cTn presetID="2" presetClass="entr" presetSubtype="8" decel="100000"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0-#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6" grpId="0">
        <p:tmplLst>
          <p:tmpl>
            <p:tnLst>
              <p:par>
                <p:cTn presetID="2" presetClass="entr" presetSubtype="8" decel="100000"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0-#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P spid="20" grpId="0">
        <p:tmplLst>
          <p:tmpl>
            <p:tnLst>
              <p:par>
                <p:cTn presetID="2" presetClass="entr" presetSubtype="8" decel="100000" fill="hold" nodeType="afterEffect">
                  <p:stCondLst>
                    <p:cond delay="25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0-#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4" grpId="0">
        <p:tmplLst>
          <p:tmpl>
            <p:tnLst>
              <p:par>
                <p:cTn presetID="2" presetClass="entr" presetSubtype="8"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0-#ppt_w/2"/>
                          </p:val>
                        </p:tav>
                        <p:tav tm="100000">
                          <p:val>
                            <p:strVal val="#ppt_x"/>
                          </p:val>
                        </p:tav>
                      </p:tavLst>
                    </p:anim>
                    <p:anim calcmode="lin" valueType="num">
                      <p:cBhvr additive="base">
                        <p:cTn dur="500" fill="hold"/>
                        <p:tgtEl>
                          <p:spTgt spid="24"/>
                        </p:tgtEl>
                        <p:attrNameLst>
                          <p:attrName>ppt_y</p:attrName>
                        </p:attrNameLst>
                      </p:cBhvr>
                      <p:tavLst>
                        <p:tav tm="0">
                          <p:val>
                            <p:strVal val="#ppt_y"/>
                          </p:val>
                        </p:tav>
                        <p:tav tm="100000">
                          <p:val>
                            <p:strVal val="#ppt_y"/>
                          </p:val>
                        </p:tav>
                      </p:tavLst>
                    </p:anim>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8" grpId="0">
        <p:tmplLst>
          <p:tmpl>
            <p:tnLst>
              <p:par>
                <p:cTn presetID="2" presetClass="entr" presetSubtype="8" decel="100000"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0-#ppt_w/2"/>
                          </p:val>
                        </p:tav>
                        <p:tav tm="100000">
                          <p:val>
                            <p:strVal val="#ppt_x"/>
                          </p:val>
                        </p:tav>
                      </p:tavLst>
                    </p:anim>
                    <p:anim calcmode="lin" valueType="num">
                      <p:cBhvr additive="base">
                        <p:cTn dur="500" fill="hold"/>
                        <p:tgtEl>
                          <p:spTgt spid="28"/>
                        </p:tgtEl>
                        <p:attrNameLst>
                          <p:attrName>ppt_y</p:attrName>
                        </p:attrNameLst>
                      </p:cBhvr>
                      <p:tavLst>
                        <p:tav tm="0">
                          <p:val>
                            <p:strVal val="#ppt_y"/>
                          </p:val>
                        </p:tav>
                        <p:tav tm="100000">
                          <p:val>
                            <p:strVal val="#ppt_y"/>
                          </p:val>
                        </p:tav>
                      </p:tavLst>
                    </p:anim>
                  </p:childTnLst>
                </p:cTn>
              </p:par>
            </p:tnLst>
          </p:tmpl>
        </p:tmplLst>
      </p:bldP>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 Features">
    <p:spTree>
      <p:nvGrpSpPr>
        <p:cNvPr id="1" name=""/>
        <p:cNvGrpSpPr/>
        <p:nvPr/>
      </p:nvGrpSpPr>
      <p:grpSpPr>
        <a:xfrm>
          <a:off x="0" y="0"/>
          <a:ext cx="0" cy="0"/>
          <a:chOff x="0" y="0"/>
          <a:chExt cx="0" cy="0"/>
        </a:xfrm>
      </p:grpSpPr>
      <p:sp>
        <p:nvSpPr>
          <p:cNvPr id="27" name="正方形/長方形 26"/>
          <p:cNvSpPr/>
          <p:nvPr userDrawn="1"/>
        </p:nvSpPr>
        <p:spPr>
          <a:xfrm>
            <a:off x="-43540" y="2314577"/>
            <a:ext cx="18395999" cy="5243513"/>
          </a:xfrm>
          <a:prstGeom prst="rect">
            <a:avLst/>
          </a:pr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28" name="直線コネクタ 27"/>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円/楕円 5"/>
          <p:cNvSpPr/>
          <p:nvPr userDrawn="1"/>
        </p:nvSpPr>
        <p:spPr>
          <a:xfrm>
            <a:off x="914560" y="2825105"/>
            <a:ext cx="1372976" cy="1372976"/>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 name="円/楕円 6"/>
          <p:cNvSpPr/>
          <p:nvPr userDrawn="1"/>
        </p:nvSpPr>
        <p:spPr>
          <a:xfrm>
            <a:off x="1079048" y="298959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 name="図プレースホルダー 7"/>
          <p:cNvSpPr>
            <a:spLocks noGrp="1"/>
          </p:cNvSpPr>
          <p:nvPr>
            <p:ph type="pic" sz="quarter" idx="12" hasCustomPrompt="1"/>
          </p:nvPr>
        </p:nvSpPr>
        <p:spPr>
          <a:xfrm>
            <a:off x="1296308" y="320685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9" name="テキスト プレースホルダー 5"/>
          <p:cNvSpPr>
            <a:spLocks noGrp="1"/>
          </p:cNvSpPr>
          <p:nvPr>
            <p:ph type="body" sz="quarter" idx="14" hasCustomPrompt="1"/>
          </p:nvPr>
        </p:nvSpPr>
        <p:spPr>
          <a:xfrm>
            <a:off x="2271727" y="3825914"/>
            <a:ext cx="6599484"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0" name="テキスト プレースホルダー 5"/>
          <p:cNvSpPr>
            <a:spLocks noGrp="1"/>
          </p:cNvSpPr>
          <p:nvPr>
            <p:ph type="body" sz="quarter" idx="15" hasCustomPrompt="1"/>
          </p:nvPr>
        </p:nvSpPr>
        <p:spPr>
          <a:xfrm>
            <a:off x="2270251" y="3187746"/>
            <a:ext cx="6603460"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1" name="円/楕円 10"/>
          <p:cNvSpPr/>
          <p:nvPr userDrawn="1"/>
        </p:nvSpPr>
        <p:spPr>
          <a:xfrm>
            <a:off x="9208758" y="2825105"/>
            <a:ext cx="1372976" cy="1372976"/>
          </a:xfrm>
          <a:prstGeom prst="ellipse">
            <a:avLst/>
          </a:pr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円/楕円 11"/>
          <p:cNvSpPr/>
          <p:nvPr userDrawn="1"/>
        </p:nvSpPr>
        <p:spPr>
          <a:xfrm>
            <a:off x="9373246" y="298959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3" name="図プレースホルダー 7"/>
          <p:cNvSpPr>
            <a:spLocks noGrp="1"/>
          </p:cNvSpPr>
          <p:nvPr>
            <p:ph type="pic" sz="quarter" idx="23" hasCustomPrompt="1"/>
          </p:nvPr>
        </p:nvSpPr>
        <p:spPr>
          <a:xfrm>
            <a:off x="9590508" y="320685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14" name="テキスト プレースホルダー 5"/>
          <p:cNvSpPr>
            <a:spLocks noGrp="1"/>
          </p:cNvSpPr>
          <p:nvPr>
            <p:ph type="body" sz="quarter" idx="24" hasCustomPrompt="1"/>
          </p:nvPr>
        </p:nvSpPr>
        <p:spPr>
          <a:xfrm>
            <a:off x="10564757" y="3825914"/>
            <a:ext cx="6599484"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5" name="テキスト プレースホルダー 5"/>
          <p:cNvSpPr>
            <a:spLocks noGrp="1"/>
          </p:cNvSpPr>
          <p:nvPr>
            <p:ph type="body" sz="quarter" idx="25" hasCustomPrompt="1"/>
          </p:nvPr>
        </p:nvSpPr>
        <p:spPr>
          <a:xfrm>
            <a:off x="10563281" y="3187746"/>
            <a:ext cx="6603460"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6" name="円/楕円 15"/>
          <p:cNvSpPr/>
          <p:nvPr userDrawn="1"/>
        </p:nvSpPr>
        <p:spPr>
          <a:xfrm>
            <a:off x="914560" y="4862824"/>
            <a:ext cx="1372976" cy="1372976"/>
          </a:xfrm>
          <a:prstGeom prst="ellipse">
            <a:avLst/>
          </a:pr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7" name="円/楕円 16"/>
          <p:cNvSpPr/>
          <p:nvPr userDrawn="1"/>
        </p:nvSpPr>
        <p:spPr>
          <a:xfrm>
            <a:off x="1079048" y="5027310"/>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図プレースホルダー 7"/>
          <p:cNvSpPr>
            <a:spLocks noGrp="1"/>
          </p:cNvSpPr>
          <p:nvPr>
            <p:ph type="pic" sz="quarter" idx="26" hasCustomPrompt="1"/>
          </p:nvPr>
        </p:nvSpPr>
        <p:spPr>
          <a:xfrm>
            <a:off x="1296308" y="5244572"/>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19" name="テキスト プレースホルダー 5"/>
          <p:cNvSpPr>
            <a:spLocks noGrp="1"/>
          </p:cNvSpPr>
          <p:nvPr>
            <p:ph type="body" sz="quarter" idx="27" hasCustomPrompt="1"/>
          </p:nvPr>
        </p:nvSpPr>
        <p:spPr>
          <a:xfrm>
            <a:off x="2271727" y="5863631"/>
            <a:ext cx="6599484"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28" hasCustomPrompt="1"/>
          </p:nvPr>
        </p:nvSpPr>
        <p:spPr>
          <a:xfrm>
            <a:off x="2270251" y="5225465"/>
            <a:ext cx="6603460"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1" name="円/楕円 20"/>
          <p:cNvSpPr/>
          <p:nvPr userDrawn="1"/>
        </p:nvSpPr>
        <p:spPr>
          <a:xfrm>
            <a:off x="9208758" y="4862824"/>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2" name="円/楕円 21"/>
          <p:cNvSpPr/>
          <p:nvPr userDrawn="1"/>
        </p:nvSpPr>
        <p:spPr>
          <a:xfrm>
            <a:off x="9373246" y="5027310"/>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3" name="図プレースホルダー 7"/>
          <p:cNvSpPr>
            <a:spLocks noGrp="1"/>
          </p:cNvSpPr>
          <p:nvPr>
            <p:ph type="pic" sz="quarter" idx="29" hasCustomPrompt="1"/>
          </p:nvPr>
        </p:nvSpPr>
        <p:spPr>
          <a:xfrm>
            <a:off x="9590508" y="5244572"/>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24" name="テキスト プレースホルダー 5"/>
          <p:cNvSpPr>
            <a:spLocks noGrp="1"/>
          </p:cNvSpPr>
          <p:nvPr>
            <p:ph type="body" sz="quarter" idx="30" hasCustomPrompt="1"/>
          </p:nvPr>
        </p:nvSpPr>
        <p:spPr>
          <a:xfrm>
            <a:off x="10564757" y="5863631"/>
            <a:ext cx="6599484"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5" name="テキスト プレースホルダー 5"/>
          <p:cNvSpPr>
            <a:spLocks noGrp="1"/>
          </p:cNvSpPr>
          <p:nvPr>
            <p:ph type="body" sz="quarter" idx="31" hasCustomPrompt="1"/>
          </p:nvPr>
        </p:nvSpPr>
        <p:spPr>
          <a:xfrm>
            <a:off x="10563281" y="5225465"/>
            <a:ext cx="6603460"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6" name="テキスト プレースホルダー 5"/>
          <p:cNvSpPr>
            <a:spLocks noGrp="1"/>
          </p:cNvSpPr>
          <p:nvPr>
            <p:ph type="body" sz="quarter" idx="32" hasCustomPrompt="1"/>
          </p:nvPr>
        </p:nvSpPr>
        <p:spPr>
          <a:xfrm>
            <a:off x="1137444"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cxnSp>
        <p:nvCxnSpPr>
          <p:cNvPr id="29" name="直線コネクタ 28"/>
          <p:cNvCxnSpPr/>
          <p:nvPr userDrawn="1"/>
        </p:nvCxnSpPr>
        <p:spPr>
          <a:xfrm>
            <a:off x="0" y="738922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84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outVertical)">
                                      <p:cBhvr>
                                        <p:cTn id="12" dur="500"/>
                                        <p:tgtEl>
                                          <p:spTgt spid="27"/>
                                        </p:tgtEl>
                                      </p:cBhvr>
                                    </p:animEffect>
                                  </p:childTnLst>
                                </p:cTn>
                              </p:par>
                              <p:par>
                                <p:cTn id="13" presetID="22" presetClass="entr" presetSubtype="8"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1000"/>
                                        <p:tgtEl>
                                          <p:spTgt spid="28"/>
                                        </p:tgtEl>
                                      </p:cBhvr>
                                    </p:animEffect>
                                  </p:childTnLst>
                                </p:cTn>
                              </p:par>
                              <p:par>
                                <p:cTn id="16" presetID="22" presetClass="entr" presetSubtype="2" fill="hold" nodeType="withEffect">
                                  <p:stCondLst>
                                    <p:cond delay="250"/>
                                  </p:stCondLst>
                                  <p:childTnLst>
                                    <p:set>
                                      <p:cBhvr>
                                        <p:cTn id="17" dur="1" fill="hold">
                                          <p:stCondLst>
                                            <p:cond delay="0"/>
                                          </p:stCondLst>
                                        </p:cTn>
                                        <p:tgtEl>
                                          <p:spTgt spid="29"/>
                                        </p:tgtEl>
                                        <p:attrNameLst>
                                          <p:attrName>style.visibility</p:attrName>
                                        </p:attrNameLst>
                                      </p:cBhvr>
                                      <p:to>
                                        <p:strVal val="visible"/>
                                      </p:to>
                                    </p:set>
                                    <p:animEffect transition="in" filter="wipe(right)">
                                      <p:cBhvr>
                                        <p:cTn id="18" dur="1000"/>
                                        <p:tgtEl>
                                          <p:spTgt spid="29"/>
                                        </p:tgtEl>
                                      </p:cBhvr>
                                    </p:animEffect>
                                  </p:childTnLst>
                                </p:cTn>
                              </p:par>
                            </p:childTnLst>
                          </p:cTn>
                        </p:par>
                        <p:par>
                          <p:cTn id="19" fill="hold">
                            <p:stCondLst>
                              <p:cond delay="1750"/>
                            </p:stCondLst>
                            <p:childTnLst>
                              <p:par>
                                <p:cTn id="20" presetID="2" presetClass="entr" presetSubtype="4"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250"/>
                            </p:stCondLst>
                            <p:childTnLst>
                              <p:par>
                                <p:cTn id="25" presetID="21" presetClass="entr" presetSubtype="1"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1000"/>
                                        <p:tgtEl>
                                          <p:spTgt spid="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1000"/>
                                        <p:tgtEl>
                                          <p:spTgt spid="8"/>
                                        </p:tgtEl>
                                      </p:cBhvr>
                                    </p:animEffect>
                                  </p:childTnLst>
                                </p:cTn>
                              </p:par>
                            </p:childTnLst>
                          </p:cTn>
                        </p:par>
                        <p:par>
                          <p:cTn id="31" fill="hold">
                            <p:stCondLst>
                              <p:cond delay="3250"/>
                            </p:stCondLst>
                            <p:childTnLst>
                              <p:par>
                                <p:cTn id="32" presetID="2" presetClass="entr" presetSubtype="4" decel="100000" fill="hold" grpId="0" nodeType="afterEffect">
                                  <p:stCondLst>
                                    <p:cond delay="0"/>
                                  </p:stCondLst>
                                  <p:childTnLst>
                                    <p:set>
                                      <p:cBhvr>
                                        <p:cTn id="33" dur="1" fill="hold">
                                          <p:stCondLst>
                                            <p:cond delay="0"/>
                                          </p:stCondLst>
                                        </p:cTn>
                                        <p:tgtEl>
                                          <p:spTgt spid="10">
                                            <p:txEl>
                                              <p:pRg st="0" end="0"/>
                                            </p:txEl>
                                          </p:spTgt>
                                        </p:tgtEl>
                                        <p:attrNameLst>
                                          <p:attrName>style.visibility</p:attrName>
                                        </p:attrNameLst>
                                      </p:cBhvr>
                                      <p:to>
                                        <p:strVal val="visible"/>
                                      </p:to>
                                    </p:set>
                                    <p:anim calcmode="lin" valueType="num">
                                      <p:cBhvr additive="base">
                                        <p:cTn id="34"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wipe(left)">
                                      <p:cBhvr>
                                        <p:cTn id="39" dur="500"/>
                                        <p:tgtEl>
                                          <p:spTgt spid="9">
                                            <p:txEl>
                                              <p:pRg st="0" end="0"/>
                                            </p:txEl>
                                          </p:spTgt>
                                        </p:tgtEl>
                                      </p:cBhvr>
                                    </p:animEffect>
                                  </p:childTnLst>
                                </p:cTn>
                              </p:par>
                            </p:childTnLst>
                          </p:cTn>
                        </p:par>
                        <p:par>
                          <p:cTn id="40" fill="hold">
                            <p:stCondLst>
                              <p:cond delay="4250"/>
                            </p:stCondLst>
                            <p:childTnLst>
                              <p:par>
                                <p:cTn id="41" presetID="2" presetClass="entr" presetSubtype="4" decel="10000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par>
                          <p:cTn id="45" fill="hold">
                            <p:stCondLst>
                              <p:cond delay="4750"/>
                            </p:stCondLst>
                            <p:childTnLst>
                              <p:par>
                                <p:cTn id="46" presetID="21" presetClass="entr" presetSubtype="1"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heel(1)">
                                      <p:cBhvr>
                                        <p:cTn id="48" dur="10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childTnLst>
                                </p:cTn>
                              </p:par>
                            </p:childTnLst>
                          </p:cTn>
                        </p:par>
                        <p:par>
                          <p:cTn id="52" fill="hold">
                            <p:stCondLst>
                              <p:cond delay="5750"/>
                            </p:stCondLst>
                            <p:childTnLst>
                              <p:par>
                                <p:cTn id="53" presetID="2" presetClass="entr" presetSubtype="4" decel="10000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6250"/>
                            </p:stCondLst>
                            <p:childTnLst>
                              <p:par>
                                <p:cTn id="58" presetID="22" presetClass="entr" presetSubtype="8" fill="hold" grpId="0" nodeType="afterEffect">
                                  <p:stCondLst>
                                    <p:cond delay="0"/>
                                  </p:stCondLst>
                                  <p:childTnLst>
                                    <p:set>
                                      <p:cBhvr>
                                        <p:cTn id="59" dur="1" fill="hold">
                                          <p:stCondLst>
                                            <p:cond delay="0"/>
                                          </p:stCondLst>
                                        </p:cTn>
                                        <p:tgtEl>
                                          <p:spTgt spid="14">
                                            <p:txEl>
                                              <p:pRg st="0" end="0"/>
                                            </p:txEl>
                                          </p:spTgt>
                                        </p:tgtEl>
                                        <p:attrNameLst>
                                          <p:attrName>style.visibility</p:attrName>
                                        </p:attrNameLst>
                                      </p:cBhvr>
                                      <p:to>
                                        <p:strVal val="visible"/>
                                      </p:to>
                                    </p:set>
                                    <p:animEffect transition="in" filter="wipe(left)">
                                      <p:cBhvr>
                                        <p:cTn id="60" dur="500"/>
                                        <p:tgtEl>
                                          <p:spTgt spid="14">
                                            <p:txEl>
                                              <p:pRg st="0" end="0"/>
                                            </p:txEl>
                                          </p:spTgt>
                                        </p:tgtEl>
                                      </p:cBhvr>
                                    </p:animEffect>
                                  </p:childTnLst>
                                </p:cTn>
                              </p:par>
                            </p:childTnLst>
                          </p:cTn>
                        </p:par>
                        <p:par>
                          <p:cTn id="61" fill="hold">
                            <p:stCondLst>
                              <p:cond delay="6750"/>
                            </p:stCondLst>
                            <p:childTnLst>
                              <p:par>
                                <p:cTn id="62" presetID="2" presetClass="entr" presetSubtype="4" decel="10000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additive="base">
                                        <p:cTn id="64" dur="500" fill="hold"/>
                                        <p:tgtEl>
                                          <p:spTgt spid="16"/>
                                        </p:tgtEl>
                                        <p:attrNameLst>
                                          <p:attrName>ppt_x</p:attrName>
                                        </p:attrNameLst>
                                      </p:cBhvr>
                                      <p:tavLst>
                                        <p:tav tm="0">
                                          <p:val>
                                            <p:strVal val="#ppt_x"/>
                                          </p:val>
                                        </p:tav>
                                        <p:tav tm="100000">
                                          <p:val>
                                            <p:strVal val="#ppt_x"/>
                                          </p:val>
                                        </p:tav>
                                      </p:tavLst>
                                    </p:anim>
                                    <p:anim calcmode="lin" valueType="num">
                                      <p:cBhvr additive="base">
                                        <p:cTn id="65" dur="500" fill="hold"/>
                                        <p:tgtEl>
                                          <p:spTgt spid="16"/>
                                        </p:tgtEl>
                                        <p:attrNameLst>
                                          <p:attrName>ppt_y</p:attrName>
                                        </p:attrNameLst>
                                      </p:cBhvr>
                                      <p:tavLst>
                                        <p:tav tm="0">
                                          <p:val>
                                            <p:strVal val="1+#ppt_h/2"/>
                                          </p:val>
                                        </p:tav>
                                        <p:tav tm="100000">
                                          <p:val>
                                            <p:strVal val="#ppt_y"/>
                                          </p:val>
                                        </p:tav>
                                      </p:tavLst>
                                    </p:anim>
                                  </p:childTnLst>
                                </p:cTn>
                              </p:par>
                            </p:childTnLst>
                          </p:cTn>
                        </p:par>
                        <p:par>
                          <p:cTn id="66" fill="hold">
                            <p:stCondLst>
                              <p:cond delay="7250"/>
                            </p:stCondLst>
                            <p:childTnLst>
                              <p:par>
                                <p:cTn id="67" presetID="21" presetClass="entr" presetSubtype="1" fill="hold" grpId="0" nodeType="after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wheel(1)">
                                      <p:cBhvr>
                                        <p:cTn id="69" dur="1000"/>
                                        <p:tgtEl>
                                          <p:spTgt spid="1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1000"/>
                                        <p:tgtEl>
                                          <p:spTgt spid="18"/>
                                        </p:tgtEl>
                                      </p:cBhvr>
                                    </p:animEffect>
                                  </p:childTnLst>
                                </p:cTn>
                              </p:par>
                            </p:childTnLst>
                          </p:cTn>
                        </p:par>
                        <p:par>
                          <p:cTn id="73" fill="hold">
                            <p:stCondLst>
                              <p:cond delay="8250"/>
                            </p:stCondLst>
                            <p:childTnLst>
                              <p:par>
                                <p:cTn id="74" presetID="2" presetClass="entr" presetSubtype="4" decel="100000" fill="hold" grpId="0" nodeType="afterEffect">
                                  <p:stCondLst>
                                    <p:cond delay="0"/>
                                  </p:stCondLst>
                                  <p:childTnLst>
                                    <p:set>
                                      <p:cBhvr>
                                        <p:cTn id="75" dur="1" fill="hold">
                                          <p:stCondLst>
                                            <p:cond delay="0"/>
                                          </p:stCondLst>
                                        </p:cTn>
                                        <p:tgtEl>
                                          <p:spTgt spid="20">
                                            <p:txEl>
                                              <p:pRg st="0" end="0"/>
                                            </p:txEl>
                                          </p:spTgt>
                                        </p:tgtEl>
                                        <p:attrNameLst>
                                          <p:attrName>style.visibility</p:attrName>
                                        </p:attrNameLst>
                                      </p:cBhvr>
                                      <p:to>
                                        <p:strVal val="visible"/>
                                      </p:to>
                                    </p:set>
                                    <p:anim calcmode="lin" valueType="num">
                                      <p:cBhvr additive="base">
                                        <p:cTn id="7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22" presetClass="entr" presetSubtype="8" fill="hold" grpId="0" nodeType="afterEffect">
                                  <p:stCondLst>
                                    <p:cond delay="0"/>
                                  </p:stCondLst>
                                  <p:childTnLst>
                                    <p:set>
                                      <p:cBhvr>
                                        <p:cTn id="80" dur="1" fill="hold">
                                          <p:stCondLst>
                                            <p:cond delay="0"/>
                                          </p:stCondLst>
                                        </p:cTn>
                                        <p:tgtEl>
                                          <p:spTgt spid="19">
                                            <p:txEl>
                                              <p:pRg st="0" end="0"/>
                                            </p:txEl>
                                          </p:spTgt>
                                        </p:tgtEl>
                                        <p:attrNameLst>
                                          <p:attrName>style.visibility</p:attrName>
                                        </p:attrNameLst>
                                      </p:cBhvr>
                                      <p:to>
                                        <p:strVal val="visible"/>
                                      </p:to>
                                    </p:set>
                                    <p:animEffect transition="in" filter="wipe(left)">
                                      <p:cBhvr>
                                        <p:cTn id="81" dur="500"/>
                                        <p:tgtEl>
                                          <p:spTgt spid="19">
                                            <p:txEl>
                                              <p:pRg st="0" end="0"/>
                                            </p:txEl>
                                          </p:spTgt>
                                        </p:tgtEl>
                                      </p:cBhvr>
                                    </p:animEffect>
                                  </p:childTnLst>
                                </p:cTn>
                              </p:par>
                            </p:childTnLst>
                          </p:cTn>
                        </p:par>
                        <p:par>
                          <p:cTn id="82" fill="hold">
                            <p:stCondLst>
                              <p:cond delay="9250"/>
                            </p:stCondLst>
                            <p:childTnLst>
                              <p:par>
                                <p:cTn id="83" presetID="2" presetClass="entr" presetSubtype="4" decel="100000" fill="hold" grpId="0" nodeType="afterEffect">
                                  <p:stCondLst>
                                    <p:cond delay="0"/>
                                  </p:stCondLst>
                                  <p:childTnLst>
                                    <p:set>
                                      <p:cBhvr>
                                        <p:cTn id="84" dur="1" fill="hold">
                                          <p:stCondLst>
                                            <p:cond delay="0"/>
                                          </p:stCondLst>
                                        </p:cTn>
                                        <p:tgtEl>
                                          <p:spTgt spid="21"/>
                                        </p:tgtEl>
                                        <p:attrNameLst>
                                          <p:attrName>style.visibility</p:attrName>
                                        </p:attrNameLst>
                                      </p:cBhvr>
                                      <p:to>
                                        <p:strVal val="visible"/>
                                      </p:to>
                                    </p:set>
                                    <p:anim calcmode="lin" valueType="num">
                                      <p:cBhvr additive="base">
                                        <p:cTn id="85" dur="500" fill="hold"/>
                                        <p:tgtEl>
                                          <p:spTgt spid="21"/>
                                        </p:tgtEl>
                                        <p:attrNameLst>
                                          <p:attrName>ppt_x</p:attrName>
                                        </p:attrNameLst>
                                      </p:cBhvr>
                                      <p:tavLst>
                                        <p:tav tm="0">
                                          <p:val>
                                            <p:strVal val="#ppt_x"/>
                                          </p:val>
                                        </p:tav>
                                        <p:tav tm="100000">
                                          <p:val>
                                            <p:strVal val="#ppt_x"/>
                                          </p:val>
                                        </p:tav>
                                      </p:tavLst>
                                    </p:anim>
                                    <p:anim calcmode="lin" valueType="num">
                                      <p:cBhvr additive="base">
                                        <p:cTn id="86" dur="500" fill="hold"/>
                                        <p:tgtEl>
                                          <p:spTgt spid="21"/>
                                        </p:tgtEl>
                                        <p:attrNameLst>
                                          <p:attrName>ppt_y</p:attrName>
                                        </p:attrNameLst>
                                      </p:cBhvr>
                                      <p:tavLst>
                                        <p:tav tm="0">
                                          <p:val>
                                            <p:strVal val="1+#ppt_h/2"/>
                                          </p:val>
                                        </p:tav>
                                        <p:tav tm="100000">
                                          <p:val>
                                            <p:strVal val="#ppt_y"/>
                                          </p:val>
                                        </p:tav>
                                      </p:tavLst>
                                    </p:anim>
                                  </p:childTnLst>
                                </p:cTn>
                              </p:par>
                            </p:childTnLst>
                          </p:cTn>
                        </p:par>
                        <p:par>
                          <p:cTn id="87" fill="hold">
                            <p:stCondLst>
                              <p:cond delay="9750"/>
                            </p:stCondLst>
                            <p:childTnLst>
                              <p:par>
                                <p:cTn id="88" presetID="21" presetClass="entr" presetSubtype="1"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wheel(1)">
                                      <p:cBhvr>
                                        <p:cTn id="90" dur="1000"/>
                                        <p:tgtEl>
                                          <p:spTgt spid="22"/>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childTnLst>
                                </p:cTn>
                              </p:par>
                            </p:childTnLst>
                          </p:cTn>
                        </p:par>
                        <p:par>
                          <p:cTn id="94" fill="hold">
                            <p:stCondLst>
                              <p:cond delay="10750"/>
                            </p:stCondLst>
                            <p:childTnLst>
                              <p:par>
                                <p:cTn id="95" presetID="2" presetClass="entr" presetSubtype="4" decel="100000" fill="hold" grpId="0" nodeType="afterEffect">
                                  <p:stCondLst>
                                    <p:cond delay="0"/>
                                  </p:stCondLst>
                                  <p:childTnLst>
                                    <p:set>
                                      <p:cBhvr>
                                        <p:cTn id="96" dur="1" fill="hold">
                                          <p:stCondLst>
                                            <p:cond delay="0"/>
                                          </p:stCondLst>
                                        </p:cTn>
                                        <p:tgtEl>
                                          <p:spTgt spid="25">
                                            <p:txEl>
                                              <p:pRg st="0" end="0"/>
                                            </p:txEl>
                                          </p:spTgt>
                                        </p:tgtEl>
                                        <p:attrNameLst>
                                          <p:attrName>style.visibility</p:attrName>
                                        </p:attrNameLst>
                                      </p:cBhvr>
                                      <p:to>
                                        <p:strVal val="visible"/>
                                      </p:to>
                                    </p:set>
                                    <p:anim calcmode="lin" valueType="num">
                                      <p:cBhvr additive="base">
                                        <p:cTn id="9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11250"/>
                            </p:stCondLst>
                            <p:childTnLst>
                              <p:par>
                                <p:cTn id="100" presetID="22" presetClass="entr" presetSubtype="8" fill="hold" grpId="0" nodeType="afterEffect">
                                  <p:stCondLst>
                                    <p:cond delay="0"/>
                                  </p:stCondLst>
                                  <p:childTnLst>
                                    <p:set>
                                      <p:cBhvr>
                                        <p:cTn id="101" dur="1" fill="hold">
                                          <p:stCondLst>
                                            <p:cond delay="0"/>
                                          </p:stCondLst>
                                        </p:cTn>
                                        <p:tgtEl>
                                          <p:spTgt spid="24">
                                            <p:txEl>
                                              <p:pRg st="0" end="0"/>
                                            </p:txEl>
                                          </p:spTgt>
                                        </p:tgtEl>
                                        <p:attrNameLst>
                                          <p:attrName>style.visibility</p:attrName>
                                        </p:attrNameLst>
                                      </p:cBhvr>
                                      <p:to>
                                        <p:strVal val="visible"/>
                                      </p:to>
                                    </p:set>
                                    <p:animEffect transition="in" filter="wipe(left)">
                                      <p:cBhvr>
                                        <p:cTn id="102" dur="500"/>
                                        <p:tgtEl>
                                          <p:spTgt spid="24">
                                            <p:txEl>
                                              <p:pRg st="0" end="0"/>
                                            </p:txEl>
                                          </p:spTgt>
                                        </p:tgtEl>
                                      </p:cBhvr>
                                    </p:animEffect>
                                  </p:childTnLst>
                                </p:cTn>
                              </p:par>
                            </p:childTnLst>
                          </p:cTn>
                        </p:par>
                        <p:par>
                          <p:cTn id="103" fill="hold">
                            <p:stCondLst>
                              <p:cond delay="11750"/>
                            </p:stCondLst>
                            <p:childTnLst>
                              <p:par>
                                <p:cTn id="104" presetID="2" presetClass="entr" presetSubtype="4" decel="100000" fill="hold" grpId="0" nodeType="afterEffect">
                                  <p:stCondLst>
                                    <p:cond delay="250"/>
                                  </p:stCondLst>
                                  <p:childTnLst>
                                    <p:set>
                                      <p:cBhvr>
                                        <p:cTn id="105" dur="1" fill="hold">
                                          <p:stCondLst>
                                            <p:cond delay="0"/>
                                          </p:stCondLst>
                                        </p:cTn>
                                        <p:tgtEl>
                                          <p:spTgt spid="26"/>
                                        </p:tgtEl>
                                        <p:attrNameLst>
                                          <p:attrName>style.visibility</p:attrName>
                                        </p:attrNameLst>
                                      </p:cBhvr>
                                      <p:to>
                                        <p:strVal val="visible"/>
                                      </p:to>
                                    </p:set>
                                    <p:anim calcmode="lin" valueType="num">
                                      <p:cBhvr additive="base">
                                        <p:cTn id="106" dur="500" fill="hold"/>
                                        <p:tgtEl>
                                          <p:spTgt spid="26"/>
                                        </p:tgtEl>
                                        <p:attrNameLst>
                                          <p:attrName>ppt_x</p:attrName>
                                        </p:attrNameLst>
                                      </p:cBhvr>
                                      <p:tavLst>
                                        <p:tav tm="0">
                                          <p:val>
                                            <p:strVal val="#ppt_x"/>
                                          </p:val>
                                        </p:tav>
                                        <p:tav tm="100000">
                                          <p:val>
                                            <p:strVal val="#ppt_x"/>
                                          </p:val>
                                        </p:tav>
                                      </p:tavLst>
                                    </p:anim>
                                    <p:anim calcmode="lin" valueType="num">
                                      <p:cBhvr additive="base">
                                        <p:cTn id="107"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8" grpId="0"/>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0" grpId="0" build="p">
        <p:tmplLst>
          <p:tmpl lvl="1">
            <p:tnLst>
              <p:par>
                <p:cTn presetID="2" presetClass="entr" presetSubtype="4" decel="10000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P spid="12" grpId="0" animBg="1"/>
      <p:bldP spid="13" grpId="0"/>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5" grpId="0" build="p">
        <p:tmplLst>
          <p:tmpl lvl="1">
            <p:tnLst>
              <p:par>
                <p:cTn presetID="2" presetClass="entr" presetSubtype="4"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P spid="16" grpId="0" animBg="1"/>
      <p:bldP spid="17" grpId="0" animBg="1"/>
      <p:bldP spid="18" grpId="0"/>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animBg="1"/>
      <p:bldP spid="22" grpId="0" animBg="1"/>
      <p:bldP spid="23" grpId="0"/>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500"/>
                        <p:tgtEl>
                          <p:spTgt spid="24"/>
                        </p:tgtEl>
                      </p:cBhvr>
                    </p:animEffect>
                  </p:childTnLst>
                </p:cTn>
              </p:par>
            </p:tnLst>
          </p:tmpl>
        </p:tmplLst>
      </p:bldP>
      <p:bldP spid="25" grpId="0" build="p">
        <p:tmplLst>
          <p:tmpl lvl="1">
            <p:tnLst>
              <p:par>
                <p:cTn presetID="2" presetClass="entr" presetSubtype="4"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p:tmplLst>
          <p:tmpl>
            <p:tnLst>
              <p:par>
                <p:cTn presetID="2" presetClass="entr" presetSubtype="4" decel="10000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Lst>
  </p:timing>
  <p:extLst>
    <p:ext uri="{DCECCB84-F9BA-43D5-87BE-67443E8EF086}">
      <p15:sldGuideLst xmlns:p15="http://schemas.microsoft.com/office/powerpoint/2012/main">
        <p15:guide id="1" orient="horz" pos="3240" userDrawn="1">
          <p15:clr>
            <a:srgbClr val="FBAE40"/>
          </p15:clr>
        </p15:guide>
        <p15:guide id="2" pos="5761"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ist with 4 Items">
    <p:spTree>
      <p:nvGrpSpPr>
        <p:cNvPr id="1" name=""/>
        <p:cNvGrpSpPr/>
        <p:nvPr/>
      </p:nvGrpSpPr>
      <p:grpSpPr>
        <a:xfrm>
          <a:off x="0" y="0"/>
          <a:ext cx="0" cy="0"/>
          <a:chOff x="0" y="0"/>
          <a:chExt cx="0" cy="0"/>
        </a:xfrm>
      </p:grpSpPr>
      <p:sp>
        <p:nvSpPr>
          <p:cNvPr id="10" name="正方形/長方形 9"/>
          <p:cNvSpPr/>
          <p:nvPr userDrawn="1"/>
        </p:nvSpPr>
        <p:spPr>
          <a:xfrm>
            <a:off x="-43540" y="2314577"/>
            <a:ext cx="18395999" cy="5243513"/>
          </a:xfrm>
          <a:prstGeom prst="rect">
            <a:avLst/>
          </a:pr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11" name="直線コネクタ 10"/>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738922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山形 5"/>
          <p:cNvSpPr/>
          <p:nvPr userDrawn="1"/>
        </p:nvSpPr>
        <p:spPr>
          <a:xfrm>
            <a:off x="2070162" y="3297572"/>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7" name="テキスト プレースホルダー 5"/>
          <p:cNvSpPr>
            <a:spLocks noGrp="1"/>
          </p:cNvSpPr>
          <p:nvPr>
            <p:ph type="body" sz="quarter" idx="14" hasCustomPrompt="1"/>
          </p:nvPr>
        </p:nvSpPr>
        <p:spPr>
          <a:xfrm>
            <a:off x="2562275" y="3171313"/>
            <a:ext cx="13615571" cy="65510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13" name="山形 12"/>
          <p:cNvSpPr/>
          <p:nvPr userDrawn="1"/>
        </p:nvSpPr>
        <p:spPr>
          <a:xfrm>
            <a:off x="2073177" y="4296800"/>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5" hasCustomPrompt="1"/>
          </p:nvPr>
        </p:nvSpPr>
        <p:spPr>
          <a:xfrm>
            <a:off x="2565289" y="4170542"/>
            <a:ext cx="13615571" cy="65510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15" name="山形 14"/>
          <p:cNvSpPr/>
          <p:nvPr userDrawn="1"/>
        </p:nvSpPr>
        <p:spPr>
          <a:xfrm>
            <a:off x="2070162" y="5296030"/>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6" hasCustomPrompt="1"/>
          </p:nvPr>
        </p:nvSpPr>
        <p:spPr>
          <a:xfrm>
            <a:off x="2562275" y="5169772"/>
            <a:ext cx="13615571" cy="65510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17" name="山形 16"/>
          <p:cNvSpPr/>
          <p:nvPr userDrawn="1"/>
        </p:nvSpPr>
        <p:spPr>
          <a:xfrm>
            <a:off x="2070162" y="6295258"/>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7" hasCustomPrompt="1"/>
          </p:nvPr>
        </p:nvSpPr>
        <p:spPr>
          <a:xfrm>
            <a:off x="2562275" y="6169000"/>
            <a:ext cx="13615571" cy="65510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19" name="テキスト プレースホルダー 5"/>
          <p:cNvSpPr>
            <a:spLocks noGrp="1"/>
          </p:cNvSpPr>
          <p:nvPr>
            <p:ph type="body" sz="quarter" idx="32" hasCustomPrompt="1"/>
          </p:nvPr>
        </p:nvSpPr>
        <p:spPr>
          <a:xfrm>
            <a:off x="1137444"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7605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22" presetClass="entr" presetSubtype="8"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2" fill="hold"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1750"/>
                            </p:stCondLst>
                            <p:childTnLst>
                              <p:par>
                                <p:cTn id="20" presetID="2" presetClass="entr" presetSubtype="2"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25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right)">
                                      <p:cBhvr>
                                        <p:cTn id="26" dur="500"/>
                                        <p:tgtEl>
                                          <p:spTgt spid="7">
                                            <p:txEl>
                                              <p:pRg st="0" end="0"/>
                                            </p:txEl>
                                          </p:spTgt>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2" presetClass="entr" presetSubtype="2" fill="hold" grpId="0" nodeType="with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right)">
                                      <p:cBhvr>
                                        <p:cTn id="34" dur="500"/>
                                        <p:tgtEl>
                                          <p:spTgt spid="14">
                                            <p:txEl>
                                              <p:pRg st="0" end="0"/>
                                            </p:txEl>
                                          </p:spTgt>
                                        </p:tgtEl>
                                      </p:cBhvr>
                                    </p:animEffect>
                                  </p:childTnLst>
                                </p:cTn>
                              </p:par>
                            </p:childTnLst>
                          </p:cTn>
                        </p:par>
                        <p:par>
                          <p:cTn id="35" fill="hold">
                            <p:stCondLst>
                              <p:cond delay="325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par>
                                <p:cTn id="40" presetID="22" presetClass="entr" presetSubtype="2" fill="hold" grpId="0" nodeType="withEffect">
                                  <p:stCondLst>
                                    <p:cond delay="25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right)">
                                      <p:cBhvr>
                                        <p:cTn id="42" dur="500"/>
                                        <p:tgtEl>
                                          <p:spTgt spid="16">
                                            <p:txEl>
                                              <p:pRg st="0" end="0"/>
                                            </p:txEl>
                                          </p:spTgt>
                                        </p:tgtEl>
                                      </p:cBhvr>
                                    </p:animEffect>
                                  </p:childTnLst>
                                </p:cTn>
                              </p:par>
                            </p:childTnLst>
                          </p:cTn>
                        </p:par>
                        <p:par>
                          <p:cTn id="43" fill="hold">
                            <p:stCondLst>
                              <p:cond delay="4000"/>
                            </p:stCondLst>
                            <p:childTnLst>
                              <p:par>
                                <p:cTn id="44" presetID="2" presetClass="entr" presetSubtype="2"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2" presetClass="entr" presetSubtype="2" fill="hold" grpId="0" nodeType="withEffect">
                                  <p:stCondLst>
                                    <p:cond delay="25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right)">
                                      <p:cBhvr>
                                        <p:cTn id="50" dur="500"/>
                                        <p:tgtEl>
                                          <p:spTgt spid="18">
                                            <p:txEl>
                                              <p:pRg st="0" end="0"/>
                                            </p:txEl>
                                          </p:spTgt>
                                        </p:tgtEl>
                                      </p:cBhvr>
                                    </p:animEffect>
                                  </p:childTnLst>
                                </p:cTn>
                              </p:par>
                            </p:childTnLst>
                          </p:cTn>
                        </p:par>
                        <p:par>
                          <p:cTn id="51" fill="hold">
                            <p:stCondLst>
                              <p:cond delay="4750"/>
                            </p:stCondLst>
                            <p:childTnLst>
                              <p:par>
                                <p:cTn id="52" presetID="2" presetClass="entr" presetSubtype="4" decel="100000" fill="hold" grpId="0" nodeType="afterEffect">
                                  <p:stCondLst>
                                    <p:cond delay="25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build="p">
        <p:tmplLst>
          <p:tmpl lvl="1">
            <p:tnLst>
              <p:par>
                <p:cTn presetID="22" presetClass="entr" presetSubtype="2"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13" grpId="0" animBg="1"/>
      <p:bldP spid="14" grpId="0" build="p">
        <p:tmplLst>
          <p:tmpl lvl="1">
            <p:tnLst>
              <p:par>
                <p:cTn presetID="22" presetClass="entr" presetSubtype="2"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animBg="1"/>
      <p:bldP spid="16" grpId="0" build="p">
        <p:tmplLst>
          <p:tmpl lvl="1">
            <p:tnLst>
              <p:par>
                <p:cTn presetID="22" presetClass="entr" presetSubtype="2"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build="p">
        <p:tmplLst>
          <p:tmpl lvl="1">
            <p:tnLst>
              <p:par>
                <p:cTn presetID="22" presetClass="entr" presetSubtype="2"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p:tmplLst>
          <p:tmpl>
            <p:tnLst>
              <p:par>
                <p:cTn presetID="2" presetClass="entr" presetSubtype="4" decel="10000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ist with 8 Items">
    <p:spTree>
      <p:nvGrpSpPr>
        <p:cNvPr id="1" name=""/>
        <p:cNvGrpSpPr/>
        <p:nvPr/>
      </p:nvGrpSpPr>
      <p:grpSpPr>
        <a:xfrm>
          <a:off x="0" y="0"/>
          <a:ext cx="0" cy="0"/>
          <a:chOff x="0" y="0"/>
          <a:chExt cx="0" cy="0"/>
        </a:xfrm>
      </p:grpSpPr>
      <p:sp>
        <p:nvSpPr>
          <p:cNvPr id="10" name="正方形/長方形 9"/>
          <p:cNvSpPr/>
          <p:nvPr userDrawn="1"/>
        </p:nvSpPr>
        <p:spPr>
          <a:xfrm>
            <a:off x="-43540" y="2314577"/>
            <a:ext cx="18395999" cy="5243513"/>
          </a:xfrm>
          <a:prstGeom prst="rect">
            <a:avLst/>
          </a:pr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11" name="直線コネクタ 10"/>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userDrawn="1"/>
        </p:nvCxnSpPr>
        <p:spPr>
          <a:xfrm>
            <a:off x="0" y="738922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山形 5"/>
          <p:cNvSpPr/>
          <p:nvPr userDrawn="1"/>
        </p:nvSpPr>
        <p:spPr>
          <a:xfrm>
            <a:off x="1824870" y="3297572"/>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7" name="テキスト プレースホルダー 5"/>
          <p:cNvSpPr>
            <a:spLocks noGrp="1"/>
          </p:cNvSpPr>
          <p:nvPr>
            <p:ph type="body" sz="quarter" idx="14" hasCustomPrompt="1"/>
          </p:nvPr>
        </p:nvSpPr>
        <p:spPr>
          <a:xfrm>
            <a:off x="2316982" y="3109190"/>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13" name="山形 12"/>
          <p:cNvSpPr/>
          <p:nvPr userDrawn="1"/>
        </p:nvSpPr>
        <p:spPr>
          <a:xfrm>
            <a:off x="1827884" y="4296800"/>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5" hasCustomPrompt="1"/>
          </p:nvPr>
        </p:nvSpPr>
        <p:spPr>
          <a:xfrm>
            <a:off x="2319997" y="4108420"/>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15" name="山形 14"/>
          <p:cNvSpPr/>
          <p:nvPr userDrawn="1"/>
        </p:nvSpPr>
        <p:spPr>
          <a:xfrm>
            <a:off x="1824870" y="5296030"/>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6" hasCustomPrompt="1"/>
          </p:nvPr>
        </p:nvSpPr>
        <p:spPr>
          <a:xfrm>
            <a:off x="2316982" y="5107648"/>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17" name="山形 16"/>
          <p:cNvSpPr/>
          <p:nvPr userDrawn="1"/>
        </p:nvSpPr>
        <p:spPr>
          <a:xfrm>
            <a:off x="1824870" y="6295258"/>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7" hasCustomPrompt="1"/>
          </p:nvPr>
        </p:nvSpPr>
        <p:spPr>
          <a:xfrm>
            <a:off x="2316982" y="6106876"/>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19" name="テキスト プレースホルダー 5"/>
          <p:cNvSpPr>
            <a:spLocks noGrp="1"/>
          </p:cNvSpPr>
          <p:nvPr>
            <p:ph type="body" sz="quarter" idx="32" hasCustomPrompt="1"/>
          </p:nvPr>
        </p:nvSpPr>
        <p:spPr>
          <a:xfrm>
            <a:off x="1137444"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20" name="山形 19"/>
          <p:cNvSpPr/>
          <p:nvPr userDrawn="1"/>
        </p:nvSpPr>
        <p:spPr>
          <a:xfrm>
            <a:off x="9284211" y="3297572"/>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1" name="テキスト プレースホルダー 5"/>
          <p:cNvSpPr>
            <a:spLocks noGrp="1"/>
          </p:cNvSpPr>
          <p:nvPr>
            <p:ph type="body" sz="quarter" idx="33" hasCustomPrompt="1"/>
          </p:nvPr>
        </p:nvSpPr>
        <p:spPr>
          <a:xfrm>
            <a:off x="9776323" y="3109190"/>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22" name="山形 21"/>
          <p:cNvSpPr/>
          <p:nvPr userDrawn="1"/>
        </p:nvSpPr>
        <p:spPr>
          <a:xfrm>
            <a:off x="9287225" y="4296800"/>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3" name="テキスト プレースホルダー 5"/>
          <p:cNvSpPr>
            <a:spLocks noGrp="1"/>
          </p:cNvSpPr>
          <p:nvPr>
            <p:ph type="body" sz="quarter" idx="34" hasCustomPrompt="1"/>
          </p:nvPr>
        </p:nvSpPr>
        <p:spPr>
          <a:xfrm>
            <a:off x="9779338" y="4108420"/>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24" name="山形 23"/>
          <p:cNvSpPr/>
          <p:nvPr userDrawn="1"/>
        </p:nvSpPr>
        <p:spPr>
          <a:xfrm>
            <a:off x="9284211" y="5296030"/>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5" name="テキスト プレースホルダー 5"/>
          <p:cNvSpPr>
            <a:spLocks noGrp="1"/>
          </p:cNvSpPr>
          <p:nvPr>
            <p:ph type="body" sz="quarter" idx="35" hasCustomPrompt="1"/>
          </p:nvPr>
        </p:nvSpPr>
        <p:spPr>
          <a:xfrm>
            <a:off x="9776323" y="5107648"/>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
        <p:nvSpPr>
          <p:cNvPr id="26" name="山形 25"/>
          <p:cNvSpPr/>
          <p:nvPr userDrawn="1"/>
        </p:nvSpPr>
        <p:spPr>
          <a:xfrm>
            <a:off x="9284211" y="6295258"/>
            <a:ext cx="380632" cy="380633"/>
          </a:xfrm>
          <a:prstGeom prst="chevron">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7" name="テキスト プレースホルダー 5"/>
          <p:cNvSpPr>
            <a:spLocks noGrp="1"/>
          </p:cNvSpPr>
          <p:nvPr>
            <p:ph type="body" sz="quarter" idx="36" hasCustomPrompt="1"/>
          </p:nvPr>
        </p:nvSpPr>
        <p:spPr>
          <a:xfrm>
            <a:off x="9776323" y="6106876"/>
            <a:ext cx="6656751" cy="655100"/>
          </a:xfrm>
          <a:prstGeom prst="rect">
            <a:avLst/>
          </a:prstGeom>
        </p:spPr>
        <p:txBody>
          <a:bodyPr anchor="t">
            <a:noAutofit/>
          </a:bodyPr>
          <a:lstStyle>
            <a:lvl1pPr marL="0" indent="0" algn="l">
              <a:lnSpc>
                <a:spcPct val="120000"/>
              </a:lnSpc>
              <a:spcBef>
                <a:spcPts val="0"/>
              </a:spcBef>
              <a:buFontTx/>
              <a:buNone/>
              <a:defRPr sz="3200" baseline="0">
                <a:solidFill>
                  <a:schemeClr val="tx2"/>
                </a:solidFill>
                <a:latin typeface="+mj-lt"/>
              </a:defRPr>
            </a:lvl1pPr>
          </a:lstStyle>
          <a:p>
            <a:pPr lvl="0"/>
            <a:r>
              <a:rPr kumimoji="1" lang="en-US" altLang="ja-JP" dirty="0"/>
              <a:t>Text Here</a:t>
            </a:r>
          </a:p>
          <a:p>
            <a:pPr lvl="0"/>
            <a:endParaRPr kumimoji="1" lang="en-US" altLang="ja-JP" dirty="0"/>
          </a:p>
          <a:p>
            <a:pPr lvl="0"/>
            <a:endParaRPr kumimoji="1" lang="ja-JP" altLang="en-US" dirty="0"/>
          </a:p>
        </p:txBody>
      </p:sp>
    </p:spTree>
    <p:extLst>
      <p:ext uri="{BB962C8B-B14F-4D97-AF65-F5344CB8AC3E}">
        <p14:creationId xmlns:p14="http://schemas.microsoft.com/office/powerpoint/2010/main" val="251940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Vertical)">
                                      <p:cBhvr>
                                        <p:cTn id="12" dur="500"/>
                                        <p:tgtEl>
                                          <p:spTgt spid="10"/>
                                        </p:tgtEl>
                                      </p:cBhvr>
                                    </p:animEffect>
                                  </p:childTnLst>
                                </p:cTn>
                              </p:par>
                              <p:par>
                                <p:cTn id="13" presetID="22" presetClass="entr" presetSubtype="8"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par>
                                <p:cTn id="16" presetID="22" presetClass="entr" presetSubtype="2" fill="hold" nodeType="withEffect">
                                  <p:stCondLst>
                                    <p:cond delay="250"/>
                                  </p:stCondLst>
                                  <p:childTnLst>
                                    <p:set>
                                      <p:cBhvr>
                                        <p:cTn id="17" dur="1" fill="hold">
                                          <p:stCondLst>
                                            <p:cond delay="0"/>
                                          </p:stCondLst>
                                        </p:cTn>
                                        <p:tgtEl>
                                          <p:spTgt spid="12"/>
                                        </p:tgtEl>
                                        <p:attrNameLst>
                                          <p:attrName>style.visibility</p:attrName>
                                        </p:attrNameLst>
                                      </p:cBhvr>
                                      <p:to>
                                        <p:strVal val="visible"/>
                                      </p:to>
                                    </p:set>
                                    <p:animEffect transition="in" filter="wipe(right)">
                                      <p:cBhvr>
                                        <p:cTn id="18" dur="1000"/>
                                        <p:tgtEl>
                                          <p:spTgt spid="12"/>
                                        </p:tgtEl>
                                      </p:cBhvr>
                                    </p:animEffect>
                                  </p:childTnLst>
                                </p:cTn>
                              </p:par>
                            </p:childTnLst>
                          </p:cTn>
                        </p:par>
                        <p:par>
                          <p:cTn id="19" fill="hold">
                            <p:stCondLst>
                              <p:cond delay="1750"/>
                            </p:stCondLst>
                            <p:childTnLst>
                              <p:par>
                                <p:cTn id="20" presetID="2" presetClass="entr" presetSubtype="2" decel="10000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par>
                                <p:cTn id="24" presetID="22" presetClass="entr" presetSubtype="2" fill="hold" grpId="0" nodeType="withEffect">
                                  <p:stCondLst>
                                    <p:cond delay="25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wipe(right)">
                                      <p:cBhvr>
                                        <p:cTn id="26" dur="500"/>
                                        <p:tgtEl>
                                          <p:spTgt spid="7">
                                            <p:txEl>
                                              <p:pRg st="0" end="0"/>
                                            </p:txEl>
                                          </p:spTgt>
                                        </p:tgtEl>
                                      </p:cBhvr>
                                    </p:animEffect>
                                  </p:childTnLst>
                                </p:cTn>
                              </p:par>
                            </p:childTnLst>
                          </p:cTn>
                        </p:par>
                        <p:par>
                          <p:cTn id="27" fill="hold">
                            <p:stCondLst>
                              <p:cond delay="2500"/>
                            </p:stCondLst>
                            <p:childTnLst>
                              <p:par>
                                <p:cTn id="28" presetID="2" presetClass="entr" presetSubtype="2" decel="10000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1+#ppt_w/2"/>
                                          </p:val>
                                        </p:tav>
                                        <p:tav tm="100000">
                                          <p:val>
                                            <p:strVal val="#ppt_x"/>
                                          </p:val>
                                        </p:tav>
                                      </p:tavLst>
                                    </p:anim>
                                    <p:anim calcmode="lin" valueType="num">
                                      <p:cBhvr additive="base">
                                        <p:cTn id="31" dur="500" fill="hold"/>
                                        <p:tgtEl>
                                          <p:spTgt spid="13"/>
                                        </p:tgtEl>
                                        <p:attrNameLst>
                                          <p:attrName>ppt_y</p:attrName>
                                        </p:attrNameLst>
                                      </p:cBhvr>
                                      <p:tavLst>
                                        <p:tav tm="0">
                                          <p:val>
                                            <p:strVal val="#ppt_y"/>
                                          </p:val>
                                        </p:tav>
                                        <p:tav tm="100000">
                                          <p:val>
                                            <p:strVal val="#ppt_y"/>
                                          </p:val>
                                        </p:tav>
                                      </p:tavLst>
                                    </p:anim>
                                  </p:childTnLst>
                                </p:cTn>
                              </p:par>
                              <p:par>
                                <p:cTn id="32" presetID="22" presetClass="entr" presetSubtype="2" fill="hold" grpId="0" nodeType="withEffect">
                                  <p:stCondLst>
                                    <p:cond delay="25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right)">
                                      <p:cBhvr>
                                        <p:cTn id="34" dur="500"/>
                                        <p:tgtEl>
                                          <p:spTgt spid="14">
                                            <p:txEl>
                                              <p:pRg st="0" end="0"/>
                                            </p:txEl>
                                          </p:spTgt>
                                        </p:tgtEl>
                                      </p:cBhvr>
                                    </p:animEffect>
                                  </p:childTnLst>
                                </p:cTn>
                              </p:par>
                            </p:childTnLst>
                          </p:cTn>
                        </p:par>
                        <p:par>
                          <p:cTn id="35" fill="hold">
                            <p:stCondLst>
                              <p:cond delay="3250"/>
                            </p:stCondLst>
                            <p:childTnLst>
                              <p:par>
                                <p:cTn id="36" presetID="2" presetClass="entr" presetSubtype="2" decel="100000"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1+#ppt_w/2"/>
                                          </p:val>
                                        </p:tav>
                                        <p:tav tm="100000">
                                          <p:val>
                                            <p:strVal val="#ppt_x"/>
                                          </p:val>
                                        </p:tav>
                                      </p:tavLst>
                                    </p:anim>
                                    <p:anim calcmode="lin" valueType="num">
                                      <p:cBhvr additive="base">
                                        <p:cTn id="39" dur="500" fill="hold"/>
                                        <p:tgtEl>
                                          <p:spTgt spid="15"/>
                                        </p:tgtEl>
                                        <p:attrNameLst>
                                          <p:attrName>ppt_y</p:attrName>
                                        </p:attrNameLst>
                                      </p:cBhvr>
                                      <p:tavLst>
                                        <p:tav tm="0">
                                          <p:val>
                                            <p:strVal val="#ppt_y"/>
                                          </p:val>
                                        </p:tav>
                                        <p:tav tm="100000">
                                          <p:val>
                                            <p:strVal val="#ppt_y"/>
                                          </p:val>
                                        </p:tav>
                                      </p:tavLst>
                                    </p:anim>
                                  </p:childTnLst>
                                </p:cTn>
                              </p:par>
                              <p:par>
                                <p:cTn id="40" presetID="22" presetClass="entr" presetSubtype="2" fill="hold" grpId="0" nodeType="withEffect">
                                  <p:stCondLst>
                                    <p:cond delay="250"/>
                                  </p:stCondLst>
                                  <p:childTnLst>
                                    <p:set>
                                      <p:cBhvr>
                                        <p:cTn id="41" dur="1" fill="hold">
                                          <p:stCondLst>
                                            <p:cond delay="0"/>
                                          </p:stCondLst>
                                        </p:cTn>
                                        <p:tgtEl>
                                          <p:spTgt spid="16">
                                            <p:txEl>
                                              <p:pRg st="0" end="0"/>
                                            </p:txEl>
                                          </p:spTgt>
                                        </p:tgtEl>
                                        <p:attrNameLst>
                                          <p:attrName>style.visibility</p:attrName>
                                        </p:attrNameLst>
                                      </p:cBhvr>
                                      <p:to>
                                        <p:strVal val="visible"/>
                                      </p:to>
                                    </p:set>
                                    <p:animEffect transition="in" filter="wipe(right)">
                                      <p:cBhvr>
                                        <p:cTn id="42" dur="500"/>
                                        <p:tgtEl>
                                          <p:spTgt spid="16">
                                            <p:txEl>
                                              <p:pRg st="0" end="0"/>
                                            </p:txEl>
                                          </p:spTgt>
                                        </p:tgtEl>
                                      </p:cBhvr>
                                    </p:animEffect>
                                  </p:childTnLst>
                                </p:cTn>
                              </p:par>
                            </p:childTnLst>
                          </p:cTn>
                        </p:par>
                        <p:par>
                          <p:cTn id="43" fill="hold">
                            <p:stCondLst>
                              <p:cond delay="4000"/>
                            </p:stCondLst>
                            <p:childTnLst>
                              <p:par>
                                <p:cTn id="44" presetID="2" presetClass="entr" presetSubtype="2" decel="100000"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2" presetClass="entr" presetSubtype="2" fill="hold" grpId="0" nodeType="withEffect">
                                  <p:stCondLst>
                                    <p:cond delay="250"/>
                                  </p:stCondLst>
                                  <p:childTnLst>
                                    <p:set>
                                      <p:cBhvr>
                                        <p:cTn id="49" dur="1" fill="hold">
                                          <p:stCondLst>
                                            <p:cond delay="0"/>
                                          </p:stCondLst>
                                        </p:cTn>
                                        <p:tgtEl>
                                          <p:spTgt spid="18">
                                            <p:txEl>
                                              <p:pRg st="0" end="0"/>
                                            </p:txEl>
                                          </p:spTgt>
                                        </p:tgtEl>
                                        <p:attrNameLst>
                                          <p:attrName>style.visibility</p:attrName>
                                        </p:attrNameLst>
                                      </p:cBhvr>
                                      <p:to>
                                        <p:strVal val="visible"/>
                                      </p:to>
                                    </p:set>
                                    <p:animEffect transition="in" filter="wipe(right)">
                                      <p:cBhvr>
                                        <p:cTn id="50" dur="500"/>
                                        <p:tgtEl>
                                          <p:spTgt spid="18">
                                            <p:txEl>
                                              <p:pRg st="0" end="0"/>
                                            </p:txEl>
                                          </p:spTgt>
                                        </p:tgtEl>
                                      </p:cBhvr>
                                    </p:animEffect>
                                  </p:childTnLst>
                                </p:cTn>
                              </p:par>
                            </p:childTnLst>
                          </p:cTn>
                        </p:par>
                        <p:par>
                          <p:cTn id="51" fill="hold">
                            <p:stCondLst>
                              <p:cond delay="5500"/>
                            </p:stCondLst>
                            <p:childTnLst>
                              <p:par>
                                <p:cTn id="52" presetID="2" presetClass="entr" presetSubtype="2" decel="10000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1+#ppt_w/2"/>
                                          </p:val>
                                        </p:tav>
                                        <p:tav tm="100000">
                                          <p:val>
                                            <p:strVal val="#ppt_x"/>
                                          </p:val>
                                        </p:tav>
                                      </p:tavLst>
                                    </p:anim>
                                    <p:anim calcmode="lin" valueType="num">
                                      <p:cBhvr additive="base">
                                        <p:cTn id="55" dur="500" fill="hold"/>
                                        <p:tgtEl>
                                          <p:spTgt spid="20"/>
                                        </p:tgtEl>
                                        <p:attrNameLst>
                                          <p:attrName>ppt_y</p:attrName>
                                        </p:attrNameLst>
                                      </p:cBhvr>
                                      <p:tavLst>
                                        <p:tav tm="0">
                                          <p:val>
                                            <p:strVal val="#ppt_y"/>
                                          </p:val>
                                        </p:tav>
                                        <p:tav tm="100000">
                                          <p:val>
                                            <p:strVal val="#ppt_y"/>
                                          </p:val>
                                        </p:tav>
                                      </p:tavLst>
                                    </p:anim>
                                  </p:childTnLst>
                                </p:cTn>
                              </p:par>
                              <p:par>
                                <p:cTn id="56" presetID="22" presetClass="entr" presetSubtype="2" fill="hold" grpId="0" nodeType="withEffect">
                                  <p:stCondLst>
                                    <p:cond delay="250"/>
                                  </p:stCondLst>
                                  <p:childTnLst>
                                    <p:set>
                                      <p:cBhvr>
                                        <p:cTn id="57" dur="1" fill="hold">
                                          <p:stCondLst>
                                            <p:cond delay="0"/>
                                          </p:stCondLst>
                                        </p:cTn>
                                        <p:tgtEl>
                                          <p:spTgt spid="21">
                                            <p:txEl>
                                              <p:pRg st="0" end="0"/>
                                            </p:txEl>
                                          </p:spTgt>
                                        </p:tgtEl>
                                        <p:attrNameLst>
                                          <p:attrName>style.visibility</p:attrName>
                                        </p:attrNameLst>
                                      </p:cBhvr>
                                      <p:to>
                                        <p:strVal val="visible"/>
                                      </p:to>
                                    </p:set>
                                    <p:animEffect transition="in" filter="wipe(right)">
                                      <p:cBhvr>
                                        <p:cTn id="58" dur="500"/>
                                        <p:tgtEl>
                                          <p:spTgt spid="21">
                                            <p:txEl>
                                              <p:pRg st="0" end="0"/>
                                            </p:txEl>
                                          </p:spTgt>
                                        </p:tgtEl>
                                      </p:cBhvr>
                                    </p:animEffect>
                                  </p:childTnLst>
                                </p:cTn>
                              </p:par>
                            </p:childTnLst>
                          </p:cTn>
                        </p:par>
                        <p:par>
                          <p:cTn id="59" fill="hold">
                            <p:stCondLst>
                              <p:cond delay="6250"/>
                            </p:stCondLst>
                            <p:childTnLst>
                              <p:par>
                                <p:cTn id="60" presetID="2" presetClass="entr" presetSubtype="2" decel="100000"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500" fill="hold"/>
                                        <p:tgtEl>
                                          <p:spTgt spid="22"/>
                                        </p:tgtEl>
                                        <p:attrNameLst>
                                          <p:attrName>ppt_x</p:attrName>
                                        </p:attrNameLst>
                                      </p:cBhvr>
                                      <p:tavLst>
                                        <p:tav tm="0">
                                          <p:val>
                                            <p:strVal val="1+#ppt_w/2"/>
                                          </p:val>
                                        </p:tav>
                                        <p:tav tm="100000">
                                          <p:val>
                                            <p:strVal val="#ppt_x"/>
                                          </p:val>
                                        </p:tav>
                                      </p:tavLst>
                                    </p:anim>
                                    <p:anim calcmode="lin" valueType="num">
                                      <p:cBhvr additive="base">
                                        <p:cTn id="63" dur="500" fill="hold"/>
                                        <p:tgtEl>
                                          <p:spTgt spid="22"/>
                                        </p:tgtEl>
                                        <p:attrNameLst>
                                          <p:attrName>ppt_y</p:attrName>
                                        </p:attrNameLst>
                                      </p:cBhvr>
                                      <p:tavLst>
                                        <p:tav tm="0">
                                          <p:val>
                                            <p:strVal val="#ppt_y"/>
                                          </p:val>
                                        </p:tav>
                                        <p:tav tm="100000">
                                          <p:val>
                                            <p:strVal val="#ppt_y"/>
                                          </p:val>
                                        </p:tav>
                                      </p:tavLst>
                                    </p:anim>
                                  </p:childTnLst>
                                </p:cTn>
                              </p:par>
                              <p:par>
                                <p:cTn id="64" presetID="22" presetClass="entr" presetSubtype="2" fill="hold" grpId="0" nodeType="withEffect">
                                  <p:stCondLst>
                                    <p:cond delay="250"/>
                                  </p:stCondLst>
                                  <p:childTnLst>
                                    <p:set>
                                      <p:cBhvr>
                                        <p:cTn id="65" dur="1" fill="hold">
                                          <p:stCondLst>
                                            <p:cond delay="0"/>
                                          </p:stCondLst>
                                        </p:cTn>
                                        <p:tgtEl>
                                          <p:spTgt spid="23">
                                            <p:txEl>
                                              <p:pRg st="0" end="0"/>
                                            </p:txEl>
                                          </p:spTgt>
                                        </p:tgtEl>
                                        <p:attrNameLst>
                                          <p:attrName>style.visibility</p:attrName>
                                        </p:attrNameLst>
                                      </p:cBhvr>
                                      <p:to>
                                        <p:strVal val="visible"/>
                                      </p:to>
                                    </p:set>
                                    <p:animEffect transition="in" filter="wipe(right)">
                                      <p:cBhvr>
                                        <p:cTn id="66" dur="500"/>
                                        <p:tgtEl>
                                          <p:spTgt spid="23">
                                            <p:txEl>
                                              <p:pRg st="0" end="0"/>
                                            </p:txEl>
                                          </p:spTgt>
                                        </p:tgtEl>
                                      </p:cBhvr>
                                    </p:animEffect>
                                  </p:childTnLst>
                                </p:cTn>
                              </p:par>
                            </p:childTnLst>
                          </p:cTn>
                        </p:par>
                        <p:par>
                          <p:cTn id="67" fill="hold">
                            <p:stCondLst>
                              <p:cond delay="7000"/>
                            </p:stCondLst>
                            <p:childTnLst>
                              <p:par>
                                <p:cTn id="68" presetID="2" presetClass="entr" presetSubtype="2" decel="100000"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additive="base">
                                        <p:cTn id="70" dur="500" fill="hold"/>
                                        <p:tgtEl>
                                          <p:spTgt spid="24"/>
                                        </p:tgtEl>
                                        <p:attrNameLst>
                                          <p:attrName>ppt_x</p:attrName>
                                        </p:attrNameLst>
                                      </p:cBhvr>
                                      <p:tavLst>
                                        <p:tav tm="0">
                                          <p:val>
                                            <p:strVal val="1+#ppt_w/2"/>
                                          </p:val>
                                        </p:tav>
                                        <p:tav tm="100000">
                                          <p:val>
                                            <p:strVal val="#ppt_x"/>
                                          </p:val>
                                        </p:tav>
                                      </p:tavLst>
                                    </p:anim>
                                    <p:anim calcmode="lin" valueType="num">
                                      <p:cBhvr additive="base">
                                        <p:cTn id="71" dur="500" fill="hold"/>
                                        <p:tgtEl>
                                          <p:spTgt spid="24"/>
                                        </p:tgtEl>
                                        <p:attrNameLst>
                                          <p:attrName>ppt_y</p:attrName>
                                        </p:attrNameLst>
                                      </p:cBhvr>
                                      <p:tavLst>
                                        <p:tav tm="0">
                                          <p:val>
                                            <p:strVal val="#ppt_y"/>
                                          </p:val>
                                        </p:tav>
                                        <p:tav tm="100000">
                                          <p:val>
                                            <p:strVal val="#ppt_y"/>
                                          </p:val>
                                        </p:tav>
                                      </p:tavLst>
                                    </p:anim>
                                  </p:childTnLst>
                                </p:cTn>
                              </p:par>
                              <p:par>
                                <p:cTn id="72" presetID="22" presetClass="entr" presetSubtype="2" fill="hold" grpId="0" nodeType="withEffect">
                                  <p:stCondLst>
                                    <p:cond delay="250"/>
                                  </p:stCondLst>
                                  <p:childTnLst>
                                    <p:set>
                                      <p:cBhvr>
                                        <p:cTn id="73" dur="1" fill="hold">
                                          <p:stCondLst>
                                            <p:cond delay="0"/>
                                          </p:stCondLst>
                                        </p:cTn>
                                        <p:tgtEl>
                                          <p:spTgt spid="25">
                                            <p:txEl>
                                              <p:pRg st="0" end="0"/>
                                            </p:txEl>
                                          </p:spTgt>
                                        </p:tgtEl>
                                        <p:attrNameLst>
                                          <p:attrName>style.visibility</p:attrName>
                                        </p:attrNameLst>
                                      </p:cBhvr>
                                      <p:to>
                                        <p:strVal val="visible"/>
                                      </p:to>
                                    </p:set>
                                    <p:animEffect transition="in" filter="wipe(right)">
                                      <p:cBhvr>
                                        <p:cTn id="74" dur="500"/>
                                        <p:tgtEl>
                                          <p:spTgt spid="25">
                                            <p:txEl>
                                              <p:pRg st="0" end="0"/>
                                            </p:txEl>
                                          </p:spTgt>
                                        </p:tgtEl>
                                      </p:cBhvr>
                                    </p:animEffect>
                                  </p:childTnLst>
                                </p:cTn>
                              </p:par>
                            </p:childTnLst>
                          </p:cTn>
                        </p:par>
                        <p:par>
                          <p:cTn id="75" fill="hold">
                            <p:stCondLst>
                              <p:cond delay="7750"/>
                            </p:stCondLst>
                            <p:childTnLst>
                              <p:par>
                                <p:cTn id="76" presetID="2" presetClass="entr" presetSubtype="2" decel="100000"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 calcmode="lin" valueType="num">
                                      <p:cBhvr additive="base">
                                        <p:cTn id="78" dur="500" fill="hold"/>
                                        <p:tgtEl>
                                          <p:spTgt spid="26"/>
                                        </p:tgtEl>
                                        <p:attrNameLst>
                                          <p:attrName>ppt_x</p:attrName>
                                        </p:attrNameLst>
                                      </p:cBhvr>
                                      <p:tavLst>
                                        <p:tav tm="0">
                                          <p:val>
                                            <p:strVal val="1+#ppt_w/2"/>
                                          </p:val>
                                        </p:tav>
                                        <p:tav tm="100000">
                                          <p:val>
                                            <p:strVal val="#ppt_x"/>
                                          </p:val>
                                        </p:tav>
                                      </p:tavLst>
                                    </p:anim>
                                    <p:anim calcmode="lin" valueType="num">
                                      <p:cBhvr additive="base">
                                        <p:cTn id="79" dur="500" fill="hold"/>
                                        <p:tgtEl>
                                          <p:spTgt spid="26"/>
                                        </p:tgtEl>
                                        <p:attrNameLst>
                                          <p:attrName>ppt_y</p:attrName>
                                        </p:attrNameLst>
                                      </p:cBhvr>
                                      <p:tavLst>
                                        <p:tav tm="0">
                                          <p:val>
                                            <p:strVal val="#ppt_y"/>
                                          </p:val>
                                        </p:tav>
                                        <p:tav tm="100000">
                                          <p:val>
                                            <p:strVal val="#ppt_y"/>
                                          </p:val>
                                        </p:tav>
                                      </p:tavLst>
                                    </p:anim>
                                  </p:childTnLst>
                                </p:cTn>
                              </p:par>
                              <p:par>
                                <p:cTn id="80" presetID="22" presetClass="entr" presetSubtype="2" fill="hold" grpId="0" nodeType="withEffect">
                                  <p:stCondLst>
                                    <p:cond delay="250"/>
                                  </p:stCondLst>
                                  <p:childTnLst>
                                    <p:set>
                                      <p:cBhvr>
                                        <p:cTn id="81" dur="1" fill="hold">
                                          <p:stCondLst>
                                            <p:cond delay="0"/>
                                          </p:stCondLst>
                                        </p:cTn>
                                        <p:tgtEl>
                                          <p:spTgt spid="27">
                                            <p:txEl>
                                              <p:pRg st="0" end="0"/>
                                            </p:txEl>
                                          </p:spTgt>
                                        </p:tgtEl>
                                        <p:attrNameLst>
                                          <p:attrName>style.visibility</p:attrName>
                                        </p:attrNameLst>
                                      </p:cBhvr>
                                      <p:to>
                                        <p:strVal val="visible"/>
                                      </p:to>
                                    </p:set>
                                    <p:animEffect transition="in" filter="wipe(right)">
                                      <p:cBhvr>
                                        <p:cTn id="82" dur="500"/>
                                        <p:tgtEl>
                                          <p:spTgt spid="27">
                                            <p:txEl>
                                              <p:pRg st="0" end="0"/>
                                            </p:txEl>
                                          </p:spTgt>
                                        </p:tgtEl>
                                      </p:cBhvr>
                                    </p:animEffect>
                                  </p:childTnLst>
                                </p:cTn>
                              </p:par>
                            </p:childTnLst>
                          </p:cTn>
                        </p:par>
                        <p:par>
                          <p:cTn id="83" fill="hold">
                            <p:stCondLst>
                              <p:cond delay="8500"/>
                            </p:stCondLst>
                            <p:childTnLst>
                              <p:par>
                                <p:cTn id="84" presetID="2" presetClass="entr" presetSubtype="4" decel="100000" fill="hold" grpId="0" nodeType="afterEffect">
                                  <p:stCondLst>
                                    <p:cond delay="25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build="p">
        <p:tmplLst>
          <p:tmpl lvl="1">
            <p:tnLst>
              <p:par>
                <p:cTn presetID="22" presetClass="entr" presetSubtype="2" fill="hold" nodeType="with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wipe(right)">
                      <p:cBhvr>
                        <p:cTn dur="500"/>
                        <p:tgtEl>
                          <p:spTgt spid="7"/>
                        </p:tgtEl>
                      </p:cBhvr>
                    </p:animEffect>
                  </p:childTnLst>
                </p:cTn>
              </p:par>
            </p:tnLst>
          </p:tmpl>
        </p:tmplLst>
      </p:bldP>
      <p:bldP spid="13" grpId="0" animBg="1"/>
      <p:bldP spid="14" grpId="0" build="p">
        <p:tmplLst>
          <p:tmpl lvl="1">
            <p:tnLst>
              <p:par>
                <p:cTn presetID="22" presetClass="entr" presetSubtype="2"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15" grpId="0" animBg="1"/>
      <p:bldP spid="16" grpId="0" build="p">
        <p:tmplLst>
          <p:tmpl lvl="1">
            <p:tnLst>
              <p:par>
                <p:cTn presetID="22" presetClass="entr" presetSubtype="2" fill="hold" nodeType="with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7" grpId="0" animBg="1"/>
      <p:bldP spid="18" grpId="0" build="p">
        <p:tmplLst>
          <p:tmpl lvl="1">
            <p:tnLst>
              <p:par>
                <p:cTn presetID="22" presetClass="entr" presetSubtype="2"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Effect transition="in" filter="wipe(right)">
                      <p:cBhvr>
                        <p:cTn dur="500"/>
                        <p:tgtEl>
                          <p:spTgt spid="18"/>
                        </p:tgtEl>
                      </p:cBhvr>
                    </p:animEffect>
                  </p:childTnLst>
                </p:cTn>
              </p:par>
            </p:tnLst>
          </p:tmpl>
        </p:tmplLst>
      </p:bldP>
      <p:bldP spid="19" grpId="0">
        <p:tmplLst>
          <p:tmpl>
            <p:tnLst>
              <p:par>
                <p:cTn presetID="2" presetClass="entr" presetSubtype="4" decel="10000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P spid="21" grpId="0" build="p">
        <p:tmplLst>
          <p:tmpl lvl="1">
            <p:tnLst>
              <p:par>
                <p:cTn presetID="22" presetClass="entr" presetSubtype="2" fill="hold" nodeType="with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right)">
                      <p:cBhvr>
                        <p:cTn dur="500"/>
                        <p:tgtEl>
                          <p:spTgt spid="21"/>
                        </p:tgtEl>
                      </p:cBhvr>
                    </p:animEffect>
                  </p:childTnLst>
                </p:cTn>
              </p:par>
            </p:tnLst>
          </p:tmpl>
        </p:tmplLst>
      </p:bldP>
      <p:bldP spid="22" grpId="0" animBg="1"/>
      <p:bldP spid="23" grpId="0" build="p">
        <p:tmplLst>
          <p:tmpl lvl="1">
            <p:tnLst>
              <p:par>
                <p:cTn presetID="22" presetClass="entr" presetSubtype="2"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Effect transition="in" filter="wipe(right)">
                      <p:cBhvr>
                        <p:cTn dur="500"/>
                        <p:tgtEl>
                          <p:spTgt spid="23"/>
                        </p:tgtEl>
                      </p:cBhvr>
                    </p:animEffect>
                  </p:childTnLst>
                </p:cTn>
              </p:par>
            </p:tnLst>
          </p:tmpl>
        </p:tmplLst>
      </p:bldP>
      <p:bldP spid="24" grpId="0" animBg="1"/>
      <p:bldP spid="25" grpId="0" build="p">
        <p:tmplLst>
          <p:tmpl lvl="1">
            <p:tnLst>
              <p:par>
                <p:cTn presetID="22" presetClass="entr" presetSubtype="2" fill="hold" nodeType="with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wipe(right)">
                      <p:cBhvr>
                        <p:cTn dur="500"/>
                        <p:tgtEl>
                          <p:spTgt spid="25"/>
                        </p:tgtEl>
                      </p:cBhvr>
                    </p:animEffect>
                  </p:childTnLst>
                </p:cTn>
              </p:par>
            </p:tnLst>
          </p:tmpl>
        </p:tmplLst>
      </p:bldP>
      <p:bldP spid="26" grpId="0" animBg="1"/>
      <p:bldP spid="27" grpId="0" build="p">
        <p:tmplLst>
          <p:tmpl lvl="1">
            <p:tnLst>
              <p:par>
                <p:cTn presetID="22" presetClass="entr" presetSubtype="2"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6" name="二等辺三角形 10"/>
          <p:cNvSpPr/>
          <p:nvPr/>
        </p:nvSpPr>
        <p:spPr>
          <a:xfrm rot="5400000">
            <a:off x="4653046" y="-67651"/>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0" name="グループ化 29"/>
          <p:cNvGrpSpPr/>
          <p:nvPr userDrawn="1"/>
        </p:nvGrpSpPr>
        <p:grpSpPr>
          <a:xfrm>
            <a:off x="1726749" y="3083390"/>
            <a:ext cx="6655889" cy="663576"/>
            <a:chOff x="1012371" y="3126253"/>
            <a:chExt cx="6655890" cy="663576"/>
          </a:xfrm>
        </p:grpSpPr>
        <p:cxnSp>
          <p:nvCxnSpPr>
            <p:cNvPr id="7" name="直線コネクタ 6"/>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413" y="2561783"/>
            <a:ext cx="482540" cy="1722666"/>
          </a:xfrm>
          <a:prstGeom prst="rect">
            <a:avLst/>
          </a:prstGeom>
        </p:spPr>
      </p:pic>
      <p:sp>
        <p:nvSpPr>
          <p:cNvPr id="29"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1" name="テキスト プレースホルダー 5"/>
          <p:cNvSpPr>
            <a:spLocks noGrp="1"/>
          </p:cNvSpPr>
          <p:nvPr>
            <p:ph type="body" sz="quarter" idx="15" hasCustomPrompt="1"/>
          </p:nvPr>
        </p:nvSpPr>
        <p:spPr>
          <a:xfrm>
            <a:off x="1726748" y="3083392"/>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2" hasCustomPrompt="1"/>
          </p:nvPr>
        </p:nvSpPr>
        <p:spPr>
          <a:xfrm>
            <a:off x="1726748" y="3915926"/>
            <a:ext cx="6309179" cy="447083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3" name="二等辺三角形 10"/>
          <p:cNvSpPr/>
          <p:nvPr userDrawn="1"/>
        </p:nvSpPr>
        <p:spPr>
          <a:xfrm rot="5400000">
            <a:off x="12992855" y="-67646"/>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4" name="グループ化 33"/>
          <p:cNvGrpSpPr/>
          <p:nvPr userDrawn="1"/>
        </p:nvGrpSpPr>
        <p:grpSpPr>
          <a:xfrm>
            <a:off x="10066559" y="3083396"/>
            <a:ext cx="6655889" cy="663576"/>
            <a:chOff x="1012371" y="3126253"/>
            <a:chExt cx="6655890" cy="663576"/>
          </a:xfrm>
        </p:grpSpPr>
        <p:cxnSp>
          <p:nvCxnSpPr>
            <p:cNvPr id="35" name="直線コネクタ 34"/>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9" name="図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889" y="2561789"/>
            <a:ext cx="482540" cy="1722666"/>
          </a:xfrm>
          <a:prstGeom prst="rect">
            <a:avLst/>
          </a:prstGeom>
        </p:spPr>
      </p:pic>
      <p:sp>
        <p:nvSpPr>
          <p:cNvPr id="40" name="テキスト プレースホルダー 5"/>
          <p:cNvSpPr>
            <a:spLocks noGrp="1"/>
          </p:cNvSpPr>
          <p:nvPr>
            <p:ph type="body" sz="quarter" idx="16" hasCustomPrompt="1"/>
          </p:nvPr>
        </p:nvSpPr>
        <p:spPr>
          <a:xfrm>
            <a:off x="10066557" y="3083396"/>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1" name="テキスト プレースホルダー 5"/>
          <p:cNvSpPr>
            <a:spLocks noGrp="1"/>
          </p:cNvSpPr>
          <p:nvPr>
            <p:ph type="body" sz="quarter" idx="17" hasCustomPrompt="1"/>
          </p:nvPr>
        </p:nvSpPr>
        <p:spPr>
          <a:xfrm>
            <a:off x="10066557" y="3915932"/>
            <a:ext cx="6309179" cy="447083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5381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50"/>
                                        <p:tgtEl>
                                          <p:spTgt spid="1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100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 presetClass="exit" presetSubtype="0" fill="hold" grpId="2" nodeType="withEffect">
                                  <p:stCondLst>
                                    <p:cond delay="500"/>
                                  </p:stCondLst>
                                  <p:childTnLst>
                                    <p:set>
                                      <p:cBhvr>
                                        <p:cTn id="27" dur="1" fill="hold">
                                          <p:stCondLst>
                                            <p:cond delay="0"/>
                                          </p:stCondLst>
                                        </p:cTn>
                                        <p:tgtEl>
                                          <p:spTgt spid="31">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250"/>
                                        <p:tgtEl>
                                          <p:spTgt spid="3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 presetClass="entr" presetSubtype="2" decel="100000" fill="hold" grpId="0" nodeType="withEffect">
                                  <p:stCondLst>
                                    <p:cond delay="50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40">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100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par>
                                <p:cTn id="49" presetID="1" presetClass="exit" presetSubtype="0" fill="hold" grpId="2" nodeType="withEffect">
                                  <p:stCondLst>
                                    <p:cond delay="500"/>
                                  </p:stCondLst>
                                  <p:childTnLst>
                                    <p:set>
                                      <p:cBhvr>
                                        <p:cTn id="50" dur="1" fill="hold">
                                          <p:stCondLst>
                                            <p:cond delay="0"/>
                                          </p:stCondLst>
                                        </p:cTn>
                                        <p:tgtEl>
                                          <p:spTgt spid="40">
                                            <p:txEl>
                                              <p:pRg st="0" end="0"/>
                                            </p:txEl>
                                          </p:spTgt>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1" grpId="1" build="p">
        <p:tmplLst>
          <p:tmpl lvl="1">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1" grpId="2" build="p">
        <p:tmplLst>
          <p:tmpl lvl="1">
            <p:tnLst>
              <p:par>
                <p:cTn presetID="1" presetClass="exit" presetSubtype="0" fill="hold" nodeType="withEffect">
                  <p:stCondLst>
                    <p:cond delay="500"/>
                  </p:stCondLst>
                  <p:childTnLst>
                    <p:set>
                      <p:cBhvr>
                        <p:cTn dur="1" fill="hold">
                          <p:stCondLst>
                            <p:cond delay="0"/>
                          </p:stCondLst>
                        </p:cTn>
                        <p:tgtEl>
                          <p:spTgt spid="31"/>
                        </p:tgtEl>
                        <p:attrNameLst>
                          <p:attrName>style.visibility</p:attrName>
                        </p:attrNameLst>
                      </p:cBhvr>
                      <p:to>
                        <p:strVal val="hidden"/>
                      </p:to>
                    </p:se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40" grpId="0" build="p">
        <p:tmplLst>
          <p:tmpl lvl="1">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0" grpId="2" build="p">
        <p:tmplLst>
          <p:tmpl lvl="1">
            <p:tnLst>
              <p:par>
                <p:cTn presetID="1" presetClass="exit" presetSubtype="0" fill="hold" nodeType="withEffect">
                  <p:stCondLst>
                    <p:cond delay="500"/>
                  </p:stCondLst>
                  <p:childTnLst>
                    <p:set>
                      <p:cBhvr>
                        <p:cTn dur="1" fill="hold">
                          <p:stCondLst>
                            <p:cond delay="0"/>
                          </p:stCondLst>
                        </p:cTn>
                        <p:tgtEl>
                          <p:spTgt spid="40"/>
                        </p:tgtEl>
                        <p:attrNameLst>
                          <p:attrName>style.visibility</p:attrName>
                        </p:attrNameLst>
                      </p:cBhvr>
                      <p:to>
                        <p:strVal val="hidden"/>
                      </p:to>
                    </p:se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Steps">
    <p:spTree>
      <p:nvGrpSpPr>
        <p:cNvPr id="1" name=""/>
        <p:cNvGrpSpPr/>
        <p:nvPr/>
      </p:nvGrpSpPr>
      <p:grpSpPr>
        <a:xfrm>
          <a:off x="0" y="0"/>
          <a:ext cx="0" cy="0"/>
          <a:chOff x="0" y="0"/>
          <a:chExt cx="0" cy="0"/>
        </a:xfrm>
      </p:grpSpPr>
      <p:sp>
        <p:nvSpPr>
          <p:cNvPr id="13" name="正方形/長方形 12"/>
          <p:cNvSpPr/>
          <p:nvPr userDrawn="1"/>
        </p:nvSpPr>
        <p:spPr>
          <a:xfrm>
            <a:off x="12012459" y="4418306"/>
            <a:ext cx="6336000" cy="350729"/>
          </a:xfrm>
          <a:prstGeom prst="rect">
            <a:avLst/>
          </a:prstGeom>
          <a:blipFill dpi="0" rotWithShape="1">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正方形/長方形 5"/>
          <p:cNvSpPr/>
          <p:nvPr userDrawn="1"/>
        </p:nvSpPr>
        <p:spPr>
          <a:xfrm>
            <a:off x="-37578" y="8555276"/>
            <a:ext cx="6488482" cy="350729"/>
          </a:xfrm>
          <a:custGeom>
            <a:avLst/>
            <a:gdLst/>
            <a:ahLst/>
            <a:cxnLst/>
            <a:rect l="l" t="t" r="r" b="b"/>
            <a:pathLst>
              <a:path w="6488482" h="350728">
                <a:moveTo>
                  <a:pt x="0" y="0"/>
                </a:moveTo>
                <a:lnTo>
                  <a:pt x="6219698" y="0"/>
                </a:lnTo>
                <a:lnTo>
                  <a:pt x="6488482" y="268784"/>
                </a:lnTo>
                <a:lnTo>
                  <a:pt x="6488482" y="350728"/>
                </a:lnTo>
                <a:lnTo>
                  <a:pt x="0" y="350728"/>
                </a:lnTo>
                <a:close/>
              </a:path>
            </a:pathLst>
          </a:custGeom>
          <a:blipFill dpi="0" rotWithShape="1">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 name="正方形/長方形 7"/>
          <p:cNvSpPr/>
          <p:nvPr userDrawn="1"/>
        </p:nvSpPr>
        <p:spPr>
          <a:xfrm>
            <a:off x="6125228" y="6492484"/>
            <a:ext cx="6237961" cy="350729"/>
          </a:xfrm>
          <a:custGeom>
            <a:avLst/>
            <a:gdLst/>
            <a:ahLst/>
            <a:cxnLst/>
            <a:rect l="l" t="t" r="r" b="b"/>
            <a:pathLst>
              <a:path w="6237961" h="350728">
                <a:moveTo>
                  <a:pt x="0" y="0"/>
                </a:moveTo>
                <a:lnTo>
                  <a:pt x="5981621" y="0"/>
                </a:lnTo>
                <a:lnTo>
                  <a:pt x="6237961" y="256340"/>
                </a:lnTo>
                <a:lnTo>
                  <a:pt x="6237961" y="350728"/>
                </a:lnTo>
                <a:lnTo>
                  <a:pt x="0" y="350728"/>
                </a:lnTo>
                <a:close/>
              </a:path>
            </a:pathLst>
          </a:custGeom>
          <a:blipFill dpi="0" rotWithShape="1">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9" name="正方形/長方形 8"/>
          <p:cNvSpPr/>
          <p:nvPr userDrawn="1"/>
        </p:nvSpPr>
        <p:spPr>
          <a:xfrm rot="5400000">
            <a:off x="5022378" y="7518263"/>
            <a:ext cx="2506323" cy="350729"/>
          </a:xfrm>
          <a:custGeom>
            <a:avLst/>
            <a:gdLst/>
            <a:ahLst/>
            <a:cxnLst/>
            <a:rect l="l" t="t" r="r" b="b"/>
            <a:pathLst>
              <a:path w="2506323" h="350728">
                <a:moveTo>
                  <a:pt x="0" y="350728"/>
                </a:moveTo>
                <a:lnTo>
                  <a:pt x="350728" y="0"/>
                </a:lnTo>
                <a:lnTo>
                  <a:pt x="2506323" y="0"/>
                </a:lnTo>
                <a:lnTo>
                  <a:pt x="2155595" y="350728"/>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正方形/長方形 8"/>
          <p:cNvSpPr/>
          <p:nvPr userDrawn="1"/>
        </p:nvSpPr>
        <p:spPr>
          <a:xfrm rot="5400000">
            <a:off x="10934662" y="5439737"/>
            <a:ext cx="2506323" cy="350729"/>
          </a:xfrm>
          <a:custGeom>
            <a:avLst/>
            <a:gdLst/>
            <a:ahLst/>
            <a:cxnLst/>
            <a:rect l="l" t="t" r="r" b="b"/>
            <a:pathLst>
              <a:path w="2506323" h="350728">
                <a:moveTo>
                  <a:pt x="0" y="350728"/>
                </a:moveTo>
                <a:lnTo>
                  <a:pt x="350728" y="0"/>
                </a:lnTo>
                <a:lnTo>
                  <a:pt x="2506323" y="0"/>
                </a:lnTo>
                <a:lnTo>
                  <a:pt x="2155595" y="350728"/>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4" name="テキスト プレースホルダー 5"/>
          <p:cNvSpPr>
            <a:spLocks noGrp="1"/>
          </p:cNvSpPr>
          <p:nvPr>
            <p:ph type="body" sz="quarter" idx="16" hasCustomPrompt="1"/>
          </p:nvPr>
        </p:nvSpPr>
        <p:spPr>
          <a:xfrm>
            <a:off x="759840" y="6317209"/>
            <a:ext cx="968752" cy="1699808"/>
          </a:xfrm>
          <a:prstGeom prst="rect">
            <a:avLst/>
          </a:prstGeom>
        </p:spPr>
        <p:txBody>
          <a:bodyPr wrap="none" lIns="35997" tIns="35997" rIns="35997" bIns="35997"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15" name="テキスト プレースホルダー 5"/>
          <p:cNvSpPr>
            <a:spLocks noGrp="1"/>
          </p:cNvSpPr>
          <p:nvPr>
            <p:ph type="body" sz="quarter" idx="20" hasCustomPrompt="1"/>
          </p:nvPr>
        </p:nvSpPr>
        <p:spPr>
          <a:xfrm>
            <a:off x="1653438" y="6417418"/>
            <a:ext cx="422127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6" name="テキスト プレースホルダー 5"/>
          <p:cNvSpPr>
            <a:spLocks noGrp="1"/>
          </p:cNvSpPr>
          <p:nvPr>
            <p:ph type="body" sz="quarter" idx="21" hasCustomPrompt="1"/>
          </p:nvPr>
        </p:nvSpPr>
        <p:spPr>
          <a:xfrm>
            <a:off x="1653438" y="6961162"/>
            <a:ext cx="4221271" cy="136742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7" name="テキスト プレースホルダー 5"/>
          <p:cNvSpPr>
            <a:spLocks noGrp="1"/>
          </p:cNvSpPr>
          <p:nvPr>
            <p:ph type="body" sz="quarter" idx="22" hasCustomPrompt="1"/>
          </p:nvPr>
        </p:nvSpPr>
        <p:spPr>
          <a:xfrm>
            <a:off x="6423693" y="4298173"/>
            <a:ext cx="968752" cy="1699808"/>
          </a:xfrm>
          <a:prstGeom prst="rect">
            <a:avLst/>
          </a:prstGeom>
        </p:spPr>
        <p:txBody>
          <a:bodyPr wrap="none" lIns="35997" tIns="35997" rIns="35997" bIns="35997"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18" name="テキスト プレースホルダー 5"/>
          <p:cNvSpPr>
            <a:spLocks noGrp="1"/>
          </p:cNvSpPr>
          <p:nvPr>
            <p:ph type="body" sz="quarter" idx="23" hasCustomPrompt="1"/>
          </p:nvPr>
        </p:nvSpPr>
        <p:spPr>
          <a:xfrm>
            <a:off x="7317291" y="4398382"/>
            <a:ext cx="422127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19" name="テキスト プレースホルダー 5"/>
          <p:cNvSpPr>
            <a:spLocks noGrp="1"/>
          </p:cNvSpPr>
          <p:nvPr>
            <p:ph type="body" sz="quarter" idx="24" hasCustomPrompt="1"/>
          </p:nvPr>
        </p:nvSpPr>
        <p:spPr>
          <a:xfrm>
            <a:off x="7317291" y="4942126"/>
            <a:ext cx="4221271" cy="136742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25" hasCustomPrompt="1"/>
          </p:nvPr>
        </p:nvSpPr>
        <p:spPr>
          <a:xfrm>
            <a:off x="12314014" y="2230604"/>
            <a:ext cx="968752" cy="1699808"/>
          </a:xfrm>
          <a:prstGeom prst="rect">
            <a:avLst/>
          </a:prstGeom>
        </p:spPr>
        <p:txBody>
          <a:bodyPr wrap="none" lIns="35997" tIns="35997" rIns="35997" bIns="35997"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21" name="テキスト プレースホルダー 5"/>
          <p:cNvSpPr>
            <a:spLocks noGrp="1"/>
          </p:cNvSpPr>
          <p:nvPr>
            <p:ph type="body" sz="quarter" idx="26" hasCustomPrompt="1"/>
          </p:nvPr>
        </p:nvSpPr>
        <p:spPr>
          <a:xfrm>
            <a:off x="13207611" y="2330813"/>
            <a:ext cx="422127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2" name="テキスト プレースホルダー 5"/>
          <p:cNvSpPr>
            <a:spLocks noGrp="1"/>
          </p:cNvSpPr>
          <p:nvPr>
            <p:ph type="body" sz="quarter" idx="27" hasCustomPrompt="1"/>
          </p:nvPr>
        </p:nvSpPr>
        <p:spPr>
          <a:xfrm>
            <a:off x="13207611" y="2874557"/>
            <a:ext cx="4221271" cy="136742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5" name="直角三角形 24"/>
          <p:cNvSpPr/>
          <p:nvPr userDrawn="1"/>
        </p:nvSpPr>
        <p:spPr>
          <a:xfrm rot="5400000">
            <a:off x="6659409" y="7065110"/>
            <a:ext cx="729473" cy="729473"/>
          </a:xfrm>
          <a:prstGeom prst="rtTriangle">
            <a:avLst/>
          </a:pr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6" name="直角三角形 25"/>
          <p:cNvSpPr/>
          <p:nvPr userDrawn="1"/>
        </p:nvSpPr>
        <p:spPr>
          <a:xfrm rot="5400000">
            <a:off x="12579738" y="5005970"/>
            <a:ext cx="729473" cy="729473"/>
          </a:xfrm>
          <a:prstGeom prst="rtTriangle">
            <a:avLst/>
          </a:pr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4255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 presetClass="entr" presetSubtype="4"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 calcmode="lin" valueType="num">
                                      <p:cBhvr additive="base">
                                        <p:cTn id="21"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xEl>
                                              <p:pRg st="0" end="0"/>
                                            </p:txEl>
                                          </p:spTgt>
                                        </p:tgtEl>
                                        <p:attrNameLst>
                                          <p:attrName>style.visibility</p:attrName>
                                        </p:attrNameLst>
                                      </p:cBhvr>
                                      <p:to>
                                        <p:strVal val="visible"/>
                                      </p:to>
                                    </p:set>
                                    <p:animEffect transition="in" filter="wipe(left)">
                                      <p:cBhvr>
                                        <p:cTn id="26" dur="500"/>
                                        <p:tgtEl>
                                          <p:spTgt spid="16">
                                            <p:txEl>
                                              <p:pRg st="0" end="0"/>
                                            </p:txEl>
                                          </p:spTgt>
                                        </p:tgtEl>
                                      </p:cBhvr>
                                    </p:animEffect>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00"/>
                                        <p:tgtEl>
                                          <p:spTgt spid="9"/>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par>
                                <p:cTn id="35" presetID="2" presetClass="entr" presetSubtype="4" decel="10000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ppt_x"/>
                                          </p:val>
                                        </p:tav>
                                        <p:tav tm="100000">
                                          <p:val>
                                            <p:strVal val="#ppt_x"/>
                                          </p:val>
                                        </p:tav>
                                      </p:tavLst>
                                    </p:anim>
                                    <p:anim calcmode="lin" valueType="num">
                                      <p:cBhvr additive="base">
                                        <p:cTn id="38" dur="500" fill="hold"/>
                                        <p:tgtEl>
                                          <p:spTgt spid="2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decel="100000" fill="hold" grpId="0" nodeType="afterEffect">
                                  <p:stCondLst>
                                    <p:cond delay="0"/>
                                  </p:stCondLst>
                                  <p:childTnLst>
                                    <p:set>
                                      <p:cBhvr>
                                        <p:cTn id="41" dur="1" fill="hold">
                                          <p:stCondLst>
                                            <p:cond delay="0"/>
                                          </p:stCondLst>
                                        </p:cTn>
                                        <p:tgtEl>
                                          <p:spTgt spid="17">
                                            <p:txEl>
                                              <p:pRg st="0" end="0"/>
                                            </p:txEl>
                                          </p:spTgt>
                                        </p:tgtEl>
                                        <p:attrNameLst>
                                          <p:attrName>style.visibility</p:attrName>
                                        </p:attrNameLst>
                                      </p:cBhvr>
                                      <p:to>
                                        <p:strVal val="visible"/>
                                      </p:to>
                                    </p:set>
                                    <p:anim calcmode="lin" valueType="num">
                                      <p:cBhvr additive="base">
                                        <p:cTn id="4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2" decel="100000" fill="hold" grpId="0" nodeType="afterEffect">
                                  <p:stCondLst>
                                    <p:cond delay="0"/>
                                  </p:stCondLst>
                                  <p:childTnLst>
                                    <p:set>
                                      <p:cBhvr>
                                        <p:cTn id="46" dur="1" fill="hold">
                                          <p:stCondLst>
                                            <p:cond delay="0"/>
                                          </p:stCondLst>
                                        </p:cTn>
                                        <p:tgtEl>
                                          <p:spTgt spid="18">
                                            <p:txEl>
                                              <p:pRg st="0" end="0"/>
                                            </p:txEl>
                                          </p:spTgt>
                                        </p:tgtEl>
                                        <p:attrNameLst>
                                          <p:attrName>style.visibility</p:attrName>
                                        </p:attrNameLst>
                                      </p:cBhvr>
                                      <p:to>
                                        <p:strVal val="visible"/>
                                      </p:to>
                                    </p:set>
                                    <p:anim calcmode="lin" valueType="num">
                                      <p:cBhvr additive="base">
                                        <p:cTn id="4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19">
                                            <p:txEl>
                                              <p:pRg st="0" end="0"/>
                                            </p:txEl>
                                          </p:spTgt>
                                        </p:tgtEl>
                                        <p:attrNameLst>
                                          <p:attrName>style.visibility</p:attrName>
                                        </p:attrNameLst>
                                      </p:cBhvr>
                                      <p:to>
                                        <p:strVal val="visible"/>
                                      </p:to>
                                    </p:set>
                                    <p:animEffect transition="in" filter="wipe(left)">
                                      <p:cBhvr>
                                        <p:cTn id="52" dur="500"/>
                                        <p:tgtEl>
                                          <p:spTgt spid="19">
                                            <p:txEl>
                                              <p:pRg st="0" end="0"/>
                                            </p:txEl>
                                          </p:spTgt>
                                        </p:tgtEl>
                                      </p:cBhvr>
                                    </p:animEffect>
                                  </p:childTnLst>
                                </p:cTn>
                              </p:par>
                            </p:childTnLst>
                          </p:cTn>
                        </p:par>
                        <p:par>
                          <p:cTn id="53" fill="hold">
                            <p:stCondLst>
                              <p:cond delay="5000"/>
                            </p:stCondLst>
                            <p:childTnLst>
                              <p:par>
                                <p:cTn id="54" presetID="22" presetClass="entr" presetSubtype="4"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down)">
                                      <p:cBhvr>
                                        <p:cTn id="56" dur="500"/>
                                        <p:tgtEl>
                                          <p:spTgt spid="12"/>
                                        </p:tgtEl>
                                      </p:cBhvr>
                                    </p:animEffect>
                                  </p:childTnLst>
                                </p:cTn>
                              </p:par>
                            </p:childTnLst>
                          </p:cTn>
                        </p:par>
                        <p:par>
                          <p:cTn id="57" fill="hold">
                            <p:stCondLst>
                              <p:cond delay="5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par>
                                <p:cTn id="61" presetID="2" presetClass="entr" presetSubtype="4" decel="10000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additive="base">
                                        <p:cTn id="63" dur="500" fill="hold"/>
                                        <p:tgtEl>
                                          <p:spTgt spid="26"/>
                                        </p:tgtEl>
                                        <p:attrNameLst>
                                          <p:attrName>ppt_x</p:attrName>
                                        </p:attrNameLst>
                                      </p:cBhvr>
                                      <p:tavLst>
                                        <p:tav tm="0">
                                          <p:val>
                                            <p:strVal val="#ppt_x"/>
                                          </p:val>
                                        </p:tav>
                                        <p:tav tm="100000">
                                          <p:val>
                                            <p:strVal val="#ppt_x"/>
                                          </p:val>
                                        </p:tav>
                                      </p:tavLst>
                                    </p:anim>
                                    <p:anim calcmode="lin" valueType="num">
                                      <p:cBhvr additive="base">
                                        <p:cTn id="64" dur="500" fill="hold"/>
                                        <p:tgtEl>
                                          <p:spTgt spid="26"/>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2" presetClass="entr" presetSubtype="4" decel="100000" fill="hold" grpId="0" nodeType="afterEffect">
                                  <p:stCondLst>
                                    <p:cond delay="0"/>
                                  </p:stCondLst>
                                  <p:childTnLst>
                                    <p:set>
                                      <p:cBhvr>
                                        <p:cTn id="67" dur="1" fill="hold">
                                          <p:stCondLst>
                                            <p:cond delay="0"/>
                                          </p:stCondLst>
                                        </p:cTn>
                                        <p:tgtEl>
                                          <p:spTgt spid="20">
                                            <p:txEl>
                                              <p:pRg st="0" end="0"/>
                                            </p:txEl>
                                          </p:spTgt>
                                        </p:tgtEl>
                                        <p:attrNameLst>
                                          <p:attrName>style.visibility</p:attrName>
                                        </p:attrNameLst>
                                      </p:cBhvr>
                                      <p:to>
                                        <p:strVal val="visible"/>
                                      </p:to>
                                    </p:set>
                                    <p:anim calcmode="lin" valueType="num">
                                      <p:cBhvr additive="base">
                                        <p:cTn id="68"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par>
                          <p:cTn id="70" fill="hold">
                            <p:stCondLst>
                              <p:cond delay="6500"/>
                            </p:stCondLst>
                            <p:childTnLst>
                              <p:par>
                                <p:cTn id="71" presetID="2" presetClass="entr" presetSubtype="2" decel="100000" fill="hold" grpId="0" nodeType="afterEffect">
                                  <p:stCondLst>
                                    <p:cond delay="0"/>
                                  </p:stCondLst>
                                  <p:childTnLst>
                                    <p:set>
                                      <p:cBhvr>
                                        <p:cTn id="72" dur="1" fill="hold">
                                          <p:stCondLst>
                                            <p:cond delay="0"/>
                                          </p:stCondLst>
                                        </p:cTn>
                                        <p:tgtEl>
                                          <p:spTgt spid="21">
                                            <p:txEl>
                                              <p:pRg st="0" end="0"/>
                                            </p:txEl>
                                          </p:spTgt>
                                        </p:tgtEl>
                                        <p:attrNameLst>
                                          <p:attrName>style.visibility</p:attrName>
                                        </p:attrNameLst>
                                      </p:cBhvr>
                                      <p:to>
                                        <p:strVal val="visible"/>
                                      </p:to>
                                    </p:set>
                                    <p:anim calcmode="lin" valueType="num">
                                      <p:cBhvr additive="base">
                                        <p:cTn id="73" dur="500" fill="hold"/>
                                        <p:tgtEl>
                                          <p:spTgt spid="21">
                                            <p:txEl>
                                              <p:pRg st="0" end="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2" presetClass="entr" presetSubtype="8" fill="hold" grpId="0" nodeType="afterEffect">
                                  <p:stCondLst>
                                    <p:cond delay="0"/>
                                  </p:stCondLst>
                                  <p:childTnLst>
                                    <p:set>
                                      <p:cBhvr>
                                        <p:cTn id="77" dur="1" fill="hold">
                                          <p:stCondLst>
                                            <p:cond delay="0"/>
                                          </p:stCondLst>
                                        </p:cTn>
                                        <p:tgtEl>
                                          <p:spTgt spid="22">
                                            <p:txEl>
                                              <p:pRg st="0" end="0"/>
                                            </p:txEl>
                                          </p:spTgt>
                                        </p:tgtEl>
                                        <p:attrNameLst>
                                          <p:attrName>style.visibility</p:attrName>
                                        </p:attrNameLst>
                                      </p:cBhvr>
                                      <p:to>
                                        <p:strVal val="visible"/>
                                      </p:to>
                                    </p:set>
                                    <p:animEffect transition="in" filter="wipe(left)">
                                      <p:cBhvr>
                                        <p:cTn id="78" dur="5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8" grpId="0" animBg="1"/>
      <p:bldP spid="9" grpId="0" animBg="1"/>
      <p:bldP spid="12" grpId="0" animBg="1"/>
      <p:bldP spid="14" grpId="0" build="p">
        <p:tmplLst>
          <p:tmpl lvl="1">
            <p:tnLst>
              <p:par>
                <p:cTn presetID="2" presetClass="entr" presetSubtype="4"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1+#ppt_h/2"/>
                          </p:val>
                        </p:tav>
                        <p:tav tm="100000">
                          <p:val>
                            <p:strVal val="#ppt_y"/>
                          </p:val>
                        </p:tav>
                      </p:tavLst>
                    </p:anim>
                  </p:childTnLst>
                </p:cTn>
              </p:par>
            </p:tnLst>
          </p:tmpl>
        </p:tmplLst>
      </p:bldP>
      <p:bldP spid="15" grpId="0" build="p">
        <p:tmplLst>
          <p:tmpl lvl="1">
            <p:tnLst>
              <p:par>
                <p:cTn presetID="2" presetClass="entr" presetSubtype="2"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build="p">
        <p:tmplLst>
          <p:tmpl lvl="1">
            <p:tnLst>
              <p:par>
                <p:cTn presetID="2" presetClass="entr" presetSubtype="4" decel="100000"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2" presetClass="entr" presetSubtype="4"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ppt_x"/>
                          </p:val>
                        </p:tav>
                        <p:tav tm="100000">
                          <p:val>
                            <p:strVal val="#ppt_x"/>
                          </p:val>
                        </p:tav>
                      </p:tavLst>
                    </p:anim>
                    <p:anim calcmode="lin" valueType="num">
                      <p:cBhvr additive="base">
                        <p:cTn dur="500" fill="hold"/>
                        <p:tgtEl>
                          <p:spTgt spid="20"/>
                        </p:tgtEl>
                        <p:attrNameLst>
                          <p:attrName>ppt_y</p:attrName>
                        </p:attrNameLst>
                      </p:cBhvr>
                      <p:tavLst>
                        <p:tav tm="0">
                          <p:val>
                            <p:strVal val="1+#ppt_h/2"/>
                          </p:val>
                        </p:tav>
                        <p:tav tm="100000">
                          <p:val>
                            <p:strVal val="#ppt_y"/>
                          </p:val>
                        </p:tav>
                      </p:tavLst>
                    </p:anim>
                  </p:childTnLst>
                </p:cTn>
              </p:par>
            </p:tnLst>
          </p:tmpl>
        </p:tmplLst>
      </p:bldP>
      <p:bldP spid="21" grpId="0" build="p">
        <p:tmplLst>
          <p:tmpl lvl="1">
            <p:tnLst>
              <p:par>
                <p:cTn presetID="2" presetClass="entr" presetSubtype="2" decel="10000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1+#ppt_w/2"/>
                          </p:val>
                        </p:tav>
                        <p:tav tm="100000">
                          <p:val>
                            <p:strVal val="#ppt_x"/>
                          </p:val>
                        </p:tav>
                      </p:tavLst>
                    </p:anim>
                    <p:anim calcmode="lin" valueType="num">
                      <p:cBhvr additive="base">
                        <p:cTn dur="500" fill="hold"/>
                        <p:tgtEl>
                          <p:spTgt spid="21"/>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5" grpId="0" animBg="1"/>
      <p:bldP spid="26"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imple Timelin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二等辺三角形 5"/>
          <p:cNvSpPr/>
          <p:nvPr userDrawn="1"/>
        </p:nvSpPr>
        <p:spPr>
          <a:xfrm rot="10800000">
            <a:off x="2689083" y="4338269"/>
            <a:ext cx="729399" cy="628793"/>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7" name="正方形/長方形 6"/>
          <p:cNvSpPr/>
          <p:nvPr userDrawn="1"/>
        </p:nvSpPr>
        <p:spPr>
          <a:xfrm>
            <a:off x="-29027" y="5363859"/>
            <a:ext cx="18291175" cy="130629"/>
          </a:xfrm>
          <a:prstGeom prst="rect">
            <a:avLst/>
          </a:prstGeom>
          <a:blipFill dpi="0" rotWithShape="0">
            <a:blip r:embed="rId2"/>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2689083" y="5053072"/>
            <a:ext cx="770846" cy="770846"/>
          </a:xfrm>
          <a:prstGeom prst="ellipse">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9" name="円/楕円 8"/>
          <p:cNvSpPr/>
          <p:nvPr userDrawn="1"/>
        </p:nvSpPr>
        <p:spPr>
          <a:xfrm>
            <a:off x="6701233" y="5053072"/>
            <a:ext cx="770846" cy="770846"/>
          </a:xfrm>
          <a:prstGeom prst="ellipse">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0" name="円/楕円 9"/>
          <p:cNvSpPr/>
          <p:nvPr userDrawn="1"/>
        </p:nvSpPr>
        <p:spPr>
          <a:xfrm>
            <a:off x="10713384" y="5053072"/>
            <a:ext cx="770846" cy="770846"/>
          </a:xfrm>
          <a:prstGeom prst="ellipse">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14725536" y="5053072"/>
            <a:ext cx="770846" cy="770846"/>
          </a:xfrm>
          <a:prstGeom prst="ellipse">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2" name="正方形/長方形 11"/>
          <p:cNvSpPr/>
          <p:nvPr userDrawn="1"/>
        </p:nvSpPr>
        <p:spPr>
          <a:xfrm>
            <a:off x="1129591" y="3379040"/>
            <a:ext cx="3889829" cy="1320800"/>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13" name="正方形/長方形 12"/>
          <p:cNvSpPr/>
          <p:nvPr userDrawn="1"/>
        </p:nvSpPr>
        <p:spPr>
          <a:xfrm>
            <a:off x="1318277" y="3556840"/>
            <a:ext cx="3512458" cy="965201"/>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14" name="テキスト プレースホルダー 5"/>
          <p:cNvSpPr>
            <a:spLocks noGrp="1"/>
          </p:cNvSpPr>
          <p:nvPr>
            <p:ph type="body" sz="quarter" idx="17" hasCustomPrompt="1"/>
          </p:nvPr>
        </p:nvSpPr>
        <p:spPr>
          <a:xfrm>
            <a:off x="1258958" y="3701686"/>
            <a:ext cx="3644349" cy="647693"/>
          </a:xfrm>
        </p:spPr>
        <p:txBody>
          <a:bodyPr anchor="ctr">
            <a:noAutofit/>
          </a:bodyPr>
          <a:lstStyle>
            <a:lvl1pPr algn="ctr">
              <a:defRPr sz="39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TEXT</a:t>
            </a:r>
            <a:endParaRPr kumimoji="1" lang="ja-JP" altLang="en-US" dirty="0"/>
          </a:p>
        </p:txBody>
      </p:sp>
      <p:sp>
        <p:nvSpPr>
          <p:cNvPr id="15" name="二等辺三角形 14"/>
          <p:cNvSpPr/>
          <p:nvPr userDrawn="1"/>
        </p:nvSpPr>
        <p:spPr>
          <a:xfrm rot="10800000">
            <a:off x="6702283" y="4338269"/>
            <a:ext cx="729399" cy="628793"/>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16" name="正方形/長方形 15"/>
          <p:cNvSpPr/>
          <p:nvPr userDrawn="1"/>
        </p:nvSpPr>
        <p:spPr>
          <a:xfrm>
            <a:off x="5142792" y="3379040"/>
            <a:ext cx="3889829" cy="1320800"/>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17" name="正方形/長方形 16"/>
          <p:cNvSpPr/>
          <p:nvPr userDrawn="1"/>
        </p:nvSpPr>
        <p:spPr>
          <a:xfrm>
            <a:off x="5331477" y="3556840"/>
            <a:ext cx="3512458" cy="965201"/>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18" name="テキスト プレースホルダー 5"/>
          <p:cNvSpPr>
            <a:spLocks noGrp="1"/>
          </p:cNvSpPr>
          <p:nvPr>
            <p:ph type="body" sz="quarter" idx="18" hasCustomPrompt="1"/>
          </p:nvPr>
        </p:nvSpPr>
        <p:spPr>
          <a:xfrm>
            <a:off x="5272159" y="3701686"/>
            <a:ext cx="3644349" cy="647693"/>
          </a:xfrm>
        </p:spPr>
        <p:txBody>
          <a:bodyPr anchor="ctr">
            <a:noAutofit/>
          </a:bodyPr>
          <a:lstStyle>
            <a:lvl1pPr algn="ctr">
              <a:defRPr sz="39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TEXT</a:t>
            </a:r>
            <a:endParaRPr kumimoji="1" lang="ja-JP" altLang="en-US" dirty="0"/>
          </a:p>
        </p:txBody>
      </p:sp>
      <p:sp>
        <p:nvSpPr>
          <p:cNvPr id="19" name="二等辺三角形 18"/>
          <p:cNvSpPr/>
          <p:nvPr userDrawn="1"/>
        </p:nvSpPr>
        <p:spPr>
          <a:xfrm rot="10800000">
            <a:off x="10719595" y="4329962"/>
            <a:ext cx="729399" cy="628793"/>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20" name="正方形/長方形 19"/>
          <p:cNvSpPr/>
          <p:nvPr userDrawn="1"/>
        </p:nvSpPr>
        <p:spPr>
          <a:xfrm>
            <a:off x="9160103" y="3370733"/>
            <a:ext cx="3889829" cy="1320800"/>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21" name="正方形/長方形 20"/>
          <p:cNvSpPr/>
          <p:nvPr userDrawn="1"/>
        </p:nvSpPr>
        <p:spPr>
          <a:xfrm>
            <a:off x="9348789" y="3548533"/>
            <a:ext cx="3512458" cy="965201"/>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22" name="テキスト プレースホルダー 5"/>
          <p:cNvSpPr>
            <a:spLocks noGrp="1"/>
          </p:cNvSpPr>
          <p:nvPr>
            <p:ph type="body" sz="quarter" idx="19" hasCustomPrompt="1"/>
          </p:nvPr>
        </p:nvSpPr>
        <p:spPr>
          <a:xfrm>
            <a:off x="9289470" y="3693379"/>
            <a:ext cx="3644349" cy="647693"/>
          </a:xfrm>
        </p:spPr>
        <p:txBody>
          <a:bodyPr anchor="ctr">
            <a:noAutofit/>
          </a:bodyPr>
          <a:lstStyle>
            <a:lvl1pPr algn="ctr">
              <a:defRPr sz="39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TEXT</a:t>
            </a:r>
            <a:endParaRPr kumimoji="1" lang="ja-JP" altLang="en-US" dirty="0"/>
          </a:p>
        </p:txBody>
      </p:sp>
      <p:sp>
        <p:nvSpPr>
          <p:cNvPr id="23" name="二等辺三角形 22"/>
          <p:cNvSpPr/>
          <p:nvPr userDrawn="1"/>
        </p:nvSpPr>
        <p:spPr>
          <a:xfrm rot="10800000">
            <a:off x="14725536" y="4340845"/>
            <a:ext cx="729399" cy="628793"/>
          </a:xfrm>
          <a:prstGeom prst="triangl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24" name="正方形/長方形 23"/>
          <p:cNvSpPr/>
          <p:nvPr userDrawn="1"/>
        </p:nvSpPr>
        <p:spPr>
          <a:xfrm>
            <a:off x="13166044" y="3381616"/>
            <a:ext cx="3889829" cy="1320800"/>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25" name="正方形/長方形 24"/>
          <p:cNvSpPr/>
          <p:nvPr userDrawn="1"/>
        </p:nvSpPr>
        <p:spPr>
          <a:xfrm>
            <a:off x="13354730" y="3559415"/>
            <a:ext cx="3512458" cy="965201"/>
          </a:xfrm>
          <a:prstGeom prst="rect">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solidFill>
                <a:schemeClr val="bg1"/>
              </a:solidFill>
            </a:endParaRPr>
          </a:p>
        </p:txBody>
      </p:sp>
      <p:sp>
        <p:nvSpPr>
          <p:cNvPr id="26" name="テキスト プレースホルダー 5"/>
          <p:cNvSpPr>
            <a:spLocks noGrp="1"/>
          </p:cNvSpPr>
          <p:nvPr>
            <p:ph type="body" sz="quarter" idx="20" hasCustomPrompt="1"/>
          </p:nvPr>
        </p:nvSpPr>
        <p:spPr>
          <a:xfrm>
            <a:off x="13295412" y="3704261"/>
            <a:ext cx="3644349" cy="647693"/>
          </a:xfrm>
        </p:spPr>
        <p:txBody>
          <a:bodyPr anchor="ctr">
            <a:noAutofit/>
          </a:bodyPr>
          <a:lstStyle>
            <a:lvl1pPr algn="ctr">
              <a:defRPr sz="39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TEXT</a:t>
            </a:r>
            <a:endParaRPr kumimoji="1" lang="ja-JP" altLang="en-US" dirty="0"/>
          </a:p>
        </p:txBody>
      </p:sp>
      <p:sp>
        <p:nvSpPr>
          <p:cNvPr id="27" name="テキスト プレースホルダー 5"/>
          <p:cNvSpPr>
            <a:spLocks noGrp="1"/>
          </p:cNvSpPr>
          <p:nvPr>
            <p:ph type="body" sz="quarter" idx="21" hasCustomPrompt="1"/>
          </p:nvPr>
        </p:nvSpPr>
        <p:spPr>
          <a:xfrm>
            <a:off x="1107369" y="5737312"/>
            <a:ext cx="3876747" cy="733820"/>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a:t>Text Here</a:t>
            </a:r>
            <a:endParaRPr kumimoji="1" lang="ja-JP" altLang="en-US" dirty="0"/>
          </a:p>
        </p:txBody>
      </p:sp>
      <p:sp>
        <p:nvSpPr>
          <p:cNvPr id="28" name="テキスト プレースホルダー 5"/>
          <p:cNvSpPr>
            <a:spLocks noGrp="1"/>
          </p:cNvSpPr>
          <p:nvPr>
            <p:ph type="body" sz="quarter" idx="22" hasCustomPrompt="1"/>
          </p:nvPr>
        </p:nvSpPr>
        <p:spPr>
          <a:xfrm>
            <a:off x="5125659" y="5737312"/>
            <a:ext cx="3876747" cy="733820"/>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a:t>Text Here</a:t>
            </a:r>
            <a:endParaRPr kumimoji="1" lang="ja-JP" altLang="en-US" dirty="0"/>
          </a:p>
        </p:txBody>
      </p:sp>
      <p:sp>
        <p:nvSpPr>
          <p:cNvPr id="29" name="テキスト プレースホルダー 5"/>
          <p:cNvSpPr>
            <a:spLocks noGrp="1"/>
          </p:cNvSpPr>
          <p:nvPr>
            <p:ph type="body" sz="quarter" idx="23" hasCustomPrompt="1"/>
          </p:nvPr>
        </p:nvSpPr>
        <p:spPr>
          <a:xfrm>
            <a:off x="9142468" y="5737312"/>
            <a:ext cx="3876747" cy="733820"/>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a:t>Text Here</a:t>
            </a:r>
            <a:endParaRPr kumimoji="1" lang="ja-JP" altLang="en-US" dirty="0"/>
          </a:p>
        </p:txBody>
      </p:sp>
      <p:sp>
        <p:nvSpPr>
          <p:cNvPr id="30" name="テキスト プレースホルダー 5"/>
          <p:cNvSpPr>
            <a:spLocks noGrp="1"/>
          </p:cNvSpPr>
          <p:nvPr>
            <p:ph type="body" sz="quarter" idx="24" hasCustomPrompt="1"/>
          </p:nvPr>
        </p:nvSpPr>
        <p:spPr>
          <a:xfrm>
            <a:off x="13155939" y="5737312"/>
            <a:ext cx="3876747" cy="733820"/>
          </a:xfrm>
        </p:spPr>
        <p:txBody>
          <a:bodyPr anchor="t">
            <a:normAutofit/>
          </a:bodyPr>
          <a:lstStyle>
            <a:lvl1pPr algn="ctr">
              <a:lnSpc>
                <a:spcPct val="130000"/>
              </a:lnSpc>
              <a:spcBef>
                <a:spcPts val="0"/>
              </a:spcBef>
              <a:defRPr sz="3200" baseline="0">
                <a:solidFill>
                  <a:schemeClr val="tx2"/>
                </a:solidFill>
                <a:latin typeface="Bebas Neue Regular" panose="00000500000000000000" pitchFamily="2" charset="0"/>
                <a:ea typeface="+mn-ea"/>
              </a:defRPr>
            </a:lvl1pPr>
          </a:lstStyle>
          <a:p>
            <a:pPr lvl="0"/>
            <a:r>
              <a:rPr kumimoji="1" lang="en-US" altLang="ja-JP" dirty="0"/>
              <a:t>Text Here</a:t>
            </a:r>
            <a:endParaRPr kumimoji="1" lang="ja-JP" altLang="en-US" dirty="0"/>
          </a:p>
        </p:txBody>
      </p:sp>
      <p:sp>
        <p:nvSpPr>
          <p:cNvPr id="31" name="テキスト プレースホルダー 5"/>
          <p:cNvSpPr>
            <a:spLocks noGrp="1"/>
          </p:cNvSpPr>
          <p:nvPr>
            <p:ph type="body" sz="quarter" idx="25" hasCustomPrompt="1"/>
          </p:nvPr>
        </p:nvSpPr>
        <p:spPr>
          <a:xfrm>
            <a:off x="13155938" y="6454714"/>
            <a:ext cx="3868594" cy="1732676"/>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2" name="テキスト プレースホルダー 5"/>
          <p:cNvSpPr>
            <a:spLocks noGrp="1"/>
          </p:cNvSpPr>
          <p:nvPr>
            <p:ph type="body" sz="quarter" idx="26" hasCustomPrompt="1"/>
          </p:nvPr>
        </p:nvSpPr>
        <p:spPr>
          <a:xfrm>
            <a:off x="5125658" y="6454714"/>
            <a:ext cx="3868594" cy="1732676"/>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3" name="テキスト プレースホルダー 5"/>
          <p:cNvSpPr>
            <a:spLocks noGrp="1"/>
          </p:cNvSpPr>
          <p:nvPr>
            <p:ph type="body" sz="quarter" idx="27" hasCustomPrompt="1"/>
          </p:nvPr>
        </p:nvSpPr>
        <p:spPr>
          <a:xfrm>
            <a:off x="9142468" y="6454714"/>
            <a:ext cx="3868594" cy="1732676"/>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4" name="テキスト プレースホルダー 5"/>
          <p:cNvSpPr>
            <a:spLocks noGrp="1"/>
          </p:cNvSpPr>
          <p:nvPr>
            <p:ph type="body" sz="quarter" idx="28" hasCustomPrompt="1"/>
          </p:nvPr>
        </p:nvSpPr>
        <p:spPr>
          <a:xfrm>
            <a:off x="1107369" y="6454714"/>
            <a:ext cx="3868594" cy="1732676"/>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40250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1" decel="10000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1" decel="10000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0-#ppt_h/2"/>
                                          </p:val>
                                        </p:tav>
                                        <p:tav tm="100000">
                                          <p:val>
                                            <p:strVal val="#ppt_y"/>
                                          </p:val>
                                        </p:tav>
                                      </p:tavLst>
                                    </p:anim>
                                  </p:childTnLst>
                                </p:cTn>
                              </p:par>
                              <p:par>
                                <p:cTn id="30" presetID="2" presetClass="entr" presetSubtype="1" decel="100000" fill="hold" grpId="0" nodeType="with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decel="100000" fill="hold" grpId="0" nodeType="afterEffect">
                                  <p:stCondLst>
                                    <p:cond delay="0"/>
                                  </p:stCondLst>
                                  <p:childTnLst>
                                    <p:set>
                                      <p:cBhvr>
                                        <p:cTn id="36" dur="1" fill="hold">
                                          <p:stCondLst>
                                            <p:cond delay="0"/>
                                          </p:stCondLst>
                                        </p:cTn>
                                        <p:tgtEl>
                                          <p:spTgt spid="27">
                                            <p:txEl>
                                              <p:pRg st="0" end="0"/>
                                            </p:txEl>
                                          </p:spTgt>
                                        </p:tgtEl>
                                        <p:attrNameLst>
                                          <p:attrName>style.visibility</p:attrName>
                                        </p:attrNameLst>
                                      </p:cBhvr>
                                      <p:to>
                                        <p:strVal val="visible"/>
                                      </p:to>
                                    </p:set>
                                    <p:anim calcmode="lin" valueType="num">
                                      <p:cBhvr additive="base">
                                        <p:cTn id="37"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par>
                          <p:cTn id="39" fill="hold">
                            <p:stCondLst>
                              <p:cond delay="20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2500"/>
                            </p:stCondLst>
                            <p:childTnLst>
                              <p:par>
                                <p:cTn id="44" presetID="2" presetClass="entr" presetSubtype="8" decel="10000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0-#ppt_w/2"/>
                                          </p:val>
                                        </p:tav>
                                        <p:tav tm="100000">
                                          <p:val>
                                            <p:strVal val="#ppt_x"/>
                                          </p:val>
                                        </p:tav>
                                      </p:tavLst>
                                    </p:anim>
                                    <p:anim calcmode="lin" valueType="num">
                                      <p:cBhvr additive="base">
                                        <p:cTn id="47" dur="500" fill="hold"/>
                                        <p:tgtEl>
                                          <p:spTgt spid="9"/>
                                        </p:tgtEl>
                                        <p:attrNameLst>
                                          <p:attrName>ppt_y</p:attrName>
                                        </p:attrNameLst>
                                      </p:cBhvr>
                                      <p:tavLst>
                                        <p:tav tm="0">
                                          <p:val>
                                            <p:strVal val="#ppt_y"/>
                                          </p:val>
                                        </p:tav>
                                        <p:tav tm="100000">
                                          <p:val>
                                            <p:strVal val="#ppt_y"/>
                                          </p:val>
                                        </p:tav>
                                      </p:tavLst>
                                    </p:anim>
                                  </p:childTnLst>
                                </p:cTn>
                              </p:par>
                              <p:par>
                                <p:cTn id="48" presetID="2" presetClass="entr" presetSubtype="1" decel="10000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0-#ppt_h/2"/>
                                          </p:val>
                                        </p:tav>
                                        <p:tav tm="100000">
                                          <p:val>
                                            <p:strVal val="#ppt_y"/>
                                          </p:val>
                                        </p:tav>
                                      </p:tavLst>
                                    </p:anim>
                                  </p:childTnLst>
                                </p:cTn>
                              </p:par>
                              <p:par>
                                <p:cTn id="52" presetID="2" presetClass="entr" presetSubtype="1" decel="100000" fill="hold" grpId="0" nodeType="with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ppt_x"/>
                                          </p:val>
                                        </p:tav>
                                        <p:tav tm="100000">
                                          <p:val>
                                            <p:strVal val="#ppt_x"/>
                                          </p:val>
                                        </p:tav>
                                      </p:tavLst>
                                    </p:anim>
                                    <p:anim calcmode="lin" valueType="num">
                                      <p:cBhvr additive="base">
                                        <p:cTn id="55" dur="500" fill="hold"/>
                                        <p:tgtEl>
                                          <p:spTgt spid="16"/>
                                        </p:tgtEl>
                                        <p:attrNameLst>
                                          <p:attrName>ppt_y</p:attrName>
                                        </p:attrNameLst>
                                      </p:cBhvr>
                                      <p:tavLst>
                                        <p:tav tm="0">
                                          <p:val>
                                            <p:strVal val="0-#ppt_h/2"/>
                                          </p:val>
                                        </p:tav>
                                        <p:tav tm="100000">
                                          <p:val>
                                            <p:strVal val="#ppt_y"/>
                                          </p:val>
                                        </p:tav>
                                      </p:tavLst>
                                    </p:anim>
                                  </p:childTnLst>
                                </p:cTn>
                              </p:par>
                              <p:par>
                                <p:cTn id="56" presetID="2" presetClass="entr" presetSubtype="1" decel="10000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500" fill="hold"/>
                                        <p:tgtEl>
                                          <p:spTgt spid="17"/>
                                        </p:tgtEl>
                                        <p:attrNameLst>
                                          <p:attrName>ppt_x</p:attrName>
                                        </p:attrNameLst>
                                      </p:cBhvr>
                                      <p:tavLst>
                                        <p:tav tm="0">
                                          <p:val>
                                            <p:strVal val="#ppt_x"/>
                                          </p:val>
                                        </p:tav>
                                        <p:tav tm="100000">
                                          <p:val>
                                            <p:strVal val="#ppt_x"/>
                                          </p:val>
                                        </p:tav>
                                      </p:tavLst>
                                    </p:anim>
                                    <p:anim calcmode="lin" valueType="num">
                                      <p:cBhvr additive="base">
                                        <p:cTn id="59" dur="500" fill="hold"/>
                                        <p:tgtEl>
                                          <p:spTgt spid="17"/>
                                        </p:tgtEl>
                                        <p:attrNameLst>
                                          <p:attrName>ppt_y</p:attrName>
                                        </p:attrNameLst>
                                      </p:cBhvr>
                                      <p:tavLst>
                                        <p:tav tm="0">
                                          <p:val>
                                            <p:strVal val="0-#ppt_h/2"/>
                                          </p:val>
                                        </p:tav>
                                        <p:tav tm="100000">
                                          <p:val>
                                            <p:strVal val="#ppt_y"/>
                                          </p:val>
                                        </p:tav>
                                      </p:tavLst>
                                    </p:anim>
                                  </p:childTnLst>
                                </p:cTn>
                              </p:par>
                              <p:par>
                                <p:cTn id="60" presetID="2" presetClass="entr" presetSubtype="1" decel="100000" fill="hold" grpId="0" nodeType="withEffect">
                                  <p:stCondLst>
                                    <p:cond delay="0"/>
                                  </p:stCondLst>
                                  <p:childTnLst>
                                    <p:set>
                                      <p:cBhvr>
                                        <p:cTn id="61" dur="1" fill="hold">
                                          <p:stCondLst>
                                            <p:cond delay="0"/>
                                          </p:stCondLst>
                                        </p:cTn>
                                        <p:tgtEl>
                                          <p:spTgt spid="18">
                                            <p:txEl>
                                              <p:pRg st="0" end="0"/>
                                            </p:txEl>
                                          </p:spTgt>
                                        </p:tgtEl>
                                        <p:attrNameLst>
                                          <p:attrName>style.visibility</p:attrName>
                                        </p:attrNameLst>
                                      </p:cBhvr>
                                      <p:to>
                                        <p:strVal val="visible"/>
                                      </p:to>
                                    </p:set>
                                    <p:anim calcmode="lin" valueType="num">
                                      <p:cBhvr additive="base">
                                        <p:cTn id="6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8">
                                            <p:txEl>
                                              <p:pRg st="0" end="0"/>
                                            </p:txEl>
                                          </p:spTgt>
                                        </p:tgtEl>
                                        <p:attrNameLst>
                                          <p:attrName>ppt_y</p:attrName>
                                        </p:attrNameLst>
                                      </p:cBhvr>
                                      <p:tavLst>
                                        <p:tav tm="0">
                                          <p:val>
                                            <p:strVal val="0-#ppt_h/2"/>
                                          </p:val>
                                        </p:tav>
                                        <p:tav tm="100000">
                                          <p:val>
                                            <p:strVal val="#ppt_y"/>
                                          </p:val>
                                        </p:tav>
                                      </p:tavLst>
                                    </p:anim>
                                  </p:childTnLst>
                                </p:cTn>
                              </p:par>
                            </p:childTnLst>
                          </p:cTn>
                        </p:par>
                        <p:par>
                          <p:cTn id="64" fill="hold">
                            <p:stCondLst>
                              <p:cond delay="3000"/>
                            </p:stCondLst>
                            <p:childTnLst>
                              <p:par>
                                <p:cTn id="65" presetID="2" presetClass="entr" presetSubtype="4" decel="100000" fill="hold" grpId="0" nodeType="afterEffect">
                                  <p:stCondLst>
                                    <p:cond delay="0"/>
                                  </p:stCondLst>
                                  <p:childTnLst>
                                    <p:set>
                                      <p:cBhvr>
                                        <p:cTn id="66" dur="1" fill="hold">
                                          <p:stCondLst>
                                            <p:cond delay="0"/>
                                          </p:stCondLst>
                                        </p:cTn>
                                        <p:tgtEl>
                                          <p:spTgt spid="28">
                                            <p:txEl>
                                              <p:pRg st="0" end="0"/>
                                            </p:txEl>
                                          </p:spTgt>
                                        </p:tgtEl>
                                        <p:attrNameLst>
                                          <p:attrName>style.visibility</p:attrName>
                                        </p:attrNameLst>
                                      </p:cBhvr>
                                      <p:to>
                                        <p:strVal val="visible"/>
                                      </p:to>
                                    </p:set>
                                    <p:anim calcmode="lin" valueType="num">
                                      <p:cBhvr additive="base">
                                        <p:cTn id="67"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3500"/>
                            </p:stCondLst>
                            <p:childTnLst>
                              <p:par>
                                <p:cTn id="70" presetID="22" presetClass="entr" presetSubtype="8"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wipe(left)">
                                      <p:cBhvr>
                                        <p:cTn id="72" dur="500"/>
                                        <p:tgtEl>
                                          <p:spTgt spid="32"/>
                                        </p:tgtEl>
                                      </p:cBhvr>
                                    </p:animEffect>
                                  </p:childTnLst>
                                </p:cTn>
                              </p:par>
                            </p:childTnLst>
                          </p:cTn>
                        </p:par>
                        <p:par>
                          <p:cTn id="73" fill="hold">
                            <p:stCondLst>
                              <p:cond delay="4000"/>
                            </p:stCondLst>
                            <p:childTnLst>
                              <p:par>
                                <p:cTn id="74" presetID="2" presetClass="entr" presetSubtype="8" decel="100000"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additive="base">
                                        <p:cTn id="76" dur="500" fill="hold"/>
                                        <p:tgtEl>
                                          <p:spTgt spid="10"/>
                                        </p:tgtEl>
                                        <p:attrNameLst>
                                          <p:attrName>ppt_x</p:attrName>
                                        </p:attrNameLst>
                                      </p:cBhvr>
                                      <p:tavLst>
                                        <p:tav tm="0">
                                          <p:val>
                                            <p:strVal val="0-#ppt_w/2"/>
                                          </p:val>
                                        </p:tav>
                                        <p:tav tm="100000">
                                          <p:val>
                                            <p:strVal val="#ppt_x"/>
                                          </p:val>
                                        </p:tav>
                                      </p:tavLst>
                                    </p:anim>
                                    <p:anim calcmode="lin" valueType="num">
                                      <p:cBhvr additive="base">
                                        <p:cTn id="77" dur="500" fill="hold"/>
                                        <p:tgtEl>
                                          <p:spTgt spid="10"/>
                                        </p:tgtEl>
                                        <p:attrNameLst>
                                          <p:attrName>ppt_y</p:attrName>
                                        </p:attrNameLst>
                                      </p:cBhvr>
                                      <p:tavLst>
                                        <p:tav tm="0">
                                          <p:val>
                                            <p:strVal val="#ppt_y"/>
                                          </p:val>
                                        </p:tav>
                                        <p:tav tm="100000">
                                          <p:val>
                                            <p:strVal val="#ppt_y"/>
                                          </p:val>
                                        </p:tav>
                                      </p:tavLst>
                                    </p:anim>
                                  </p:childTnLst>
                                </p:cTn>
                              </p:par>
                              <p:par>
                                <p:cTn id="78" presetID="2" presetClass="entr" presetSubtype="1" decel="10000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fill="hold"/>
                                        <p:tgtEl>
                                          <p:spTgt spid="19"/>
                                        </p:tgtEl>
                                        <p:attrNameLst>
                                          <p:attrName>ppt_x</p:attrName>
                                        </p:attrNameLst>
                                      </p:cBhvr>
                                      <p:tavLst>
                                        <p:tav tm="0">
                                          <p:val>
                                            <p:strVal val="#ppt_x"/>
                                          </p:val>
                                        </p:tav>
                                        <p:tav tm="100000">
                                          <p:val>
                                            <p:strVal val="#ppt_x"/>
                                          </p:val>
                                        </p:tav>
                                      </p:tavLst>
                                    </p:anim>
                                    <p:anim calcmode="lin" valueType="num">
                                      <p:cBhvr additive="base">
                                        <p:cTn id="81" dur="500" fill="hold"/>
                                        <p:tgtEl>
                                          <p:spTgt spid="19"/>
                                        </p:tgtEl>
                                        <p:attrNameLst>
                                          <p:attrName>ppt_y</p:attrName>
                                        </p:attrNameLst>
                                      </p:cBhvr>
                                      <p:tavLst>
                                        <p:tav tm="0">
                                          <p:val>
                                            <p:strVal val="0-#ppt_h/2"/>
                                          </p:val>
                                        </p:tav>
                                        <p:tav tm="100000">
                                          <p:val>
                                            <p:strVal val="#ppt_y"/>
                                          </p:val>
                                        </p:tav>
                                      </p:tavLst>
                                    </p:anim>
                                  </p:childTnLst>
                                </p:cTn>
                              </p:par>
                              <p:par>
                                <p:cTn id="82" presetID="2" presetClass="entr" presetSubtype="1" decel="100000"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additive="base">
                                        <p:cTn id="84" dur="500" fill="hold"/>
                                        <p:tgtEl>
                                          <p:spTgt spid="20"/>
                                        </p:tgtEl>
                                        <p:attrNameLst>
                                          <p:attrName>ppt_x</p:attrName>
                                        </p:attrNameLst>
                                      </p:cBhvr>
                                      <p:tavLst>
                                        <p:tav tm="0">
                                          <p:val>
                                            <p:strVal val="#ppt_x"/>
                                          </p:val>
                                        </p:tav>
                                        <p:tav tm="100000">
                                          <p:val>
                                            <p:strVal val="#ppt_x"/>
                                          </p:val>
                                        </p:tav>
                                      </p:tavLst>
                                    </p:anim>
                                    <p:anim calcmode="lin" valueType="num">
                                      <p:cBhvr additive="base">
                                        <p:cTn id="85" dur="500" fill="hold"/>
                                        <p:tgtEl>
                                          <p:spTgt spid="20"/>
                                        </p:tgtEl>
                                        <p:attrNameLst>
                                          <p:attrName>ppt_y</p:attrName>
                                        </p:attrNameLst>
                                      </p:cBhvr>
                                      <p:tavLst>
                                        <p:tav tm="0">
                                          <p:val>
                                            <p:strVal val="0-#ppt_h/2"/>
                                          </p:val>
                                        </p:tav>
                                        <p:tav tm="100000">
                                          <p:val>
                                            <p:strVal val="#ppt_y"/>
                                          </p:val>
                                        </p:tav>
                                      </p:tavLst>
                                    </p:anim>
                                  </p:childTnLst>
                                </p:cTn>
                              </p:par>
                              <p:par>
                                <p:cTn id="86" presetID="2" presetClass="entr" presetSubtype="1" decel="100000" fill="hold" grpId="0" nodeType="with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additive="base">
                                        <p:cTn id="88" dur="500" fill="hold"/>
                                        <p:tgtEl>
                                          <p:spTgt spid="21"/>
                                        </p:tgtEl>
                                        <p:attrNameLst>
                                          <p:attrName>ppt_x</p:attrName>
                                        </p:attrNameLst>
                                      </p:cBhvr>
                                      <p:tavLst>
                                        <p:tav tm="0">
                                          <p:val>
                                            <p:strVal val="#ppt_x"/>
                                          </p:val>
                                        </p:tav>
                                        <p:tav tm="100000">
                                          <p:val>
                                            <p:strVal val="#ppt_x"/>
                                          </p:val>
                                        </p:tav>
                                      </p:tavLst>
                                    </p:anim>
                                    <p:anim calcmode="lin" valueType="num">
                                      <p:cBhvr additive="base">
                                        <p:cTn id="89" dur="500" fill="hold"/>
                                        <p:tgtEl>
                                          <p:spTgt spid="21"/>
                                        </p:tgtEl>
                                        <p:attrNameLst>
                                          <p:attrName>ppt_y</p:attrName>
                                        </p:attrNameLst>
                                      </p:cBhvr>
                                      <p:tavLst>
                                        <p:tav tm="0">
                                          <p:val>
                                            <p:strVal val="0-#ppt_h/2"/>
                                          </p:val>
                                        </p:tav>
                                        <p:tav tm="100000">
                                          <p:val>
                                            <p:strVal val="#ppt_y"/>
                                          </p:val>
                                        </p:tav>
                                      </p:tavLst>
                                    </p:anim>
                                  </p:childTnLst>
                                </p:cTn>
                              </p:par>
                              <p:par>
                                <p:cTn id="90" presetID="2" presetClass="entr" presetSubtype="1" decel="100000" fill="hold" grpId="0" nodeType="with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 calcmode="lin" valueType="num">
                                      <p:cBhvr additive="base">
                                        <p:cTn id="9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93" dur="500" fill="hold"/>
                                        <p:tgtEl>
                                          <p:spTgt spid="22">
                                            <p:txEl>
                                              <p:pRg st="0" end="0"/>
                                            </p:txEl>
                                          </p:spTgt>
                                        </p:tgtEl>
                                        <p:attrNameLst>
                                          <p:attrName>ppt_y</p:attrName>
                                        </p:attrNameLst>
                                      </p:cBhvr>
                                      <p:tavLst>
                                        <p:tav tm="0">
                                          <p:val>
                                            <p:strVal val="0-#ppt_h/2"/>
                                          </p:val>
                                        </p:tav>
                                        <p:tav tm="100000">
                                          <p:val>
                                            <p:strVal val="#ppt_y"/>
                                          </p:val>
                                        </p:tav>
                                      </p:tavLst>
                                    </p:anim>
                                  </p:childTnLst>
                                </p:cTn>
                              </p:par>
                            </p:childTnLst>
                          </p:cTn>
                        </p:par>
                        <p:par>
                          <p:cTn id="94" fill="hold">
                            <p:stCondLst>
                              <p:cond delay="4500"/>
                            </p:stCondLst>
                            <p:childTnLst>
                              <p:par>
                                <p:cTn id="95" presetID="2" presetClass="entr" presetSubtype="4" decel="100000" fill="hold" grpId="0" nodeType="afterEffect">
                                  <p:stCondLst>
                                    <p:cond delay="0"/>
                                  </p:stCondLst>
                                  <p:childTnLst>
                                    <p:set>
                                      <p:cBhvr>
                                        <p:cTn id="96" dur="1" fill="hold">
                                          <p:stCondLst>
                                            <p:cond delay="0"/>
                                          </p:stCondLst>
                                        </p:cTn>
                                        <p:tgtEl>
                                          <p:spTgt spid="29">
                                            <p:txEl>
                                              <p:pRg st="0" end="0"/>
                                            </p:txEl>
                                          </p:spTgt>
                                        </p:tgtEl>
                                        <p:attrNameLst>
                                          <p:attrName>style.visibility</p:attrName>
                                        </p:attrNameLst>
                                      </p:cBhvr>
                                      <p:to>
                                        <p:strVal val="visible"/>
                                      </p:to>
                                    </p:set>
                                    <p:anim calcmode="lin" valueType="num">
                                      <p:cBhvr additive="base">
                                        <p:cTn id="9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par>
                          <p:cTn id="99" fill="hold">
                            <p:stCondLst>
                              <p:cond delay="5000"/>
                            </p:stCondLst>
                            <p:childTnLst>
                              <p:par>
                                <p:cTn id="100" presetID="22" presetClass="entr" presetSubtype="8"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wipe(left)">
                                      <p:cBhvr>
                                        <p:cTn id="102" dur="500"/>
                                        <p:tgtEl>
                                          <p:spTgt spid="33"/>
                                        </p:tgtEl>
                                      </p:cBhvr>
                                    </p:animEffect>
                                  </p:childTnLst>
                                </p:cTn>
                              </p:par>
                            </p:childTnLst>
                          </p:cTn>
                        </p:par>
                        <p:par>
                          <p:cTn id="103" fill="hold">
                            <p:stCondLst>
                              <p:cond delay="5500"/>
                            </p:stCondLst>
                            <p:childTnLst>
                              <p:par>
                                <p:cTn id="104" presetID="2" presetClass="entr" presetSubtype="8" decel="10000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 calcmode="lin" valueType="num">
                                      <p:cBhvr additive="base">
                                        <p:cTn id="106" dur="500" fill="hold"/>
                                        <p:tgtEl>
                                          <p:spTgt spid="11"/>
                                        </p:tgtEl>
                                        <p:attrNameLst>
                                          <p:attrName>ppt_x</p:attrName>
                                        </p:attrNameLst>
                                      </p:cBhvr>
                                      <p:tavLst>
                                        <p:tav tm="0">
                                          <p:val>
                                            <p:strVal val="0-#ppt_w/2"/>
                                          </p:val>
                                        </p:tav>
                                        <p:tav tm="100000">
                                          <p:val>
                                            <p:strVal val="#ppt_x"/>
                                          </p:val>
                                        </p:tav>
                                      </p:tavLst>
                                    </p:anim>
                                    <p:anim calcmode="lin" valueType="num">
                                      <p:cBhvr additive="base">
                                        <p:cTn id="107" dur="500" fill="hold"/>
                                        <p:tgtEl>
                                          <p:spTgt spid="11"/>
                                        </p:tgtEl>
                                        <p:attrNameLst>
                                          <p:attrName>ppt_y</p:attrName>
                                        </p:attrNameLst>
                                      </p:cBhvr>
                                      <p:tavLst>
                                        <p:tav tm="0">
                                          <p:val>
                                            <p:strVal val="#ppt_y"/>
                                          </p:val>
                                        </p:tav>
                                        <p:tav tm="100000">
                                          <p:val>
                                            <p:strVal val="#ppt_y"/>
                                          </p:val>
                                        </p:tav>
                                      </p:tavLst>
                                    </p:anim>
                                  </p:childTnLst>
                                </p:cTn>
                              </p:par>
                              <p:par>
                                <p:cTn id="108" presetID="2" presetClass="entr" presetSubtype="1" decel="100000" fill="hold" grpId="0" nodeType="with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additive="base">
                                        <p:cTn id="110" dur="500" fill="hold"/>
                                        <p:tgtEl>
                                          <p:spTgt spid="23"/>
                                        </p:tgtEl>
                                        <p:attrNameLst>
                                          <p:attrName>ppt_x</p:attrName>
                                        </p:attrNameLst>
                                      </p:cBhvr>
                                      <p:tavLst>
                                        <p:tav tm="0">
                                          <p:val>
                                            <p:strVal val="#ppt_x"/>
                                          </p:val>
                                        </p:tav>
                                        <p:tav tm="100000">
                                          <p:val>
                                            <p:strVal val="#ppt_x"/>
                                          </p:val>
                                        </p:tav>
                                      </p:tavLst>
                                    </p:anim>
                                    <p:anim calcmode="lin" valueType="num">
                                      <p:cBhvr additive="base">
                                        <p:cTn id="111" dur="500" fill="hold"/>
                                        <p:tgtEl>
                                          <p:spTgt spid="23"/>
                                        </p:tgtEl>
                                        <p:attrNameLst>
                                          <p:attrName>ppt_y</p:attrName>
                                        </p:attrNameLst>
                                      </p:cBhvr>
                                      <p:tavLst>
                                        <p:tav tm="0">
                                          <p:val>
                                            <p:strVal val="0-#ppt_h/2"/>
                                          </p:val>
                                        </p:tav>
                                        <p:tav tm="100000">
                                          <p:val>
                                            <p:strVal val="#ppt_y"/>
                                          </p:val>
                                        </p:tav>
                                      </p:tavLst>
                                    </p:anim>
                                  </p:childTnLst>
                                </p:cTn>
                              </p:par>
                              <p:par>
                                <p:cTn id="112" presetID="2" presetClass="entr" presetSubtype="1" decel="100000" fill="hold" grpId="0" nodeType="with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additive="base">
                                        <p:cTn id="114" dur="500" fill="hold"/>
                                        <p:tgtEl>
                                          <p:spTgt spid="24"/>
                                        </p:tgtEl>
                                        <p:attrNameLst>
                                          <p:attrName>ppt_x</p:attrName>
                                        </p:attrNameLst>
                                      </p:cBhvr>
                                      <p:tavLst>
                                        <p:tav tm="0">
                                          <p:val>
                                            <p:strVal val="#ppt_x"/>
                                          </p:val>
                                        </p:tav>
                                        <p:tav tm="100000">
                                          <p:val>
                                            <p:strVal val="#ppt_x"/>
                                          </p:val>
                                        </p:tav>
                                      </p:tavLst>
                                    </p:anim>
                                    <p:anim calcmode="lin" valueType="num">
                                      <p:cBhvr additive="base">
                                        <p:cTn id="115" dur="500" fill="hold"/>
                                        <p:tgtEl>
                                          <p:spTgt spid="24"/>
                                        </p:tgtEl>
                                        <p:attrNameLst>
                                          <p:attrName>ppt_y</p:attrName>
                                        </p:attrNameLst>
                                      </p:cBhvr>
                                      <p:tavLst>
                                        <p:tav tm="0">
                                          <p:val>
                                            <p:strVal val="0-#ppt_h/2"/>
                                          </p:val>
                                        </p:tav>
                                        <p:tav tm="100000">
                                          <p:val>
                                            <p:strVal val="#ppt_y"/>
                                          </p:val>
                                        </p:tav>
                                      </p:tavLst>
                                    </p:anim>
                                  </p:childTnLst>
                                </p:cTn>
                              </p:par>
                              <p:par>
                                <p:cTn id="116" presetID="2" presetClass="entr" presetSubtype="1" decel="100000" fill="hold" grpId="0" nodeType="withEffect">
                                  <p:stCondLst>
                                    <p:cond delay="0"/>
                                  </p:stCondLst>
                                  <p:childTnLst>
                                    <p:set>
                                      <p:cBhvr>
                                        <p:cTn id="117" dur="1" fill="hold">
                                          <p:stCondLst>
                                            <p:cond delay="0"/>
                                          </p:stCondLst>
                                        </p:cTn>
                                        <p:tgtEl>
                                          <p:spTgt spid="25"/>
                                        </p:tgtEl>
                                        <p:attrNameLst>
                                          <p:attrName>style.visibility</p:attrName>
                                        </p:attrNameLst>
                                      </p:cBhvr>
                                      <p:to>
                                        <p:strVal val="visible"/>
                                      </p:to>
                                    </p:set>
                                    <p:anim calcmode="lin" valueType="num">
                                      <p:cBhvr additive="base">
                                        <p:cTn id="118" dur="500" fill="hold"/>
                                        <p:tgtEl>
                                          <p:spTgt spid="25"/>
                                        </p:tgtEl>
                                        <p:attrNameLst>
                                          <p:attrName>ppt_x</p:attrName>
                                        </p:attrNameLst>
                                      </p:cBhvr>
                                      <p:tavLst>
                                        <p:tav tm="0">
                                          <p:val>
                                            <p:strVal val="#ppt_x"/>
                                          </p:val>
                                        </p:tav>
                                        <p:tav tm="100000">
                                          <p:val>
                                            <p:strVal val="#ppt_x"/>
                                          </p:val>
                                        </p:tav>
                                      </p:tavLst>
                                    </p:anim>
                                    <p:anim calcmode="lin" valueType="num">
                                      <p:cBhvr additive="base">
                                        <p:cTn id="119" dur="500" fill="hold"/>
                                        <p:tgtEl>
                                          <p:spTgt spid="25"/>
                                        </p:tgtEl>
                                        <p:attrNameLst>
                                          <p:attrName>ppt_y</p:attrName>
                                        </p:attrNameLst>
                                      </p:cBhvr>
                                      <p:tavLst>
                                        <p:tav tm="0">
                                          <p:val>
                                            <p:strVal val="0-#ppt_h/2"/>
                                          </p:val>
                                        </p:tav>
                                        <p:tav tm="100000">
                                          <p:val>
                                            <p:strVal val="#ppt_y"/>
                                          </p:val>
                                        </p:tav>
                                      </p:tavLst>
                                    </p:anim>
                                  </p:childTnLst>
                                </p:cTn>
                              </p:par>
                              <p:par>
                                <p:cTn id="120" presetID="2" presetClass="entr" presetSubtype="1" decel="100000" fill="hold" grpId="0" nodeType="withEffect">
                                  <p:stCondLst>
                                    <p:cond delay="0"/>
                                  </p:stCondLst>
                                  <p:childTnLst>
                                    <p:set>
                                      <p:cBhvr>
                                        <p:cTn id="121" dur="1" fill="hold">
                                          <p:stCondLst>
                                            <p:cond delay="0"/>
                                          </p:stCondLst>
                                        </p:cTn>
                                        <p:tgtEl>
                                          <p:spTgt spid="26">
                                            <p:txEl>
                                              <p:pRg st="0" end="0"/>
                                            </p:txEl>
                                          </p:spTgt>
                                        </p:tgtEl>
                                        <p:attrNameLst>
                                          <p:attrName>style.visibility</p:attrName>
                                        </p:attrNameLst>
                                      </p:cBhvr>
                                      <p:to>
                                        <p:strVal val="visible"/>
                                      </p:to>
                                    </p:set>
                                    <p:anim calcmode="lin" valueType="num">
                                      <p:cBhvr additive="base">
                                        <p:cTn id="12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123" dur="500" fill="hold"/>
                                        <p:tgtEl>
                                          <p:spTgt spid="26">
                                            <p:txEl>
                                              <p:pRg st="0" end="0"/>
                                            </p:txEl>
                                          </p:spTgt>
                                        </p:tgtEl>
                                        <p:attrNameLst>
                                          <p:attrName>ppt_y</p:attrName>
                                        </p:attrNameLst>
                                      </p:cBhvr>
                                      <p:tavLst>
                                        <p:tav tm="0">
                                          <p:val>
                                            <p:strVal val="0-#ppt_h/2"/>
                                          </p:val>
                                        </p:tav>
                                        <p:tav tm="100000">
                                          <p:val>
                                            <p:strVal val="#ppt_y"/>
                                          </p:val>
                                        </p:tav>
                                      </p:tavLst>
                                    </p:anim>
                                  </p:childTnLst>
                                </p:cTn>
                              </p:par>
                            </p:childTnLst>
                          </p:cTn>
                        </p:par>
                        <p:par>
                          <p:cTn id="124" fill="hold">
                            <p:stCondLst>
                              <p:cond delay="6000"/>
                            </p:stCondLst>
                            <p:childTnLst>
                              <p:par>
                                <p:cTn id="125" presetID="2" presetClass="entr" presetSubtype="4" decel="100000" fill="hold" grpId="0" nodeType="afterEffect">
                                  <p:stCondLst>
                                    <p:cond delay="0"/>
                                  </p:stCondLst>
                                  <p:childTnLst>
                                    <p:set>
                                      <p:cBhvr>
                                        <p:cTn id="126" dur="1" fill="hold">
                                          <p:stCondLst>
                                            <p:cond delay="0"/>
                                          </p:stCondLst>
                                        </p:cTn>
                                        <p:tgtEl>
                                          <p:spTgt spid="30">
                                            <p:txEl>
                                              <p:pRg st="0" end="0"/>
                                            </p:txEl>
                                          </p:spTgt>
                                        </p:tgtEl>
                                        <p:attrNameLst>
                                          <p:attrName>style.visibility</p:attrName>
                                        </p:attrNameLst>
                                      </p:cBhvr>
                                      <p:to>
                                        <p:strVal val="visible"/>
                                      </p:to>
                                    </p:set>
                                    <p:anim calcmode="lin" valueType="num">
                                      <p:cBhvr additive="base">
                                        <p:cTn id="127"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30">
                                            <p:txEl>
                                              <p:pRg st="0" end="0"/>
                                            </p:txEl>
                                          </p:spTgt>
                                        </p:tgtEl>
                                        <p:attrNameLst>
                                          <p:attrName>ppt_y</p:attrName>
                                        </p:attrNameLst>
                                      </p:cBhvr>
                                      <p:tavLst>
                                        <p:tav tm="0">
                                          <p:val>
                                            <p:strVal val="1+#ppt_h/2"/>
                                          </p:val>
                                        </p:tav>
                                        <p:tav tm="100000">
                                          <p:val>
                                            <p:strVal val="#ppt_y"/>
                                          </p:val>
                                        </p:tav>
                                      </p:tavLst>
                                    </p:anim>
                                  </p:childTnLst>
                                </p:cTn>
                              </p:par>
                            </p:childTnLst>
                          </p:cTn>
                        </p:par>
                        <p:par>
                          <p:cTn id="129" fill="hold">
                            <p:stCondLst>
                              <p:cond delay="6500"/>
                            </p:stCondLst>
                            <p:childTnLst>
                              <p:par>
                                <p:cTn id="130" presetID="22" presetClass="entr" presetSubtype="8" fill="hold" grpId="0" nodeType="afterEffect">
                                  <p:stCondLst>
                                    <p:cond delay="0"/>
                                  </p:stCondLst>
                                  <p:childTnLst>
                                    <p:set>
                                      <p:cBhvr>
                                        <p:cTn id="131" dur="1" fill="hold">
                                          <p:stCondLst>
                                            <p:cond delay="0"/>
                                          </p:stCondLst>
                                        </p:cTn>
                                        <p:tgtEl>
                                          <p:spTgt spid="31"/>
                                        </p:tgtEl>
                                        <p:attrNameLst>
                                          <p:attrName>style.visibility</p:attrName>
                                        </p:attrNameLst>
                                      </p:cBhvr>
                                      <p:to>
                                        <p:strVal val="visible"/>
                                      </p:to>
                                    </p:set>
                                    <p:animEffect transition="in" filter="wipe(left)">
                                      <p:cBhvr>
                                        <p:cTn id="13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7" grpId="0" animBg="1"/>
      <p:bldP spid="8" grpId="0" animBg="1"/>
      <p:bldP spid="9" grpId="0" animBg="1"/>
      <p:bldP spid="10" grpId="0" animBg="1"/>
      <p:bldP spid="11" grpId="0" animBg="1"/>
      <p:bldP spid="12" grpId="0" animBg="1"/>
      <p:bldP spid="13" grpId="0" animBg="1"/>
      <p:bldP spid="14" grpId="0" build="p">
        <p:tmplLst>
          <p:tmpl lvl="1">
            <p:tnLst>
              <p:par>
                <p:cTn presetID="2" presetClass="entr" presetSubtype="1" decel="10000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15" grpId="0" animBg="1"/>
      <p:bldP spid="16" grpId="0" animBg="1"/>
      <p:bldP spid="17" grpId="0" animBg="1"/>
      <p:bldP spid="18" grpId="0" build="p">
        <p:tmplLst>
          <p:tmpl lvl="1">
            <p:tnLst>
              <p:par>
                <p:cTn presetID="2" presetClass="entr" presetSubtype="1" decel="10000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ppt_x"/>
                          </p:val>
                        </p:tav>
                        <p:tav tm="100000">
                          <p:val>
                            <p:strVal val="#ppt_x"/>
                          </p:val>
                        </p:tav>
                      </p:tavLst>
                    </p:anim>
                    <p:anim calcmode="lin" valueType="num">
                      <p:cBhvr additive="base">
                        <p:cTn dur="500" fill="hold"/>
                        <p:tgtEl>
                          <p:spTgt spid="18"/>
                        </p:tgtEl>
                        <p:attrNameLst>
                          <p:attrName>ppt_y</p:attrName>
                        </p:attrNameLst>
                      </p:cBhvr>
                      <p:tavLst>
                        <p:tav tm="0">
                          <p:val>
                            <p:strVal val="0-#ppt_h/2"/>
                          </p:val>
                        </p:tav>
                        <p:tav tm="100000">
                          <p:val>
                            <p:strVal val="#ppt_y"/>
                          </p:val>
                        </p:tav>
                      </p:tavLst>
                    </p:anim>
                  </p:childTnLst>
                </p:cTn>
              </p:par>
            </p:tnLst>
          </p:tmpl>
        </p:tmplLst>
      </p:bldP>
      <p:bldP spid="19" grpId="0" animBg="1"/>
      <p:bldP spid="20" grpId="0" animBg="1"/>
      <p:bldP spid="21" grpId="0" animBg="1"/>
      <p:bldP spid="22" grpId="0" build="p">
        <p:tmplLst>
          <p:tmpl lvl="1">
            <p:tnLst>
              <p:par>
                <p:cTn presetID="2" presetClass="entr" presetSubtype="1" decel="100000" fill="hold" nodeType="with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0-#ppt_h/2"/>
                          </p:val>
                        </p:tav>
                        <p:tav tm="100000">
                          <p:val>
                            <p:strVal val="#ppt_y"/>
                          </p:val>
                        </p:tav>
                      </p:tavLst>
                    </p:anim>
                  </p:childTnLst>
                </p:cTn>
              </p:par>
            </p:tnLst>
          </p:tmpl>
        </p:tmplLst>
      </p:bldP>
      <p:bldP spid="23" grpId="0" animBg="1"/>
      <p:bldP spid="24" grpId="0" animBg="1"/>
      <p:bldP spid="25" grpId="0" animBg="1"/>
      <p:bldP spid="26" grpId="0" build="p">
        <p:tmplLst>
          <p:tmpl lvl="1">
            <p:tnLst>
              <p:par>
                <p:cTn presetID="2" presetClass="entr" presetSubtype="1"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0-#ppt_h/2"/>
                          </p:val>
                        </p:tav>
                        <p:tav tm="100000">
                          <p:val>
                            <p:strVal val="#ppt_y"/>
                          </p:val>
                        </p:tav>
                      </p:tavLst>
                    </p:anim>
                  </p:childTnLst>
                </p:cTn>
              </p:par>
            </p:tnLst>
          </p:tmpl>
        </p:tmplLst>
      </p:bldP>
      <p:bldP spid="27" grpId="0" build="p">
        <p:tmplLst>
          <p:tmpl lvl="1">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build="p">
        <p:tmplLst>
          <p:tmpl lvl="1">
            <p:tnLst>
              <p:par>
                <p:cTn presetID="2" presetClass="entr" presetSubtype="4"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build="p">
        <p:tmplLst>
          <p:tmpl lvl="1">
            <p:tnLst>
              <p:par>
                <p:cTn presetID="2" presetClass="entr" presetSubtype="4" decel="10000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 calcmode="lin" valueType="num">
                      <p:cBhvr additive="base">
                        <p:cTn dur="500" fill="hold"/>
                        <p:tgtEl>
                          <p:spTgt spid="30"/>
                        </p:tgtEl>
                        <p:attrNameLst>
                          <p:attrName>ppt_x</p:attrName>
                        </p:attrNameLst>
                      </p:cBhvr>
                      <p:tavLst>
                        <p:tav tm="0">
                          <p:val>
                            <p:strVal val="#ppt_x"/>
                          </p:val>
                        </p:tav>
                        <p:tav tm="100000">
                          <p:val>
                            <p:strVal val="#ppt_x"/>
                          </p:val>
                        </p:tav>
                      </p:tavLst>
                    </p:anim>
                    <p:anim calcmode="lin" valueType="num">
                      <p:cBhvr additive="base">
                        <p:cTn dur="500" fill="hold"/>
                        <p:tgtEl>
                          <p:spTgt spid="30"/>
                        </p:tgtEl>
                        <p:attrNameLst>
                          <p:attrName>ppt_y</p:attrName>
                        </p:attrNameLst>
                      </p:cBhvr>
                      <p:tavLst>
                        <p:tav tm="0">
                          <p:val>
                            <p:strVal val="1+#ppt_h/2"/>
                          </p:val>
                        </p:tav>
                        <p:tav tm="100000">
                          <p:val>
                            <p:strVal val="#ppt_y"/>
                          </p:val>
                        </p:tav>
                      </p:tavLst>
                    </p:anim>
                  </p:childTnLst>
                </p:cTn>
              </p:par>
            </p:tnLst>
          </p:tmpl>
        </p:tmplLst>
      </p:bldP>
      <p:bldP spid="31" grpId="0">
        <p:tmplLst>
          <p:tmpl>
            <p:tnLst>
              <p:par>
                <p:cTn presetID="22" presetClass="entr" presetSubtype="8"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p:tmplLst>
          <p:tmpl>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p:tmplLst>
          <p:tmpl>
            <p:tnLst>
              <p:par>
                <p:cTn presetID="22" presetClass="entr" presetSubtype="8"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p:tmplLst>
          <p:tmpl>
            <p:tnLst>
              <p:par>
                <p:cTn presetID="22" presetClass="entr" presetSubtype="8"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trategy">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1" name="円/楕円 30"/>
          <p:cNvSpPr/>
          <p:nvPr userDrawn="1"/>
        </p:nvSpPr>
        <p:spPr>
          <a:xfrm>
            <a:off x="8474869" y="5696224"/>
            <a:ext cx="1341437" cy="3684611"/>
          </a:xfrm>
          <a:custGeom>
            <a:avLst/>
            <a:gdLst/>
            <a:ahLst/>
            <a:cxnLst/>
            <a:rect l="l" t="t" r="r" b="b"/>
            <a:pathLst>
              <a:path w="1104899" h="3034897">
                <a:moveTo>
                  <a:pt x="183061" y="452441"/>
                </a:moveTo>
                <a:lnTo>
                  <a:pt x="202039" y="456272"/>
                </a:lnTo>
                <a:cubicBezTo>
                  <a:pt x="206033" y="453928"/>
                  <a:pt x="210452" y="453407"/>
                  <a:pt x="214967" y="453259"/>
                </a:cubicBezTo>
                <a:cubicBezTo>
                  <a:pt x="238093" y="484350"/>
                  <a:pt x="275364" y="503415"/>
                  <a:pt x="317087" y="503415"/>
                </a:cubicBezTo>
                <a:cubicBezTo>
                  <a:pt x="359170" y="503415"/>
                  <a:pt x="396722" y="484021"/>
                  <a:pt x="419760" y="452441"/>
                </a:cubicBezTo>
                <a:lnTo>
                  <a:pt x="446511" y="452441"/>
                </a:lnTo>
                <a:cubicBezTo>
                  <a:pt x="469549" y="484021"/>
                  <a:pt x="507100" y="503415"/>
                  <a:pt x="549182" y="503415"/>
                </a:cubicBezTo>
                <a:cubicBezTo>
                  <a:pt x="591264" y="503415"/>
                  <a:pt x="628817" y="484021"/>
                  <a:pt x="651855" y="452441"/>
                </a:cubicBezTo>
                <a:lnTo>
                  <a:pt x="685142" y="452441"/>
                </a:lnTo>
                <a:cubicBezTo>
                  <a:pt x="708180" y="484021"/>
                  <a:pt x="745733" y="503416"/>
                  <a:pt x="787815" y="503416"/>
                </a:cubicBezTo>
                <a:lnTo>
                  <a:pt x="837422" y="492397"/>
                </a:lnTo>
                <a:lnTo>
                  <a:pt x="848931" y="487050"/>
                </a:lnTo>
                <a:cubicBezTo>
                  <a:pt x="864198" y="480284"/>
                  <a:pt x="877135" y="469629"/>
                  <a:pt x="887585" y="456745"/>
                </a:cubicBezTo>
                <a:lnTo>
                  <a:pt x="889654" y="457620"/>
                </a:lnTo>
                <a:cubicBezTo>
                  <a:pt x="897429" y="453526"/>
                  <a:pt x="906239" y="452441"/>
                  <a:pt x="915302" y="452441"/>
                </a:cubicBezTo>
                <a:cubicBezTo>
                  <a:pt x="976685" y="452441"/>
                  <a:pt x="1026445" y="502202"/>
                  <a:pt x="1026445" y="563585"/>
                </a:cubicBezTo>
                <a:cubicBezTo>
                  <a:pt x="1026445" y="609396"/>
                  <a:pt x="998729" y="648734"/>
                  <a:pt x="959102" y="665631"/>
                </a:cubicBezTo>
                <a:cubicBezTo>
                  <a:pt x="841569" y="804451"/>
                  <a:pt x="762079" y="1001460"/>
                  <a:pt x="743903" y="1223908"/>
                </a:cubicBezTo>
                <a:lnTo>
                  <a:pt x="840117" y="1223908"/>
                </a:lnTo>
                <a:cubicBezTo>
                  <a:pt x="885252" y="1223908"/>
                  <a:pt x="921841" y="1260497"/>
                  <a:pt x="921841" y="1305632"/>
                </a:cubicBezTo>
                <a:lnTo>
                  <a:pt x="921840" y="1305632"/>
                </a:lnTo>
                <a:cubicBezTo>
                  <a:pt x="921840" y="1350767"/>
                  <a:pt x="885251" y="1387356"/>
                  <a:pt x="840116" y="1387356"/>
                </a:cubicBezTo>
                <a:lnTo>
                  <a:pt x="733571" y="1387356"/>
                </a:lnTo>
                <a:lnTo>
                  <a:pt x="732242" y="1435725"/>
                </a:lnTo>
                <a:cubicBezTo>
                  <a:pt x="732242" y="1834241"/>
                  <a:pt x="840619" y="2186259"/>
                  <a:pt x="1006562" y="2397455"/>
                </a:cubicBezTo>
                <a:lnTo>
                  <a:pt x="1005198" y="2397455"/>
                </a:lnTo>
                <a:cubicBezTo>
                  <a:pt x="1027765" y="2397455"/>
                  <a:pt x="1046060" y="2415750"/>
                  <a:pt x="1046060" y="2438317"/>
                </a:cubicBezTo>
                <a:lnTo>
                  <a:pt x="1046059" y="2438317"/>
                </a:lnTo>
                <a:cubicBezTo>
                  <a:pt x="1046059" y="2450137"/>
                  <a:pt x="1041040" y="2460785"/>
                  <a:pt x="1032621" y="2467820"/>
                </a:cubicBezTo>
                <a:cubicBezTo>
                  <a:pt x="1079361" y="2530209"/>
                  <a:pt x="1104899" y="2603760"/>
                  <a:pt x="1104899" y="2682076"/>
                </a:cubicBezTo>
                <a:cubicBezTo>
                  <a:pt x="1104899" y="2769275"/>
                  <a:pt x="1073240" y="2850566"/>
                  <a:pt x="1015880" y="2916671"/>
                </a:cubicBezTo>
                <a:cubicBezTo>
                  <a:pt x="1041463" y="2932650"/>
                  <a:pt x="1057500" y="2961309"/>
                  <a:pt x="1057500" y="2993714"/>
                </a:cubicBezTo>
                <a:lnTo>
                  <a:pt x="1057500" y="3034897"/>
                </a:lnTo>
                <a:lnTo>
                  <a:pt x="881231" y="3034897"/>
                </a:lnTo>
                <a:lnTo>
                  <a:pt x="223669" y="3034897"/>
                </a:lnTo>
                <a:lnTo>
                  <a:pt x="47401" y="3034897"/>
                </a:lnTo>
                <a:lnTo>
                  <a:pt x="47401" y="2993714"/>
                </a:lnTo>
                <a:cubicBezTo>
                  <a:pt x="47401" y="2961309"/>
                  <a:pt x="63437" y="2932651"/>
                  <a:pt x="89020" y="2916671"/>
                </a:cubicBezTo>
                <a:cubicBezTo>
                  <a:pt x="31659" y="2850567"/>
                  <a:pt x="0" y="2769275"/>
                  <a:pt x="0" y="2682076"/>
                </a:cubicBezTo>
                <a:cubicBezTo>
                  <a:pt x="0" y="2605483"/>
                  <a:pt x="24427" y="2533448"/>
                  <a:pt x="69407" y="2472045"/>
                </a:cubicBezTo>
                <a:cubicBezTo>
                  <a:pt x="54818" y="2467950"/>
                  <a:pt x="45766" y="2454190"/>
                  <a:pt x="45766" y="2438317"/>
                </a:cubicBezTo>
                <a:cubicBezTo>
                  <a:pt x="45766" y="2415750"/>
                  <a:pt x="64061" y="2397455"/>
                  <a:pt x="86628" y="2397455"/>
                </a:cubicBezTo>
                <a:lnTo>
                  <a:pt x="92234" y="2397455"/>
                </a:lnTo>
                <a:cubicBezTo>
                  <a:pt x="258177" y="2186259"/>
                  <a:pt x="366555" y="1834241"/>
                  <a:pt x="366555" y="1435725"/>
                </a:cubicBezTo>
                <a:lnTo>
                  <a:pt x="365225" y="1387355"/>
                </a:lnTo>
                <a:lnTo>
                  <a:pt x="258248" y="1387355"/>
                </a:lnTo>
                <a:cubicBezTo>
                  <a:pt x="213113" y="1387355"/>
                  <a:pt x="176524" y="1350767"/>
                  <a:pt x="176524" y="1305632"/>
                </a:cubicBezTo>
                <a:cubicBezTo>
                  <a:pt x="176524" y="1260497"/>
                  <a:pt x="213113" y="1223908"/>
                  <a:pt x="258248" y="1223908"/>
                </a:cubicBezTo>
                <a:lnTo>
                  <a:pt x="349409" y="1223908"/>
                </a:lnTo>
                <a:cubicBezTo>
                  <a:pt x="332627" y="1001981"/>
                  <a:pt x="254734" y="804966"/>
                  <a:pt x="138681" y="665240"/>
                </a:cubicBezTo>
                <a:cubicBezTo>
                  <a:pt x="99339" y="648314"/>
                  <a:pt x="71918" y="609152"/>
                  <a:pt x="71918" y="563585"/>
                </a:cubicBezTo>
                <a:cubicBezTo>
                  <a:pt x="71918" y="502202"/>
                  <a:pt x="121678" y="452441"/>
                  <a:pt x="183061" y="452441"/>
                </a:cubicBezTo>
                <a:close/>
                <a:moveTo>
                  <a:pt x="545913" y="0"/>
                </a:moveTo>
                <a:cubicBezTo>
                  <a:pt x="656041" y="0"/>
                  <a:pt x="745318" y="89277"/>
                  <a:pt x="745318" y="199405"/>
                </a:cubicBezTo>
                <a:cubicBezTo>
                  <a:pt x="745318" y="309533"/>
                  <a:pt x="656041" y="398810"/>
                  <a:pt x="545913" y="398810"/>
                </a:cubicBezTo>
                <a:cubicBezTo>
                  <a:pt x="435785" y="398810"/>
                  <a:pt x="346508" y="309533"/>
                  <a:pt x="346508" y="199405"/>
                </a:cubicBezTo>
                <a:cubicBezTo>
                  <a:pt x="346508" y="89277"/>
                  <a:pt x="435785" y="0"/>
                  <a:pt x="545913" y="0"/>
                </a:cubicBez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7" name="円/楕円 56"/>
          <p:cNvSpPr/>
          <p:nvPr userDrawn="1"/>
        </p:nvSpPr>
        <p:spPr>
          <a:xfrm>
            <a:off x="8449818" y="3884866"/>
            <a:ext cx="1372976" cy="1372976"/>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8" name="円/楕円 57"/>
          <p:cNvSpPr/>
          <p:nvPr userDrawn="1"/>
        </p:nvSpPr>
        <p:spPr>
          <a:xfrm>
            <a:off x="8614306" y="404935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9" name="図プレースホルダー 7"/>
          <p:cNvSpPr>
            <a:spLocks noGrp="1"/>
          </p:cNvSpPr>
          <p:nvPr>
            <p:ph type="pic" sz="quarter" idx="12" hasCustomPrompt="1"/>
          </p:nvPr>
        </p:nvSpPr>
        <p:spPr>
          <a:xfrm>
            <a:off x="8831568" y="4266614"/>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60" name="円/楕円 59"/>
          <p:cNvSpPr/>
          <p:nvPr userDrawn="1"/>
        </p:nvSpPr>
        <p:spPr>
          <a:xfrm>
            <a:off x="10437247" y="5081150"/>
            <a:ext cx="1372976" cy="1372976"/>
          </a:xfrm>
          <a:prstGeom prst="ellipse">
            <a:avLst/>
          </a:pr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1" name="円/楕円 60"/>
          <p:cNvSpPr/>
          <p:nvPr userDrawn="1"/>
        </p:nvSpPr>
        <p:spPr>
          <a:xfrm>
            <a:off x="10601735" y="5245637"/>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2" name="図プレースホルダー 7"/>
          <p:cNvSpPr>
            <a:spLocks noGrp="1"/>
          </p:cNvSpPr>
          <p:nvPr>
            <p:ph type="pic" sz="quarter" idx="14" hasCustomPrompt="1"/>
          </p:nvPr>
        </p:nvSpPr>
        <p:spPr>
          <a:xfrm>
            <a:off x="10818997" y="5462900"/>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63" name="円/楕円 62"/>
          <p:cNvSpPr/>
          <p:nvPr userDrawn="1"/>
        </p:nvSpPr>
        <p:spPr>
          <a:xfrm>
            <a:off x="5382079" y="7013965"/>
            <a:ext cx="1372976" cy="1372976"/>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4" name="円/楕円 63"/>
          <p:cNvSpPr/>
          <p:nvPr userDrawn="1"/>
        </p:nvSpPr>
        <p:spPr>
          <a:xfrm>
            <a:off x="5546568" y="7178451"/>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5" name="図プレースホルダー 7"/>
          <p:cNvSpPr>
            <a:spLocks noGrp="1"/>
          </p:cNvSpPr>
          <p:nvPr>
            <p:ph type="pic" sz="quarter" idx="15" hasCustomPrompt="1"/>
          </p:nvPr>
        </p:nvSpPr>
        <p:spPr>
          <a:xfrm>
            <a:off x="5763827" y="7424288"/>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66" name="円/楕円 65"/>
          <p:cNvSpPr/>
          <p:nvPr userDrawn="1"/>
        </p:nvSpPr>
        <p:spPr>
          <a:xfrm>
            <a:off x="6373307" y="5081150"/>
            <a:ext cx="1372976" cy="1372976"/>
          </a:xfrm>
          <a:prstGeom prst="ellipse">
            <a:avLst/>
          </a:pr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7" name="円/楕円 66"/>
          <p:cNvSpPr/>
          <p:nvPr userDrawn="1"/>
        </p:nvSpPr>
        <p:spPr>
          <a:xfrm>
            <a:off x="6537796" y="5245637"/>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8" name="図プレースホルダー 7"/>
          <p:cNvSpPr>
            <a:spLocks noGrp="1"/>
          </p:cNvSpPr>
          <p:nvPr>
            <p:ph type="pic" sz="quarter" idx="16" hasCustomPrompt="1"/>
          </p:nvPr>
        </p:nvSpPr>
        <p:spPr>
          <a:xfrm>
            <a:off x="6755055" y="5462900"/>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69" name="円/楕円 68"/>
          <p:cNvSpPr/>
          <p:nvPr userDrawn="1"/>
        </p:nvSpPr>
        <p:spPr>
          <a:xfrm>
            <a:off x="11451953" y="7009471"/>
            <a:ext cx="1372976" cy="1372976"/>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0" name="円/楕円 69"/>
          <p:cNvSpPr/>
          <p:nvPr userDrawn="1"/>
        </p:nvSpPr>
        <p:spPr>
          <a:xfrm>
            <a:off x="11616442" y="7173959"/>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1" name="図プレースホルダー 7"/>
          <p:cNvSpPr>
            <a:spLocks noGrp="1"/>
          </p:cNvSpPr>
          <p:nvPr>
            <p:ph type="pic" sz="quarter" idx="17" hasCustomPrompt="1"/>
          </p:nvPr>
        </p:nvSpPr>
        <p:spPr>
          <a:xfrm>
            <a:off x="11833703" y="7391221"/>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74" name="テキスト プレースホルダー 5"/>
          <p:cNvSpPr>
            <a:spLocks noGrp="1"/>
          </p:cNvSpPr>
          <p:nvPr>
            <p:ph type="body" sz="quarter" idx="18" hasCustomPrompt="1"/>
          </p:nvPr>
        </p:nvSpPr>
        <p:spPr>
          <a:xfrm>
            <a:off x="6459657" y="2584090"/>
            <a:ext cx="5350565" cy="647693"/>
          </a:xfrm>
        </p:spPr>
        <p:txBody>
          <a:bodyPr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5" name="テキスト プレースホルダー 5"/>
          <p:cNvSpPr>
            <a:spLocks noGrp="1"/>
          </p:cNvSpPr>
          <p:nvPr>
            <p:ph type="body" sz="quarter" idx="19" hasCustomPrompt="1"/>
          </p:nvPr>
        </p:nvSpPr>
        <p:spPr>
          <a:xfrm>
            <a:off x="6459657" y="3102434"/>
            <a:ext cx="5350565" cy="667901"/>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76" name="テキスト プレースホルダー 5"/>
          <p:cNvSpPr>
            <a:spLocks noGrp="1"/>
          </p:cNvSpPr>
          <p:nvPr>
            <p:ph type="body" sz="quarter" idx="20" hasCustomPrompt="1"/>
          </p:nvPr>
        </p:nvSpPr>
        <p:spPr>
          <a:xfrm>
            <a:off x="11971657" y="4856168"/>
            <a:ext cx="4696037"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7" name="テキスト プレースホルダー 5"/>
          <p:cNvSpPr>
            <a:spLocks noGrp="1"/>
          </p:cNvSpPr>
          <p:nvPr>
            <p:ph type="body" sz="quarter" idx="21" hasCustomPrompt="1"/>
          </p:nvPr>
        </p:nvSpPr>
        <p:spPr>
          <a:xfrm>
            <a:off x="11971657" y="5374511"/>
            <a:ext cx="4696037" cy="1130982"/>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78" name="テキスト プレースホルダー 5"/>
          <p:cNvSpPr>
            <a:spLocks noGrp="1"/>
          </p:cNvSpPr>
          <p:nvPr>
            <p:ph type="body" sz="quarter" idx="22" hasCustomPrompt="1"/>
          </p:nvPr>
        </p:nvSpPr>
        <p:spPr>
          <a:xfrm>
            <a:off x="12940611" y="6837587"/>
            <a:ext cx="4696037"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9" name="テキスト プレースホルダー 5"/>
          <p:cNvSpPr>
            <a:spLocks noGrp="1"/>
          </p:cNvSpPr>
          <p:nvPr>
            <p:ph type="body" sz="quarter" idx="23" hasCustomPrompt="1"/>
          </p:nvPr>
        </p:nvSpPr>
        <p:spPr>
          <a:xfrm>
            <a:off x="12940611" y="7355930"/>
            <a:ext cx="4696037" cy="1130982"/>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80" name="テキスト プレースホルダー 5"/>
          <p:cNvSpPr>
            <a:spLocks noGrp="1"/>
          </p:cNvSpPr>
          <p:nvPr>
            <p:ph type="body" sz="quarter" idx="24" hasCustomPrompt="1"/>
          </p:nvPr>
        </p:nvSpPr>
        <p:spPr>
          <a:xfrm>
            <a:off x="1497791" y="4865045"/>
            <a:ext cx="469603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81" name="テキスト プレースホルダー 5"/>
          <p:cNvSpPr>
            <a:spLocks noGrp="1"/>
          </p:cNvSpPr>
          <p:nvPr>
            <p:ph type="body" sz="quarter" idx="25" hasCustomPrompt="1"/>
          </p:nvPr>
        </p:nvSpPr>
        <p:spPr>
          <a:xfrm>
            <a:off x="1497791" y="5383388"/>
            <a:ext cx="4696037" cy="1130982"/>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82" name="テキスト プレースホルダー 5"/>
          <p:cNvSpPr>
            <a:spLocks noGrp="1"/>
          </p:cNvSpPr>
          <p:nvPr>
            <p:ph type="body" sz="quarter" idx="26" hasCustomPrompt="1"/>
          </p:nvPr>
        </p:nvSpPr>
        <p:spPr>
          <a:xfrm>
            <a:off x="539699" y="6846464"/>
            <a:ext cx="4696037"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83" name="テキスト プレースホルダー 5"/>
          <p:cNvSpPr>
            <a:spLocks noGrp="1"/>
          </p:cNvSpPr>
          <p:nvPr>
            <p:ph type="body" sz="quarter" idx="27" hasCustomPrompt="1"/>
          </p:nvPr>
        </p:nvSpPr>
        <p:spPr>
          <a:xfrm>
            <a:off x="539699" y="7364806"/>
            <a:ext cx="4696037" cy="1130982"/>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802892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1000" fill="hold"/>
                                        <p:tgtEl>
                                          <p:spTgt spid="31"/>
                                        </p:tgtEl>
                                        <p:attrNameLst>
                                          <p:attrName>ppt_x</p:attrName>
                                        </p:attrNameLst>
                                      </p:cBhvr>
                                      <p:tavLst>
                                        <p:tav tm="0">
                                          <p:val>
                                            <p:strVal val="#ppt_x"/>
                                          </p:val>
                                        </p:tav>
                                        <p:tav tm="100000">
                                          <p:val>
                                            <p:strVal val="#ppt_x"/>
                                          </p:val>
                                        </p:tav>
                                      </p:tavLst>
                                    </p:anim>
                                    <p:anim calcmode="lin" valueType="num">
                                      <p:cBhvr additive="base">
                                        <p:cTn id="13" dur="10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2" presetClass="entr" presetSubtype="4" decel="100000" fill="hold" grpId="0"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500" fill="hold"/>
                                        <p:tgtEl>
                                          <p:spTgt spid="57"/>
                                        </p:tgtEl>
                                        <p:attrNameLst>
                                          <p:attrName>ppt_x</p:attrName>
                                        </p:attrNameLst>
                                      </p:cBhvr>
                                      <p:tavLst>
                                        <p:tav tm="0">
                                          <p:val>
                                            <p:strVal val="#ppt_x"/>
                                          </p:val>
                                        </p:tav>
                                        <p:tav tm="100000">
                                          <p:val>
                                            <p:strVal val="#ppt_x"/>
                                          </p:val>
                                        </p:tav>
                                      </p:tavLst>
                                    </p:anim>
                                    <p:anim calcmode="lin" valueType="num">
                                      <p:cBhvr additive="base">
                                        <p:cTn id="18" dur="500" fill="hold"/>
                                        <p:tgtEl>
                                          <p:spTgt spid="57"/>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1" presetClass="entr" presetSubtype="1" fill="hold" grpId="0" nodeType="after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wheel(1)">
                                      <p:cBhvr>
                                        <p:cTn id="22" dur="1000"/>
                                        <p:tgtEl>
                                          <p:spTgt spid="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childTnLst>
                                </p:cTn>
                              </p:par>
                            </p:childTnLst>
                          </p:cTn>
                        </p:par>
                        <p:par>
                          <p:cTn id="26" fill="hold">
                            <p:stCondLst>
                              <p:cond delay="3000"/>
                            </p:stCondLst>
                            <p:childTnLst>
                              <p:par>
                                <p:cTn id="27" presetID="2" presetClass="entr" presetSubtype="1" decel="100000" fill="hold" grpId="0" nodeType="afterEffect">
                                  <p:stCondLst>
                                    <p:cond delay="0"/>
                                  </p:stCondLst>
                                  <p:childTnLst>
                                    <p:set>
                                      <p:cBhvr>
                                        <p:cTn id="28" dur="1" fill="hold">
                                          <p:stCondLst>
                                            <p:cond delay="0"/>
                                          </p:stCondLst>
                                        </p:cTn>
                                        <p:tgtEl>
                                          <p:spTgt spid="74">
                                            <p:txEl>
                                              <p:pRg st="0" end="0"/>
                                            </p:txEl>
                                          </p:spTgt>
                                        </p:tgtEl>
                                        <p:attrNameLst>
                                          <p:attrName>style.visibility</p:attrName>
                                        </p:attrNameLst>
                                      </p:cBhvr>
                                      <p:to>
                                        <p:strVal val="visible"/>
                                      </p:to>
                                    </p:set>
                                    <p:anim calcmode="lin" valueType="num">
                                      <p:cBhvr additive="base">
                                        <p:cTn id="29"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74">
                                            <p:txEl>
                                              <p:pRg st="0" end="0"/>
                                            </p:txEl>
                                          </p:spTgt>
                                        </p:tgtEl>
                                        <p:attrNameLst>
                                          <p:attrName>ppt_y</p:attrName>
                                        </p:attrNameLst>
                                      </p:cBhvr>
                                      <p:tavLst>
                                        <p:tav tm="0">
                                          <p:val>
                                            <p:strVal val="0-#ppt_h/2"/>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5">
                                            <p:txEl>
                                              <p:pRg st="0" end="0"/>
                                            </p:txEl>
                                          </p:spTgt>
                                        </p:tgtEl>
                                        <p:attrNameLst>
                                          <p:attrName>style.visibility</p:attrName>
                                        </p:attrNameLst>
                                      </p:cBhvr>
                                      <p:to>
                                        <p:strVal val="visible"/>
                                      </p:to>
                                    </p:set>
                                    <p:animEffect transition="in" filter="wipe(left)">
                                      <p:cBhvr>
                                        <p:cTn id="34" dur="500"/>
                                        <p:tgtEl>
                                          <p:spTgt spid="75">
                                            <p:txEl>
                                              <p:pRg st="0" end="0"/>
                                            </p:txEl>
                                          </p:spTgt>
                                        </p:tgtEl>
                                      </p:cBhvr>
                                    </p:animEffect>
                                  </p:childTnLst>
                                </p:cTn>
                              </p:par>
                            </p:childTnLst>
                          </p:cTn>
                        </p:par>
                        <p:par>
                          <p:cTn id="35" fill="hold">
                            <p:stCondLst>
                              <p:cond delay="4000"/>
                            </p:stCondLst>
                            <p:childTnLst>
                              <p:par>
                                <p:cTn id="36" presetID="2" presetClass="entr" presetSubtype="4" decel="100000" fill="hold" grpId="0" nodeType="afterEffect">
                                  <p:stCondLst>
                                    <p:cond delay="0"/>
                                  </p:stCondLst>
                                  <p:childTnLst>
                                    <p:set>
                                      <p:cBhvr>
                                        <p:cTn id="37" dur="1" fill="hold">
                                          <p:stCondLst>
                                            <p:cond delay="0"/>
                                          </p:stCondLst>
                                        </p:cTn>
                                        <p:tgtEl>
                                          <p:spTgt spid="60"/>
                                        </p:tgtEl>
                                        <p:attrNameLst>
                                          <p:attrName>style.visibility</p:attrName>
                                        </p:attrNameLst>
                                      </p:cBhvr>
                                      <p:to>
                                        <p:strVal val="visible"/>
                                      </p:to>
                                    </p:set>
                                    <p:anim calcmode="lin" valueType="num">
                                      <p:cBhvr additive="base">
                                        <p:cTn id="38" dur="500" fill="hold"/>
                                        <p:tgtEl>
                                          <p:spTgt spid="60"/>
                                        </p:tgtEl>
                                        <p:attrNameLst>
                                          <p:attrName>ppt_x</p:attrName>
                                        </p:attrNameLst>
                                      </p:cBhvr>
                                      <p:tavLst>
                                        <p:tav tm="0">
                                          <p:val>
                                            <p:strVal val="#ppt_x"/>
                                          </p:val>
                                        </p:tav>
                                        <p:tav tm="100000">
                                          <p:val>
                                            <p:strVal val="#ppt_x"/>
                                          </p:val>
                                        </p:tav>
                                      </p:tavLst>
                                    </p:anim>
                                    <p:anim calcmode="lin" valueType="num">
                                      <p:cBhvr additive="base">
                                        <p:cTn id="39" dur="500" fill="hold"/>
                                        <p:tgtEl>
                                          <p:spTgt spid="60"/>
                                        </p:tgtEl>
                                        <p:attrNameLst>
                                          <p:attrName>ppt_y</p:attrName>
                                        </p:attrNameLst>
                                      </p:cBhvr>
                                      <p:tavLst>
                                        <p:tav tm="0">
                                          <p:val>
                                            <p:strVal val="1+#ppt_h/2"/>
                                          </p:val>
                                        </p:tav>
                                        <p:tav tm="100000">
                                          <p:val>
                                            <p:strVal val="#ppt_y"/>
                                          </p:val>
                                        </p:tav>
                                      </p:tavLst>
                                    </p:anim>
                                  </p:childTnLst>
                                </p:cTn>
                              </p:par>
                            </p:childTnLst>
                          </p:cTn>
                        </p:par>
                        <p:par>
                          <p:cTn id="40" fill="hold">
                            <p:stCondLst>
                              <p:cond delay="4500"/>
                            </p:stCondLst>
                            <p:childTnLst>
                              <p:par>
                                <p:cTn id="41" presetID="21" presetClass="entr" presetSubtype="1" fill="hold" grpId="0" nodeType="after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wheel(1)">
                                      <p:cBhvr>
                                        <p:cTn id="43" dur="1000"/>
                                        <p:tgtEl>
                                          <p:spTgt spid="6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fade">
                                      <p:cBhvr>
                                        <p:cTn id="46" dur="1000"/>
                                        <p:tgtEl>
                                          <p:spTgt spid="62"/>
                                        </p:tgtEl>
                                      </p:cBhvr>
                                    </p:animEffect>
                                  </p:childTnLst>
                                </p:cTn>
                              </p:par>
                            </p:childTnLst>
                          </p:cTn>
                        </p:par>
                        <p:par>
                          <p:cTn id="47" fill="hold">
                            <p:stCondLst>
                              <p:cond delay="5500"/>
                            </p:stCondLst>
                            <p:childTnLst>
                              <p:par>
                                <p:cTn id="48" presetID="2" presetClass="entr" presetSubtype="2" decel="100000" fill="hold" grpId="0" nodeType="afterEffect">
                                  <p:stCondLst>
                                    <p:cond delay="0"/>
                                  </p:stCondLst>
                                  <p:childTnLst>
                                    <p:set>
                                      <p:cBhvr>
                                        <p:cTn id="49" dur="1" fill="hold">
                                          <p:stCondLst>
                                            <p:cond delay="0"/>
                                          </p:stCondLst>
                                        </p:cTn>
                                        <p:tgtEl>
                                          <p:spTgt spid="76">
                                            <p:txEl>
                                              <p:pRg st="0" end="0"/>
                                            </p:txEl>
                                          </p:spTgt>
                                        </p:tgtEl>
                                        <p:attrNameLst>
                                          <p:attrName>style.visibility</p:attrName>
                                        </p:attrNameLst>
                                      </p:cBhvr>
                                      <p:to>
                                        <p:strVal val="visible"/>
                                      </p:to>
                                    </p:set>
                                    <p:anim calcmode="lin" valueType="num">
                                      <p:cBhvr additive="base">
                                        <p:cTn id="50" dur="500" fill="hold"/>
                                        <p:tgtEl>
                                          <p:spTgt spid="76">
                                            <p:txEl>
                                              <p:pRg st="0" end="0"/>
                                            </p:txEl>
                                          </p:spTgt>
                                        </p:tgtEl>
                                        <p:attrNameLst>
                                          <p:attrName>ppt_x</p:attrName>
                                        </p:attrNameLst>
                                      </p:cBhvr>
                                      <p:tavLst>
                                        <p:tav tm="0">
                                          <p:val>
                                            <p:strVal val="1+#ppt_w/2"/>
                                          </p:val>
                                        </p:tav>
                                        <p:tav tm="100000">
                                          <p:val>
                                            <p:strVal val="#ppt_x"/>
                                          </p:val>
                                        </p:tav>
                                      </p:tavLst>
                                    </p:anim>
                                    <p:anim calcmode="lin" valueType="num">
                                      <p:cBhvr additive="base">
                                        <p:cTn id="51" dur="500" fill="hold"/>
                                        <p:tgtEl>
                                          <p:spTgt spid="76">
                                            <p:txEl>
                                              <p:pRg st="0" end="0"/>
                                            </p:txEl>
                                          </p:spTgt>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xEl>
                                              <p:pRg st="0" end="0"/>
                                            </p:txEl>
                                          </p:spTgt>
                                        </p:tgtEl>
                                        <p:attrNameLst>
                                          <p:attrName>style.visibility</p:attrName>
                                        </p:attrNameLst>
                                      </p:cBhvr>
                                      <p:to>
                                        <p:strVal val="visible"/>
                                      </p:to>
                                    </p:set>
                                    <p:animEffect transition="in" filter="wipe(left)">
                                      <p:cBhvr>
                                        <p:cTn id="55" dur="500"/>
                                        <p:tgtEl>
                                          <p:spTgt spid="77">
                                            <p:txEl>
                                              <p:pRg st="0" end="0"/>
                                            </p:txEl>
                                          </p:spTgt>
                                        </p:tgtEl>
                                      </p:cBhvr>
                                    </p:animEffect>
                                  </p:childTnLst>
                                </p:cTn>
                              </p:par>
                            </p:childTnLst>
                          </p:cTn>
                        </p:par>
                        <p:par>
                          <p:cTn id="56" fill="hold">
                            <p:stCondLst>
                              <p:cond delay="6500"/>
                            </p:stCondLst>
                            <p:childTnLst>
                              <p:par>
                                <p:cTn id="57" presetID="2" presetClass="entr" presetSubtype="4" decel="100000" fill="hold" grpId="0" nodeType="afterEffect">
                                  <p:stCondLst>
                                    <p:cond delay="0"/>
                                  </p:stCondLst>
                                  <p:childTnLst>
                                    <p:set>
                                      <p:cBhvr>
                                        <p:cTn id="58" dur="1" fill="hold">
                                          <p:stCondLst>
                                            <p:cond delay="0"/>
                                          </p:stCondLst>
                                        </p:cTn>
                                        <p:tgtEl>
                                          <p:spTgt spid="66"/>
                                        </p:tgtEl>
                                        <p:attrNameLst>
                                          <p:attrName>style.visibility</p:attrName>
                                        </p:attrNameLst>
                                      </p:cBhvr>
                                      <p:to>
                                        <p:strVal val="visible"/>
                                      </p:to>
                                    </p:set>
                                    <p:anim calcmode="lin" valueType="num">
                                      <p:cBhvr additive="base">
                                        <p:cTn id="59" dur="500" fill="hold"/>
                                        <p:tgtEl>
                                          <p:spTgt spid="66"/>
                                        </p:tgtEl>
                                        <p:attrNameLst>
                                          <p:attrName>ppt_x</p:attrName>
                                        </p:attrNameLst>
                                      </p:cBhvr>
                                      <p:tavLst>
                                        <p:tav tm="0">
                                          <p:val>
                                            <p:strVal val="#ppt_x"/>
                                          </p:val>
                                        </p:tav>
                                        <p:tav tm="100000">
                                          <p:val>
                                            <p:strVal val="#ppt_x"/>
                                          </p:val>
                                        </p:tav>
                                      </p:tavLst>
                                    </p:anim>
                                    <p:anim calcmode="lin" valueType="num">
                                      <p:cBhvr additive="base">
                                        <p:cTn id="60" dur="500" fill="hold"/>
                                        <p:tgtEl>
                                          <p:spTgt spid="66"/>
                                        </p:tgtEl>
                                        <p:attrNameLst>
                                          <p:attrName>ppt_y</p:attrName>
                                        </p:attrNameLst>
                                      </p:cBhvr>
                                      <p:tavLst>
                                        <p:tav tm="0">
                                          <p:val>
                                            <p:strVal val="1+#ppt_h/2"/>
                                          </p:val>
                                        </p:tav>
                                        <p:tav tm="100000">
                                          <p:val>
                                            <p:strVal val="#ppt_y"/>
                                          </p:val>
                                        </p:tav>
                                      </p:tavLst>
                                    </p:anim>
                                  </p:childTnLst>
                                </p:cTn>
                              </p:par>
                            </p:childTnLst>
                          </p:cTn>
                        </p:par>
                        <p:par>
                          <p:cTn id="61" fill="hold">
                            <p:stCondLst>
                              <p:cond delay="7000"/>
                            </p:stCondLst>
                            <p:childTnLst>
                              <p:par>
                                <p:cTn id="62" presetID="21" presetClass="entr" presetSubtype="1"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wheel(1)">
                                      <p:cBhvr>
                                        <p:cTn id="64" dur="1000"/>
                                        <p:tgtEl>
                                          <p:spTgt spid="6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8"/>
                                        </p:tgtEl>
                                        <p:attrNameLst>
                                          <p:attrName>style.visibility</p:attrName>
                                        </p:attrNameLst>
                                      </p:cBhvr>
                                      <p:to>
                                        <p:strVal val="visible"/>
                                      </p:to>
                                    </p:set>
                                    <p:animEffect transition="in" filter="fade">
                                      <p:cBhvr>
                                        <p:cTn id="67" dur="1000"/>
                                        <p:tgtEl>
                                          <p:spTgt spid="68"/>
                                        </p:tgtEl>
                                      </p:cBhvr>
                                    </p:animEffect>
                                  </p:childTnLst>
                                </p:cTn>
                              </p:par>
                            </p:childTnLst>
                          </p:cTn>
                        </p:par>
                        <p:par>
                          <p:cTn id="68" fill="hold">
                            <p:stCondLst>
                              <p:cond delay="8000"/>
                            </p:stCondLst>
                            <p:childTnLst>
                              <p:par>
                                <p:cTn id="69" presetID="2" presetClass="entr" presetSubtype="8" decel="100000" fill="hold" grpId="0" nodeType="afterEffect">
                                  <p:stCondLst>
                                    <p:cond delay="0"/>
                                  </p:stCondLst>
                                  <p:childTnLst>
                                    <p:set>
                                      <p:cBhvr>
                                        <p:cTn id="70" dur="1" fill="hold">
                                          <p:stCondLst>
                                            <p:cond delay="0"/>
                                          </p:stCondLst>
                                        </p:cTn>
                                        <p:tgtEl>
                                          <p:spTgt spid="80">
                                            <p:txEl>
                                              <p:pRg st="0" end="0"/>
                                            </p:txEl>
                                          </p:spTgt>
                                        </p:tgtEl>
                                        <p:attrNameLst>
                                          <p:attrName>style.visibility</p:attrName>
                                        </p:attrNameLst>
                                      </p:cBhvr>
                                      <p:to>
                                        <p:strVal val="visible"/>
                                      </p:to>
                                    </p:set>
                                    <p:anim calcmode="lin" valueType="num">
                                      <p:cBhvr additive="base">
                                        <p:cTn id="71" dur="500" fill="hold"/>
                                        <p:tgtEl>
                                          <p:spTgt spid="80">
                                            <p:txEl>
                                              <p:pRg st="0" end="0"/>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80">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8500"/>
                            </p:stCondLst>
                            <p:childTnLst>
                              <p:par>
                                <p:cTn id="74" presetID="22" presetClass="entr" presetSubtype="2" fill="hold" grpId="0" nodeType="afterEffect">
                                  <p:stCondLst>
                                    <p:cond delay="0"/>
                                  </p:stCondLst>
                                  <p:childTnLst>
                                    <p:set>
                                      <p:cBhvr>
                                        <p:cTn id="75" dur="1" fill="hold">
                                          <p:stCondLst>
                                            <p:cond delay="0"/>
                                          </p:stCondLst>
                                        </p:cTn>
                                        <p:tgtEl>
                                          <p:spTgt spid="81">
                                            <p:txEl>
                                              <p:pRg st="0" end="0"/>
                                            </p:txEl>
                                          </p:spTgt>
                                        </p:tgtEl>
                                        <p:attrNameLst>
                                          <p:attrName>style.visibility</p:attrName>
                                        </p:attrNameLst>
                                      </p:cBhvr>
                                      <p:to>
                                        <p:strVal val="visible"/>
                                      </p:to>
                                    </p:set>
                                    <p:animEffect transition="in" filter="wipe(right)">
                                      <p:cBhvr>
                                        <p:cTn id="76" dur="500"/>
                                        <p:tgtEl>
                                          <p:spTgt spid="81">
                                            <p:txEl>
                                              <p:pRg st="0" end="0"/>
                                            </p:txEl>
                                          </p:spTgt>
                                        </p:tgtEl>
                                      </p:cBhvr>
                                    </p:animEffect>
                                  </p:childTnLst>
                                </p:cTn>
                              </p:par>
                            </p:childTnLst>
                          </p:cTn>
                        </p:par>
                        <p:par>
                          <p:cTn id="77" fill="hold">
                            <p:stCondLst>
                              <p:cond delay="9000"/>
                            </p:stCondLst>
                            <p:childTnLst>
                              <p:par>
                                <p:cTn id="78" presetID="2" presetClass="entr" presetSubtype="4" decel="100000" fill="hold" grpId="0"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additive="base">
                                        <p:cTn id="80" dur="500" fill="hold"/>
                                        <p:tgtEl>
                                          <p:spTgt spid="69"/>
                                        </p:tgtEl>
                                        <p:attrNameLst>
                                          <p:attrName>ppt_x</p:attrName>
                                        </p:attrNameLst>
                                      </p:cBhvr>
                                      <p:tavLst>
                                        <p:tav tm="0">
                                          <p:val>
                                            <p:strVal val="#ppt_x"/>
                                          </p:val>
                                        </p:tav>
                                        <p:tav tm="100000">
                                          <p:val>
                                            <p:strVal val="#ppt_x"/>
                                          </p:val>
                                        </p:tav>
                                      </p:tavLst>
                                    </p:anim>
                                    <p:anim calcmode="lin" valueType="num">
                                      <p:cBhvr additive="base">
                                        <p:cTn id="81" dur="500" fill="hold"/>
                                        <p:tgtEl>
                                          <p:spTgt spid="69"/>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21" presetClass="entr" presetSubtype="1"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wheel(1)">
                                      <p:cBhvr>
                                        <p:cTn id="85" dur="1000"/>
                                        <p:tgtEl>
                                          <p:spTgt spid="70"/>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fade">
                                      <p:cBhvr>
                                        <p:cTn id="88" dur="1000"/>
                                        <p:tgtEl>
                                          <p:spTgt spid="71"/>
                                        </p:tgtEl>
                                      </p:cBhvr>
                                    </p:animEffect>
                                  </p:childTnLst>
                                </p:cTn>
                              </p:par>
                            </p:childTnLst>
                          </p:cTn>
                        </p:par>
                        <p:par>
                          <p:cTn id="89" fill="hold">
                            <p:stCondLst>
                              <p:cond delay="10500"/>
                            </p:stCondLst>
                            <p:childTnLst>
                              <p:par>
                                <p:cTn id="90" presetID="2" presetClass="entr" presetSubtype="2" decel="100000" fill="hold" grpId="0" nodeType="afterEffect">
                                  <p:stCondLst>
                                    <p:cond delay="0"/>
                                  </p:stCondLst>
                                  <p:childTnLst>
                                    <p:set>
                                      <p:cBhvr>
                                        <p:cTn id="91" dur="1" fill="hold">
                                          <p:stCondLst>
                                            <p:cond delay="0"/>
                                          </p:stCondLst>
                                        </p:cTn>
                                        <p:tgtEl>
                                          <p:spTgt spid="78">
                                            <p:txEl>
                                              <p:pRg st="0" end="0"/>
                                            </p:txEl>
                                          </p:spTgt>
                                        </p:tgtEl>
                                        <p:attrNameLst>
                                          <p:attrName>style.visibility</p:attrName>
                                        </p:attrNameLst>
                                      </p:cBhvr>
                                      <p:to>
                                        <p:strVal val="visible"/>
                                      </p:to>
                                    </p:set>
                                    <p:anim calcmode="lin" valueType="num">
                                      <p:cBhvr additive="base">
                                        <p:cTn id="92" dur="500" fill="hold"/>
                                        <p:tgtEl>
                                          <p:spTgt spid="78">
                                            <p:txEl>
                                              <p:pRg st="0" end="0"/>
                                            </p:txEl>
                                          </p:spTgt>
                                        </p:tgtEl>
                                        <p:attrNameLst>
                                          <p:attrName>ppt_x</p:attrName>
                                        </p:attrNameLst>
                                      </p:cBhvr>
                                      <p:tavLst>
                                        <p:tav tm="0">
                                          <p:val>
                                            <p:strVal val="1+#ppt_w/2"/>
                                          </p:val>
                                        </p:tav>
                                        <p:tav tm="100000">
                                          <p:val>
                                            <p:strVal val="#ppt_x"/>
                                          </p:val>
                                        </p:tav>
                                      </p:tavLst>
                                    </p:anim>
                                    <p:anim calcmode="lin" valueType="num">
                                      <p:cBhvr additive="base">
                                        <p:cTn id="93" dur="500" fill="hold"/>
                                        <p:tgtEl>
                                          <p:spTgt spid="78">
                                            <p:txEl>
                                              <p:pRg st="0" end="0"/>
                                            </p:txEl>
                                          </p:spTgt>
                                        </p:tgtEl>
                                        <p:attrNameLst>
                                          <p:attrName>ppt_y</p:attrName>
                                        </p:attrNameLst>
                                      </p:cBhvr>
                                      <p:tavLst>
                                        <p:tav tm="0">
                                          <p:val>
                                            <p:strVal val="#ppt_y"/>
                                          </p:val>
                                        </p:tav>
                                        <p:tav tm="100000">
                                          <p:val>
                                            <p:strVal val="#ppt_y"/>
                                          </p:val>
                                        </p:tav>
                                      </p:tavLst>
                                    </p:anim>
                                  </p:childTnLst>
                                </p:cTn>
                              </p:par>
                            </p:childTnLst>
                          </p:cTn>
                        </p:par>
                        <p:par>
                          <p:cTn id="94" fill="hold">
                            <p:stCondLst>
                              <p:cond delay="11000"/>
                            </p:stCondLst>
                            <p:childTnLst>
                              <p:par>
                                <p:cTn id="95" presetID="22" presetClass="entr" presetSubtype="8" fill="hold" grpId="0" nodeType="after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wipe(left)">
                                      <p:cBhvr>
                                        <p:cTn id="97" dur="500"/>
                                        <p:tgtEl>
                                          <p:spTgt spid="79">
                                            <p:txEl>
                                              <p:pRg st="0" end="0"/>
                                            </p:txEl>
                                          </p:spTgt>
                                        </p:tgtEl>
                                      </p:cBhvr>
                                    </p:animEffect>
                                  </p:childTnLst>
                                </p:cTn>
                              </p:par>
                            </p:childTnLst>
                          </p:cTn>
                        </p:par>
                        <p:par>
                          <p:cTn id="98" fill="hold">
                            <p:stCondLst>
                              <p:cond delay="11500"/>
                            </p:stCondLst>
                            <p:childTnLst>
                              <p:par>
                                <p:cTn id="99" presetID="2" presetClass="entr" presetSubtype="4" decel="100000"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childTnLst>
                          </p:cTn>
                        </p:par>
                        <p:par>
                          <p:cTn id="103" fill="hold">
                            <p:stCondLst>
                              <p:cond delay="12000"/>
                            </p:stCondLst>
                            <p:childTnLst>
                              <p:par>
                                <p:cTn id="104" presetID="21" presetClass="entr" presetSubtype="1" fill="hold" grpId="0"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wheel(1)">
                                      <p:cBhvr>
                                        <p:cTn id="106" dur="1000"/>
                                        <p:tgtEl>
                                          <p:spTgt spid="64"/>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Effect transition="in" filter="fade">
                                      <p:cBhvr>
                                        <p:cTn id="109" dur="1000"/>
                                        <p:tgtEl>
                                          <p:spTgt spid="65"/>
                                        </p:tgtEl>
                                      </p:cBhvr>
                                    </p:animEffect>
                                  </p:childTnLst>
                                </p:cTn>
                              </p:par>
                            </p:childTnLst>
                          </p:cTn>
                        </p:par>
                        <p:par>
                          <p:cTn id="110" fill="hold">
                            <p:stCondLst>
                              <p:cond delay="13000"/>
                            </p:stCondLst>
                            <p:childTnLst>
                              <p:par>
                                <p:cTn id="111" presetID="2" presetClass="entr" presetSubtype="8" decel="100000" fill="hold" grpId="0" nodeType="afterEffect">
                                  <p:stCondLst>
                                    <p:cond delay="0"/>
                                  </p:stCondLst>
                                  <p:childTnLst>
                                    <p:set>
                                      <p:cBhvr>
                                        <p:cTn id="112" dur="1" fill="hold">
                                          <p:stCondLst>
                                            <p:cond delay="0"/>
                                          </p:stCondLst>
                                        </p:cTn>
                                        <p:tgtEl>
                                          <p:spTgt spid="82">
                                            <p:txEl>
                                              <p:pRg st="0" end="0"/>
                                            </p:txEl>
                                          </p:spTgt>
                                        </p:tgtEl>
                                        <p:attrNameLst>
                                          <p:attrName>style.visibility</p:attrName>
                                        </p:attrNameLst>
                                      </p:cBhvr>
                                      <p:to>
                                        <p:strVal val="visible"/>
                                      </p:to>
                                    </p:set>
                                    <p:anim calcmode="lin" valueType="num">
                                      <p:cBhvr additive="base">
                                        <p:cTn id="113" dur="500" fill="hold"/>
                                        <p:tgtEl>
                                          <p:spTgt spid="82">
                                            <p:txEl>
                                              <p:pRg st="0" end="0"/>
                                            </p:txEl>
                                          </p:spTgt>
                                        </p:tgtEl>
                                        <p:attrNameLst>
                                          <p:attrName>ppt_x</p:attrName>
                                        </p:attrNameLst>
                                      </p:cBhvr>
                                      <p:tavLst>
                                        <p:tav tm="0">
                                          <p:val>
                                            <p:strVal val="0-#ppt_w/2"/>
                                          </p:val>
                                        </p:tav>
                                        <p:tav tm="100000">
                                          <p:val>
                                            <p:strVal val="#ppt_x"/>
                                          </p:val>
                                        </p:tav>
                                      </p:tavLst>
                                    </p:anim>
                                    <p:anim calcmode="lin" valueType="num">
                                      <p:cBhvr additive="base">
                                        <p:cTn id="114" dur="500" fill="hold"/>
                                        <p:tgtEl>
                                          <p:spTgt spid="82">
                                            <p:txEl>
                                              <p:pRg st="0" end="0"/>
                                            </p:txEl>
                                          </p:spTgt>
                                        </p:tgtEl>
                                        <p:attrNameLst>
                                          <p:attrName>ppt_y</p:attrName>
                                        </p:attrNameLst>
                                      </p:cBhvr>
                                      <p:tavLst>
                                        <p:tav tm="0">
                                          <p:val>
                                            <p:strVal val="#ppt_y"/>
                                          </p:val>
                                        </p:tav>
                                        <p:tav tm="100000">
                                          <p:val>
                                            <p:strVal val="#ppt_y"/>
                                          </p:val>
                                        </p:tav>
                                      </p:tavLst>
                                    </p:anim>
                                  </p:childTnLst>
                                </p:cTn>
                              </p:par>
                            </p:childTnLst>
                          </p:cTn>
                        </p:par>
                        <p:par>
                          <p:cTn id="115" fill="hold">
                            <p:stCondLst>
                              <p:cond delay="13500"/>
                            </p:stCondLst>
                            <p:childTnLst>
                              <p:par>
                                <p:cTn id="116" presetID="22" presetClass="entr" presetSubtype="2" fill="hold" grpId="0" nodeType="afterEffect">
                                  <p:stCondLst>
                                    <p:cond delay="0"/>
                                  </p:stCondLst>
                                  <p:childTnLst>
                                    <p:set>
                                      <p:cBhvr>
                                        <p:cTn id="117" dur="1" fill="hold">
                                          <p:stCondLst>
                                            <p:cond delay="0"/>
                                          </p:stCondLst>
                                        </p:cTn>
                                        <p:tgtEl>
                                          <p:spTgt spid="83">
                                            <p:txEl>
                                              <p:pRg st="0" end="0"/>
                                            </p:txEl>
                                          </p:spTgt>
                                        </p:tgtEl>
                                        <p:attrNameLst>
                                          <p:attrName>style.visibility</p:attrName>
                                        </p:attrNameLst>
                                      </p:cBhvr>
                                      <p:to>
                                        <p:strVal val="visible"/>
                                      </p:to>
                                    </p:set>
                                    <p:animEffect transition="in" filter="wipe(right)">
                                      <p:cBhvr>
                                        <p:cTn id="118" dur="5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1" grpId="0" animBg="1"/>
      <p:bldP spid="57" grpId="0" animBg="1"/>
      <p:bldP spid="58" grpId="0" animBg="1"/>
      <p:bldP spid="59" grpId="0"/>
      <p:bldP spid="60" grpId="0" animBg="1"/>
      <p:bldP spid="61" grpId="0" animBg="1"/>
      <p:bldP spid="62" grpId="0"/>
      <p:bldP spid="63" grpId="0" animBg="1"/>
      <p:bldP spid="64" grpId="0" animBg="1"/>
      <p:bldP spid="65" grpId="0"/>
      <p:bldP spid="66" grpId="0" animBg="1"/>
      <p:bldP spid="67" grpId="0" animBg="1"/>
      <p:bldP spid="68" grpId="0"/>
      <p:bldP spid="69" grpId="0" animBg="1"/>
      <p:bldP spid="70" grpId="0" animBg="1"/>
      <p:bldP spid="71" grpId="0"/>
      <p:bldP spid="74" grpId="0" build="p">
        <p:tmplLst>
          <p:tmpl lvl="1">
            <p:tnLst>
              <p:par>
                <p:cTn presetID="2" presetClass="entr" presetSubtype="1"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0-#ppt_h/2"/>
                          </p:val>
                        </p:tav>
                        <p:tav tm="100000">
                          <p:val>
                            <p:strVal val="#ppt_y"/>
                          </p:val>
                        </p:tav>
                      </p:tavLst>
                    </p:anim>
                  </p:childTnLst>
                </p:cTn>
              </p:par>
            </p:tnLst>
          </p:tmpl>
        </p:tmplLst>
      </p:bldP>
      <p:bldP spid="75" grpId="0" build="p">
        <p:tmplLst>
          <p:tmpl lvl="1">
            <p:tnLst>
              <p:par>
                <p:cTn presetID="22" presetClass="entr" presetSubtype="8"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6" grpId="0" build="p">
        <p:tmplLst>
          <p:tmpl lvl="1">
            <p:tnLst>
              <p:par>
                <p:cTn presetID="2" presetClass="entr" presetSubtype="2" decel="100000"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 calcmode="lin" valueType="num">
                      <p:cBhvr additive="base">
                        <p:cTn dur="500" fill="hold"/>
                        <p:tgtEl>
                          <p:spTgt spid="76"/>
                        </p:tgtEl>
                        <p:attrNameLst>
                          <p:attrName>ppt_x</p:attrName>
                        </p:attrNameLst>
                      </p:cBhvr>
                      <p:tavLst>
                        <p:tav tm="0">
                          <p:val>
                            <p:strVal val="1+#ppt_w/2"/>
                          </p:val>
                        </p:tav>
                        <p:tav tm="100000">
                          <p:val>
                            <p:strVal val="#ppt_x"/>
                          </p:val>
                        </p:tav>
                      </p:tavLst>
                    </p:anim>
                    <p:anim calcmode="lin" valueType="num">
                      <p:cBhvr additive="base">
                        <p:cTn dur="500" fill="hold"/>
                        <p:tgtEl>
                          <p:spTgt spid="76"/>
                        </p:tgtEl>
                        <p:attrNameLst>
                          <p:attrName>ppt_y</p:attrName>
                        </p:attrNameLst>
                      </p:cBhvr>
                      <p:tavLst>
                        <p:tav tm="0">
                          <p:val>
                            <p:strVal val="#ppt_y"/>
                          </p:val>
                        </p:tav>
                        <p:tav tm="100000">
                          <p:val>
                            <p:strVal val="#ppt_y"/>
                          </p:val>
                        </p:tav>
                      </p:tavLst>
                    </p:anim>
                  </p:childTnLst>
                </p:cTn>
              </p:par>
            </p:tnLst>
          </p:tmpl>
        </p:tmplLst>
      </p:bldP>
      <p:bldP spid="77" grpId="0" build="p">
        <p:tmplLst>
          <p:tmpl lvl="1">
            <p:tnLst>
              <p:par>
                <p:cTn presetID="22" presetClass="entr" presetSubtype="8" fill="hold" nodeType="afterEffect">
                  <p:stCondLst>
                    <p:cond delay="0"/>
                  </p:stCondLst>
                  <p:childTnLst>
                    <p:set>
                      <p:cBhvr>
                        <p:cTn dur="1" fill="hold">
                          <p:stCondLst>
                            <p:cond delay="0"/>
                          </p:stCondLst>
                        </p:cTn>
                        <p:tgtEl>
                          <p:spTgt spid="77"/>
                        </p:tgtEl>
                        <p:attrNameLst>
                          <p:attrName>style.visibility</p:attrName>
                        </p:attrNameLst>
                      </p:cBhvr>
                      <p:to>
                        <p:strVal val="visible"/>
                      </p:to>
                    </p:set>
                    <p:animEffect transition="in" filter="wipe(left)">
                      <p:cBhvr>
                        <p:cTn dur="500"/>
                        <p:tgtEl>
                          <p:spTgt spid="77"/>
                        </p:tgtEl>
                      </p:cBhvr>
                    </p:animEffect>
                  </p:childTnLst>
                </p:cTn>
              </p:par>
            </p:tnLst>
          </p:tmpl>
        </p:tmplLst>
      </p:bldP>
      <p:bldP spid="78" grpId="0" build="p">
        <p:tmplLst>
          <p:tmpl lvl="1">
            <p:tnLst>
              <p:par>
                <p:cTn presetID="2" presetClass="entr" presetSubtype="2" decel="100000"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additive="base">
                        <p:cTn dur="500" fill="hold"/>
                        <p:tgtEl>
                          <p:spTgt spid="78"/>
                        </p:tgtEl>
                        <p:attrNameLst>
                          <p:attrName>ppt_x</p:attrName>
                        </p:attrNameLst>
                      </p:cBhvr>
                      <p:tavLst>
                        <p:tav tm="0">
                          <p:val>
                            <p:strVal val="1+#ppt_w/2"/>
                          </p:val>
                        </p:tav>
                        <p:tav tm="100000">
                          <p:val>
                            <p:strVal val="#ppt_x"/>
                          </p:val>
                        </p:tav>
                      </p:tavLst>
                    </p:anim>
                    <p:anim calcmode="lin" valueType="num">
                      <p:cBhvr additive="base">
                        <p:cTn dur="500" fill="hold"/>
                        <p:tgtEl>
                          <p:spTgt spid="78"/>
                        </p:tgtEl>
                        <p:attrNameLst>
                          <p:attrName>ppt_y</p:attrName>
                        </p:attrNameLst>
                      </p:cBhvr>
                      <p:tavLst>
                        <p:tav tm="0">
                          <p:val>
                            <p:strVal val="#ppt_y"/>
                          </p:val>
                        </p:tav>
                        <p:tav tm="100000">
                          <p:val>
                            <p:strVal val="#ppt_y"/>
                          </p:val>
                        </p:tav>
                      </p:tavLst>
                    </p:anim>
                  </p:childTnLst>
                </p:cTn>
              </p:par>
            </p:tnLst>
          </p:tmpl>
        </p:tmplLst>
      </p:bldP>
      <p:bldP spid="79" grpId="0" build="p">
        <p:tmplLst>
          <p:tmpl lvl="1">
            <p:tnLst>
              <p:par>
                <p:cTn presetID="22" presetClass="entr" presetSubtype="8"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80" grpId="0" build="p">
        <p:tmplLst>
          <p:tmpl lvl="1">
            <p:tnLst>
              <p:par>
                <p:cTn presetID="2" presetClass="entr" presetSubtype="8" decel="100000"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 calcmode="lin" valueType="num">
                      <p:cBhvr additive="base">
                        <p:cTn dur="500" fill="hold"/>
                        <p:tgtEl>
                          <p:spTgt spid="80"/>
                        </p:tgtEl>
                        <p:attrNameLst>
                          <p:attrName>ppt_x</p:attrName>
                        </p:attrNameLst>
                      </p:cBhvr>
                      <p:tavLst>
                        <p:tav tm="0">
                          <p:val>
                            <p:strVal val="0-#ppt_w/2"/>
                          </p:val>
                        </p:tav>
                        <p:tav tm="100000">
                          <p:val>
                            <p:strVal val="#ppt_x"/>
                          </p:val>
                        </p:tav>
                      </p:tavLst>
                    </p:anim>
                    <p:anim calcmode="lin" valueType="num">
                      <p:cBhvr additive="base">
                        <p:cTn dur="500" fill="hold"/>
                        <p:tgtEl>
                          <p:spTgt spid="80"/>
                        </p:tgtEl>
                        <p:attrNameLst>
                          <p:attrName>ppt_y</p:attrName>
                        </p:attrNameLst>
                      </p:cBhvr>
                      <p:tavLst>
                        <p:tav tm="0">
                          <p:val>
                            <p:strVal val="#ppt_y"/>
                          </p:val>
                        </p:tav>
                        <p:tav tm="100000">
                          <p:val>
                            <p:strVal val="#ppt_y"/>
                          </p:val>
                        </p:tav>
                      </p:tavLst>
                    </p:anim>
                  </p:childTnLst>
                </p:cTn>
              </p:par>
            </p:tnLst>
          </p:tmpl>
        </p:tmplLst>
      </p:bldP>
      <p:bldP spid="81" grpId="0" build="p">
        <p:tmplLst>
          <p:tmpl lvl="1">
            <p:tnLst>
              <p:par>
                <p:cTn presetID="22" presetClass="entr" presetSubtype="2"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wipe(right)">
                      <p:cBhvr>
                        <p:cTn dur="500"/>
                        <p:tgtEl>
                          <p:spTgt spid="81"/>
                        </p:tgtEl>
                      </p:cBhvr>
                    </p:animEffect>
                  </p:childTnLst>
                </p:cTn>
              </p:par>
            </p:tnLst>
          </p:tmpl>
        </p:tmplLst>
      </p:bldP>
      <p:bldP spid="82" grpId="0" build="p">
        <p:tmplLst>
          <p:tmpl lvl="1">
            <p:tnLst>
              <p:par>
                <p:cTn presetID="2" presetClass="entr" presetSubtype="8" decel="100000"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 calcmode="lin" valueType="num">
                      <p:cBhvr additive="base">
                        <p:cTn dur="500" fill="hold"/>
                        <p:tgtEl>
                          <p:spTgt spid="82"/>
                        </p:tgtEl>
                        <p:attrNameLst>
                          <p:attrName>ppt_x</p:attrName>
                        </p:attrNameLst>
                      </p:cBhvr>
                      <p:tavLst>
                        <p:tav tm="0">
                          <p:val>
                            <p:strVal val="0-#ppt_w/2"/>
                          </p:val>
                        </p:tav>
                        <p:tav tm="100000">
                          <p:val>
                            <p:strVal val="#ppt_x"/>
                          </p:val>
                        </p:tav>
                      </p:tavLst>
                    </p:anim>
                    <p:anim calcmode="lin" valueType="num">
                      <p:cBhvr additive="base">
                        <p:cTn dur="500" fill="hold"/>
                        <p:tgtEl>
                          <p:spTgt spid="82"/>
                        </p:tgtEl>
                        <p:attrNameLst>
                          <p:attrName>ppt_y</p:attrName>
                        </p:attrNameLst>
                      </p:cBhvr>
                      <p:tavLst>
                        <p:tav tm="0">
                          <p:val>
                            <p:strVal val="#ppt_y"/>
                          </p:val>
                        </p:tav>
                        <p:tav tm="100000">
                          <p:val>
                            <p:strVal val="#ppt_y"/>
                          </p:val>
                        </p:tav>
                      </p:tavLst>
                    </p:anim>
                  </p:childTnLst>
                </p:cTn>
              </p:par>
            </p:tnLst>
          </p:tmpl>
        </p:tmplLst>
      </p:bldP>
      <p:bldP spid="83" grpId="0" build="p">
        <p:tmplLst>
          <p:tmpl lvl="1">
            <p:tnLst>
              <p:par>
                <p:cTn presetID="22" presetClass="entr" presetSubtype="2" fill="hold" nodeType="afterEffect">
                  <p:stCondLst>
                    <p:cond delay="0"/>
                  </p:stCondLst>
                  <p:childTnLst>
                    <p:set>
                      <p:cBhvr>
                        <p:cTn dur="1" fill="hold">
                          <p:stCondLst>
                            <p:cond delay="0"/>
                          </p:stCondLst>
                        </p:cTn>
                        <p:tgtEl>
                          <p:spTgt spid="83"/>
                        </p:tgtEl>
                        <p:attrNameLst>
                          <p:attrName>style.visibility</p:attrName>
                        </p:attrNameLst>
                      </p:cBhvr>
                      <p:to>
                        <p:strVal val="visible"/>
                      </p:to>
                    </p:set>
                    <p:animEffect transition="in" filter="wipe(right)">
                      <p:cBhvr>
                        <p:cTn dur="500"/>
                        <p:tgtEl>
                          <p:spTgt spid="83"/>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Relationship">
    <p:spTree>
      <p:nvGrpSpPr>
        <p:cNvPr id="1" name=""/>
        <p:cNvGrpSpPr/>
        <p:nvPr/>
      </p:nvGrpSpPr>
      <p:grpSpPr>
        <a:xfrm>
          <a:off x="0" y="0"/>
          <a:ext cx="0" cy="0"/>
          <a:chOff x="0" y="0"/>
          <a:chExt cx="0" cy="0"/>
        </a:xfrm>
      </p:grpSpPr>
      <p:cxnSp>
        <p:nvCxnSpPr>
          <p:cNvPr id="8" name="直線コネクタ 7"/>
          <p:cNvCxnSpPr/>
          <p:nvPr userDrawn="1"/>
        </p:nvCxnSpPr>
        <p:spPr>
          <a:xfrm>
            <a:off x="4908480" y="3576641"/>
            <a:ext cx="4234351" cy="1434557"/>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userDrawn="1"/>
        </p:nvCxnSpPr>
        <p:spPr>
          <a:xfrm flipV="1">
            <a:off x="2048942" y="5019634"/>
            <a:ext cx="7093887" cy="246656"/>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userDrawn="1"/>
        </p:nvCxnSpPr>
        <p:spPr>
          <a:xfrm flipV="1">
            <a:off x="5000257" y="5011197"/>
            <a:ext cx="4142573" cy="1764030"/>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userDrawn="1"/>
        </p:nvCxnSpPr>
        <p:spPr>
          <a:xfrm flipH="1">
            <a:off x="9142829" y="3387701"/>
            <a:ext cx="3608874" cy="1631933"/>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userDrawn="1"/>
        </p:nvCxnSpPr>
        <p:spPr>
          <a:xfrm flipH="1">
            <a:off x="9142832" y="4803911"/>
            <a:ext cx="4536557" cy="173051"/>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userDrawn="1"/>
        </p:nvCxnSpPr>
        <p:spPr>
          <a:xfrm flipH="1" flipV="1">
            <a:off x="9142829" y="5019632"/>
            <a:ext cx="3990621" cy="1450856"/>
          </a:xfrm>
          <a:prstGeom prst="line">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22" name="円/楕円 21"/>
          <p:cNvSpPr/>
          <p:nvPr userDrawn="1"/>
        </p:nvSpPr>
        <p:spPr>
          <a:xfrm>
            <a:off x="12065215" y="2724821"/>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3" name="円/楕円 22"/>
          <p:cNvSpPr/>
          <p:nvPr userDrawn="1"/>
        </p:nvSpPr>
        <p:spPr>
          <a:xfrm>
            <a:off x="12229704" y="2889308"/>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4" name="図プレースホルダー 7"/>
          <p:cNvSpPr>
            <a:spLocks noGrp="1"/>
          </p:cNvSpPr>
          <p:nvPr>
            <p:ph type="pic" sz="quarter" idx="12" hasCustomPrompt="1"/>
          </p:nvPr>
        </p:nvSpPr>
        <p:spPr>
          <a:xfrm>
            <a:off x="12446963" y="3106571"/>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25" name="円/楕円 24"/>
          <p:cNvSpPr/>
          <p:nvPr userDrawn="1"/>
        </p:nvSpPr>
        <p:spPr>
          <a:xfrm>
            <a:off x="12992900" y="4097797"/>
            <a:ext cx="1372976" cy="1372976"/>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6" name="円/楕円 25"/>
          <p:cNvSpPr/>
          <p:nvPr userDrawn="1"/>
        </p:nvSpPr>
        <p:spPr>
          <a:xfrm>
            <a:off x="13157389" y="4262285"/>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7" name="図プレースホルダー 7"/>
          <p:cNvSpPr>
            <a:spLocks noGrp="1"/>
          </p:cNvSpPr>
          <p:nvPr>
            <p:ph type="pic" sz="quarter" idx="14" hasCustomPrompt="1"/>
          </p:nvPr>
        </p:nvSpPr>
        <p:spPr>
          <a:xfrm>
            <a:off x="13374650" y="4479547"/>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28" name="円/楕円 27"/>
          <p:cNvSpPr/>
          <p:nvPr userDrawn="1"/>
        </p:nvSpPr>
        <p:spPr>
          <a:xfrm>
            <a:off x="12446964" y="5784001"/>
            <a:ext cx="1372976" cy="1372976"/>
          </a:xfrm>
          <a:prstGeom prst="ellipse">
            <a:avLst/>
          </a:pr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9" name="円/楕円 28"/>
          <p:cNvSpPr/>
          <p:nvPr userDrawn="1"/>
        </p:nvSpPr>
        <p:spPr>
          <a:xfrm>
            <a:off x="12611452" y="5948487"/>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0" name="図プレースホルダー 7"/>
          <p:cNvSpPr>
            <a:spLocks noGrp="1"/>
          </p:cNvSpPr>
          <p:nvPr>
            <p:ph type="pic" sz="quarter" idx="15" hasCustomPrompt="1"/>
          </p:nvPr>
        </p:nvSpPr>
        <p:spPr>
          <a:xfrm>
            <a:off x="12828712" y="6165749"/>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33" name="円/楕円 32"/>
          <p:cNvSpPr/>
          <p:nvPr userDrawn="1"/>
        </p:nvSpPr>
        <p:spPr>
          <a:xfrm>
            <a:off x="6618670" y="2495471"/>
            <a:ext cx="5048322" cy="5048322"/>
          </a:xfrm>
          <a:prstGeom prst="ellipse">
            <a:avLst/>
          </a:prstGeom>
          <a:blipFill dpi="0" rotWithShape="1">
            <a:blip r:embed="rId5"/>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4" name="円/楕円 33"/>
          <p:cNvSpPr>
            <a:spLocks noChangeAspect="1"/>
          </p:cNvSpPr>
          <p:nvPr userDrawn="1"/>
        </p:nvSpPr>
        <p:spPr>
          <a:xfrm>
            <a:off x="6802829" y="2679632"/>
            <a:ext cx="4680000" cy="4680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6" name="図プレースホルダー 7"/>
          <p:cNvSpPr>
            <a:spLocks noGrp="1"/>
          </p:cNvSpPr>
          <p:nvPr>
            <p:ph type="pic" sz="quarter" idx="16" hasCustomPrompt="1"/>
          </p:nvPr>
        </p:nvSpPr>
        <p:spPr>
          <a:xfrm>
            <a:off x="8582879" y="3444607"/>
            <a:ext cx="1137896" cy="1137896"/>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37" name="円/楕円 36"/>
          <p:cNvSpPr/>
          <p:nvPr userDrawn="1"/>
        </p:nvSpPr>
        <p:spPr>
          <a:xfrm>
            <a:off x="3372845" y="2035943"/>
            <a:ext cx="3081399" cy="3081399"/>
          </a:xfrm>
          <a:prstGeom prst="ellipse">
            <a:avLst/>
          </a:pr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8" name="円/楕円 37"/>
          <p:cNvSpPr/>
          <p:nvPr userDrawn="1"/>
        </p:nvSpPr>
        <p:spPr>
          <a:xfrm>
            <a:off x="3542399" y="2205497"/>
            <a:ext cx="2742292" cy="2742293"/>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9" name="図プレースホルダー 7"/>
          <p:cNvSpPr>
            <a:spLocks noGrp="1"/>
          </p:cNvSpPr>
          <p:nvPr>
            <p:ph type="pic" sz="quarter" idx="17" hasCustomPrompt="1"/>
          </p:nvPr>
        </p:nvSpPr>
        <p:spPr>
          <a:xfrm>
            <a:off x="4511800" y="2762921"/>
            <a:ext cx="793356" cy="793356"/>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48" name="円/楕円 47"/>
          <p:cNvSpPr/>
          <p:nvPr userDrawn="1"/>
        </p:nvSpPr>
        <p:spPr>
          <a:xfrm>
            <a:off x="876382" y="4073313"/>
            <a:ext cx="2345119" cy="2345120"/>
          </a:xfrm>
          <a:prstGeom prst="ellipse">
            <a:avLst/>
          </a:pr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9" name="円/楕円 48"/>
          <p:cNvSpPr/>
          <p:nvPr userDrawn="1"/>
        </p:nvSpPr>
        <p:spPr>
          <a:xfrm>
            <a:off x="1053999" y="4250931"/>
            <a:ext cx="1989885" cy="198988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0" name="図プレースホルダー 7"/>
          <p:cNvSpPr>
            <a:spLocks noGrp="1"/>
          </p:cNvSpPr>
          <p:nvPr>
            <p:ph type="pic" sz="quarter" idx="18" hasCustomPrompt="1"/>
          </p:nvPr>
        </p:nvSpPr>
        <p:spPr>
          <a:xfrm>
            <a:off x="1744202" y="4636394"/>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51" name="円/楕円 50"/>
          <p:cNvSpPr/>
          <p:nvPr userDrawn="1"/>
        </p:nvSpPr>
        <p:spPr>
          <a:xfrm>
            <a:off x="3637626" y="5306285"/>
            <a:ext cx="2725259" cy="2725260"/>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2" name="円/楕円 51"/>
          <p:cNvSpPr>
            <a:spLocks noChangeAspect="1"/>
          </p:cNvSpPr>
          <p:nvPr userDrawn="1"/>
        </p:nvSpPr>
        <p:spPr>
          <a:xfrm>
            <a:off x="3812256" y="5480915"/>
            <a:ext cx="2376000" cy="2376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3" name="図プレースホルダー 7"/>
          <p:cNvSpPr>
            <a:spLocks noGrp="1"/>
          </p:cNvSpPr>
          <p:nvPr>
            <p:ph type="pic" sz="quarter" idx="19" hasCustomPrompt="1"/>
          </p:nvPr>
        </p:nvSpPr>
        <p:spPr>
          <a:xfrm>
            <a:off x="4611108" y="5996726"/>
            <a:ext cx="762750" cy="762750"/>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71" name="テキスト プレースホルダー 5"/>
          <p:cNvSpPr>
            <a:spLocks noGrp="1"/>
          </p:cNvSpPr>
          <p:nvPr>
            <p:ph type="body" sz="quarter" idx="20" hasCustomPrompt="1"/>
          </p:nvPr>
        </p:nvSpPr>
        <p:spPr>
          <a:xfrm>
            <a:off x="13444562" y="3076521"/>
            <a:ext cx="3861714" cy="647693"/>
          </a:xfrm>
        </p:spPr>
        <p:txBody>
          <a:bodyPr anchor="ctr">
            <a:noAutofit/>
          </a:bodyPr>
          <a:lstStyle>
            <a:lvl1pPr algn="l">
              <a:defRPr sz="3200" i="0" baseline="0">
                <a:solidFill>
                  <a:schemeClr val="accent2">
                    <a:lumMod val="75000"/>
                  </a:schemeClr>
                </a:solidFill>
                <a:effectLst/>
                <a:latin typeface="Bebas Neue Regular" panose="00000500000000000000" pitchFamily="2" charset="0"/>
              </a:defRPr>
            </a:lvl1pPr>
          </a:lstStyle>
          <a:p>
            <a:pPr lvl="0"/>
            <a:r>
              <a:rPr kumimoji="1" lang="en-US" altLang="ja-JP" dirty="0"/>
              <a:t>TEXT HERE</a:t>
            </a:r>
            <a:endParaRPr kumimoji="1" lang="ja-JP" altLang="en-US" dirty="0"/>
          </a:p>
        </p:txBody>
      </p:sp>
      <p:sp>
        <p:nvSpPr>
          <p:cNvPr id="73" name="テキスト プレースホルダー 5"/>
          <p:cNvSpPr>
            <a:spLocks noGrp="1"/>
          </p:cNvSpPr>
          <p:nvPr>
            <p:ph type="body" sz="quarter" idx="22" hasCustomPrompt="1"/>
          </p:nvPr>
        </p:nvSpPr>
        <p:spPr>
          <a:xfrm>
            <a:off x="13815148" y="6171268"/>
            <a:ext cx="3861714" cy="647693"/>
          </a:xfrm>
        </p:spPr>
        <p:txBody>
          <a:bodyPr anchor="ctr">
            <a:noAutofit/>
          </a:bodyPr>
          <a:lstStyle>
            <a:lvl1pPr algn="l">
              <a:defRPr sz="3200" i="0" baseline="0">
                <a:solidFill>
                  <a:schemeClr val="accent2">
                    <a:lumMod val="75000"/>
                  </a:schemeClr>
                </a:solidFill>
                <a:effectLst/>
                <a:latin typeface="Bebas Neue Regular" panose="00000500000000000000" pitchFamily="2" charset="0"/>
              </a:defRPr>
            </a:lvl1pPr>
          </a:lstStyle>
          <a:p>
            <a:pPr lvl="0"/>
            <a:r>
              <a:rPr kumimoji="1" lang="en-US" altLang="ja-JP" dirty="0"/>
              <a:t>TEXT HERE</a:t>
            </a:r>
            <a:endParaRPr kumimoji="1" lang="ja-JP" altLang="en-US" dirty="0"/>
          </a:p>
        </p:txBody>
      </p:sp>
      <p:sp>
        <p:nvSpPr>
          <p:cNvPr id="75" name="テキスト プレースホルダー 5"/>
          <p:cNvSpPr>
            <a:spLocks noGrp="1"/>
          </p:cNvSpPr>
          <p:nvPr>
            <p:ph type="body" sz="quarter" idx="24" hasCustomPrompt="1"/>
          </p:nvPr>
        </p:nvSpPr>
        <p:spPr>
          <a:xfrm>
            <a:off x="14359121" y="4465714"/>
            <a:ext cx="3317742" cy="647693"/>
          </a:xfrm>
        </p:spPr>
        <p:txBody>
          <a:bodyPr anchor="ctr">
            <a:noAutofit/>
          </a:bodyPr>
          <a:lstStyle>
            <a:lvl1pPr algn="l">
              <a:defRPr sz="3200" i="0" baseline="0">
                <a:solidFill>
                  <a:schemeClr val="accent2">
                    <a:lumMod val="75000"/>
                  </a:schemeClr>
                </a:solidFill>
                <a:effectLst/>
                <a:latin typeface="Bebas Neue Regular" panose="00000500000000000000" pitchFamily="2" charset="0"/>
              </a:defRPr>
            </a:lvl1pPr>
          </a:lstStyle>
          <a:p>
            <a:pPr lvl="0"/>
            <a:r>
              <a:rPr kumimoji="1" lang="en-US" altLang="ja-JP" dirty="0"/>
              <a:t>TEXT HERE</a:t>
            </a:r>
            <a:endParaRPr kumimoji="1" lang="ja-JP" altLang="en-US" dirty="0"/>
          </a:p>
        </p:txBody>
      </p:sp>
      <p:sp>
        <p:nvSpPr>
          <p:cNvPr id="78" name="テキスト プレースホルダー 5"/>
          <p:cNvSpPr>
            <a:spLocks noGrp="1"/>
          </p:cNvSpPr>
          <p:nvPr>
            <p:ph type="body" sz="quarter" idx="28" hasCustomPrompt="1"/>
          </p:nvPr>
        </p:nvSpPr>
        <p:spPr>
          <a:xfrm>
            <a:off x="7113748" y="4724477"/>
            <a:ext cx="4066596" cy="663575"/>
          </a:xfrm>
          <a:prstGeom prst="rect">
            <a:avLst/>
          </a:prstGeom>
        </p:spPr>
        <p:txBody>
          <a:bodyPr anchor="ctr">
            <a:noAutofit/>
          </a:bodyPr>
          <a:lstStyle>
            <a:lvl1pPr algn="ctr">
              <a:lnSpc>
                <a:spcPct val="100000"/>
              </a:lnSpc>
              <a:spcBef>
                <a:spcPts val="0"/>
              </a:spcBef>
              <a:defRPr sz="48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79" name="テキスト プレースホルダー 5"/>
          <p:cNvSpPr>
            <a:spLocks noGrp="1"/>
          </p:cNvSpPr>
          <p:nvPr>
            <p:ph type="body" sz="quarter" idx="29" hasCustomPrompt="1"/>
          </p:nvPr>
        </p:nvSpPr>
        <p:spPr>
          <a:xfrm>
            <a:off x="3900053" y="6740863"/>
            <a:ext cx="2191264" cy="663575"/>
          </a:xfrm>
          <a:prstGeom prst="rect">
            <a:avLst/>
          </a:prstGeom>
        </p:spPr>
        <p:txBody>
          <a:bodyPr anchor="ctr">
            <a:noAutofit/>
          </a:bodyPr>
          <a:lstStyle>
            <a:lvl1pPr algn="ctr">
              <a:lnSpc>
                <a:spcPct val="100000"/>
              </a:lnSpc>
              <a:spcBef>
                <a:spcPts val="0"/>
              </a:spcBef>
              <a:defRPr sz="32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80" name="テキスト プレースホルダー 5"/>
          <p:cNvSpPr>
            <a:spLocks noGrp="1"/>
          </p:cNvSpPr>
          <p:nvPr>
            <p:ph type="body" sz="quarter" idx="30" hasCustomPrompt="1"/>
          </p:nvPr>
        </p:nvSpPr>
        <p:spPr>
          <a:xfrm>
            <a:off x="1138408" y="5195073"/>
            <a:ext cx="1773604" cy="663575"/>
          </a:xfrm>
          <a:prstGeom prst="rect">
            <a:avLst/>
          </a:prstGeom>
        </p:spPr>
        <p:txBody>
          <a:bodyPr anchor="ctr">
            <a:noAutofit/>
          </a:bodyPr>
          <a:lstStyle>
            <a:lvl1pPr algn="ctr">
              <a:lnSpc>
                <a:spcPct val="100000"/>
              </a:lnSpc>
              <a:spcBef>
                <a:spcPts val="0"/>
              </a:spcBef>
              <a:defRPr sz="2900" i="0" baseline="0">
                <a:solidFill>
                  <a:schemeClr val="bg1"/>
                </a:solidFill>
                <a:effectLst/>
                <a:latin typeface="Bebas Neue Regular" panose="00000500000000000000" pitchFamily="2" charset="0"/>
              </a:defRPr>
            </a:lvl1pPr>
          </a:lstStyle>
          <a:p>
            <a:pPr lvl="0"/>
            <a:r>
              <a:rPr kumimoji="1" lang="en-US" altLang="ja-JP" dirty="0"/>
              <a:t>WORD</a:t>
            </a:r>
            <a:endParaRPr kumimoji="1" lang="ja-JP" altLang="en-US" dirty="0"/>
          </a:p>
        </p:txBody>
      </p:sp>
      <p:sp>
        <p:nvSpPr>
          <p:cNvPr id="81" name="テキスト プレースホルダー 5"/>
          <p:cNvSpPr>
            <a:spLocks noGrp="1"/>
          </p:cNvSpPr>
          <p:nvPr>
            <p:ph type="body" sz="quarter" idx="31" hasCustomPrompt="1"/>
          </p:nvPr>
        </p:nvSpPr>
        <p:spPr>
          <a:xfrm>
            <a:off x="3614673" y="3532864"/>
            <a:ext cx="2636370" cy="663575"/>
          </a:xfrm>
          <a:prstGeom prst="rect">
            <a:avLst/>
          </a:prstGeom>
        </p:spPr>
        <p:txBody>
          <a:bodyPr anchor="ctr">
            <a:noAutofit/>
          </a:bodyPr>
          <a:lstStyle>
            <a:lvl1pPr algn="ctr">
              <a:lnSpc>
                <a:spcPct val="100000"/>
              </a:lnSpc>
              <a:spcBef>
                <a:spcPts val="0"/>
              </a:spcBef>
              <a:defRPr sz="32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82" name="テキスト プレースホルダー 5"/>
          <p:cNvSpPr>
            <a:spLocks noGrp="1"/>
          </p:cNvSpPr>
          <p:nvPr>
            <p:ph type="body" sz="quarter" idx="32" hasCustomPrompt="1"/>
          </p:nvPr>
        </p:nvSpPr>
        <p:spPr>
          <a:xfrm>
            <a:off x="7168187" y="5296939"/>
            <a:ext cx="3913681" cy="1323542"/>
          </a:xfrm>
        </p:spPr>
        <p:txBody>
          <a:bodyPr anchor="t">
            <a:normAutofit/>
          </a:bodyPr>
          <a:lstStyle>
            <a:lvl1pPr algn="ctr">
              <a:lnSpc>
                <a:spcPct val="130000"/>
              </a:lnSpc>
              <a:defRPr sz="2000" baseline="0">
                <a:solidFill>
                  <a:schemeClr val="bg1"/>
                </a:solidFill>
              </a:defRPr>
            </a:lvl1pPr>
          </a:lstStyle>
          <a:p>
            <a:pPr lvl="0"/>
            <a:r>
              <a:rPr kumimoji="1" lang="en-US" altLang="ja-JP" dirty="0"/>
              <a:t>Text Here</a:t>
            </a:r>
            <a:endParaRPr kumimoji="1" lang="ja-JP" altLang="en-US" dirty="0"/>
          </a:p>
        </p:txBody>
      </p:sp>
      <p:sp>
        <p:nvSpPr>
          <p:cNvPr id="83" name="テキスト プレースホルダー 5"/>
          <p:cNvSpPr>
            <a:spLocks noGrp="1"/>
          </p:cNvSpPr>
          <p:nvPr>
            <p:ph type="body" sz="quarter" idx="33" hasCustomPrompt="1"/>
          </p:nvPr>
        </p:nvSpPr>
        <p:spPr>
          <a:xfrm>
            <a:off x="1137444" y="8031544"/>
            <a:ext cx="16016288" cy="1126970"/>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4150146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250"/>
                            </p:stCondLst>
                            <p:childTnLst>
                              <p:par>
                                <p:cTn id="10" presetID="10" presetClass="entr" presetSubtype="0"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heel(1)">
                                      <p:cBhvr>
                                        <p:cTn id="15" dur="1000"/>
                                        <p:tgtEl>
                                          <p:spTgt spid="34"/>
                                        </p:tgtEl>
                                      </p:cBhvr>
                                    </p:animEffect>
                                  </p:childTnLst>
                                </p:cTn>
                              </p:par>
                            </p:childTnLst>
                          </p:cTn>
                        </p:par>
                        <p:par>
                          <p:cTn id="16" fill="hold">
                            <p:stCondLst>
                              <p:cond delay="2250"/>
                            </p:stCondLst>
                            <p:childTnLst>
                              <p:par>
                                <p:cTn id="17" presetID="49" presetClass="entr" presetSubtype="0" decel="10000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 calcmode="lin" valueType="num">
                                      <p:cBhvr>
                                        <p:cTn id="21" dur="500" fill="hold"/>
                                        <p:tgtEl>
                                          <p:spTgt spid="36"/>
                                        </p:tgtEl>
                                        <p:attrNameLst>
                                          <p:attrName>style.rotation</p:attrName>
                                        </p:attrNameLst>
                                      </p:cBhvr>
                                      <p:tavLst>
                                        <p:tav tm="0">
                                          <p:val>
                                            <p:fltVal val="360"/>
                                          </p:val>
                                        </p:tav>
                                        <p:tav tm="100000">
                                          <p:val>
                                            <p:fltVal val="0"/>
                                          </p:val>
                                        </p:tav>
                                      </p:tavLst>
                                    </p:anim>
                                    <p:animEffect transition="in" filter="fade">
                                      <p:cBhvr>
                                        <p:cTn id="22" dur="500"/>
                                        <p:tgtEl>
                                          <p:spTgt spid="36"/>
                                        </p:tgtEl>
                                      </p:cBhvr>
                                    </p:animEffect>
                                  </p:childTnLst>
                                </p:cTn>
                              </p:par>
                            </p:childTnLst>
                          </p:cTn>
                        </p:par>
                        <p:par>
                          <p:cTn id="23" fill="hold">
                            <p:stCondLst>
                              <p:cond delay="2750"/>
                            </p:stCondLst>
                            <p:childTnLst>
                              <p:par>
                                <p:cTn id="24" presetID="23" presetClass="entr" presetSubtype="32" fill="hold" grpId="0" nodeType="afterEffect">
                                  <p:stCondLst>
                                    <p:cond delay="0"/>
                                  </p:stCondLst>
                                  <p:childTnLst>
                                    <p:set>
                                      <p:cBhvr>
                                        <p:cTn id="25" dur="1" fill="hold">
                                          <p:stCondLst>
                                            <p:cond delay="0"/>
                                          </p:stCondLst>
                                        </p:cTn>
                                        <p:tgtEl>
                                          <p:spTgt spid="78">
                                            <p:txEl>
                                              <p:pRg st="0" end="0"/>
                                            </p:txEl>
                                          </p:spTgt>
                                        </p:tgtEl>
                                        <p:attrNameLst>
                                          <p:attrName>style.visibility</p:attrName>
                                        </p:attrNameLst>
                                      </p:cBhvr>
                                      <p:to>
                                        <p:strVal val="visible"/>
                                      </p:to>
                                    </p:set>
                                    <p:anim calcmode="lin" valueType="num">
                                      <p:cBhvr>
                                        <p:cTn id="26" dur="500" fill="hold"/>
                                        <p:tgtEl>
                                          <p:spTgt spid="78">
                                            <p:txEl>
                                              <p:pRg st="0" end="0"/>
                                            </p:txEl>
                                          </p:spTgt>
                                        </p:tgtEl>
                                        <p:attrNameLst>
                                          <p:attrName>ppt_w</p:attrName>
                                        </p:attrNameLst>
                                      </p:cBhvr>
                                      <p:tavLst>
                                        <p:tav tm="0">
                                          <p:val>
                                            <p:strVal val="4*#ppt_w"/>
                                          </p:val>
                                        </p:tav>
                                        <p:tav tm="100000">
                                          <p:val>
                                            <p:strVal val="#ppt_w"/>
                                          </p:val>
                                        </p:tav>
                                      </p:tavLst>
                                    </p:anim>
                                    <p:anim calcmode="lin" valueType="num">
                                      <p:cBhvr>
                                        <p:cTn id="27" dur="500" fill="hold"/>
                                        <p:tgtEl>
                                          <p:spTgt spid="78">
                                            <p:txEl>
                                              <p:pRg st="0" end="0"/>
                                            </p:txEl>
                                          </p:spTgt>
                                        </p:tgtEl>
                                        <p:attrNameLst>
                                          <p:attrName>ppt_h</p:attrName>
                                        </p:attrNameLst>
                                      </p:cBhvr>
                                      <p:tavLst>
                                        <p:tav tm="0">
                                          <p:val>
                                            <p:strVal val="4*#ppt_h"/>
                                          </p:val>
                                        </p:tav>
                                        <p:tav tm="100000">
                                          <p:val>
                                            <p:strVal val="#ppt_h"/>
                                          </p:val>
                                        </p:tav>
                                      </p:tavLst>
                                    </p:anim>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82">
                                            <p:txEl>
                                              <p:pRg st="0" end="0"/>
                                            </p:txEl>
                                          </p:spTgt>
                                        </p:tgtEl>
                                        <p:attrNameLst>
                                          <p:attrName>style.visibility</p:attrName>
                                        </p:attrNameLst>
                                      </p:cBhvr>
                                      <p:to>
                                        <p:strVal val="visible"/>
                                      </p:to>
                                    </p:set>
                                    <p:animEffect transition="in" filter="wipe(left)">
                                      <p:cBhvr>
                                        <p:cTn id="31" dur="500"/>
                                        <p:tgtEl>
                                          <p:spTgt spid="82">
                                            <p:txEl>
                                              <p:pRg st="0" end="0"/>
                                            </p:txEl>
                                          </p:spTgt>
                                        </p:tgtEl>
                                      </p:cBhvr>
                                    </p:animEffect>
                                  </p:childTnLst>
                                </p:cTn>
                              </p:par>
                            </p:childTnLst>
                          </p:cTn>
                        </p:par>
                        <p:par>
                          <p:cTn id="32" fill="hold">
                            <p:stCondLst>
                              <p:cond delay="3750"/>
                            </p:stCondLst>
                            <p:childTnLst>
                              <p:par>
                                <p:cTn id="33" presetID="22" presetClass="entr" presetSubtype="2"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right)">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par>
                          <p:cTn id="39" fill="hold">
                            <p:stCondLst>
                              <p:cond delay="4250"/>
                            </p:stCondLst>
                            <p:childTnLst>
                              <p:par>
                                <p:cTn id="40" presetID="21" presetClass="entr" presetSubtype="1"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wheel(1)">
                                      <p:cBhvr>
                                        <p:cTn id="42" dur="1000"/>
                                        <p:tgtEl>
                                          <p:spTgt spid="38"/>
                                        </p:tgtEl>
                                      </p:cBhvr>
                                    </p:animEffect>
                                  </p:childTnLst>
                                </p:cTn>
                              </p:par>
                            </p:childTnLst>
                          </p:cTn>
                        </p:par>
                        <p:par>
                          <p:cTn id="43" fill="hold">
                            <p:stCondLst>
                              <p:cond delay="5250"/>
                            </p:stCondLst>
                            <p:childTnLst>
                              <p:par>
                                <p:cTn id="44" presetID="49" presetClass="entr" presetSubtype="0" decel="100000"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 calcmode="lin" valueType="num">
                                      <p:cBhvr>
                                        <p:cTn id="48" dur="500" fill="hold"/>
                                        <p:tgtEl>
                                          <p:spTgt spid="39"/>
                                        </p:tgtEl>
                                        <p:attrNameLst>
                                          <p:attrName>style.rotation</p:attrName>
                                        </p:attrNameLst>
                                      </p:cBhvr>
                                      <p:tavLst>
                                        <p:tav tm="0">
                                          <p:val>
                                            <p:fltVal val="360"/>
                                          </p:val>
                                        </p:tav>
                                        <p:tav tm="100000">
                                          <p:val>
                                            <p:fltVal val="0"/>
                                          </p:val>
                                        </p:tav>
                                      </p:tavLst>
                                    </p:anim>
                                    <p:animEffect transition="in" filter="fade">
                                      <p:cBhvr>
                                        <p:cTn id="49" dur="500"/>
                                        <p:tgtEl>
                                          <p:spTgt spid="39"/>
                                        </p:tgtEl>
                                      </p:cBhvr>
                                    </p:animEffect>
                                  </p:childTnLst>
                                </p:cTn>
                              </p:par>
                            </p:childTnLst>
                          </p:cTn>
                        </p:par>
                        <p:par>
                          <p:cTn id="50" fill="hold">
                            <p:stCondLst>
                              <p:cond delay="5750"/>
                            </p:stCondLst>
                            <p:childTnLst>
                              <p:par>
                                <p:cTn id="51" presetID="22" presetClass="entr" presetSubtype="8" fill="hold" grpId="0" nodeType="afterEffect">
                                  <p:stCondLst>
                                    <p:cond delay="0"/>
                                  </p:stCondLst>
                                  <p:childTnLst>
                                    <p:set>
                                      <p:cBhvr>
                                        <p:cTn id="52" dur="1" fill="hold">
                                          <p:stCondLst>
                                            <p:cond delay="0"/>
                                          </p:stCondLst>
                                        </p:cTn>
                                        <p:tgtEl>
                                          <p:spTgt spid="81">
                                            <p:txEl>
                                              <p:pRg st="0" end="0"/>
                                            </p:txEl>
                                          </p:spTgt>
                                        </p:tgtEl>
                                        <p:attrNameLst>
                                          <p:attrName>style.visibility</p:attrName>
                                        </p:attrNameLst>
                                      </p:cBhvr>
                                      <p:to>
                                        <p:strVal val="visible"/>
                                      </p:to>
                                    </p:set>
                                    <p:animEffect transition="in" filter="wipe(left)">
                                      <p:cBhvr>
                                        <p:cTn id="53" dur="500"/>
                                        <p:tgtEl>
                                          <p:spTgt spid="81">
                                            <p:txEl>
                                              <p:pRg st="0" end="0"/>
                                            </p:txEl>
                                          </p:spTgt>
                                        </p:tgtEl>
                                      </p:cBhvr>
                                    </p:animEffect>
                                  </p:childTnLst>
                                </p:cTn>
                              </p:par>
                            </p:childTnLst>
                          </p:cTn>
                        </p:par>
                        <p:par>
                          <p:cTn id="54" fill="hold">
                            <p:stCondLst>
                              <p:cond delay="6250"/>
                            </p:stCondLst>
                            <p:childTnLst>
                              <p:par>
                                <p:cTn id="55" presetID="22" presetClass="entr" presetSubtype="2" fill="hold"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right)">
                                      <p:cBhvr>
                                        <p:cTn id="57" dur="500"/>
                                        <p:tgtEl>
                                          <p:spTgt spid="5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fade">
                                      <p:cBhvr>
                                        <p:cTn id="60" dur="500"/>
                                        <p:tgtEl>
                                          <p:spTgt spid="48"/>
                                        </p:tgtEl>
                                      </p:cBhvr>
                                    </p:animEffect>
                                  </p:childTnLst>
                                </p:cTn>
                              </p:par>
                            </p:childTnLst>
                          </p:cTn>
                        </p:par>
                        <p:par>
                          <p:cTn id="61" fill="hold">
                            <p:stCondLst>
                              <p:cond delay="6750"/>
                            </p:stCondLst>
                            <p:childTnLst>
                              <p:par>
                                <p:cTn id="62" presetID="21" presetClass="entr" presetSubtype="1" fill="hold" grpId="0"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heel(1)">
                                      <p:cBhvr>
                                        <p:cTn id="64" dur="1000"/>
                                        <p:tgtEl>
                                          <p:spTgt spid="49"/>
                                        </p:tgtEl>
                                      </p:cBhvr>
                                    </p:animEffect>
                                  </p:childTnLst>
                                </p:cTn>
                              </p:par>
                            </p:childTnLst>
                          </p:cTn>
                        </p:par>
                        <p:par>
                          <p:cTn id="65" fill="hold">
                            <p:stCondLst>
                              <p:cond delay="7750"/>
                            </p:stCondLst>
                            <p:childTnLst>
                              <p:par>
                                <p:cTn id="66" presetID="49" presetClass="entr" presetSubtype="0" decel="100000" fill="hold" grpId="0" nodeType="afterEffect">
                                  <p:stCondLst>
                                    <p:cond delay="0"/>
                                  </p:stCondLst>
                                  <p:childTnLst>
                                    <p:set>
                                      <p:cBhvr>
                                        <p:cTn id="67" dur="1" fill="hold">
                                          <p:stCondLst>
                                            <p:cond delay="0"/>
                                          </p:stCondLst>
                                        </p:cTn>
                                        <p:tgtEl>
                                          <p:spTgt spid="50"/>
                                        </p:tgtEl>
                                        <p:attrNameLst>
                                          <p:attrName>style.visibility</p:attrName>
                                        </p:attrNameLst>
                                      </p:cBhvr>
                                      <p:to>
                                        <p:strVal val="visible"/>
                                      </p:to>
                                    </p:set>
                                    <p:anim calcmode="lin" valueType="num">
                                      <p:cBhvr>
                                        <p:cTn id="68" dur="500" fill="hold"/>
                                        <p:tgtEl>
                                          <p:spTgt spid="50"/>
                                        </p:tgtEl>
                                        <p:attrNameLst>
                                          <p:attrName>ppt_w</p:attrName>
                                        </p:attrNameLst>
                                      </p:cBhvr>
                                      <p:tavLst>
                                        <p:tav tm="0">
                                          <p:val>
                                            <p:fltVal val="0"/>
                                          </p:val>
                                        </p:tav>
                                        <p:tav tm="100000">
                                          <p:val>
                                            <p:strVal val="#ppt_w"/>
                                          </p:val>
                                        </p:tav>
                                      </p:tavLst>
                                    </p:anim>
                                    <p:anim calcmode="lin" valueType="num">
                                      <p:cBhvr>
                                        <p:cTn id="69" dur="500" fill="hold"/>
                                        <p:tgtEl>
                                          <p:spTgt spid="50"/>
                                        </p:tgtEl>
                                        <p:attrNameLst>
                                          <p:attrName>ppt_h</p:attrName>
                                        </p:attrNameLst>
                                      </p:cBhvr>
                                      <p:tavLst>
                                        <p:tav tm="0">
                                          <p:val>
                                            <p:fltVal val="0"/>
                                          </p:val>
                                        </p:tav>
                                        <p:tav tm="100000">
                                          <p:val>
                                            <p:strVal val="#ppt_h"/>
                                          </p:val>
                                        </p:tav>
                                      </p:tavLst>
                                    </p:anim>
                                    <p:anim calcmode="lin" valueType="num">
                                      <p:cBhvr>
                                        <p:cTn id="70" dur="500" fill="hold"/>
                                        <p:tgtEl>
                                          <p:spTgt spid="50"/>
                                        </p:tgtEl>
                                        <p:attrNameLst>
                                          <p:attrName>style.rotation</p:attrName>
                                        </p:attrNameLst>
                                      </p:cBhvr>
                                      <p:tavLst>
                                        <p:tav tm="0">
                                          <p:val>
                                            <p:fltVal val="360"/>
                                          </p:val>
                                        </p:tav>
                                        <p:tav tm="100000">
                                          <p:val>
                                            <p:fltVal val="0"/>
                                          </p:val>
                                        </p:tav>
                                      </p:tavLst>
                                    </p:anim>
                                    <p:animEffect transition="in" filter="fade">
                                      <p:cBhvr>
                                        <p:cTn id="71" dur="500"/>
                                        <p:tgtEl>
                                          <p:spTgt spid="50"/>
                                        </p:tgtEl>
                                      </p:cBhvr>
                                    </p:animEffect>
                                  </p:childTnLst>
                                </p:cTn>
                              </p:par>
                            </p:childTnLst>
                          </p:cTn>
                        </p:par>
                        <p:par>
                          <p:cTn id="72" fill="hold">
                            <p:stCondLst>
                              <p:cond delay="8250"/>
                            </p:stCondLst>
                            <p:childTnLst>
                              <p:par>
                                <p:cTn id="73" presetID="22" presetClass="entr" presetSubtype="8" fill="hold" grpId="0" nodeType="afterEffect">
                                  <p:stCondLst>
                                    <p:cond delay="0"/>
                                  </p:stCondLst>
                                  <p:childTnLst>
                                    <p:set>
                                      <p:cBhvr>
                                        <p:cTn id="74" dur="1" fill="hold">
                                          <p:stCondLst>
                                            <p:cond delay="0"/>
                                          </p:stCondLst>
                                        </p:cTn>
                                        <p:tgtEl>
                                          <p:spTgt spid="80">
                                            <p:txEl>
                                              <p:pRg st="0" end="0"/>
                                            </p:txEl>
                                          </p:spTgt>
                                        </p:tgtEl>
                                        <p:attrNameLst>
                                          <p:attrName>style.visibility</p:attrName>
                                        </p:attrNameLst>
                                      </p:cBhvr>
                                      <p:to>
                                        <p:strVal val="visible"/>
                                      </p:to>
                                    </p:set>
                                    <p:animEffect transition="in" filter="wipe(left)">
                                      <p:cBhvr>
                                        <p:cTn id="75" dur="500"/>
                                        <p:tgtEl>
                                          <p:spTgt spid="80">
                                            <p:txEl>
                                              <p:pRg st="0" end="0"/>
                                            </p:txEl>
                                          </p:spTgt>
                                        </p:tgtEl>
                                      </p:cBhvr>
                                    </p:animEffect>
                                  </p:childTnLst>
                                </p:cTn>
                              </p:par>
                            </p:childTnLst>
                          </p:cTn>
                        </p:par>
                        <p:par>
                          <p:cTn id="76" fill="hold">
                            <p:stCondLst>
                              <p:cond delay="8750"/>
                            </p:stCondLst>
                            <p:childTnLst>
                              <p:par>
                                <p:cTn id="77" presetID="22" presetClass="entr" presetSubtype="2"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wipe(right)">
                                      <p:cBhvr>
                                        <p:cTn id="79" dur="500"/>
                                        <p:tgtEl>
                                          <p:spTgt spid="5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1"/>
                                        </p:tgtEl>
                                        <p:attrNameLst>
                                          <p:attrName>style.visibility</p:attrName>
                                        </p:attrNameLst>
                                      </p:cBhvr>
                                      <p:to>
                                        <p:strVal val="visible"/>
                                      </p:to>
                                    </p:set>
                                    <p:animEffect transition="in" filter="fade">
                                      <p:cBhvr>
                                        <p:cTn id="82" dur="500"/>
                                        <p:tgtEl>
                                          <p:spTgt spid="51"/>
                                        </p:tgtEl>
                                      </p:cBhvr>
                                    </p:animEffect>
                                  </p:childTnLst>
                                </p:cTn>
                              </p:par>
                            </p:childTnLst>
                          </p:cTn>
                        </p:par>
                        <p:par>
                          <p:cTn id="83" fill="hold">
                            <p:stCondLst>
                              <p:cond delay="9250"/>
                            </p:stCondLst>
                            <p:childTnLst>
                              <p:par>
                                <p:cTn id="84" presetID="21" presetClass="entr" presetSubtype="1"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heel(1)">
                                      <p:cBhvr>
                                        <p:cTn id="86" dur="1000"/>
                                        <p:tgtEl>
                                          <p:spTgt spid="52"/>
                                        </p:tgtEl>
                                      </p:cBhvr>
                                    </p:animEffect>
                                  </p:childTnLst>
                                </p:cTn>
                              </p:par>
                            </p:childTnLst>
                          </p:cTn>
                        </p:par>
                        <p:par>
                          <p:cTn id="87" fill="hold">
                            <p:stCondLst>
                              <p:cond delay="10250"/>
                            </p:stCondLst>
                            <p:childTnLst>
                              <p:par>
                                <p:cTn id="88" presetID="49" presetClass="entr" presetSubtype="0" decel="100000" fill="hold" grpId="0" nodeType="afterEffect">
                                  <p:stCondLst>
                                    <p:cond delay="0"/>
                                  </p:stCondLst>
                                  <p:childTnLst>
                                    <p:set>
                                      <p:cBhvr>
                                        <p:cTn id="89" dur="1" fill="hold">
                                          <p:stCondLst>
                                            <p:cond delay="0"/>
                                          </p:stCondLst>
                                        </p:cTn>
                                        <p:tgtEl>
                                          <p:spTgt spid="53"/>
                                        </p:tgtEl>
                                        <p:attrNameLst>
                                          <p:attrName>style.visibility</p:attrName>
                                        </p:attrNameLst>
                                      </p:cBhvr>
                                      <p:to>
                                        <p:strVal val="visible"/>
                                      </p:to>
                                    </p:set>
                                    <p:anim calcmode="lin" valueType="num">
                                      <p:cBhvr>
                                        <p:cTn id="90" dur="500" fill="hold"/>
                                        <p:tgtEl>
                                          <p:spTgt spid="53"/>
                                        </p:tgtEl>
                                        <p:attrNameLst>
                                          <p:attrName>ppt_w</p:attrName>
                                        </p:attrNameLst>
                                      </p:cBhvr>
                                      <p:tavLst>
                                        <p:tav tm="0">
                                          <p:val>
                                            <p:fltVal val="0"/>
                                          </p:val>
                                        </p:tav>
                                        <p:tav tm="100000">
                                          <p:val>
                                            <p:strVal val="#ppt_w"/>
                                          </p:val>
                                        </p:tav>
                                      </p:tavLst>
                                    </p:anim>
                                    <p:anim calcmode="lin" valueType="num">
                                      <p:cBhvr>
                                        <p:cTn id="91" dur="500" fill="hold"/>
                                        <p:tgtEl>
                                          <p:spTgt spid="53"/>
                                        </p:tgtEl>
                                        <p:attrNameLst>
                                          <p:attrName>ppt_h</p:attrName>
                                        </p:attrNameLst>
                                      </p:cBhvr>
                                      <p:tavLst>
                                        <p:tav tm="0">
                                          <p:val>
                                            <p:fltVal val="0"/>
                                          </p:val>
                                        </p:tav>
                                        <p:tav tm="100000">
                                          <p:val>
                                            <p:strVal val="#ppt_h"/>
                                          </p:val>
                                        </p:tav>
                                      </p:tavLst>
                                    </p:anim>
                                    <p:anim calcmode="lin" valueType="num">
                                      <p:cBhvr>
                                        <p:cTn id="92" dur="500" fill="hold"/>
                                        <p:tgtEl>
                                          <p:spTgt spid="53"/>
                                        </p:tgtEl>
                                        <p:attrNameLst>
                                          <p:attrName>style.rotation</p:attrName>
                                        </p:attrNameLst>
                                      </p:cBhvr>
                                      <p:tavLst>
                                        <p:tav tm="0">
                                          <p:val>
                                            <p:fltVal val="360"/>
                                          </p:val>
                                        </p:tav>
                                        <p:tav tm="100000">
                                          <p:val>
                                            <p:fltVal val="0"/>
                                          </p:val>
                                        </p:tav>
                                      </p:tavLst>
                                    </p:anim>
                                    <p:animEffect transition="in" filter="fade">
                                      <p:cBhvr>
                                        <p:cTn id="93" dur="500"/>
                                        <p:tgtEl>
                                          <p:spTgt spid="53"/>
                                        </p:tgtEl>
                                      </p:cBhvr>
                                    </p:animEffect>
                                  </p:childTnLst>
                                </p:cTn>
                              </p:par>
                            </p:childTnLst>
                          </p:cTn>
                        </p:par>
                        <p:par>
                          <p:cTn id="94" fill="hold">
                            <p:stCondLst>
                              <p:cond delay="10750"/>
                            </p:stCondLst>
                            <p:childTnLst>
                              <p:par>
                                <p:cTn id="95" presetID="22" presetClass="entr" presetSubtype="8" fill="hold" grpId="0" nodeType="afterEffect">
                                  <p:stCondLst>
                                    <p:cond delay="0"/>
                                  </p:stCondLst>
                                  <p:childTnLst>
                                    <p:set>
                                      <p:cBhvr>
                                        <p:cTn id="96" dur="1" fill="hold">
                                          <p:stCondLst>
                                            <p:cond delay="0"/>
                                          </p:stCondLst>
                                        </p:cTn>
                                        <p:tgtEl>
                                          <p:spTgt spid="79">
                                            <p:txEl>
                                              <p:pRg st="0" end="0"/>
                                            </p:txEl>
                                          </p:spTgt>
                                        </p:tgtEl>
                                        <p:attrNameLst>
                                          <p:attrName>style.visibility</p:attrName>
                                        </p:attrNameLst>
                                      </p:cBhvr>
                                      <p:to>
                                        <p:strVal val="visible"/>
                                      </p:to>
                                    </p:set>
                                    <p:animEffect transition="in" filter="wipe(left)">
                                      <p:cBhvr>
                                        <p:cTn id="97" dur="500"/>
                                        <p:tgtEl>
                                          <p:spTgt spid="79">
                                            <p:txEl>
                                              <p:pRg st="0" end="0"/>
                                            </p:txEl>
                                          </p:spTgt>
                                        </p:tgtEl>
                                      </p:cBhvr>
                                    </p:animEffect>
                                  </p:childTnLst>
                                </p:cTn>
                              </p:par>
                            </p:childTnLst>
                          </p:cTn>
                        </p:par>
                        <p:par>
                          <p:cTn id="98" fill="hold">
                            <p:stCondLst>
                              <p:cond delay="11250"/>
                            </p:stCondLst>
                            <p:childTnLst>
                              <p:par>
                                <p:cTn id="99" presetID="22" presetClass="entr" presetSubtype="4" fill="hold" nodeType="afterEffect">
                                  <p:stCondLst>
                                    <p:cond delay="0"/>
                                  </p:stCondLst>
                                  <p:childTnLst>
                                    <p:set>
                                      <p:cBhvr>
                                        <p:cTn id="100" dur="1" fill="hold">
                                          <p:stCondLst>
                                            <p:cond delay="0"/>
                                          </p:stCondLst>
                                        </p:cTn>
                                        <p:tgtEl>
                                          <p:spTgt spid="60"/>
                                        </p:tgtEl>
                                        <p:attrNameLst>
                                          <p:attrName>style.visibility</p:attrName>
                                        </p:attrNameLst>
                                      </p:cBhvr>
                                      <p:to>
                                        <p:strVal val="visible"/>
                                      </p:to>
                                    </p:set>
                                    <p:animEffect transition="in" filter="wipe(down)">
                                      <p:cBhvr>
                                        <p:cTn id="101" dur="500"/>
                                        <p:tgtEl>
                                          <p:spTgt spid="6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2"/>
                                        </p:tgtEl>
                                        <p:attrNameLst>
                                          <p:attrName>style.visibility</p:attrName>
                                        </p:attrNameLst>
                                      </p:cBhvr>
                                      <p:to>
                                        <p:strVal val="visible"/>
                                      </p:to>
                                    </p:set>
                                    <p:animEffect transition="in" filter="fade">
                                      <p:cBhvr>
                                        <p:cTn id="104" dur="500"/>
                                        <p:tgtEl>
                                          <p:spTgt spid="22"/>
                                        </p:tgtEl>
                                      </p:cBhvr>
                                    </p:animEffect>
                                  </p:childTnLst>
                                </p:cTn>
                              </p:par>
                              <p:par>
                                <p:cTn id="105" presetID="21" presetClass="entr" presetSubtype="1"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Effect transition="in" filter="wheel(1)">
                                      <p:cBhvr>
                                        <p:cTn id="107" dur="1000"/>
                                        <p:tgtEl>
                                          <p:spTgt spid="23"/>
                                        </p:tgtEl>
                                      </p:cBhvr>
                                    </p:animEffect>
                                  </p:childTnLst>
                                </p:cTn>
                              </p:par>
                              <p:par>
                                <p:cTn id="108" presetID="49" presetClass="entr" presetSubtype="0" decel="100000" fill="hold" grpId="0" nodeType="withEffect">
                                  <p:stCondLst>
                                    <p:cond delay="0"/>
                                  </p:stCondLst>
                                  <p:childTnLst>
                                    <p:set>
                                      <p:cBhvr>
                                        <p:cTn id="109" dur="1" fill="hold">
                                          <p:stCondLst>
                                            <p:cond delay="0"/>
                                          </p:stCondLst>
                                        </p:cTn>
                                        <p:tgtEl>
                                          <p:spTgt spid="24"/>
                                        </p:tgtEl>
                                        <p:attrNameLst>
                                          <p:attrName>style.visibility</p:attrName>
                                        </p:attrNameLst>
                                      </p:cBhvr>
                                      <p:to>
                                        <p:strVal val="visible"/>
                                      </p:to>
                                    </p:set>
                                    <p:anim calcmode="lin" valueType="num">
                                      <p:cBhvr>
                                        <p:cTn id="110" dur="500" fill="hold"/>
                                        <p:tgtEl>
                                          <p:spTgt spid="24"/>
                                        </p:tgtEl>
                                        <p:attrNameLst>
                                          <p:attrName>ppt_w</p:attrName>
                                        </p:attrNameLst>
                                      </p:cBhvr>
                                      <p:tavLst>
                                        <p:tav tm="0">
                                          <p:val>
                                            <p:fltVal val="0"/>
                                          </p:val>
                                        </p:tav>
                                        <p:tav tm="100000">
                                          <p:val>
                                            <p:strVal val="#ppt_w"/>
                                          </p:val>
                                        </p:tav>
                                      </p:tavLst>
                                    </p:anim>
                                    <p:anim calcmode="lin" valueType="num">
                                      <p:cBhvr>
                                        <p:cTn id="111" dur="500" fill="hold"/>
                                        <p:tgtEl>
                                          <p:spTgt spid="24"/>
                                        </p:tgtEl>
                                        <p:attrNameLst>
                                          <p:attrName>ppt_h</p:attrName>
                                        </p:attrNameLst>
                                      </p:cBhvr>
                                      <p:tavLst>
                                        <p:tav tm="0">
                                          <p:val>
                                            <p:fltVal val="0"/>
                                          </p:val>
                                        </p:tav>
                                        <p:tav tm="100000">
                                          <p:val>
                                            <p:strVal val="#ppt_h"/>
                                          </p:val>
                                        </p:tav>
                                      </p:tavLst>
                                    </p:anim>
                                    <p:anim calcmode="lin" valueType="num">
                                      <p:cBhvr>
                                        <p:cTn id="112" dur="500" fill="hold"/>
                                        <p:tgtEl>
                                          <p:spTgt spid="24"/>
                                        </p:tgtEl>
                                        <p:attrNameLst>
                                          <p:attrName>style.rotation</p:attrName>
                                        </p:attrNameLst>
                                      </p:cBhvr>
                                      <p:tavLst>
                                        <p:tav tm="0">
                                          <p:val>
                                            <p:fltVal val="360"/>
                                          </p:val>
                                        </p:tav>
                                        <p:tav tm="100000">
                                          <p:val>
                                            <p:fltVal val="0"/>
                                          </p:val>
                                        </p:tav>
                                      </p:tavLst>
                                    </p:anim>
                                    <p:animEffect transition="in" filter="fade">
                                      <p:cBhvr>
                                        <p:cTn id="113" dur="500"/>
                                        <p:tgtEl>
                                          <p:spTgt spid="24"/>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71">
                                            <p:txEl>
                                              <p:pRg st="0" end="0"/>
                                            </p:txEl>
                                          </p:spTgt>
                                        </p:tgtEl>
                                        <p:attrNameLst>
                                          <p:attrName>style.visibility</p:attrName>
                                        </p:attrNameLst>
                                      </p:cBhvr>
                                      <p:to>
                                        <p:strVal val="visible"/>
                                      </p:to>
                                    </p:set>
                                    <p:animEffect transition="in" filter="wipe(left)">
                                      <p:cBhvr>
                                        <p:cTn id="116" dur="500"/>
                                        <p:tgtEl>
                                          <p:spTgt spid="71">
                                            <p:txEl>
                                              <p:pRg st="0" end="0"/>
                                            </p:txEl>
                                          </p:spTgt>
                                        </p:tgtEl>
                                      </p:cBhvr>
                                    </p:animEffect>
                                  </p:childTnLst>
                                </p:cTn>
                              </p:par>
                            </p:childTnLst>
                          </p:cTn>
                        </p:par>
                        <p:par>
                          <p:cTn id="117" fill="hold">
                            <p:stCondLst>
                              <p:cond delay="12250"/>
                            </p:stCondLst>
                            <p:childTnLst>
                              <p:par>
                                <p:cTn id="118" presetID="22" presetClass="entr" presetSubtype="8" fill="hold" nodeType="afterEffect">
                                  <p:stCondLst>
                                    <p:cond delay="0"/>
                                  </p:stCondLst>
                                  <p:childTnLst>
                                    <p:set>
                                      <p:cBhvr>
                                        <p:cTn id="119" dur="1" fill="hold">
                                          <p:stCondLst>
                                            <p:cond delay="0"/>
                                          </p:stCondLst>
                                        </p:cTn>
                                        <p:tgtEl>
                                          <p:spTgt spid="64"/>
                                        </p:tgtEl>
                                        <p:attrNameLst>
                                          <p:attrName>style.visibility</p:attrName>
                                        </p:attrNameLst>
                                      </p:cBhvr>
                                      <p:to>
                                        <p:strVal val="visible"/>
                                      </p:to>
                                    </p:set>
                                    <p:animEffect transition="in" filter="wipe(left)">
                                      <p:cBhvr>
                                        <p:cTn id="120" dur="500"/>
                                        <p:tgtEl>
                                          <p:spTgt spid="64"/>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fade">
                                      <p:cBhvr>
                                        <p:cTn id="123" dur="500"/>
                                        <p:tgtEl>
                                          <p:spTgt spid="25"/>
                                        </p:tgtEl>
                                      </p:cBhvr>
                                    </p:animEffect>
                                  </p:childTnLst>
                                </p:cTn>
                              </p:par>
                              <p:par>
                                <p:cTn id="124" presetID="21" presetClass="entr" presetSubtype="1" fill="hold" grpId="0" nodeType="withEffect">
                                  <p:stCondLst>
                                    <p:cond delay="0"/>
                                  </p:stCondLst>
                                  <p:childTnLst>
                                    <p:set>
                                      <p:cBhvr>
                                        <p:cTn id="125" dur="1" fill="hold">
                                          <p:stCondLst>
                                            <p:cond delay="0"/>
                                          </p:stCondLst>
                                        </p:cTn>
                                        <p:tgtEl>
                                          <p:spTgt spid="26"/>
                                        </p:tgtEl>
                                        <p:attrNameLst>
                                          <p:attrName>style.visibility</p:attrName>
                                        </p:attrNameLst>
                                      </p:cBhvr>
                                      <p:to>
                                        <p:strVal val="visible"/>
                                      </p:to>
                                    </p:set>
                                    <p:animEffect transition="in" filter="wheel(1)">
                                      <p:cBhvr>
                                        <p:cTn id="126" dur="1000"/>
                                        <p:tgtEl>
                                          <p:spTgt spid="26"/>
                                        </p:tgtEl>
                                      </p:cBhvr>
                                    </p:animEffect>
                                  </p:childTnLst>
                                </p:cTn>
                              </p:par>
                              <p:par>
                                <p:cTn id="127" presetID="49" presetClass="entr" presetSubtype="0" decel="100000" fill="hold" grpId="0" nodeType="withEffect">
                                  <p:stCondLst>
                                    <p:cond delay="0"/>
                                  </p:stCondLst>
                                  <p:childTnLst>
                                    <p:set>
                                      <p:cBhvr>
                                        <p:cTn id="128" dur="1" fill="hold">
                                          <p:stCondLst>
                                            <p:cond delay="0"/>
                                          </p:stCondLst>
                                        </p:cTn>
                                        <p:tgtEl>
                                          <p:spTgt spid="27"/>
                                        </p:tgtEl>
                                        <p:attrNameLst>
                                          <p:attrName>style.visibility</p:attrName>
                                        </p:attrNameLst>
                                      </p:cBhvr>
                                      <p:to>
                                        <p:strVal val="visible"/>
                                      </p:to>
                                    </p:set>
                                    <p:anim calcmode="lin" valueType="num">
                                      <p:cBhvr>
                                        <p:cTn id="129" dur="500" fill="hold"/>
                                        <p:tgtEl>
                                          <p:spTgt spid="27"/>
                                        </p:tgtEl>
                                        <p:attrNameLst>
                                          <p:attrName>ppt_w</p:attrName>
                                        </p:attrNameLst>
                                      </p:cBhvr>
                                      <p:tavLst>
                                        <p:tav tm="0">
                                          <p:val>
                                            <p:fltVal val="0"/>
                                          </p:val>
                                        </p:tav>
                                        <p:tav tm="100000">
                                          <p:val>
                                            <p:strVal val="#ppt_w"/>
                                          </p:val>
                                        </p:tav>
                                      </p:tavLst>
                                    </p:anim>
                                    <p:anim calcmode="lin" valueType="num">
                                      <p:cBhvr>
                                        <p:cTn id="130" dur="500" fill="hold"/>
                                        <p:tgtEl>
                                          <p:spTgt spid="27"/>
                                        </p:tgtEl>
                                        <p:attrNameLst>
                                          <p:attrName>ppt_h</p:attrName>
                                        </p:attrNameLst>
                                      </p:cBhvr>
                                      <p:tavLst>
                                        <p:tav tm="0">
                                          <p:val>
                                            <p:fltVal val="0"/>
                                          </p:val>
                                        </p:tav>
                                        <p:tav tm="100000">
                                          <p:val>
                                            <p:strVal val="#ppt_h"/>
                                          </p:val>
                                        </p:tav>
                                      </p:tavLst>
                                    </p:anim>
                                    <p:anim calcmode="lin" valueType="num">
                                      <p:cBhvr>
                                        <p:cTn id="131" dur="500" fill="hold"/>
                                        <p:tgtEl>
                                          <p:spTgt spid="27"/>
                                        </p:tgtEl>
                                        <p:attrNameLst>
                                          <p:attrName>style.rotation</p:attrName>
                                        </p:attrNameLst>
                                      </p:cBhvr>
                                      <p:tavLst>
                                        <p:tav tm="0">
                                          <p:val>
                                            <p:fltVal val="360"/>
                                          </p:val>
                                        </p:tav>
                                        <p:tav tm="100000">
                                          <p:val>
                                            <p:fltVal val="0"/>
                                          </p:val>
                                        </p:tav>
                                      </p:tavLst>
                                    </p:anim>
                                    <p:animEffect transition="in" filter="fade">
                                      <p:cBhvr>
                                        <p:cTn id="132" dur="500"/>
                                        <p:tgtEl>
                                          <p:spTgt spid="27"/>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75">
                                            <p:txEl>
                                              <p:pRg st="0" end="0"/>
                                            </p:txEl>
                                          </p:spTgt>
                                        </p:tgtEl>
                                        <p:attrNameLst>
                                          <p:attrName>style.visibility</p:attrName>
                                        </p:attrNameLst>
                                      </p:cBhvr>
                                      <p:to>
                                        <p:strVal val="visible"/>
                                      </p:to>
                                    </p:set>
                                    <p:animEffect transition="in" filter="wipe(left)">
                                      <p:cBhvr>
                                        <p:cTn id="135" dur="500"/>
                                        <p:tgtEl>
                                          <p:spTgt spid="75">
                                            <p:txEl>
                                              <p:pRg st="0" end="0"/>
                                            </p:txEl>
                                          </p:spTgt>
                                        </p:tgtEl>
                                      </p:cBhvr>
                                    </p:animEffect>
                                  </p:childTnLst>
                                </p:cTn>
                              </p:par>
                            </p:childTnLst>
                          </p:cTn>
                        </p:par>
                        <p:par>
                          <p:cTn id="136" fill="hold">
                            <p:stCondLst>
                              <p:cond delay="13250"/>
                            </p:stCondLst>
                            <p:childTnLst>
                              <p:par>
                                <p:cTn id="137" presetID="22" presetClass="entr" presetSubtype="8" fill="hold" nodeType="afterEffect">
                                  <p:stCondLst>
                                    <p:cond delay="0"/>
                                  </p:stCondLst>
                                  <p:childTnLst>
                                    <p:set>
                                      <p:cBhvr>
                                        <p:cTn id="138" dur="1" fill="hold">
                                          <p:stCondLst>
                                            <p:cond delay="0"/>
                                          </p:stCondLst>
                                        </p:cTn>
                                        <p:tgtEl>
                                          <p:spTgt spid="67"/>
                                        </p:tgtEl>
                                        <p:attrNameLst>
                                          <p:attrName>style.visibility</p:attrName>
                                        </p:attrNameLst>
                                      </p:cBhvr>
                                      <p:to>
                                        <p:strVal val="visible"/>
                                      </p:to>
                                    </p:set>
                                    <p:animEffect transition="in" filter="wipe(left)">
                                      <p:cBhvr>
                                        <p:cTn id="139" dur="500"/>
                                        <p:tgtEl>
                                          <p:spTgt spid="67"/>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28"/>
                                        </p:tgtEl>
                                        <p:attrNameLst>
                                          <p:attrName>style.visibility</p:attrName>
                                        </p:attrNameLst>
                                      </p:cBhvr>
                                      <p:to>
                                        <p:strVal val="visible"/>
                                      </p:to>
                                    </p:set>
                                    <p:animEffect transition="in" filter="fade">
                                      <p:cBhvr>
                                        <p:cTn id="142" dur="500"/>
                                        <p:tgtEl>
                                          <p:spTgt spid="28"/>
                                        </p:tgtEl>
                                      </p:cBhvr>
                                    </p:animEffect>
                                  </p:childTnLst>
                                </p:cTn>
                              </p:par>
                              <p:par>
                                <p:cTn id="143" presetID="21" presetClass="entr" presetSubtype="1" fill="hold" grpId="0" nodeType="withEffect">
                                  <p:stCondLst>
                                    <p:cond delay="0"/>
                                  </p:stCondLst>
                                  <p:childTnLst>
                                    <p:set>
                                      <p:cBhvr>
                                        <p:cTn id="144" dur="1" fill="hold">
                                          <p:stCondLst>
                                            <p:cond delay="0"/>
                                          </p:stCondLst>
                                        </p:cTn>
                                        <p:tgtEl>
                                          <p:spTgt spid="29"/>
                                        </p:tgtEl>
                                        <p:attrNameLst>
                                          <p:attrName>style.visibility</p:attrName>
                                        </p:attrNameLst>
                                      </p:cBhvr>
                                      <p:to>
                                        <p:strVal val="visible"/>
                                      </p:to>
                                    </p:set>
                                    <p:animEffect transition="in" filter="wheel(1)">
                                      <p:cBhvr>
                                        <p:cTn id="145" dur="1000"/>
                                        <p:tgtEl>
                                          <p:spTgt spid="29"/>
                                        </p:tgtEl>
                                      </p:cBhvr>
                                    </p:animEffect>
                                  </p:childTnLst>
                                </p:cTn>
                              </p:par>
                              <p:par>
                                <p:cTn id="146" presetID="49" presetClass="entr" presetSubtype="0" decel="100000" fill="hold" grpId="0" nodeType="withEffect">
                                  <p:stCondLst>
                                    <p:cond delay="0"/>
                                  </p:stCondLst>
                                  <p:childTnLst>
                                    <p:set>
                                      <p:cBhvr>
                                        <p:cTn id="147" dur="1" fill="hold">
                                          <p:stCondLst>
                                            <p:cond delay="0"/>
                                          </p:stCondLst>
                                        </p:cTn>
                                        <p:tgtEl>
                                          <p:spTgt spid="30"/>
                                        </p:tgtEl>
                                        <p:attrNameLst>
                                          <p:attrName>style.visibility</p:attrName>
                                        </p:attrNameLst>
                                      </p:cBhvr>
                                      <p:to>
                                        <p:strVal val="visible"/>
                                      </p:to>
                                    </p:set>
                                    <p:anim calcmode="lin" valueType="num">
                                      <p:cBhvr>
                                        <p:cTn id="148" dur="500" fill="hold"/>
                                        <p:tgtEl>
                                          <p:spTgt spid="30"/>
                                        </p:tgtEl>
                                        <p:attrNameLst>
                                          <p:attrName>ppt_w</p:attrName>
                                        </p:attrNameLst>
                                      </p:cBhvr>
                                      <p:tavLst>
                                        <p:tav tm="0">
                                          <p:val>
                                            <p:fltVal val="0"/>
                                          </p:val>
                                        </p:tav>
                                        <p:tav tm="100000">
                                          <p:val>
                                            <p:strVal val="#ppt_w"/>
                                          </p:val>
                                        </p:tav>
                                      </p:tavLst>
                                    </p:anim>
                                    <p:anim calcmode="lin" valueType="num">
                                      <p:cBhvr>
                                        <p:cTn id="149" dur="500" fill="hold"/>
                                        <p:tgtEl>
                                          <p:spTgt spid="30"/>
                                        </p:tgtEl>
                                        <p:attrNameLst>
                                          <p:attrName>ppt_h</p:attrName>
                                        </p:attrNameLst>
                                      </p:cBhvr>
                                      <p:tavLst>
                                        <p:tav tm="0">
                                          <p:val>
                                            <p:fltVal val="0"/>
                                          </p:val>
                                        </p:tav>
                                        <p:tav tm="100000">
                                          <p:val>
                                            <p:strVal val="#ppt_h"/>
                                          </p:val>
                                        </p:tav>
                                      </p:tavLst>
                                    </p:anim>
                                    <p:anim calcmode="lin" valueType="num">
                                      <p:cBhvr>
                                        <p:cTn id="150" dur="500" fill="hold"/>
                                        <p:tgtEl>
                                          <p:spTgt spid="30"/>
                                        </p:tgtEl>
                                        <p:attrNameLst>
                                          <p:attrName>style.rotation</p:attrName>
                                        </p:attrNameLst>
                                      </p:cBhvr>
                                      <p:tavLst>
                                        <p:tav tm="0">
                                          <p:val>
                                            <p:fltVal val="360"/>
                                          </p:val>
                                        </p:tav>
                                        <p:tav tm="100000">
                                          <p:val>
                                            <p:fltVal val="0"/>
                                          </p:val>
                                        </p:tav>
                                      </p:tavLst>
                                    </p:anim>
                                    <p:animEffect transition="in" filter="fade">
                                      <p:cBhvr>
                                        <p:cTn id="151" dur="500"/>
                                        <p:tgtEl>
                                          <p:spTgt spid="30"/>
                                        </p:tgtEl>
                                      </p:cBhvr>
                                    </p:animEffect>
                                  </p:childTnLst>
                                </p:cTn>
                              </p:par>
                              <p:par>
                                <p:cTn id="152" presetID="22" presetClass="entr" presetSubtype="8" fill="hold" grpId="0" nodeType="withEffect">
                                  <p:stCondLst>
                                    <p:cond delay="0"/>
                                  </p:stCondLst>
                                  <p:childTnLst>
                                    <p:set>
                                      <p:cBhvr>
                                        <p:cTn id="153" dur="1" fill="hold">
                                          <p:stCondLst>
                                            <p:cond delay="0"/>
                                          </p:stCondLst>
                                        </p:cTn>
                                        <p:tgtEl>
                                          <p:spTgt spid="73">
                                            <p:txEl>
                                              <p:pRg st="0" end="0"/>
                                            </p:txEl>
                                          </p:spTgt>
                                        </p:tgtEl>
                                        <p:attrNameLst>
                                          <p:attrName>style.visibility</p:attrName>
                                        </p:attrNameLst>
                                      </p:cBhvr>
                                      <p:to>
                                        <p:strVal val="visible"/>
                                      </p:to>
                                    </p:set>
                                    <p:animEffect transition="in" filter="wipe(left)">
                                      <p:cBhvr>
                                        <p:cTn id="154" dur="500"/>
                                        <p:tgtEl>
                                          <p:spTgt spid="73">
                                            <p:txEl>
                                              <p:pRg st="0" end="0"/>
                                            </p:txEl>
                                          </p:spTgt>
                                        </p:tgtEl>
                                      </p:cBhvr>
                                    </p:animEffect>
                                  </p:childTnLst>
                                </p:cTn>
                              </p:par>
                            </p:childTnLst>
                          </p:cTn>
                        </p:par>
                        <p:par>
                          <p:cTn id="155" fill="hold">
                            <p:stCondLst>
                              <p:cond delay="14250"/>
                            </p:stCondLst>
                            <p:childTnLst>
                              <p:par>
                                <p:cTn id="156" presetID="2" presetClass="entr" presetSubtype="4" decel="100000" fill="hold" grpId="0" nodeType="afterEffect">
                                  <p:stCondLst>
                                    <p:cond delay="250"/>
                                  </p:stCondLst>
                                  <p:childTnLst>
                                    <p:set>
                                      <p:cBhvr>
                                        <p:cTn id="157" dur="1" fill="hold">
                                          <p:stCondLst>
                                            <p:cond delay="0"/>
                                          </p:stCondLst>
                                        </p:cTn>
                                        <p:tgtEl>
                                          <p:spTgt spid="83">
                                            <p:txEl>
                                              <p:pRg st="0" end="0"/>
                                            </p:txEl>
                                          </p:spTgt>
                                        </p:tgtEl>
                                        <p:attrNameLst>
                                          <p:attrName>style.visibility</p:attrName>
                                        </p:attrNameLst>
                                      </p:cBhvr>
                                      <p:to>
                                        <p:strVal val="visible"/>
                                      </p:to>
                                    </p:set>
                                    <p:anim calcmode="lin" valueType="num">
                                      <p:cBhvr additive="base">
                                        <p:cTn id="158" dur="500" fill="hold"/>
                                        <p:tgtEl>
                                          <p:spTgt spid="83">
                                            <p:txEl>
                                              <p:pRg st="0" end="0"/>
                                            </p:txEl>
                                          </p:spTgt>
                                        </p:tgtEl>
                                        <p:attrNameLst>
                                          <p:attrName>ppt_x</p:attrName>
                                        </p:attrNameLst>
                                      </p:cBhvr>
                                      <p:tavLst>
                                        <p:tav tm="0">
                                          <p:val>
                                            <p:strVal val="#ppt_x"/>
                                          </p:val>
                                        </p:tav>
                                        <p:tav tm="100000">
                                          <p:val>
                                            <p:strVal val="#ppt_x"/>
                                          </p:val>
                                        </p:tav>
                                      </p:tavLst>
                                    </p:anim>
                                    <p:anim calcmode="lin" valueType="num">
                                      <p:cBhvr additive="base">
                                        <p:cTn id="159" dur="500" fill="hold"/>
                                        <p:tgtEl>
                                          <p:spTgt spid="8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22" grpId="0" animBg="1"/>
      <p:bldP spid="23" grpId="0" animBg="1"/>
      <p:bldP spid="24" grpId="0"/>
      <p:bldP spid="25" grpId="0" animBg="1"/>
      <p:bldP spid="26" grpId="0" animBg="1"/>
      <p:bldP spid="27" grpId="0"/>
      <p:bldP spid="28" grpId="0" animBg="1"/>
      <p:bldP spid="29" grpId="0" animBg="1"/>
      <p:bldP spid="30" grpId="0"/>
      <p:bldP spid="33" grpId="0" animBg="1"/>
      <p:bldP spid="34" grpId="0" animBg="1"/>
      <p:bldP spid="36" grpId="0"/>
      <p:bldP spid="37" grpId="0" animBg="1"/>
      <p:bldP spid="38" grpId="0" animBg="1"/>
      <p:bldP spid="39" grpId="0"/>
      <p:bldP spid="48" grpId="0" animBg="1"/>
      <p:bldP spid="49" grpId="0" animBg="1"/>
      <p:bldP spid="50" grpId="0"/>
      <p:bldP spid="51" grpId="0" animBg="1"/>
      <p:bldP spid="52" grpId="0" animBg="1"/>
      <p:bldP spid="53" grpId="0"/>
      <p:bldP spid="71" grpId="0" build="p">
        <p:tmplLst>
          <p:tmpl lvl="1">
            <p:tnLst>
              <p:par>
                <p:cTn presetID="22" presetClass="entr" presetSubtype="8"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wipe(left)">
                      <p:cBhvr>
                        <p:cTn dur="500"/>
                        <p:tgtEl>
                          <p:spTgt spid="71"/>
                        </p:tgtEl>
                      </p:cBhvr>
                    </p:animEffect>
                  </p:childTnLst>
                </p:cTn>
              </p:par>
            </p:tnLst>
          </p:tmpl>
        </p:tmplLst>
      </p:bldP>
      <p:bldP spid="73" grpId="0" build="p">
        <p:tmplLst>
          <p:tmpl lvl="1">
            <p:tnLst>
              <p:par>
                <p:cTn presetID="22" presetClass="entr" presetSubtype="8" fill="hold" nodeType="with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5" grpId="0" build="p">
        <p:tmplLst>
          <p:tmpl lvl="1">
            <p:tnLst>
              <p:par>
                <p:cTn presetID="22" presetClass="entr" presetSubtype="8" fill="hold" nodeType="with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left)">
                      <p:cBhvr>
                        <p:cTn dur="500"/>
                        <p:tgtEl>
                          <p:spTgt spid="75"/>
                        </p:tgtEl>
                      </p:cBhvr>
                    </p:animEffect>
                  </p:childTnLst>
                </p:cTn>
              </p:par>
            </p:tnLst>
          </p:tmpl>
        </p:tmplLst>
      </p:bldP>
      <p:bldP spid="78" grpId="0" build="p">
        <p:tmplLst>
          <p:tmpl lvl="1">
            <p:tnLst>
              <p:par>
                <p:cTn presetID="23" presetClass="entr" presetSubtype="32"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 calcmode="lin" valueType="num">
                      <p:cBhvr>
                        <p:cTn dur="500" fill="hold"/>
                        <p:tgtEl>
                          <p:spTgt spid="78"/>
                        </p:tgtEl>
                        <p:attrNameLst>
                          <p:attrName>ppt_w</p:attrName>
                        </p:attrNameLst>
                      </p:cBhvr>
                      <p:tavLst>
                        <p:tav tm="0">
                          <p:val>
                            <p:strVal val="4*#ppt_w"/>
                          </p:val>
                        </p:tav>
                        <p:tav tm="100000">
                          <p:val>
                            <p:strVal val="#ppt_w"/>
                          </p:val>
                        </p:tav>
                      </p:tavLst>
                    </p:anim>
                    <p:anim calcmode="lin" valueType="num">
                      <p:cBhvr>
                        <p:cTn dur="500" fill="hold"/>
                        <p:tgtEl>
                          <p:spTgt spid="78"/>
                        </p:tgtEl>
                        <p:attrNameLst>
                          <p:attrName>ppt_h</p:attrName>
                        </p:attrNameLst>
                      </p:cBhvr>
                      <p:tavLst>
                        <p:tav tm="0">
                          <p:val>
                            <p:strVal val="4*#ppt_h"/>
                          </p:val>
                        </p:tav>
                        <p:tav tm="100000">
                          <p:val>
                            <p:strVal val="#ppt_h"/>
                          </p:val>
                        </p:tav>
                      </p:tavLst>
                    </p:anim>
                  </p:childTnLst>
                </p:cTn>
              </p:par>
            </p:tnLst>
          </p:tmpl>
        </p:tmplLst>
      </p:bldP>
      <p:bldP spid="79" grpId="0" build="p">
        <p:tmplLst>
          <p:tmpl lvl="1">
            <p:tnLst>
              <p:par>
                <p:cTn presetID="22" presetClass="entr" presetSubtype="8"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Effect transition="in" filter="wipe(left)">
                      <p:cBhvr>
                        <p:cTn dur="500"/>
                        <p:tgtEl>
                          <p:spTgt spid="79"/>
                        </p:tgtEl>
                      </p:cBhvr>
                    </p:animEffect>
                  </p:childTnLst>
                </p:cTn>
              </p:par>
            </p:tnLst>
          </p:tmpl>
        </p:tmplLst>
      </p:bldP>
      <p:bldP spid="80" grpId="0" build="p">
        <p:tmplLst>
          <p:tmpl lvl="1">
            <p:tnLst>
              <p:par>
                <p:cTn presetID="22" presetClass="entr" presetSubtype="8" fill="hold" nodeType="afterEffect">
                  <p:stCondLst>
                    <p:cond delay="0"/>
                  </p:stCondLst>
                  <p:childTnLst>
                    <p:set>
                      <p:cBhvr>
                        <p:cTn dur="1" fill="hold">
                          <p:stCondLst>
                            <p:cond delay="0"/>
                          </p:stCondLst>
                        </p:cTn>
                        <p:tgtEl>
                          <p:spTgt spid="80"/>
                        </p:tgtEl>
                        <p:attrNameLst>
                          <p:attrName>style.visibility</p:attrName>
                        </p:attrNameLst>
                      </p:cBhvr>
                      <p:to>
                        <p:strVal val="visible"/>
                      </p:to>
                    </p:set>
                    <p:animEffect transition="in" filter="wipe(left)">
                      <p:cBhvr>
                        <p:cTn dur="500"/>
                        <p:tgtEl>
                          <p:spTgt spid="80"/>
                        </p:tgtEl>
                      </p:cBhvr>
                    </p:animEffect>
                  </p:childTnLst>
                </p:cTn>
              </p:par>
            </p:tnLst>
          </p:tmpl>
        </p:tmplLst>
      </p:bldP>
      <p:bldP spid="81" grpId="0" build="p">
        <p:tmplLst>
          <p:tmpl lvl="1">
            <p:tnLst>
              <p:par>
                <p:cTn presetID="22" presetClass="entr" presetSubtype="8" fill="hold" nodeType="afterEffect">
                  <p:stCondLst>
                    <p:cond delay="0"/>
                  </p:stCondLst>
                  <p:childTnLst>
                    <p:set>
                      <p:cBhvr>
                        <p:cTn dur="1" fill="hold">
                          <p:stCondLst>
                            <p:cond delay="0"/>
                          </p:stCondLst>
                        </p:cTn>
                        <p:tgtEl>
                          <p:spTgt spid="81"/>
                        </p:tgtEl>
                        <p:attrNameLst>
                          <p:attrName>style.visibility</p:attrName>
                        </p:attrNameLst>
                      </p:cBhvr>
                      <p:to>
                        <p:strVal val="visible"/>
                      </p:to>
                    </p:set>
                    <p:animEffect transition="in" filter="wipe(left)">
                      <p:cBhvr>
                        <p:cTn dur="500"/>
                        <p:tgtEl>
                          <p:spTgt spid="81"/>
                        </p:tgtEl>
                      </p:cBhvr>
                    </p:animEffect>
                  </p:childTnLst>
                </p:cTn>
              </p:par>
            </p:tnLst>
          </p:tmpl>
        </p:tmplLst>
      </p:bldP>
      <p:bldP spid="82" grpId="0" build="p">
        <p:tmplLst>
          <p:tmpl lvl="1">
            <p:tnLst>
              <p:par>
                <p:cTn presetID="22" presetClass="entr" presetSubtype="8" fill="hold" nodeType="afterEffect">
                  <p:stCondLst>
                    <p:cond delay="0"/>
                  </p:stCondLst>
                  <p:childTnLst>
                    <p:set>
                      <p:cBhvr>
                        <p:cTn dur="1" fill="hold">
                          <p:stCondLst>
                            <p:cond delay="0"/>
                          </p:stCondLst>
                        </p:cTn>
                        <p:tgtEl>
                          <p:spTgt spid="82"/>
                        </p:tgtEl>
                        <p:attrNameLst>
                          <p:attrName>style.visibility</p:attrName>
                        </p:attrNameLst>
                      </p:cBhvr>
                      <p:to>
                        <p:strVal val="visible"/>
                      </p:to>
                    </p:set>
                    <p:animEffect transition="in" filter="wipe(left)">
                      <p:cBhvr>
                        <p:cTn dur="500"/>
                        <p:tgtEl>
                          <p:spTgt spid="82"/>
                        </p:tgtEl>
                      </p:cBhvr>
                    </p:animEffect>
                  </p:childTnLst>
                </p:cTn>
              </p:par>
            </p:tnLst>
          </p:tmpl>
        </p:tmplLst>
      </p:bldP>
      <p:bldP spid="83" grpId="0" build="p">
        <p:tmplLst>
          <p:tmpl lvl="1">
            <p:tnLst>
              <p:par>
                <p:cTn presetID="2" presetClass="entr" presetSubtype="4" decel="100000" fill="hold" nodeType="afterEffect">
                  <p:stCondLst>
                    <p:cond delay="250"/>
                  </p:stCondLst>
                  <p:childTnLst>
                    <p:set>
                      <p:cBhvr>
                        <p:cTn dur="1" fill="hold">
                          <p:stCondLst>
                            <p:cond delay="0"/>
                          </p:stCondLst>
                        </p:cTn>
                        <p:tgtEl>
                          <p:spTgt spid="83"/>
                        </p:tgtEl>
                        <p:attrNameLst>
                          <p:attrName>style.visibility</p:attrName>
                        </p:attrNameLst>
                      </p:cBhvr>
                      <p:to>
                        <p:strVal val="visible"/>
                      </p:to>
                    </p:set>
                    <p:anim calcmode="lin" valueType="num">
                      <p:cBhvr additive="base">
                        <p:cTn dur="500" fill="hold"/>
                        <p:tgtEl>
                          <p:spTgt spid="83"/>
                        </p:tgtEl>
                        <p:attrNameLst>
                          <p:attrName>ppt_x</p:attrName>
                        </p:attrNameLst>
                      </p:cBhvr>
                      <p:tavLst>
                        <p:tav tm="0">
                          <p:val>
                            <p:strVal val="#ppt_x"/>
                          </p:val>
                        </p:tav>
                        <p:tav tm="100000">
                          <p:val>
                            <p:strVal val="#ppt_x"/>
                          </p:val>
                        </p:tav>
                      </p:tavLst>
                    </p:anim>
                    <p:anim calcmode="lin" valueType="num">
                      <p:cBhvr additive="base">
                        <p:cTn dur="500" fill="hold"/>
                        <p:tgtEl>
                          <p:spTgt spid="8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ight">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 name="円/楕円 5"/>
          <p:cNvSpPr/>
          <p:nvPr userDrawn="1"/>
        </p:nvSpPr>
        <p:spPr>
          <a:xfrm>
            <a:off x="7403929" y="3547082"/>
            <a:ext cx="3432516" cy="3685004"/>
          </a:xfrm>
          <a:custGeom>
            <a:avLst/>
            <a:gdLst/>
            <a:ahLst/>
            <a:cxnLst/>
            <a:rect l="l" t="t" r="r" b="b"/>
            <a:pathLst>
              <a:path w="3432516" h="3685003">
                <a:moveTo>
                  <a:pt x="1716258" y="0"/>
                </a:moveTo>
                <a:cubicBezTo>
                  <a:pt x="2664121" y="0"/>
                  <a:pt x="3432516" y="768395"/>
                  <a:pt x="3432516" y="1716258"/>
                </a:cubicBezTo>
                <a:cubicBezTo>
                  <a:pt x="3432516" y="2398507"/>
                  <a:pt x="3034429" y="2987777"/>
                  <a:pt x="2456986" y="3262631"/>
                </a:cubicBezTo>
                <a:lnTo>
                  <a:pt x="2456986" y="3541067"/>
                </a:lnTo>
                <a:cubicBezTo>
                  <a:pt x="2456986" y="3620561"/>
                  <a:pt x="2392544" y="3685003"/>
                  <a:pt x="2313050" y="3685003"/>
                </a:cubicBezTo>
                <a:lnTo>
                  <a:pt x="1119467" y="3685003"/>
                </a:lnTo>
                <a:cubicBezTo>
                  <a:pt x="1039973" y="3685003"/>
                  <a:pt x="975531" y="3620561"/>
                  <a:pt x="975531" y="3541067"/>
                </a:cubicBezTo>
                <a:lnTo>
                  <a:pt x="975531" y="3262631"/>
                </a:lnTo>
                <a:cubicBezTo>
                  <a:pt x="398088" y="2987778"/>
                  <a:pt x="0" y="2398507"/>
                  <a:pt x="0" y="1716258"/>
                </a:cubicBezTo>
                <a:cubicBezTo>
                  <a:pt x="0" y="768395"/>
                  <a:pt x="768395" y="0"/>
                  <a:pt x="1716258" y="0"/>
                </a:cubicBezTo>
                <a:close/>
              </a:path>
            </a:pathLst>
          </a:custGeom>
          <a:blipFill dpi="0" rotWithShape="1">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0" name="角丸四角形 19"/>
          <p:cNvSpPr/>
          <p:nvPr userDrawn="1"/>
        </p:nvSpPr>
        <p:spPr>
          <a:xfrm>
            <a:off x="8379462" y="7311460"/>
            <a:ext cx="1481455" cy="241301"/>
          </a:xfrm>
          <a:prstGeom prst="roundRect">
            <a:avLst>
              <a:gd name="adj" fmla="val 50000"/>
            </a:avLst>
          </a:pr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1" name="角丸四角形 20"/>
          <p:cNvSpPr/>
          <p:nvPr userDrawn="1"/>
        </p:nvSpPr>
        <p:spPr>
          <a:xfrm>
            <a:off x="8379462" y="7632134"/>
            <a:ext cx="1481455" cy="241301"/>
          </a:xfrm>
          <a:prstGeom prst="roundRect">
            <a:avLst>
              <a:gd name="adj" fmla="val 50000"/>
            </a:avLst>
          </a:pr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740832" y="7809935"/>
            <a:ext cx="758714" cy="322215"/>
          </a:xfrm>
          <a:custGeom>
            <a:avLst/>
            <a:gdLst/>
            <a:ahLst/>
            <a:cxnLst/>
            <a:rect l="l" t="t" r="r" b="b"/>
            <a:pathLst>
              <a:path w="758714" h="322215">
                <a:moveTo>
                  <a:pt x="0" y="0"/>
                </a:moveTo>
                <a:lnTo>
                  <a:pt x="758714" y="0"/>
                </a:lnTo>
                <a:cubicBezTo>
                  <a:pt x="729497" y="182913"/>
                  <a:pt x="570695" y="322215"/>
                  <a:pt x="379357" y="322215"/>
                </a:cubicBezTo>
                <a:cubicBezTo>
                  <a:pt x="188019" y="322215"/>
                  <a:pt x="29217" y="182913"/>
                  <a:pt x="0" y="0"/>
                </a:cubicBez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4" name="角丸四角形 23"/>
          <p:cNvSpPr/>
          <p:nvPr userDrawn="1"/>
        </p:nvSpPr>
        <p:spPr>
          <a:xfrm>
            <a:off x="11027413" y="5142689"/>
            <a:ext cx="740727" cy="241301"/>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5" name="角丸四角形 24"/>
          <p:cNvSpPr/>
          <p:nvPr userDrawn="1"/>
        </p:nvSpPr>
        <p:spPr>
          <a:xfrm>
            <a:off x="6483988" y="5142689"/>
            <a:ext cx="740727" cy="241301"/>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6" name="角丸四角形 25"/>
          <p:cNvSpPr/>
          <p:nvPr userDrawn="1"/>
        </p:nvSpPr>
        <p:spPr>
          <a:xfrm rot="5400000">
            <a:off x="8749824" y="2875741"/>
            <a:ext cx="740727" cy="241300"/>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7" name="角丸四角形 26"/>
          <p:cNvSpPr/>
          <p:nvPr userDrawn="1"/>
        </p:nvSpPr>
        <p:spPr>
          <a:xfrm rot="2700000">
            <a:off x="7071838" y="3573972"/>
            <a:ext cx="740727" cy="241300"/>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8" name="角丸四角形 27"/>
          <p:cNvSpPr/>
          <p:nvPr userDrawn="1"/>
        </p:nvSpPr>
        <p:spPr>
          <a:xfrm rot="8100000">
            <a:off x="10447036" y="3573971"/>
            <a:ext cx="740727" cy="241301"/>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9" name="角丸四角形 28"/>
          <p:cNvSpPr/>
          <p:nvPr userDrawn="1"/>
        </p:nvSpPr>
        <p:spPr>
          <a:xfrm rot="2700000">
            <a:off x="10466082" y="6595033"/>
            <a:ext cx="740727" cy="241300"/>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30" name="角丸四角形 29"/>
          <p:cNvSpPr/>
          <p:nvPr userDrawn="1"/>
        </p:nvSpPr>
        <p:spPr>
          <a:xfrm rot="8100000">
            <a:off x="7033568" y="6595033"/>
            <a:ext cx="740727" cy="241301"/>
          </a:xfrm>
          <a:prstGeom prst="roundRect">
            <a:avLst>
              <a:gd name="adj" fmla="val 50000"/>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36" name="テキスト プレースホルダー 5"/>
          <p:cNvSpPr>
            <a:spLocks noGrp="1"/>
          </p:cNvSpPr>
          <p:nvPr>
            <p:ph type="body" sz="quarter" idx="20" hasCustomPrompt="1"/>
          </p:nvPr>
        </p:nvSpPr>
        <p:spPr>
          <a:xfrm>
            <a:off x="12149456" y="3028739"/>
            <a:ext cx="52271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7" name="テキスト プレースホルダー 5"/>
          <p:cNvSpPr>
            <a:spLocks noGrp="1"/>
          </p:cNvSpPr>
          <p:nvPr>
            <p:ph type="body" sz="quarter" idx="21" hasCustomPrompt="1"/>
          </p:nvPr>
        </p:nvSpPr>
        <p:spPr>
          <a:xfrm>
            <a:off x="12149456" y="3547081"/>
            <a:ext cx="5227161" cy="2098826"/>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8" name="テキスト プレースホルダー 5"/>
          <p:cNvSpPr>
            <a:spLocks noGrp="1"/>
          </p:cNvSpPr>
          <p:nvPr>
            <p:ph type="body" sz="quarter" idx="22" hasCustomPrompt="1"/>
          </p:nvPr>
        </p:nvSpPr>
        <p:spPr>
          <a:xfrm>
            <a:off x="914559" y="6167885"/>
            <a:ext cx="519943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9" name="テキスト プレースホルダー 5"/>
          <p:cNvSpPr>
            <a:spLocks noGrp="1"/>
          </p:cNvSpPr>
          <p:nvPr>
            <p:ph type="body" sz="quarter" idx="23" hasCustomPrompt="1"/>
          </p:nvPr>
        </p:nvSpPr>
        <p:spPr>
          <a:xfrm>
            <a:off x="914559" y="6686227"/>
            <a:ext cx="5199435" cy="1855280"/>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41" name="テキスト プレースホルダー 5"/>
          <p:cNvSpPr>
            <a:spLocks noGrp="1"/>
          </p:cNvSpPr>
          <p:nvPr>
            <p:ph type="body" sz="quarter" idx="24" hasCustomPrompt="1"/>
          </p:nvPr>
        </p:nvSpPr>
        <p:spPr>
          <a:xfrm>
            <a:off x="12149456" y="6171994"/>
            <a:ext cx="5227161"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2" name="テキスト プレースホルダー 5"/>
          <p:cNvSpPr>
            <a:spLocks noGrp="1"/>
          </p:cNvSpPr>
          <p:nvPr>
            <p:ph type="body" sz="quarter" idx="25" hasCustomPrompt="1"/>
          </p:nvPr>
        </p:nvSpPr>
        <p:spPr>
          <a:xfrm>
            <a:off x="12149456" y="6690336"/>
            <a:ext cx="5227161" cy="195276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43" name="テキスト プレースホルダー 5"/>
          <p:cNvSpPr>
            <a:spLocks noGrp="1"/>
          </p:cNvSpPr>
          <p:nvPr>
            <p:ph type="body" sz="quarter" idx="26" hasCustomPrompt="1"/>
          </p:nvPr>
        </p:nvSpPr>
        <p:spPr>
          <a:xfrm>
            <a:off x="914559" y="3046928"/>
            <a:ext cx="5199435"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4" name="テキスト プレースホルダー 5"/>
          <p:cNvSpPr>
            <a:spLocks noGrp="1"/>
          </p:cNvSpPr>
          <p:nvPr>
            <p:ph type="body" sz="quarter" idx="27" hasCustomPrompt="1"/>
          </p:nvPr>
        </p:nvSpPr>
        <p:spPr>
          <a:xfrm>
            <a:off x="914559" y="3565273"/>
            <a:ext cx="5199435" cy="2080634"/>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cxnSp>
        <p:nvCxnSpPr>
          <p:cNvPr id="45" name="直線コネクタ 44"/>
          <p:cNvCxnSpPr>
            <a:stCxn id="21" idx="1"/>
            <a:endCxn id="38" idx="3"/>
          </p:cNvCxnSpPr>
          <p:nvPr userDrawn="1"/>
        </p:nvCxnSpPr>
        <p:spPr>
          <a:xfrm rot="10800000">
            <a:off x="6113994" y="6491731"/>
            <a:ext cx="2265467" cy="1261055"/>
          </a:xfrm>
          <a:prstGeom prst="bentConnector3">
            <a:avLst>
              <a:gd name="adj1" fmla="val 73545"/>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a:endCxn id="43" idx="3"/>
          </p:cNvCxnSpPr>
          <p:nvPr userDrawn="1"/>
        </p:nvCxnSpPr>
        <p:spPr>
          <a:xfrm rot="10800000">
            <a:off x="6113995" y="3370775"/>
            <a:ext cx="1066325" cy="305657"/>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a:endCxn id="36" idx="1"/>
          </p:cNvCxnSpPr>
          <p:nvPr userDrawn="1"/>
        </p:nvCxnSpPr>
        <p:spPr>
          <a:xfrm flipV="1">
            <a:off x="10617202" y="3352584"/>
            <a:ext cx="1532256" cy="1048722"/>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20" idx="3"/>
            <a:endCxn id="41" idx="1"/>
          </p:cNvCxnSpPr>
          <p:nvPr userDrawn="1"/>
        </p:nvCxnSpPr>
        <p:spPr>
          <a:xfrm flipV="1">
            <a:off x="9860917" y="6495842"/>
            <a:ext cx="2288539" cy="936269"/>
          </a:xfrm>
          <a:prstGeom prst="bentConnector3">
            <a:avLst>
              <a:gd name="adj1" fmla="val 78857"/>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70" name="テキスト プレースホルダー 5"/>
          <p:cNvSpPr>
            <a:spLocks noGrp="1"/>
          </p:cNvSpPr>
          <p:nvPr>
            <p:ph type="body" sz="quarter" idx="28" hasCustomPrompt="1"/>
          </p:nvPr>
        </p:nvSpPr>
        <p:spPr>
          <a:xfrm>
            <a:off x="7583632" y="4910971"/>
            <a:ext cx="3098510" cy="663575"/>
          </a:xfrm>
          <a:prstGeom prst="rect">
            <a:avLst/>
          </a:prstGeom>
        </p:spPr>
        <p:txBody>
          <a:bodyPr anchor="ctr">
            <a:noAutofit/>
          </a:bodyPr>
          <a:lstStyle>
            <a:lvl1pPr algn="ctr">
              <a:lnSpc>
                <a:spcPct val="100000"/>
              </a:lnSpc>
              <a:spcBef>
                <a:spcPts val="0"/>
              </a:spcBef>
              <a:defRPr sz="48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Tree>
    <p:extLst>
      <p:ext uri="{BB962C8B-B14F-4D97-AF65-F5344CB8AC3E}">
        <p14:creationId xmlns:p14="http://schemas.microsoft.com/office/powerpoint/2010/main" val="334246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decel="100000"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par>
                                <p:cTn id="14" presetID="2" presetClass="entr" presetSubtype="4" decel="10000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2" presetClass="entr" presetSubtype="2"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right)">
                                      <p:cBhvr>
                                        <p:cTn id="21" dur="500"/>
                                        <p:tgtEl>
                                          <p:spTgt spid="45"/>
                                        </p:tgtEl>
                                      </p:cBhvr>
                                    </p:animEffect>
                                  </p:childTnLst>
                                </p:cTn>
                              </p:par>
                            </p:childTnLst>
                          </p:cTn>
                        </p:par>
                        <p:par>
                          <p:cTn id="22" fill="hold">
                            <p:stCondLst>
                              <p:cond delay="1500"/>
                            </p:stCondLst>
                            <p:childTnLst>
                              <p:par>
                                <p:cTn id="23" presetID="2" presetClass="entr" presetSubtype="8" decel="100000" fill="hold" grpId="0" nodeType="afterEffect">
                                  <p:stCondLst>
                                    <p:cond delay="0"/>
                                  </p:stCondLst>
                                  <p:childTnLst>
                                    <p:set>
                                      <p:cBhvr>
                                        <p:cTn id="24" dur="1" fill="hold">
                                          <p:stCondLst>
                                            <p:cond delay="0"/>
                                          </p:stCondLst>
                                        </p:cTn>
                                        <p:tgtEl>
                                          <p:spTgt spid="38">
                                            <p:txEl>
                                              <p:pRg st="0" end="0"/>
                                            </p:txEl>
                                          </p:spTgt>
                                        </p:tgtEl>
                                        <p:attrNameLst>
                                          <p:attrName>style.visibility</p:attrName>
                                        </p:attrNameLst>
                                      </p:cBhvr>
                                      <p:to>
                                        <p:strVal val="visible"/>
                                      </p:to>
                                    </p:set>
                                    <p:anim calcmode="lin" valueType="num">
                                      <p:cBhvr additive="base">
                                        <p:cTn id="25" dur="500" fill="hold"/>
                                        <p:tgtEl>
                                          <p:spTgt spid="38">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
                                            <p:txEl>
                                              <p:pRg st="0" end="0"/>
                                            </p:txEl>
                                          </p:spTgt>
                                        </p:tgtEl>
                                        <p:attrNameLst>
                                          <p:attrName>ppt_y</p:attrName>
                                        </p:attrNameLst>
                                      </p:cBhvr>
                                      <p:tavLst>
                                        <p:tav tm="0">
                                          <p:val>
                                            <p:strVal val="#ppt_y"/>
                                          </p:val>
                                        </p:tav>
                                        <p:tav tm="100000">
                                          <p:val>
                                            <p:strVal val="#ppt_y"/>
                                          </p:val>
                                        </p:tav>
                                      </p:tavLst>
                                    </p:anim>
                                  </p:childTnLst>
                                </p:cTn>
                              </p:par>
                              <p:par>
                                <p:cTn id="27" presetID="2" presetClass="entr" presetSubtype="8" decel="100000" fill="hold" grpId="0" nodeType="withEffect">
                                  <p:stCondLst>
                                    <p:cond delay="10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0-#ppt_w/2"/>
                                          </p:val>
                                        </p:tav>
                                        <p:tav tm="100000">
                                          <p:val>
                                            <p:strVal val="#ppt_x"/>
                                          </p:val>
                                        </p:tav>
                                      </p:tavLst>
                                    </p:anim>
                                    <p:anim calcmode="lin" valueType="num">
                                      <p:cBhvr additive="base">
                                        <p:cTn id="30" dur="500" fill="hold"/>
                                        <p:tgtEl>
                                          <p:spTgt spid="39"/>
                                        </p:tgtEl>
                                        <p:attrNameLst>
                                          <p:attrName>ppt_y</p:attrName>
                                        </p:attrNameLst>
                                      </p:cBhvr>
                                      <p:tavLst>
                                        <p:tav tm="0">
                                          <p:val>
                                            <p:strVal val="#ppt_y"/>
                                          </p:val>
                                        </p:tav>
                                        <p:tav tm="100000">
                                          <p:val>
                                            <p:strVal val="#ppt_y"/>
                                          </p:val>
                                        </p:tav>
                                      </p:tavLst>
                                    </p:anim>
                                  </p:childTnLst>
                                </p:cTn>
                              </p:par>
                            </p:childTnLst>
                          </p:cTn>
                        </p:par>
                        <p:par>
                          <p:cTn id="31" fill="hold">
                            <p:stCondLst>
                              <p:cond delay="2100"/>
                            </p:stCondLst>
                            <p:childTnLst>
                              <p:par>
                                <p:cTn id="32" presetID="2" presetClass="entr" presetSubtype="4" decel="10000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2850"/>
                            </p:stCondLst>
                            <p:childTnLst>
                              <p:par>
                                <p:cTn id="37" presetID="22" presetClass="entr" presetSubtype="8" fill="hold"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par>
                          <p:cTn id="40" fill="hold">
                            <p:stCondLst>
                              <p:cond delay="3350"/>
                            </p:stCondLst>
                            <p:childTnLst>
                              <p:par>
                                <p:cTn id="41" presetID="2" presetClass="entr" presetSubtype="2" decel="10000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 calcmode="lin" valueType="num">
                                      <p:cBhvr additive="base">
                                        <p:cTn id="43" dur="500" fill="hold"/>
                                        <p:tgtEl>
                                          <p:spTgt spid="41">
                                            <p:txEl>
                                              <p:pRg st="0" end="0"/>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1">
                                            <p:txEl>
                                              <p:pRg st="0" end="0"/>
                                            </p:txEl>
                                          </p:spTgt>
                                        </p:tgtEl>
                                        <p:attrNameLst>
                                          <p:attrName>ppt_y</p:attrName>
                                        </p:attrNameLst>
                                      </p:cBhvr>
                                      <p:tavLst>
                                        <p:tav tm="0">
                                          <p:val>
                                            <p:strVal val="#ppt_y"/>
                                          </p:val>
                                        </p:tav>
                                        <p:tav tm="100000">
                                          <p:val>
                                            <p:strVal val="#ppt_y"/>
                                          </p:val>
                                        </p:tav>
                                      </p:tavLst>
                                    </p:anim>
                                  </p:childTnLst>
                                </p:cTn>
                              </p:par>
                              <p:par>
                                <p:cTn id="45" presetID="2" presetClass="entr" presetSubtype="2" decel="100000" fill="hold" grpId="0" nodeType="withEffect">
                                  <p:stCondLst>
                                    <p:cond delay="100"/>
                                  </p:stCondLst>
                                  <p:childTnLst>
                                    <p:set>
                                      <p:cBhvr>
                                        <p:cTn id="46" dur="1" fill="hold">
                                          <p:stCondLst>
                                            <p:cond delay="0"/>
                                          </p:stCondLst>
                                        </p:cTn>
                                        <p:tgtEl>
                                          <p:spTgt spid="42"/>
                                        </p:tgtEl>
                                        <p:attrNameLst>
                                          <p:attrName>style.visibility</p:attrName>
                                        </p:attrNameLst>
                                      </p:cBhvr>
                                      <p:to>
                                        <p:strVal val="visible"/>
                                      </p:to>
                                    </p:set>
                                    <p:anim calcmode="lin" valueType="num">
                                      <p:cBhvr additive="base">
                                        <p:cTn id="47" dur="500" fill="hold"/>
                                        <p:tgtEl>
                                          <p:spTgt spid="42"/>
                                        </p:tgtEl>
                                        <p:attrNameLst>
                                          <p:attrName>ppt_x</p:attrName>
                                        </p:attrNameLst>
                                      </p:cBhvr>
                                      <p:tavLst>
                                        <p:tav tm="0">
                                          <p:val>
                                            <p:strVal val="1+#ppt_w/2"/>
                                          </p:val>
                                        </p:tav>
                                        <p:tav tm="100000">
                                          <p:val>
                                            <p:strVal val="#ppt_x"/>
                                          </p:val>
                                        </p:tav>
                                      </p:tavLst>
                                    </p:anim>
                                    <p:anim calcmode="lin" valueType="num">
                                      <p:cBhvr additive="base">
                                        <p:cTn id="48" dur="500" fill="hold"/>
                                        <p:tgtEl>
                                          <p:spTgt spid="42"/>
                                        </p:tgtEl>
                                        <p:attrNameLst>
                                          <p:attrName>ppt_y</p:attrName>
                                        </p:attrNameLst>
                                      </p:cBhvr>
                                      <p:tavLst>
                                        <p:tav tm="0">
                                          <p:val>
                                            <p:strVal val="#ppt_y"/>
                                          </p:val>
                                        </p:tav>
                                        <p:tav tm="100000">
                                          <p:val>
                                            <p:strVal val="#ppt_y"/>
                                          </p:val>
                                        </p:tav>
                                      </p:tavLst>
                                    </p:anim>
                                  </p:childTnLst>
                                </p:cTn>
                              </p:par>
                            </p:childTnLst>
                          </p:cTn>
                        </p:par>
                        <p:par>
                          <p:cTn id="49" fill="hold">
                            <p:stCondLst>
                              <p:cond delay="3950"/>
                            </p:stCondLst>
                            <p:childTnLst>
                              <p:par>
                                <p:cTn id="50" presetID="2" presetClass="entr" presetSubtype="1" decel="100000" fill="hold" grpId="0" nodeType="afterEffect">
                                  <p:stCondLst>
                                    <p:cond delay="250"/>
                                  </p:stCondLst>
                                  <p:childTnLst>
                                    <p:set>
                                      <p:cBhvr>
                                        <p:cTn id="51" dur="1" fill="hold">
                                          <p:stCondLst>
                                            <p:cond delay="0"/>
                                          </p:stCondLst>
                                        </p:cTn>
                                        <p:tgtEl>
                                          <p:spTgt spid="6"/>
                                        </p:tgtEl>
                                        <p:attrNameLst>
                                          <p:attrName>style.visibility</p:attrName>
                                        </p:attrNameLst>
                                      </p:cBhvr>
                                      <p:to>
                                        <p:strVal val="visible"/>
                                      </p:to>
                                    </p:set>
                                    <p:anim calcmode="lin" valueType="num">
                                      <p:cBhvr additive="base">
                                        <p:cTn id="52" dur="750" fill="hold"/>
                                        <p:tgtEl>
                                          <p:spTgt spid="6"/>
                                        </p:tgtEl>
                                        <p:attrNameLst>
                                          <p:attrName>ppt_x</p:attrName>
                                        </p:attrNameLst>
                                      </p:cBhvr>
                                      <p:tavLst>
                                        <p:tav tm="0">
                                          <p:val>
                                            <p:strVal val="#ppt_x"/>
                                          </p:val>
                                        </p:tav>
                                        <p:tav tm="100000">
                                          <p:val>
                                            <p:strVal val="#ppt_x"/>
                                          </p:val>
                                        </p:tav>
                                      </p:tavLst>
                                    </p:anim>
                                    <p:anim calcmode="lin" valueType="num">
                                      <p:cBhvr additive="base">
                                        <p:cTn id="53" dur="750" fill="hold"/>
                                        <p:tgtEl>
                                          <p:spTgt spid="6"/>
                                        </p:tgtEl>
                                        <p:attrNameLst>
                                          <p:attrName>ppt_y</p:attrName>
                                        </p:attrNameLst>
                                      </p:cBhvr>
                                      <p:tavLst>
                                        <p:tav tm="0">
                                          <p:val>
                                            <p:strVal val="0-#ppt_h/2"/>
                                          </p:val>
                                        </p:tav>
                                        <p:tav tm="100000">
                                          <p:val>
                                            <p:strVal val="#ppt_y"/>
                                          </p:val>
                                        </p:tav>
                                      </p:tavLst>
                                    </p:anim>
                                  </p:childTnLst>
                                </p:cTn>
                              </p:par>
                            </p:childTnLst>
                          </p:cTn>
                        </p:par>
                        <p:par>
                          <p:cTn id="54" fill="hold">
                            <p:stCondLst>
                              <p:cond delay="4950"/>
                            </p:stCondLst>
                            <p:childTnLst>
                              <p:par>
                                <p:cTn id="55" presetID="22" presetClass="entr" presetSubtype="8" fill="hold"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wipe(left)">
                                      <p:cBhvr>
                                        <p:cTn id="57" dur="500"/>
                                        <p:tgtEl>
                                          <p:spTgt spid="53"/>
                                        </p:tgtEl>
                                      </p:cBhvr>
                                    </p:animEffect>
                                  </p:childTnLst>
                                </p:cTn>
                              </p:par>
                            </p:childTnLst>
                          </p:cTn>
                        </p:par>
                        <p:par>
                          <p:cTn id="58" fill="hold">
                            <p:stCondLst>
                              <p:cond delay="5450"/>
                            </p:stCondLst>
                            <p:childTnLst>
                              <p:par>
                                <p:cTn id="59" presetID="2" presetClass="entr" presetSubtype="2" decel="100000" fill="hold" grpId="0" nodeType="afterEffect">
                                  <p:stCondLst>
                                    <p:cond delay="0"/>
                                  </p:stCondLst>
                                  <p:childTnLst>
                                    <p:set>
                                      <p:cBhvr>
                                        <p:cTn id="60" dur="1" fill="hold">
                                          <p:stCondLst>
                                            <p:cond delay="0"/>
                                          </p:stCondLst>
                                        </p:cTn>
                                        <p:tgtEl>
                                          <p:spTgt spid="36">
                                            <p:txEl>
                                              <p:pRg st="0" end="0"/>
                                            </p:txEl>
                                          </p:spTgt>
                                        </p:tgtEl>
                                        <p:attrNameLst>
                                          <p:attrName>style.visibility</p:attrName>
                                        </p:attrNameLst>
                                      </p:cBhvr>
                                      <p:to>
                                        <p:strVal val="visible"/>
                                      </p:to>
                                    </p:set>
                                    <p:anim calcmode="lin" valueType="num">
                                      <p:cBhvr additive="base">
                                        <p:cTn id="61" dur="500" fill="hold"/>
                                        <p:tgtEl>
                                          <p:spTgt spid="36">
                                            <p:txEl>
                                              <p:pRg st="0" end="0"/>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36">
                                            <p:txEl>
                                              <p:pRg st="0" end="0"/>
                                            </p:txEl>
                                          </p:spTgt>
                                        </p:tgtEl>
                                        <p:attrNameLst>
                                          <p:attrName>ppt_y</p:attrName>
                                        </p:attrNameLst>
                                      </p:cBhvr>
                                      <p:tavLst>
                                        <p:tav tm="0">
                                          <p:val>
                                            <p:strVal val="#ppt_y"/>
                                          </p:val>
                                        </p:tav>
                                        <p:tav tm="100000">
                                          <p:val>
                                            <p:strVal val="#ppt_y"/>
                                          </p:val>
                                        </p:tav>
                                      </p:tavLst>
                                    </p:anim>
                                  </p:childTnLst>
                                </p:cTn>
                              </p:par>
                              <p:par>
                                <p:cTn id="63" presetID="2" presetClass="entr" presetSubtype="2" decel="100000" fill="hold" grpId="0" nodeType="withEffect">
                                  <p:stCondLst>
                                    <p:cond delay="100"/>
                                  </p:stCondLst>
                                  <p:childTnLst>
                                    <p:set>
                                      <p:cBhvr>
                                        <p:cTn id="64" dur="1" fill="hold">
                                          <p:stCondLst>
                                            <p:cond delay="0"/>
                                          </p:stCondLst>
                                        </p:cTn>
                                        <p:tgtEl>
                                          <p:spTgt spid="37"/>
                                        </p:tgtEl>
                                        <p:attrNameLst>
                                          <p:attrName>style.visibility</p:attrName>
                                        </p:attrNameLst>
                                      </p:cBhvr>
                                      <p:to>
                                        <p:strVal val="visible"/>
                                      </p:to>
                                    </p:set>
                                    <p:anim calcmode="lin" valueType="num">
                                      <p:cBhvr additive="base">
                                        <p:cTn id="65" dur="500" fill="hold"/>
                                        <p:tgtEl>
                                          <p:spTgt spid="37"/>
                                        </p:tgtEl>
                                        <p:attrNameLst>
                                          <p:attrName>ppt_x</p:attrName>
                                        </p:attrNameLst>
                                      </p:cBhvr>
                                      <p:tavLst>
                                        <p:tav tm="0">
                                          <p:val>
                                            <p:strVal val="1+#ppt_w/2"/>
                                          </p:val>
                                        </p:tav>
                                        <p:tav tm="100000">
                                          <p:val>
                                            <p:strVal val="#ppt_x"/>
                                          </p:val>
                                        </p:tav>
                                      </p:tavLst>
                                    </p:anim>
                                    <p:anim calcmode="lin" valueType="num">
                                      <p:cBhvr additive="base">
                                        <p:cTn id="66" dur="500" fill="hold"/>
                                        <p:tgtEl>
                                          <p:spTgt spid="37"/>
                                        </p:tgtEl>
                                        <p:attrNameLst>
                                          <p:attrName>ppt_y</p:attrName>
                                        </p:attrNameLst>
                                      </p:cBhvr>
                                      <p:tavLst>
                                        <p:tav tm="0">
                                          <p:val>
                                            <p:strVal val="#ppt_y"/>
                                          </p:val>
                                        </p:tav>
                                        <p:tav tm="100000">
                                          <p:val>
                                            <p:strVal val="#ppt_y"/>
                                          </p:val>
                                        </p:tav>
                                      </p:tavLst>
                                    </p:anim>
                                  </p:childTnLst>
                                </p:cTn>
                              </p:par>
                            </p:childTnLst>
                          </p:cTn>
                        </p:par>
                        <p:par>
                          <p:cTn id="67" fill="hold">
                            <p:stCondLst>
                              <p:cond delay="6050"/>
                            </p:stCondLst>
                            <p:childTnLst>
                              <p:par>
                                <p:cTn id="68" presetID="10"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10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20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500"/>
                                        <p:tgtEl>
                                          <p:spTgt spid="24"/>
                                        </p:tgtEl>
                                      </p:cBhvr>
                                    </p:animEffect>
                                  </p:childTnLst>
                                </p:cTn>
                              </p:par>
                              <p:par>
                                <p:cTn id="77" presetID="10" presetClass="entr" presetSubtype="0" fill="hold" grpId="0" nodeType="withEffect">
                                  <p:stCondLst>
                                    <p:cond delay="300"/>
                                  </p:stCondLst>
                                  <p:childTnLst>
                                    <p:set>
                                      <p:cBhvr>
                                        <p:cTn id="78" dur="1" fill="hold">
                                          <p:stCondLst>
                                            <p:cond delay="0"/>
                                          </p:stCondLst>
                                        </p:cTn>
                                        <p:tgtEl>
                                          <p:spTgt spid="29"/>
                                        </p:tgtEl>
                                        <p:attrNameLst>
                                          <p:attrName>style.visibility</p:attrName>
                                        </p:attrNameLst>
                                      </p:cBhvr>
                                      <p:to>
                                        <p:strVal val="visible"/>
                                      </p:to>
                                    </p:set>
                                    <p:animEffect transition="in" filter="fade">
                                      <p:cBhvr>
                                        <p:cTn id="79" dur="500"/>
                                        <p:tgtEl>
                                          <p:spTgt spid="29"/>
                                        </p:tgtEl>
                                      </p:cBhvr>
                                    </p:animEffect>
                                  </p:childTnLst>
                                </p:cTn>
                              </p:par>
                              <p:par>
                                <p:cTn id="80" presetID="10" presetClass="entr" presetSubtype="0" fill="hold" grpId="0" nodeType="withEffect">
                                  <p:stCondLst>
                                    <p:cond delay="4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500"/>
                                        <p:tgtEl>
                                          <p:spTgt spid="30"/>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500"/>
                                        <p:tgtEl>
                                          <p:spTgt spid="25"/>
                                        </p:tgtEl>
                                      </p:cBhvr>
                                    </p:animEffect>
                                  </p:childTnLst>
                                </p:cTn>
                              </p:par>
                              <p:par>
                                <p:cTn id="86" presetID="10" presetClass="entr" presetSubtype="0" fill="hold" grpId="0" nodeType="withEffect">
                                  <p:stCondLst>
                                    <p:cond delay="60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500"/>
                                        <p:tgtEl>
                                          <p:spTgt spid="27"/>
                                        </p:tgtEl>
                                      </p:cBhvr>
                                    </p:animEffect>
                                  </p:childTnLst>
                                </p:cTn>
                              </p:par>
                            </p:childTnLst>
                          </p:cTn>
                        </p:par>
                        <p:par>
                          <p:cTn id="89" fill="hold">
                            <p:stCondLst>
                              <p:cond delay="7150"/>
                            </p:stCondLst>
                            <p:childTnLst>
                              <p:par>
                                <p:cTn id="90" presetID="22" presetClass="entr" presetSubtype="2" fill="hold"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wipe(right)">
                                      <p:cBhvr>
                                        <p:cTn id="92" dur="500"/>
                                        <p:tgtEl>
                                          <p:spTgt spid="47"/>
                                        </p:tgtEl>
                                      </p:cBhvr>
                                    </p:animEffect>
                                  </p:childTnLst>
                                </p:cTn>
                              </p:par>
                            </p:childTnLst>
                          </p:cTn>
                        </p:par>
                        <p:par>
                          <p:cTn id="93" fill="hold">
                            <p:stCondLst>
                              <p:cond delay="7650"/>
                            </p:stCondLst>
                            <p:childTnLst>
                              <p:par>
                                <p:cTn id="94" presetID="2" presetClass="entr" presetSubtype="8" decel="100000" fill="hold" grpId="0" nodeType="afterEffect">
                                  <p:stCondLst>
                                    <p:cond delay="0"/>
                                  </p:stCondLst>
                                  <p:childTnLst>
                                    <p:set>
                                      <p:cBhvr>
                                        <p:cTn id="95" dur="1" fill="hold">
                                          <p:stCondLst>
                                            <p:cond delay="0"/>
                                          </p:stCondLst>
                                        </p:cTn>
                                        <p:tgtEl>
                                          <p:spTgt spid="43">
                                            <p:txEl>
                                              <p:pRg st="0" end="0"/>
                                            </p:txEl>
                                          </p:spTgt>
                                        </p:tgtEl>
                                        <p:attrNameLst>
                                          <p:attrName>style.visibility</p:attrName>
                                        </p:attrNameLst>
                                      </p:cBhvr>
                                      <p:to>
                                        <p:strVal val="visible"/>
                                      </p:to>
                                    </p:set>
                                    <p:anim calcmode="lin" valueType="num">
                                      <p:cBhvr additive="base">
                                        <p:cTn id="96" dur="500" fill="hold"/>
                                        <p:tgtEl>
                                          <p:spTgt spid="43">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43">
                                            <p:txEl>
                                              <p:pRg st="0" end="0"/>
                                            </p:txEl>
                                          </p:spTgt>
                                        </p:tgtEl>
                                        <p:attrNameLst>
                                          <p:attrName>ppt_y</p:attrName>
                                        </p:attrNameLst>
                                      </p:cBhvr>
                                      <p:tavLst>
                                        <p:tav tm="0">
                                          <p:val>
                                            <p:strVal val="#ppt_y"/>
                                          </p:val>
                                        </p:tav>
                                        <p:tav tm="100000">
                                          <p:val>
                                            <p:strVal val="#ppt_y"/>
                                          </p:val>
                                        </p:tav>
                                      </p:tavLst>
                                    </p:anim>
                                  </p:childTnLst>
                                </p:cTn>
                              </p:par>
                              <p:par>
                                <p:cTn id="98" presetID="2" presetClass="entr" presetSubtype="8" decel="100000" fill="hold" grpId="0" nodeType="withEffect">
                                  <p:stCondLst>
                                    <p:cond delay="10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0-#ppt_w/2"/>
                                          </p:val>
                                        </p:tav>
                                        <p:tav tm="100000">
                                          <p:val>
                                            <p:strVal val="#ppt_x"/>
                                          </p:val>
                                        </p:tav>
                                      </p:tavLst>
                                    </p:anim>
                                    <p:anim calcmode="lin" valueType="num">
                                      <p:cBhvr additive="base">
                                        <p:cTn id="101" dur="500" fill="hold"/>
                                        <p:tgtEl>
                                          <p:spTgt spid="44"/>
                                        </p:tgtEl>
                                        <p:attrNameLst>
                                          <p:attrName>ppt_y</p:attrName>
                                        </p:attrNameLst>
                                      </p:cBhvr>
                                      <p:tavLst>
                                        <p:tav tm="0">
                                          <p:val>
                                            <p:strVal val="#ppt_y"/>
                                          </p:val>
                                        </p:tav>
                                        <p:tav tm="100000">
                                          <p:val>
                                            <p:strVal val="#ppt_y"/>
                                          </p:val>
                                        </p:tav>
                                      </p:tavLst>
                                    </p:anim>
                                  </p:childTnLst>
                                </p:cTn>
                              </p:par>
                            </p:childTnLst>
                          </p:cTn>
                        </p:par>
                        <p:par>
                          <p:cTn id="102" fill="hold">
                            <p:stCondLst>
                              <p:cond delay="8250"/>
                            </p:stCondLst>
                            <p:childTnLst>
                              <p:par>
                                <p:cTn id="103" presetID="49" presetClass="entr" presetSubtype="0" decel="100000" fill="hold" grpId="0" nodeType="afterEffect">
                                  <p:stCondLst>
                                    <p:cond delay="0"/>
                                  </p:stCondLst>
                                  <p:childTnLst>
                                    <p:set>
                                      <p:cBhvr>
                                        <p:cTn id="104" dur="1" fill="hold">
                                          <p:stCondLst>
                                            <p:cond delay="0"/>
                                          </p:stCondLst>
                                        </p:cTn>
                                        <p:tgtEl>
                                          <p:spTgt spid="70">
                                            <p:txEl>
                                              <p:pRg st="0" end="0"/>
                                            </p:txEl>
                                          </p:spTgt>
                                        </p:tgtEl>
                                        <p:attrNameLst>
                                          <p:attrName>style.visibility</p:attrName>
                                        </p:attrNameLst>
                                      </p:cBhvr>
                                      <p:to>
                                        <p:strVal val="visible"/>
                                      </p:to>
                                    </p:set>
                                    <p:anim calcmode="lin" valueType="num">
                                      <p:cBhvr>
                                        <p:cTn id="105" dur="500" fill="hold"/>
                                        <p:tgtEl>
                                          <p:spTgt spid="70">
                                            <p:txEl>
                                              <p:pRg st="0" end="0"/>
                                            </p:txEl>
                                          </p:spTgt>
                                        </p:tgtEl>
                                        <p:attrNameLst>
                                          <p:attrName>ppt_w</p:attrName>
                                        </p:attrNameLst>
                                      </p:cBhvr>
                                      <p:tavLst>
                                        <p:tav tm="0">
                                          <p:val>
                                            <p:fltVal val="0"/>
                                          </p:val>
                                        </p:tav>
                                        <p:tav tm="100000">
                                          <p:val>
                                            <p:strVal val="#ppt_w"/>
                                          </p:val>
                                        </p:tav>
                                      </p:tavLst>
                                    </p:anim>
                                    <p:anim calcmode="lin" valueType="num">
                                      <p:cBhvr>
                                        <p:cTn id="106" dur="500" fill="hold"/>
                                        <p:tgtEl>
                                          <p:spTgt spid="70">
                                            <p:txEl>
                                              <p:pRg st="0" end="0"/>
                                            </p:txEl>
                                          </p:spTgt>
                                        </p:tgtEl>
                                        <p:attrNameLst>
                                          <p:attrName>ppt_h</p:attrName>
                                        </p:attrNameLst>
                                      </p:cBhvr>
                                      <p:tavLst>
                                        <p:tav tm="0">
                                          <p:val>
                                            <p:fltVal val="0"/>
                                          </p:val>
                                        </p:tav>
                                        <p:tav tm="100000">
                                          <p:val>
                                            <p:strVal val="#ppt_h"/>
                                          </p:val>
                                        </p:tav>
                                      </p:tavLst>
                                    </p:anim>
                                    <p:anim calcmode="lin" valueType="num">
                                      <p:cBhvr>
                                        <p:cTn id="107" dur="500" fill="hold"/>
                                        <p:tgtEl>
                                          <p:spTgt spid="70">
                                            <p:txEl>
                                              <p:pRg st="0" end="0"/>
                                            </p:txEl>
                                          </p:spTgt>
                                        </p:tgtEl>
                                        <p:attrNameLst>
                                          <p:attrName>style.rotation</p:attrName>
                                        </p:attrNameLst>
                                      </p:cBhvr>
                                      <p:tavLst>
                                        <p:tav tm="0">
                                          <p:val>
                                            <p:fltVal val="360"/>
                                          </p:val>
                                        </p:tav>
                                        <p:tav tm="100000">
                                          <p:val>
                                            <p:fltVal val="0"/>
                                          </p:val>
                                        </p:tav>
                                      </p:tavLst>
                                    </p:anim>
                                    <p:animEffect transition="in" filter="fade">
                                      <p:cBhvr>
                                        <p:cTn id="108" dur="500"/>
                                        <p:tgtEl>
                                          <p:spTgt spid="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6" grpId="0" animBg="1"/>
      <p:bldP spid="20" grpId="0" animBg="1"/>
      <p:bldP spid="21" grpId="0" animBg="1"/>
      <p:bldP spid="8" grpId="0" animBg="1"/>
      <p:bldP spid="24" grpId="0" animBg="1"/>
      <p:bldP spid="25" grpId="0" animBg="1"/>
      <p:bldP spid="26" grpId="0" animBg="1"/>
      <p:bldP spid="27" grpId="0" animBg="1"/>
      <p:bldP spid="28" grpId="0" animBg="1"/>
      <p:bldP spid="29" grpId="0" animBg="1"/>
      <p:bldP spid="30" grpId="0" animBg="1"/>
      <p:bldP spid="36" grpId="0" build="p">
        <p:tmplLst>
          <p:tmpl lvl="1">
            <p:tnLst>
              <p:par>
                <p:cTn presetID="2" presetClass="entr" presetSubtype="2"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1+#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P spid="37" grpId="0">
        <p:tmplLst>
          <p:tmpl>
            <p:tnLst>
              <p:par>
                <p:cTn presetID="2" presetClass="entr" presetSubtype="2" decel="100000" fill="hold" nodeType="withEffect">
                  <p:stCondLst>
                    <p:cond delay="10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500" fill="hold"/>
                        <p:tgtEl>
                          <p:spTgt spid="37"/>
                        </p:tgtEl>
                        <p:attrNameLst>
                          <p:attrName>ppt_x</p:attrName>
                        </p:attrNameLst>
                      </p:cBhvr>
                      <p:tavLst>
                        <p:tav tm="0">
                          <p:val>
                            <p:strVal val="1+#ppt_w/2"/>
                          </p:val>
                        </p:tav>
                        <p:tav tm="100000">
                          <p:val>
                            <p:strVal val="#ppt_x"/>
                          </p:val>
                        </p:tav>
                      </p:tavLst>
                    </p:anim>
                    <p:anim calcmode="lin" valueType="num">
                      <p:cBhvr additive="base">
                        <p:cTn dur="500" fill="hold"/>
                        <p:tgtEl>
                          <p:spTgt spid="37"/>
                        </p:tgtEl>
                        <p:attrNameLst>
                          <p:attrName>ppt_y</p:attrName>
                        </p:attrNameLst>
                      </p:cBhvr>
                      <p:tavLst>
                        <p:tav tm="0">
                          <p:val>
                            <p:strVal val="#ppt_y"/>
                          </p:val>
                        </p:tav>
                        <p:tav tm="100000">
                          <p:val>
                            <p:strVal val="#ppt_y"/>
                          </p:val>
                        </p:tav>
                      </p:tavLst>
                    </p:anim>
                  </p:childTnLst>
                </p:cTn>
              </p:par>
            </p:tnLst>
          </p:tmpl>
        </p:tmplLst>
      </p:bldP>
      <p:bldP spid="38" grpId="0" build="p">
        <p:tmplLst>
          <p:tmpl lvl="1">
            <p:tnLst>
              <p:par>
                <p:cTn presetID="2" presetClass="entr" presetSubtype="8"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0-#ppt_w/2"/>
                          </p:val>
                        </p:tav>
                        <p:tav tm="100000">
                          <p:val>
                            <p:strVal val="#ppt_x"/>
                          </p:val>
                        </p:tav>
                      </p:tavLst>
                    </p:anim>
                    <p:anim calcmode="lin" valueType="num">
                      <p:cBhvr additive="base">
                        <p:cTn dur="500" fill="hold"/>
                        <p:tgtEl>
                          <p:spTgt spid="38"/>
                        </p:tgtEl>
                        <p:attrNameLst>
                          <p:attrName>ppt_y</p:attrName>
                        </p:attrNameLst>
                      </p:cBhvr>
                      <p:tavLst>
                        <p:tav tm="0">
                          <p:val>
                            <p:strVal val="#ppt_y"/>
                          </p:val>
                        </p:tav>
                        <p:tav tm="100000">
                          <p:val>
                            <p:strVal val="#ppt_y"/>
                          </p:val>
                        </p:tav>
                      </p:tavLst>
                    </p:anim>
                  </p:childTnLst>
                </p:cTn>
              </p:par>
            </p:tnLst>
          </p:tmpl>
        </p:tmplLst>
      </p:bldP>
      <p:bldP spid="39" grpId="0">
        <p:tmplLst>
          <p:tmpl>
            <p:tnLst>
              <p:par>
                <p:cTn presetID="2" presetClass="entr" presetSubtype="8" decel="100000" fill="hold" nodeType="withEffect">
                  <p:stCondLst>
                    <p:cond delay="100"/>
                  </p:stCondLst>
                  <p:childTnLst>
                    <p:set>
                      <p:cBhvr>
                        <p:cTn dur="1" fill="hold">
                          <p:stCondLst>
                            <p:cond delay="0"/>
                          </p:stCondLst>
                        </p:cTn>
                        <p:tgtEl>
                          <p:spTgt spid="39"/>
                        </p:tgtEl>
                        <p:attrNameLst>
                          <p:attrName>style.visibility</p:attrName>
                        </p:attrNameLst>
                      </p:cBhvr>
                      <p:to>
                        <p:strVal val="visible"/>
                      </p:to>
                    </p:set>
                    <p:anim calcmode="lin" valueType="num">
                      <p:cBhvr additive="base">
                        <p:cTn dur="500" fill="hold"/>
                        <p:tgtEl>
                          <p:spTgt spid="39"/>
                        </p:tgtEl>
                        <p:attrNameLst>
                          <p:attrName>ppt_x</p:attrName>
                        </p:attrNameLst>
                      </p:cBhvr>
                      <p:tavLst>
                        <p:tav tm="0">
                          <p:val>
                            <p:strVal val="0-#ppt_w/2"/>
                          </p:val>
                        </p:tav>
                        <p:tav tm="100000">
                          <p:val>
                            <p:strVal val="#ppt_x"/>
                          </p:val>
                        </p:tav>
                      </p:tavLst>
                    </p:anim>
                    <p:anim calcmode="lin" valueType="num">
                      <p:cBhvr additive="base">
                        <p:cTn dur="500" fill="hold"/>
                        <p:tgtEl>
                          <p:spTgt spid="39"/>
                        </p:tgtEl>
                        <p:attrNameLst>
                          <p:attrName>ppt_y</p:attrName>
                        </p:attrNameLst>
                      </p:cBhvr>
                      <p:tavLst>
                        <p:tav tm="0">
                          <p:val>
                            <p:strVal val="#ppt_y"/>
                          </p:val>
                        </p:tav>
                        <p:tav tm="100000">
                          <p:val>
                            <p:strVal val="#ppt_y"/>
                          </p:val>
                        </p:tav>
                      </p:tavLst>
                    </p:anim>
                  </p:childTnLst>
                </p:cTn>
              </p:par>
            </p:tnLst>
          </p:tmpl>
        </p:tmplLst>
      </p:bldP>
      <p:bldP spid="41" grpId="0" build="p">
        <p:tmplLst>
          <p:tmpl lvl="1">
            <p:tnLst>
              <p:par>
                <p:cTn presetID="2" presetClass="entr" presetSubtype="2" decel="10000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fill="hold"/>
                        <p:tgtEl>
                          <p:spTgt spid="41"/>
                        </p:tgtEl>
                        <p:attrNameLst>
                          <p:attrName>ppt_x</p:attrName>
                        </p:attrNameLst>
                      </p:cBhvr>
                      <p:tavLst>
                        <p:tav tm="0">
                          <p:val>
                            <p:strVal val="1+#ppt_w/2"/>
                          </p:val>
                        </p:tav>
                        <p:tav tm="100000">
                          <p:val>
                            <p:strVal val="#ppt_x"/>
                          </p:val>
                        </p:tav>
                      </p:tavLst>
                    </p:anim>
                    <p:anim calcmode="lin" valueType="num">
                      <p:cBhvr additive="base">
                        <p:cTn dur="500" fill="hold"/>
                        <p:tgtEl>
                          <p:spTgt spid="41"/>
                        </p:tgtEl>
                        <p:attrNameLst>
                          <p:attrName>ppt_y</p:attrName>
                        </p:attrNameLst>
                      </p:cBhvr>
                      <p:tavLst>
                        <p:tav tm="0">
                          <p:val>
                            <p:strVal val="#ppt_y"/>
                          </p:val>
                        </p:tav>
                        <p:tav tm="100000">
                          <p:val>
                            <p:strVal val="#ppt_y"/>
                          </p:val>
                        </p:tav>
                      </p:tavLst>
                    </p:anim>
                  </p:childTnLst>
                </p:cTn>
              </p:par>
            </p:tnLst>
          </p:tmpl>
        </p:tmplLst>
      </p:bldP>
      <p:bldP spid="42" grpId="0">
        <p:tmplLst>
          <p:tmpl>
            <p:tnLst>
              <p:par>
                <p:cTn presetID="2" presetClass="entr" presetSubtype="2" decel="100000" fill="hold" nodeType="withEffect">
                  <p:stCondLst>
                    <p:cond delay="1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500" fill="hold"/>
                        <p:tgtEl>
                          <p:spTgt spid="42"/>
                        </p:tgtEl>
                        <p:attrNameLst>
                          <p:attrName>ppt_x</p:attrName>
                        </p:attrNameLst>
                      </p:cBhvr>
                      <p:tavLst>
                        <p:tav tm="0">
                          <p:val>
                            <p:strVal val="1+#ppt_w/2"/>
                          </p:val>
                        </p:tav>
                        <p:tav tm="100000">
                          <p:val>
                            <p:strVal val="#ppt_x"/>
                          </p:val>
                        </p:tav>
                      </p:tavLst>
                    </p:anim>
                    <p:anim calcmode="lin" valueType="num">
                      <p:cBhvr additive="base">
                        <p:cTn dur="500" fill="hold"/>
                        <p:tgtEl>
                          <p:spTgt spid="42"/>
                        </p:tgtEl>
                        <p:attrNameLst>
                          <p:attrName>ppt_y</p:attrName>
                        </p:attrNameLst>
                      </p:cBhvr>
                      <p:tavLst>
                        <p:tav tm="0">
                          <p:val>
                            <p:strVal val="#ppt_y"/>
                          </p:val>
                        </p:tav>
                        <p:tav tm="100000">
                          <p:val>
                            <p:strVal val="#ppt_y"/>
                          </p:val>
                        </p:tav>
                      </p:tavLst>
                    </p:anim>
                  </p:childTnLst>
                </p:cTn>
              </p:par>
            </p:tnLst>
          </p:tmpl>
        </p:tmplLst>
      </p:bldP>
      <p:bldP spid="43" grpId="0" build="p">
        <p:tmplLst>
          <p:tmpl lvl="1">
            <p:tnLst>
              <p:par>
                <p:cTn presetID="2" presetClass="entr" presetSubtype="8" decel="10000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0-#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p:tmplLst>
          <p:tmpl>
            <p:tnLst>
              <p:par>
                <p:cTn presetID="2" presetClass="entr" presetSubtype="8" decel="100000" fill="hold" nodeType="withEffect">
                  <p:stCondLst>
                    <p:cond delay="1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0-#ppt_w/2"/>
                          </p:val>
                        </p:tav>
                        <p:tav tm="100000">
                          <p:val>
                            <p:strVal val="#ppt_x"/>
                          </p:val>
                        </p:tav>
                      </p:tavLst>
                    </p:anim>
                    <p:anim calcmode="lin" valueType="num">
                      <p:cBhvr additive="base">
                        <p:cTn dur="500" fill="hold"/>
                        <p:tgtEl>
                          <p:spTgt spid="44"/>
                        </p:tgtEl>
                        <p:attrNameLst>
                          <p:attrName>ppt_y</p:attrName>
                        </p:attrNameLst>
                      </p:cBhvr>
                      <p:tavLst>
                        <p:tav tm="0">
                          <p:val>
                            <p:strVal val="#ppt_y"/>
                          </p:val>
                        </p:tav>
                        <p:tav tm="100000">
                          <p:val>
                            <p:strVal val="#ppt_y"/>
                          </p:val>
                        </p:tav>
                      </p:tavLst>
                    </p:anim>
                  </p:childTnLst>
                </p:cTn>
              </p:par>
            </p:tnLst>
          </p:tmpl>
        </p:tmplLst>
      </p:bldP>
      <p:bldP spid="70" grpId="0" build="p">
        <p:tmplLst>
          <p:tmpl lvl="1">
            <p:tnLst>
              <p:par>
                <p:cTn presetID="49" presetClass="entr" presetSubtype="0" decel="100000" fill="hold" nodeType="afterEffect">
                  <p:stCondLst>
                    <p:cond delay="0"/>
                  </p:stCondLst>
                  <p:childTnLst>
                    <p:set>
                      <p:cBhvr>
                        <p:cTn dur="1" fill="hold">
                          <p:stCondLst>
                            <p:cond delay="0"/>
                          </p:stCondLst>
                        </p:cTn>
                        <p:tgtEl>
                          <p:spTgt spid="70"/>
                        </p:tgtEl>
                        <p:attrNameLst>
                          <p:attrName>style.visibility</p:attrName>
                        </p:attrNameLst>
                      </p:cBhvr>
                      <p:to>
                        <p:strVal val="visible"/>
                      </p:to>
                    </p:set>
                    <p:anim calcmode="lin" valueType="num">
                      <p:cBhvr>
                        <p:cTn dur="500" fill="hold"/>
                        <p:tgtEl>
                          <p:spTgt spid="70"/>
                        </p:tgtEl>
                        <p:attrNameLst>
                          <p:attrName>ppt_w</p:attrName>
                        </p:attrNameLst>
                      </p:cBhvr>
                      <p:tavLst>
                        <p:tav tm="0">
                          <p:val>
                            <p:fltVal val="0"/>
                          </p:val>
                        </p:tav>
                        <p:tav tm="100000">
                          <p:val>
                            <p:strVal val="#ppt_w"/>
                          </p:val>
                        </p:tav>
                      </p:tavLst>
                    </p:anim>
                    <p:anim calcmode="lin" valueType="num">
                      <p:cBhvr>
                        <p:cTn dur="500" fill="hold"/>
                        <p:tgtEl>
                          <p:spTgt spid="70"/>
                        </p:tgtEl>
                        <p:attrNameLst>
                          <p:attrName>ppt_h</p:attrName>
                        </p:attrNameLst>
                      </p:cBhvr>
                      <p:tavLst>
                        <p:tav tm="0">
                          <p:val>
                            <p:fltVal val="0"/>
                          </p:val>
                        </p:tav>
                        <p:tav tm="100000">
                          <p:val>
                            <p:strVal val="#ppt_h"/>
                          </p:val>
                        </p:tav>
                      </p:tavLst>
                    </p:anim>
                    <p:anim calcmode="lin" valueType="num">
                      <p:cBhvr>
                        <p:cTn dur="500" fill="hold"/>
                        <p:tgtEl>
                          <p:spTgt spid="70"/>
                        </p:tgtEl>
                        <p:attrNameLst>
                          <p:attrName>style.rotation</p:attrName>
                        </p:attrNameLst>
                      </p:cBhvr>
                      <p:tavLst>
                        <p:tav tm="0">
                          <p:val>
                            <p:fltVal val="360"/>
                          </p:val>
                        </p:tav>
                        <p:tav tm="100000">
                          <p:val>
                            <p:fltVal val="0"/>
                          </p:val>
                        </p:tav>
                      </p:tavLst>
                    </p:anim>
                    <p:animEffect transition="in" filter="fade">
                      <p:cBhvr>
                        <p:cTn dur="500"/>
                        <p:tgtEl>
                          <p:spTgt spid="70"/>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ree Diagram">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正方形/長方形 6"/>
          <p:cNvSpPr/>
          <p:nvPr userDrawn="1"/>
        </p:nvSpPr>
        <p:spPr>
          <a:xfrm>
            <a:off x="1006000" y="5187584"/>
            <a:ext cx="4325657" cy="1142585"/>
          </a:xfrm>
          <a:prstGeom prst="rect">
            <a:avLst/>
          </a:pr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8" name="正方形/長方形 7"/>
          <p:cNvSpPr/>
          <p:nvPr userDrawn="1"/>
        </p:nvSpPr>
        <p:spPr>
          <a:xfrm>
            <a:off x="1188075" y="5361049"/>
            <a:ext cx="3961506" cy="795656"/>
          </a:xfrm>
          <a:prstGeom prst="rect">
            <a:avLst/>
          </a:prstGeom>
          <a:noFill/>
          <a:ln w="28575">
            <a:solidFill>
              <a:schemeClr val="bg1">
                <a:lumMod val="9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34" name="テキスト プレースホルダー 5"/>
          <p:cNvSpPr>
            <a:spLocks noGrp="1"/>
          </p:cNvSpPr>
          <p:nvPr>
            <p:ph type="body" sz="quarter" idx="28" hasCustomPrompt="1"/>
          </p:nvPr>
        </p:nvSpPr>
        <p:spPr>
          <a:xfrm>
            <a:off x="1428032" y="5427089"/>
            <a:ext cx="3481592"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50" name="正方形/長方形 49"/>
          <p:cNvSpPr/>
          <p:nvPr userDrawn="1"/>
        </p:nvSpPr>
        <p:spPr>
          <a:xfrm>
            <a:off x="6982761" y="3580460"/>
            <a:ext cx="4325657" cy="1142585"/>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1" name="正方形/長方形 50"/>
          <p:cNvSpPr/>
          <p:nvPr userDrawn="1"/>
        </p:nvSpPr>
        <p:spPr>
          <a:xfrm>
            <a:off x="7164837" y="3753925"/>
            <a:ext cx="3961506" cy="795656"/>
          </a:xfrm>
          <a:prstGeom prst="rect">
            <a:avLst/>
          </a:prstGeom>
          <a:noFill/>
          <a:ln w="28575">
            <a:solidFill>
              <a:schemeClr val="bg1">
                <a:lumMod val="9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2" name="テキスト プレースホルダー 5"/>
          <p:cNvSpPr>
            <a:spLocks noGrp="1"/>
          </p:cNvSpPr>
          <p:nvPr>
            <p:ph type="body" sz="quarter" idx="29" hasCustomPrompt="1"/>
          </p:nvPr>
        </p:nvSpPr>
        <p:spPr>
          <a:xfrm>
            <a:off x="7404794" y="3819965"/>
            <a:ext cx="3481592"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56" name="正方形/長方形 55"/>
          <p:cNvSpPr/>
          <p:nvPr userDrawn="1"/>
        </p:nvSpPr>
        <p:spPr>
          <a:xfrm>
            <a:off x="6982761" y="6809483"/>
            <a:ext cx="4325657" cy="1142585"/>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7" name="正方形/長方形 56"/>
          <p:cNvSpPr/>
          <p:nvPr userDrawn="1"/>
        </p:nvSpPr>
        <p:spPr>
          <a:xfrm>
            <a:off x="7164837" y="6982948"/>
            <a:ext cx="3961506" cy="795656"/>
          </a:xfrm>
          <a:prstGeom prst="rect">
            <a:avLst/>
          </a:prstGeom>
          <a:noFill/>
          <a:ln w="28575">
            <a:solidFill>
              <a:schemeClr val="bg1">
                <a:lumMod val="90000"/>
              </a:schemeClr>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8" name="テキスト プレースホルダー 5"/>
          <p:cNvSpPr>
            <a:spLocks noGrp="1"/>
          </p:cNvSpPr>
          <p:nvPr>
            <p:ph type="body" sz="quarter" idx="30" hasCustomPrompt="1"/>
          </p:nvPr>
        </p:nvSpPr>
        <p:spPr>
          <a:xfrm>
            <a:off x="7404794" y="7048988"/>
            <a:ext cx="3481592"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59" name="正方形/長方形 58"/>
          <p:cNvSpPr/>
          <p:nvPr userDrawn="1"/>
        </p:nvSpPr>
        <p:spPr>
          <a:xfrm>
            <a:off x="12661973" y="2766068"/>
            <a:ext cx="4325657" cy="810797"/>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1" name="テキスト プレースホルダー 5"/>
          <p:cNvSpPr>
            <a:spLocks noGrp="1"/>
          </p:cNvSpPr>
          <p:nvPr>
            <p:ph type="body" sz="quarter" idx="31" hasCustomPrompt="1"/>
          </p:nvPr>
        </p:nvSpPr>
        <p:spPr>
          <a:xfrm>
            <a:off x="12835396" y="2836409"/>
            <a:ext cx="4003635"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62" name="正方形/長方形 61"/>
          <p:cNvSpPr/>
          <p:nvPr userDrawn="1"/>
        </p:nvSpPr>
        <p:spPr>
          <a:xfrm>
            <a:off x="12661973" y="3739490"/>
            <a:ext cx="4325657" cy="810797"/>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3" name="テキスト プレースホルダー 5"/>
          <p:cNvSpPr>
            <a:spLocks noGrp="1"/>
          </p:cNvSpPr>
          <p:nvPr>
            <p:ph type="body" sz="quarter" idx="32" hasCustomPrompt="1"/>
          </p:nvPr>
        </p:nvSpPr>
        <p:spPr>
          <a:xfrm>
            <a:off x="12835396" y="3809831"/>
            <a:ext cx="4003635"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64" name="正方形/長方形 63"/>
          <p:cNvSpPr/>
          <p:nvPr userDrawn="1"/>
        </p:nvSpPr>
        <p:spPr>
          <a:xfrm>
            <a:off x="12661973" y="4697779"/>
            <a:ext cx="4325657" cy="810797"/>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5" name="テキスト プレースホルダー 5"/>
          <p:cNvSpPr>
            <a:spLocks noGrp="1"/>
          </p:cNvSpPr>
          <p:nvPr>
            <p:ph type="body" sz="quarter" idx="33" hasCustomPrompt="1"/>
          </p:nvPr>
        </p:nvSpPr>
        <p:spPr>
          <a:xfrm>
            <a:off x="12835396" y="4768120"/>
            <a:ext cx="4003635"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66" name="正方形/長方形 65"/>
          <p:cNvSpPr/>
          <p:nvPr userDrawn="1"/>
        </p:nvSpPr>
        <p:spPr>
          <a:xfrm>
            <a:off x="12661973" y="5998686"/>
            <a:ext cx="4325657" cy="810797"/>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7" name="テキスト プレースホルダー 5"/>
          <p:cNvSpPr>
            <a:spLocks noGrp="1"/>
          </p:cNvSpPr>
          <p:nvPr>
            <p:ph type="body" sz="quarter" idx="34" hasCustomPrompt="1"/>
          </p:nvPr>
        </p:nvSpPr>
        <p:spPr>
          <a:xfrm>
            <a:off x="12835396" y="6069028"/>
            <a:ext cx="4003635"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68" name="正方形/長方形 67"/>
          <p:cNvSpPr/>
          <p:nvPr userDrawn="1"/>
        </p:nvSpPr>
        <p:spPr>
          <a:xfrm>
            <a:off x="12661973" y="6972107"/>
            <a:ext cx="4325657" cy="810797"/>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9" name="テキスト プレースホルダー 5"/>
          <p:cNvSpPr>
            <a:spLocks noGrp="1"/>
          </p:cNvSpPr>
          <p:nvPr>
            <p:ph type="body" sz="quarter" idx="35" hasCustomPrompt="1"/>
          </p:nvPr>
        </p:nvSpPr>
        <p:spPr>
          <a:xfrm>
            <a:off x="12835396" y="7042448"/>
            <a:ext cx="4003635"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70" name="正方形/長方形 69"/>
          <p:cNvSpPr/>
          <p:nvPr userDrawn="1"/>
        </p:nvSpPr>
        <p:spPr>
          <a:xfrm>
            <a:off x="12661973" y="7930397"/>
            <a:ext cx="4325657" cy="810797"/>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71" name="テキスト プレースホルダー 5"/>
          <p:cNvSpPr>
            <a:spLocks noGrp="1"/>
          </p:cNvSpPr>
          <p:nvPr>
            <p:ph type="body" sz="quarter" idx="36" hasCustomPrompt="1"/>
          </p:nvPr>
        </p:nvSpPr>
        <p:spPr>
          <a:xfrm>
            <a:off x="12835396" y="8000738"/>
            <a:ext cx="4003635" cy="663575"/>
          </a:xfrm>
          <a:prstGeom prst="rect">
            <a:avLst/>
          </a:prstGeom>
        </p:spPr>
        <p:txBody>
          <a:bodyPr anchor="ctr">
            <a:noAutofit/>
          </a:bodyPr>
          <a:lstStyle>
            <a:lvl1pPr algn="ctr">
              <a:lnSpc>
                <a:spcPct val="100000"/>
              </a:lnSpc>
              <a:spcBef>
                <a:spcPts val="0"/>
              </a:spcBef>
              <a:defRPr sz="3600" i="0" baseline="0">
                <a:solidFill>
                  <a:schemeClr val="accent2">
                    <a:lumMod val="75000"/>
                  </a:schemeClr>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cxnSp>
        <p:nvCxnSpPr>
          <p:cNvPr id="72" name="直線コネクタ 52"/>
          <p:cNvCxnSpPr>
            <a:stCxn id="7" idx="3"/>
            <a:endCxn id="50" idx="1"/>
          </p:cNvCxnSpPr>
          <p:nvPr userDrawn="1"/>
        </p:nvCxnSpPr>
        <p:spPr>
          <a:xfrm flipV="1">
            <a:off x="5331656" y="4151753"/>
            <a:ext cx="1651105" cy="1607124"/>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52"/>
          <p:cNvCxnSpPr>
            <a:stCxn id="7" idx="3"/>
            <a:endCxn id="56" idx="1"/>
          </p:cNvCxnSpPr>
          <p:nvPr userDrawn="1"/>
        </p:nvCxnSpPr>
        <p:spPr>
          <a:xfrm>
            <a:off x="5331656" y="5758877"/>
            <a:ext cx="1651105" cy="1621899"/>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5" name="直線コネクタ 52"/>
          <p:cNvCxnSpPr>
            <a:stCxn id="62" idx="1"/>
            <a:endCxn id="50" idx="3"/>
          </p:cNvCxnSpPr>
          <p:nvPr userDrawn="1"/>
        </p:nvCxnSpPr>
        <p:spPr>
          <a:xfrm flipH="1">
            <a:off x="11308416" y="4144888"/>
            <a:ext cx="1353557" cy="6866"/>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52"/>
          <p:cNvCxnSpPr>
            <a:stCxn id="68" idx="1"/>
            <a:endCxn id="56" idx="3"/>
          </p:cNvCxnSpPr>
          <p:nvPr userDrawn="1"/>
        </p:nvCxnSpPr>
        <p:spPr>
          <a:xfrm flipH="1">
            <a:off x="11308416" y="7377506"/>
            <a:ext cx="1353557" cy="3270"/>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52"/>
          <p:cNvCxnSpPr>
            <a:stCxn id="59" idx="1"/>
            <a:endCxn id="50" idx="3"/>
          </p:cNvCxnSpPr>
          <p:nvPr userDrawn="1"/>
        </p:nvCxnSpPr>
        <p:spPr>
          <a:xfrm rot="10800000" flipV="1">
            <a:off x="11308416" y="3171467"/>
            <a:ext cx="1353557" cy="980286"/>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52"/>
          <p:cNvCxnSpPr>
            <a:stCxn id="64" idx="1"/>
            <a:endCxn id="50" idx="3"/>
          </p:cNvCxnSpPr>
          <p:nvPr userDrawn="1"/>
        </p:nvCxnSpPr>
        <p:spPr>
          <a:xfrm rot="10800000">
            <a:off x="11308416" y="4151753"/>
            <a:ext cx="1353557" cy="951425"/>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52"/>
          <p:cNvCxnSpPr>
            <a:stCxn id="66" idx="1"/>
            <a:endCxn id="56" idx="3"/>
          </p:cNvCxnSpPr>
          <p:nvPr userDrawn="1"/>
        </p:nvCxnSpPr>
        <p:spPr>
          <a:xfrm rot="10800000" flipV="1">
            <a:off x="11308416" y="6404084"/>
            <a:ext cx="1353557" cy="976691"/>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52"/>
          <p:cNvCxnSpPr>
            <a:stCxn id="70" idx="1"/>
            <a:endCxn id="56" idx="3"/>
          </p:cNvCxnSpPr>
          <p:nvPr userDrawn="1"/>
        </p:nvCxnSpPr>
        <p:spPr>
          <a:xfrm rot="10800000">
            <a:off x="11308416" y="7380777"/>
            <a:ext cx="1353557" cy="955019"/>
          </a:xfrm>
          <a:prstGeom prst="bentConnector3">
            <a:avLst>
              <a:gd name="adj1" fmla="val 50000"/>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229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0-#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par>
                                <p:cTn id="14" presetID="2" presetClass="entr" presetSubtype="8" decel="10000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par>
                                <p:cTn id="18" presetID="2" presetClass="entr" presetSubtype="8" decel="100000" fill="hold" grpId="0" nodeType="withEffect">
                                  <p:stCondLst>
                                    <p:cond delay="0"/>
                                  </p:stCondLst>
                                  <p:childTnLst>
                                    <p:set>
                                      <p:cBhvr>
                                        <p:cTn id="19" dur="1" fill="hold">
                                          <p:stCondLst>
                                            <p:cond delay="0"/>
                                          </p:stCondLst>
                                        </p:cTn>
                                        <p:tgtEl>
                                          <p:spTgt spid="34">
                                            <p:txEl>
                                              <p:pRg st="0" end="0"/>
                                            </p:txEl>
                                          </p:spTgt>
                                        </p:tgtEl>
                                        <p:attrNameLst>
                                          <p:attrName>style.visibility</p:attrName>
                                        </p:attrNameLst>
                                      </p:cBhvr>
                                      <p:to>
                                        <p:strVal val="visible"/>
                                      </p:to>
                                    </p:set>
                                    <p:anim calcmode="lin" valueType="num">
                                      <p:cBhvr additive="base">
                                        <p:cTn id="20" dur="500" fill="hold"/>
                                        <p:tgtEl>
                                          <p:spTgt spid="34">
                                            <p:txEl>
                                              <p:pRg st="0" end="0"/>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par>
                                <p:cTn id="26" presetID="22" presetClass="entr" presetSubtype="8"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left)">
                                      <p:cBhvr>
                                        <p:cTn id="28" dur="500"/>
                                        <p:tgtEl>
                                          <p:spTgt spid="73"/>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500"/>
                                        <p:tgtEl>
                                          <p:spTgt spid="5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2">
                                            <p:txEl>
                                              <p:pRg st="0" end="0"/>
                                            </p:txEl>
                                          </p:spTgt>
                                        </p:tgtEl>
                                        <p:attrNameLst>
                                          <p:attrName>style.visibility</p:attrName>
                                        </p:attrNameLst>
                                      </p:cBhvr>
                                      <p:to>
                                        <p:strVal val="visible"/>
                                      </p:to>
                                    </p:set>
                                    <p:animEffect transition="in" filter="fade">
                                      <p:cBhvr>
                                        <p:cTn id="38" dur="500"/>
                                        <p:tgtEl>
                                          <p:spTgt spid="52">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500"/>
                                        <p:tgtEl>
                                          <p:spTgt spid="5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8">
                                            <p:txEl>
                                              <p:pRg st="0" end="0"/>
                                            </p:txEl>
                                          </p:spTgt>
                                        </p:tgtEl>
                                        <p:attrNameLst>
                                          <p:attrName>style.visibility</p:attrName>
                                        </p:attrNameLst>
                                      </p:cBhvr>
                                      <p:to>
                                        <p:strVal val="visible"/>
                                      </p:to>
                                    </p:set>
                                    <p:animEffect transition="in" filter="fade">
                                      <p:cBhvr>
                                        <p:cTn id="47" dur="500"/>
                                        <p:tgtEl>
                                          <p:spTgt spid="58">
                                            <p:txEl>
                                              <p:pRg st="0" end="0"/>
                                            </p:txEl>
                                          </p:spTgt>
                                        </p:tgtEl>
                                      </p:cBhvr>
                                    </p:animEffect>
                                  </p:childTnLst>
                                </p:cTn>
                              </p:par>
                            </p:childTnLst>
                          </p:cTn>
                        </p:par>
                        <p:par>
                          <p:cTn id="48" fill="hold">
                            <p:stCondLst>
                              <p:cond delay="2000"/>
                            </p:stCondLst>
                            <p:childTnLst>
                              <p:par>
                                <p:cTn id="49" presetID="22" presetClass="entr" presetSubtype="8" fill="hold"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left)">
                                      <p:cBhvr>
                                        <p:cTn id="51" dur="500"/>
                                        <p:tgtEl>
                                          <p:spTgt spid="75"/>
                                        </p:tgtEl>
                                      </p:cBhvr>
                                    </p:animEffect>
                                  </p:childTnLst>
                                </p:cTn>
                              </p:par>
                              <p:par>
                                <p:cTn id="52" presetID="22" presetClass="entr" presetSubtype="8"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wipe(left)">
                                      <p:cBhvr>
                                        <p:cTn id="54" dur="500"/>
                                        <p:tgtEl>
                                          <p:spTgt spid="78"/>
                                        </p:tgtEl>
                                      </p:cBhvr>
                                    </p:animEffect>
                                  </p:childTnLst>
                                </p:cTn>
                              </p:par>
                              <p:par>
                                <p:cTn id="55" presetID="22" presetClass="entr" presetSubtype="8"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wipe(left)">
                                      <p:cBhvr>
                                        <p:cTn id="57" dur="500"/>
                                        <p:tgtEl>
                                          <p:spTgt spid="83"/>
                                        </p:tgtEl>
                                      </p:cBhvr>
                                    </p:animEffect>
                                  </p:childTnLst>
                                </p:cTn>
                              </p:par>
                              <p:par>
                                <p:cTn id="58" presetID="22" presetClass="entr" presetSubtype="8" fill="hold" nodeType="withEffect">
                                  <p:stCondLst>
                                    <p:cond delay="0"/>
                                  </p:stCondLst>
                                  <p:childTnLst>
                                    <p:set>
                                      <p:cBhvr>
                                        <p:cTn id="59" dur="1" fill="hold">
                                          <p:stCondLst>
                                            <p:cond delay="0"/>
                                          </p:stCondLst>
                                        </p:cTn>
                                        <p:tgtEl>
                                          <p:spTgt spid="86"/>
                                        </p:tgtEl>
                                        <p:attrNameLst>
                                          <p:attrName>style.visibility</p:attrName>
                                        </p:attrNameLst>
                                      </p:cBhvr>
                                      <p:to>
                                        <p:strVal val="visible"/>
                                      </p:to>
                                    </p:set>
                                    <p:animEffect transition="in" filter="wipe(left)">
                                      <p:cBhvr>
                                        <p:cTn id="60" dur="500"/>
                                        <p:tgtEl>
                                          <p:spTgt spid="86"/>
                                        </p:tgtEl>
                                      </p:cBhvr>
                                    </p:animEffect>
                                  </p:childTnLst>
                                </p:cTn>
                              </p:par>
                              <p:par>
                                <p:cTn id="61" presetID="22" presetClass="entr" presetSubtype="8"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500"/>
                                        <p:tgtEl>
                                          <p:spTgt spid="89"/>
                                        </p:tgtEl>
                                      </p:cBhvr>
                                    </p:animEffect>
                                  </p:childTnLst>
                                </p:cTn>
                              </p:par>
                              <p:par>
                                <p:cTn id="64" presetID="22" presetClass="entr" presetSubtype="8" fill="hold"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left)">
                                      <p:cBhvr>
                                        <p:cTn id="66" dur="500"/>
                                        <p:tgtEl>
                                          <p:spTgt spid="92"/>
                                        </p:tgtEl>
                                      </p:cBhvr>
                                    </p:animEffect>
                                  </p:childTnLst>
                                </p:cTn>
                              </p:par>
                            </p:childTnLst>
                          </p:cTn>
                        </p:par>
                        <p:par>
                          <p:cTn id="67" fill="hold">
                            <p:stCondLst>
                              <p:cond delay="2500"/>
                            </p:stCondLst>
                            <p:childTnLst>
                              <p:par>
                                <p:cTn id="68" presetID="10" presetClass="entr" presetSubtype="0" fill="hold" grpId="0" nodeType="after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500"/>
                                        <p:tgtEl>
                                          <p:spTgt spid="5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1">
                                            <p:txEl>
                                              <p:pRg st="0" end="0"/>
                                            </p:txEl>
                                          </p:spTgt>
                                        </p:tgtEl>
                                        <p:attrNameLst>
                                          <p:attrName>style.visibility</p:attrName>
                                        </p:attrNameLst>
                                      </p:cBhvr>
                                      <p:to>
                                        <p:strVal val="visible"/>
                                      </p:to>
                                    </p:set>
                                    <p:animEffect transition="in" filter="fade">
                                      <p:cBhvr>
                                        <p:cTn id="73" dur="500"/>
                                        <p:tgtEl>
                                          <p:spTgt spid="61">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3">
                                            <p:txEl>
                                              <p:pRg st="0" end="0"/>
                                            </p:txEl>
                                          </p:spTgt>
                                        </p:tgtEl>
                                        <p:attrNameLst>
                                          <p:attrName>style.visibility</p:attrName>
                                        </p:attrNameLst>
                                      </p:cBhvr>
                                      <p:to>
                                        <p:strVal val="visible"/>
                                      </p:to>
                                    </p:set>
                                    <p:animEffect transition="in" filter="fade">
                                      <p:cBhvr>
                                        <p:cTn id="79" dur="500"/>
                                        <p:tgtEl>
                                          <p:spTgt spid="63">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5">
                                            <p:txEl>
                                              <p:pRg st="0" end="0"/>
                                            </p:txEl>
                                          </p:spTgt>
                                        </p:tgtEl>
                                        <p:attrNameLst>
                                          <p:attrName>style.visibility</p:attrName>
                                        </p:attrNameLst>
                                      </p:cBhvr>
                                      <p:to>
                                        <p:strVal val="visible"/>
                                      </p:to>
                                    </p:set>
                                    <p:animEffect transition="in" filter="fade">
                                      <p:cBhvr>
                                        <p:cTn id="85" dur="500"/>
                                        <p:tgtEl>
                                          <p:spTgt spid="65">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6"/>
                                        </p:tgtEl>
                                        <p:attrNameLst>
                                          <p:attrName>style.visibility</p:attrName>
                                        </p:attrNameLst>
                                      </p:cBhvr>
                                      <p:to>
                                        <p:strVal val="visible"/>
                                      </p:to>
                                    </p:set>
                                    <p:animEffect transition="in" filter="fade">
                                      <p:cBhvr>
                                        <p:cTn id="88" dur="500"/>
                                        <p:tgtEl>
                                          <p:spTgt spid="6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7">
                                            <p:txEl>
                                              <p:pRg st="0" end="0"/>
                                            </p:txEl>
                                          </p:spTgt>
                                        </p:tgtEl>
                                        <p:attrNameLst>
                                          <p:attrName>style.visibility</p:attrName>
                                        </p:attrNameLst>
                                      </p:cBhvr>
                                      <p:to>
                                        <p:strVal val="visible"/>
                                      </p:to>
                                    </p:set>
                                    <p:animEffect transition="in" filter="fade">
                                      <p:cBhvr>
                                        <p:cTn id="91" dur="500"/>
                                        <p:tgtEl>
                                          <p:spTgt spid="67">
                                            <p:txEl>
                                              <p:pRg st="0" end="0"/>
                                            </p:txEl>
                                          </p:spTgt>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8"/>
                                        </p:tgtEl>
                                        <p:attrNameLst>
                                          <p:attrName>style.visibility</p:attrName>
                                        </p:attrNameLst>
                                      </p:cBhvr>
                                      <p:to>
                                        <p:strVal val="visible"/>
                                      </p:to>
                                    </p:set>
                                    <p:animEffect transition="in" filter="fade">
                                      <p:cBhvr>
                                        <p:cTn id="94" dur="500"/>
                                        <p:tgtEl>
                                          <p:spTgt spid="6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9">
                                            <p:txEl>
                                              <p:pRg st="0" end="0"/>
                                            </p:txEl>
                                          </p:spTgt>
                                        </p:tgtEl>
                                        <p:attrNameLst>
                                          <p:attrName>style.visibility</p:attrName>
                                        </p:attrNameLst>
                                      </p:cBhvr>
                                      <p:to>
                                        <p:strVal val="visible"/>
                                      </p:to>
                                    </p:set>
                                    <p:animEffect transition="in" filter="fade">
                                      <p:cBhvr>
                                        <p:cTn id="97" dur="500"/>
                                        <p:tgtEl>
                                          <p:spTgt spid="69">
                                            <p:txEl>
                                              <p:pRg st="0" end="0"/>
                                            </p:txEl>
                                          </p:spTgt>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fade">
                                      <p:cBhvr>
                                        <p:cTn id="100" dur="500"/>
                                        <p:tgtEl>
                                          <p:spTgt spid="70"/>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71">
                                            <p:txEl>
                                              <p:pRg st="0" end="0"/>
                                            </p:txEl>
                                          </p:spTgt>
                                        </p:tgtEl>
                                        <p:attrNameLst>
                                          <p:attrName>style.visibility</p:attrName>
                                        </p:attrNameLst>
                                      </p:cBhvr>
                                      <p:to>
                                        <p:strVal val="visible"/>
                                      </p:to>
                                    </p:set>
                                    <p:animEffect transition="in" filter="fade">
                                      <p:cBhvr>
                                        <p:cTn id="103" dur="500"/>
                                        <p:tgtEl>
                                          <p:spTgt spid="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8" grpId="0" animBg="1"/>
      <p:bldP spid="34" grpId="0" build="p">
        <p:tmplLst>
          <p:tmpl lvl="1">
            <p:tnLst>
              <p:par>
                <p:cTn presetID="2" presetClass="entr" presetSubtype="8" decel="10000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0-#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P spid="50" grpId="0" animBg="1"/>
      <p:bldP spid="51" grpId="0" animBg="1"/>
      <p:bldP spid="52" grpId="0" build="p">
        <p:tmplLst>
          <p:tmpl lvl="1">
            <p:tnLst>
              <p:par>
                <p:cTn presetID="10" presetClass="entr" presetSubtype="0"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fade">
                      <p:cBhvr>
                        <p:cTn dur="500"/>
                        <p:tgtEl>
                          <p:spTgt spid="52"/>
                        </p:tgtEl>
                      </p:cBhvr>
                    </p:animEffect>
                  </p:childTnLst>
                </p:cTn>
              </p:par>
            </p:tnLst>
          </p:tmpl>
        </p:tmplLst>
      </p:bldP>
      <p:bldP spid="56" grpId="0" animBg="1"/>
      <p:bldP spid="57" grpId="0" animBg="1"/>
      <p:bldP spid="58" grpId="0" build="p">
        <p:tmplLst>
          <p:tmpl lvl="1">
            <p:tnLst>
              <p:par>
                <p:cTn presetID="10" presetClass="entr" presetSubtype="0" fill="hold" nodeType="with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59" grpId="0" animBg="1"/>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animBg="1"/>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animBg="1"/>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67" grpId="0" build="p">
        <p:tmplLst>
          <p:tmpl lvl="1">
            <p:tnLst>
              <p:par>
                <p:cTn presetID="10" presetClass="entr" presetSubtype="0" fill="hold" nodeType="withEffect">
                  <p:stCondLst>
                    <p:cond delay="0"/>
                  </p:stCondLst>
                  <p:childTnLst>
                    <p:set>
                      <p:cBhvr>
                        <p:cTn dur="1" fill="hold">
                          <p:stCondLst>
                            <p:cond delay="0"/>
                          </p:stCondLst>
                        </p:cTn>
                        <p:tgtEl>
                          <p:spTgt spid="67"/>
                        </p:tgtEl>
                        <p:attrNameLst>
                          <p:attrName>style.visibility</p:attrName>
                        </p:attrNameLst>
                      </p:cBhvr>
                      <p:to>
                        <p:strVal val="visible"/>
                      </p:to>
                    </p:set>
                    <p:animEffect transition="in" filter="fade">
                      <p:cBhvr>
                        <p:cTn dur="500"/>
                        <p:tgtEl>
                          <p:spTgt spid="67"/>
                        </p:tgtEl>
                      </p:cBhvr>
                    </p:animEffect>
                  </p:childTnLst>
                </p:cTn>
              </p:par>
            </p:tnLst>
          </p:tmpl>
        </p:tmplLst>
      </p:bldP>
      <p:bldP spid="68" grpId="0" animBg="1"/>
      <p:bldP spid="69" grpId="0" build="p">
        <p:tmplLst>
          <p:tmpl lvl="1">
            <p:tnLst>
              <p:par>
                <p:cTn presetID="10" presetClass="entr" presetSubtype="0" fill="hold" nodeType="withEffect">
                  <p:stCondLst>
                    <p:cond delay="0"/>
                  </p:stCondLst>
                  <p:childTnLst>
                    <p:set>
                      <p:cBhvr>
                        <p:cTn dur="1" fill="hold">
                          <p:stCondLst>
                            <p:cond delay="0"/>
                          </p:stCondLst>
                        </p:cTn>
                        <p:tgtEl>
                          <p:spTgt spid="69"/>
                        </p:tgtEl>
                        <p:attrNameLst>
                          <p:attrName>style.visibility</p:attrName>
                        </p:attrNameLst>
                      </p:cBhvr>
                      <p:to>
                        <p:strVal val="visible"/>
                      </p:to>
                    </p:set>
                    <p:animEffect transition="in" filter="fade">
                      <p:cBhvr>
                        <p:cTn dur="500"/>
                        <p:tgtEl>
                          <p:spTgt spid="69"/>
                        </p:tgtEl>
                      </p:cBhvr>
                    </p:animEffect>
                  </p:childTnLst>
                </p:cTn>
              </p:par>
            </p:tnLst>
          </p:tmpl>
        </p:tmplLst>
      </p:bldP>
      <p:bldP spid="70" grpId="0" animBg="1"/>
      <p:bldP spid="71" grpId="0" build="p">
        <p:tmplLst>
          <p:tmpl lvl="1">
            <p:tnLst>
              <p:par>
                <p:cTn presetID="10" presetClass="entr" presetSubtype="0" fill="hold" nodeType="withEffect">
                  <p:stCondLst>
                    <p:cond delay="0"/>
                  </p:stCondLst>
                  <p:childTnLst>
                    <p:set>
                      <p:cBhvr>
                        <p:cTn dur="1" fill="hold">
                          <p:stCondLst>
                            <p:cond delay="0"/>
                          </p:stCondLst>
                        </p:cTn>
                        <p:tgtEl>
                          <p:spTgt spid="71"/>
                        </p:tgtEl>
                        <p:attrNameLst>
                          <p:attrName>style.visibility</p:attrName>
                        </p:attrNameLst>
                      </p:cBhvr>
                      <p:to>
                        <p:strVal val="visible"/>
                      </p:to>
                    </p:set>
                    <p:animEffect transition="in" filter="fade">
                      <p:cBhvr>
                        <p:cTn dur="500"/>
                        <p:tgtEl>
                          <p:spTgt spid="71"/>
                        </p:tgtEl>
                      </p:cBhvr>
                    </p:animEffect>
                  </p:childTnLst>
                </p:cTn>
              </p:par>
            </p:tnLst>
          </p:tmpl>
        </p:tmplLst>
      </p:bldP>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mple List with 2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0" name="山形 29"/>
          <p:cNvSpPr/>
          <p:nvPr userDrawn="1"/>
        </p:nvSpPr>
        <p:spPr>
          <a:xfrm>
            <a:off x="2607072" y="4738550"/>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32" name="テキスト プレースホルダー 5"/>
          <p:cNvSpPr>
            <a:spLocks noGrp="1"/>
          </p:cNvSpPr>
          <p:nvPr>
            <p:ph type="body" sz="quarter" idx="14" hasCustomPrompt="1"/>
          </p:nvPr>
        </p:nvSpPr>
        <p:spPr>
          <a:xfrm>
            <a:off x="3099184" y="4628348"/>
            <a:ext cx="12678393" cy="1130666"/>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33" name="山形 32"/>
          <p:cNvSpPr/>
          <p:nvPr userDrawn="1"/>
        </p:nvSpPr>
        <p:spPr>
          <a:xfrm>
            <a:off x="2607072" y="5802368"/>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34" name="テキスト プレースホルダー 5"/>
          <p:cNvSpPr>
            <a:spLocks noGrp="1"/>
          </p:cNvSpPr>
          <p:nvPr>
            <p:ph type="body" sz="quarter" idx="15" hasCustomPrompt="1"/>
          </p:nvPr>
        </p:nvSpPr>
        <p:spPr>
          <a:xfrm>
            <a:off x="3099184" y="5692168"/>
            <a:ext cx="12678393" cy="1130666"/>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cxnSp>
        <p:nvCxnSpPr>
          <p:cNvPr id="36" name="直線コネクタ 52"/>
          <p:cNvCxnSpPr/>
          <p:nvPr userDrawn="1"/>
        </p:nvCxnSpPr>
        <p:spPr>
          <a:xfrm flipH="1">
            <a:off x="2550802" y="4093693"/>
            <a:ext cx="15740374" cy="0"/>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97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 calcmode="lin" valueType="num">
                                      <p:cBhvr additive="base">
                                        <p:cTn id="21" dur="500" fill="hold"/>
                                        <p:tgtEl>
                                          <p:spTgt spid="32">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decel="100000"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100000" fill="hold" grpId="0" nodeType="afterEffect">
                                  <p:stCondLst>
                                    <p:cond delay="0"/>
                                  </p:stCondLst>
                                  <p:childTnLst>
                                    <p:set>
                                      <p:cBhvr>
                                        <p:cTn id="30" dur="1" fill="hold">
                                          <p:stCondLst>
                                            <p:cond delay="0"/>
                                          </p:stCondLst>
                                        </p:cTn>
                                        <p:tgtEl>
                                          <p:spTgt spid="34">
                                            <p:txEl>
                                              <p:pRg st="0" end="0"/>
                                            </p:txEl>
                                          </p:spTgt>
                                        </p:tgtEl>
                                        <p:attrNameLst>
                                          <p:attrName>style.visibility</p:attrName>
                                        </p:attrNameLst>
                                      </p:cBhvr>
                                      <p:to>
                                        <p:strVal val="visible"/>
                                      </p:to>
                                    </p:set>
                                    <p:anim calcmode="lin" valueType="num">
                                      <p:cBhvr additive="base">
                                        <p:cTn id="31" dur="5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0" grpId="0" animBg="1"/>
      <p:bldP spid="32" grpId="0" build="p">
        <p:tmplLst>
          <p:tmpl lvl="1">
            <p:tnLst>
              <p:par>
                <p:cTn presetID="2" presetClass="entr" presetSubtype="2" decel="10000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1+#ppt_w/2"/>
                          </p:val>
                        </p:tav>
                        <p:tav tm="100000">
                          <p:val>
                            <p:strVal val="#ppt_x"/>
                          </p:val>
                        </p:tav>
                      </p:tavLst>
                    </p:anim>
                    <p:anim calcmode="lin" valueType="num">
                      <p:cBhvr additive="base">
                        <p:cTn dur="500" fill="hold"/>
                        <p:tgtEl>
                          <p:spTgt spid="32"/>
                        </p:tgtEl>
                        <p:attrNameLst>
                          <p:attrName>ppt_y</p:attrName>
                        </p:attrNameLst>
                      </p:cBhvr>
                      <p:tavLst>
                        <p:tav tm="0">
                          <p:val>
                            <p:strVal val="#ppt_y"/>
                          </p:val>
                        </p:tav>
                        <p:tav tm="100000">
                          <p:val>
                            <p:strVal val="#ppt_y"/>
                          </p:val>
                        </p:tav>
                      </p:tavLst>
                    </p:anim>
                  </p:childTnLst>
                </p:cTn>
              </p:par>
            </p:tnLst>
          </p:tmpl>
        </p:tmplLst>
      </p:bldP>
      <p:bldP spid="33" grpId="0" animBg="1"/>
      <p:bldP spid="34" grpId="0" build="p">
        <p:tmplLst>
          <p:tmpl lvl="1">
            <p:tnLst>
              <p:par>
                <p:cTn presetID="2" presetClass="entr" presetSubtype="2" decel="10000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500" fill="hold"/>
                        <p:tgtEl>
                          <p:spTgt spid="34"/>
                        </p:tgtEl>
                        <p:attrNameLst>
                          <p:attrName>ppt_x</p:attrName>
                        </p:attrNameLst>
                      </p:cBhvr>
                      <p:tavLst>
                        <p:tav tm="0">
                          <p:val>
                            <p:strVal val="1+#ppt_w/2"/>
                          </p:val>
                        </p:tav>
                        <p:tav tm="100000">
                          <p:val>
                            <p:strVal val="#ppt_x"/>
                          </p:val>
                        </p:tav>
                      </p:tavLst>
                    </p:anim>
                    <p:anim calcmode="lin" valueType="num">
                      <p:cBhvr additive="base">
                        <p:cTn dur="500" fill="hold"/>
                        <p:tgtEl>
                          <p:spTgt spid="3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imple List with 3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cxnSp>
        <p:nvCxnSpPr>
          <p:cNvPr id="36" name="直線コネクタ 52"/>
          <p:cNvCxnSpPr/>
          <p:nvPr userDrawn="1"/>
        </p:nvCxnSpPr>
        <p:spPr>
          <a:xfrm flipH="1">
            <a:off x="2550802" y="3702128"/>
            <a:ext cx="15740374" cy="0"/>
          </a:xfrm>
          <a:prstGeom prst="straightConnector1">
            <a:avLst/>
          </a:prstGeom>
          <a:ln w="28575">
            <a:solidFill>
              <a:schemeClr val="accent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山形 12"/>
          <p:cNvSpPr/>
          <p:nvPr userDrawn="1"/>
        </p:nvSpPr>
        <p:spPr>
          <a:xfrm>
            <a:off x="2607072" y="4311950"/>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4" hasCustomPrompt="1"/>
          </p:nvPr>
        </p:nvSpPr>
        <p:spPr>
          <a:xfrm>
            <a:off x="3099184" y="4201748"/>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15" name="山形 14"/>
          <p:cNvSpPr/>
          <p:nvPr userDrawn="1"/>
        </p:nvSpPr>
        <p:spPr>
          <a:xfrm>
            <a:off x="2607072" y="5375768"/>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5" hasCustomPrompt="1"/>
          </p:nvPr>
        </p:nvSpPr>
        <p:spPr>
          <a:xfrm>
            <a:off x="3099184" y="5265566"/>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17" name="山形 16"/>
          <p:cNvSpPr/>
          <p:nvPr userDrawn="1"/>
        </p:nvSpPr>
        <p:spPr>
          <a:xfrm>
            <a:off x="2607072" y="6447820"/>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6" hasCustomPrompt="1"/>
          </p:nvPr>
        </p:nvSpPr>
        <p:spPr>
          <a:xfrm>
            <a:off x="3099184" y="6337617"/>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229938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wipe(left)">
                                      <p:cBhvr>
                                        <p:cTn id="12" dur="500"/>
                                        <p:tgtEl>
                                          <p:spTgt spid="36"/>
                                        </p:tgtEl>
                                      </p:cBhvr>
                                    </p:animEffect>
                                  </p:childTnLst>
                                </p:cTn>
                              </p:par>
                            </p:childTnLst>
                          </p:cTn>
                        </p:par>
                        <p:par>
                          <p:cTn id="13" fill="hold">
                            <p:stCondLst>
                              <p:cond delay="1000"/>
                            </p:stCondLst>
                            <p:childTnLst>
                              <p:par>
                                <p:cTn id="14" presetID="2" presetClass="entr" presetSubtype="8" decel="10000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0-#ppt_w/2"/>
                                          </p:val>
                                        </p:tav>
                                        <p:tav tm="100000">
                                          <p:val>
                                            <p:strVal val="#ppt_x"/>
                                          </p:val>
                                        </p:tav>
                                      </p:tavLst>
                                    </p:anim>
                                    <p:anim calcmode="lin" valueType="num">
                                      <p:cBhvr additive="base">
                                        <p:cTn id="17" dur="500" fill="hold"/>
                                        <p:tgtEl>
                                          <p:spTgt spid="1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decel="100000" fill="hold" grpId="0" nodeType="afterEffect">
                                  <p:stCondLst>
                                    <p:cond delay="0"/>
                                  </p:stCondLst>
                                  <p:childTnLst>
                                    <p:set>
                                      <p:cBhvr>
                                        <p:cTn id="20" dur="1" fill="hold">
                                          <p:stCondLst>
                                            <p:cond delay="0"/>
                                          </p:stCondLst>
                                        </p:cTn>
                                        <p:tgtEl>
                                          <p:spTgt spid="14">
                                            <p:txEl>
                                              <p:pRg st="0" end="0"/>
                                            </p:txEl>
                                          </p:spTgt>
                                        </p:tgtEl>
                                        <p:attrNameLst>
                                          <p:attrName>style.visibility</p:attrName>
                                        </p:attrNameLst>
                                      </p:cBhvr>
                                      <p:to>
                                        <p:strVal val="visible"/>
                                      </p:to>
                                    </p:set>
                                    <p:anim calcmode="lin" valueType="num">
                                      <p:cBhvr additive="base">
                                        <p:cTn id="21"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decel="100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0-#ppt_w/2"/>
                                          </p:val>
                                        </p:tav>
                                        <p:tav tm="100000">
                                          <p:val>
                                            <p:strVal val="#ppt_x"/>
                                          </p:val>
                                        </p:tav>
                                      </p:tavLst>
                                    </p:anim>
                                    <p:anim calcmode="lin" valueType="num">
                                      <p:cBhvr additive="base">
                                        <p:cTn id="27" dur="500" fill="hold"/>
                                        <p:tgtEl>
                                          <p:spTgt spid="1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2" decel="100000" fill="hold" grpId="0" nodeType="after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 calcmode="lin" valueType="num">
                                      <p:cBhvr additive="base">
                                        <p:cTn id="31"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decel="100000" fill="hold" grpId="0" nodeType="after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13" grpId="0" animBg="1"/>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imple List with 5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13" name="山形 12"/>
          <p:cNvSpPr/>
          <p:nvPr userDrawn="1"/>
        </p:nvSpPr>
        <p:spPr>
          <a:xfrm>
            <a:off x="2607072" y="3135344"/>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4" name="テキスト プレースホルダー 5"/>
          <p:cNvSpPr>
            <a:spLocks noGrp="1"/>
          </p:cNvSpPr>
          <p:nvPr>
            <p:ph type="body" sz="quarter" idx="14" hasCustomPrompt="1"/>
          </p:nvPr>
        </p:nvSpPr>
        <p:spPr>
          <a:xfrm>
            <a:off x="3099184" y="3025142"/>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15" name="山形 14"/>
          <p:cNvSpPr/>
          <p:nvPr userDrawn="1"/>
        </p:nvSpPr>
        <p:spPr>
          <a:xfrm>
            <a:off x="2607072" y="4245055"/>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6" name="テキスト プレースホルダー 5"/>
          <p:cNvSpPr>
            <a:spLocks noGrp="1"/>
          </p:cNvSpPr>
          <p:nvPr>
            <p:ph type="body" sz="quarter" idx="15" hasCustomPrompt="1"/>
          </p:nvPr>
        </p:nvSpPr>
        <p:spPr>
          <a:xfrm>
            <a:off x="3099184" y="4134852"/>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17" name="山形 16"/>
          <p:cNvSpPr/>
          <p:nvPr userDrawn="1"/>
        </p:nvSpPr>
        <p:spPr>
          <a:xfrm>
            <a:off x="2607072" y="5354765"/>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8" name="テキスト プレースホルダー 5"/>
          <p:cNvSpPr>
            <a:spLocks noGrp="1"/>
          </p:cNvSpPr>
          <p:nvPr>
            <p:ph type="body" sz="quarter" idx="16" hasCustomPrompt="1"/>
          </p:nvPr>
        </p:nvSpPr>
        <p:spPr>
          <a:xfrm>
            <a:off x="3099184" y="5244563"/>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19" name="山形 18"/>
          <p:cNvSpPr/>
          <p:nvPr userDrawn="1"/>
        </p:nvSpPr>
        <p:spPr>
          <a:xfrm>
            <a:off x="2627211" y="6464474"/>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0" name="テキスト プレースホルダー 5"/>
          <p:cNvSpPr>
            <a:spLocks noGrp="1"/>
          </p:cNvSpPr>
          <p:nvPr>
            <p:ph type="body" sz="quarter" idx="17" hasCustomPrompt="1"/>
          </p:nvPr>
        </p:nvSpPr>
        <p:spPr>
          <a:xfrm>
            <a:off x="3119323" y="6354272"/>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
        <p:nvSpPr>
          <p:cNvPr id="21" name="山形 20"/>
          <p:cNvSpPr/>
          <p:nvPr userDrawn="1"/>
        </p:nvSpPr>
        <p:spPr>
          <a:xfrm>
            <a:off x="2627211" y="7574183"/>
            <a:ext cx="380632" cy="380633"/>
          </a:xfrm>
          <a:prstGeom prst="chevron">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2" name="テキスト プレースホルダー 5"/>
          <p:cNvSpPr>
            <a:spLocks noGrp="1"/>
          </p:cNvSpPr>
          <p:nvPr>
            <p:ph type="body" sz="quarter" idx="18" hasCustomPrompt="1"/>
          </p:nvPr>
        </p:nvSpPr>
        <p:spPr>
          <a:xfrm>
            <a:off x="3119323" y="7463981"/>
            <a:ext cx="12678393" cy="114639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12117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 calcmode="lin" valueType="num">
                                      <p:cBhvr additive="base">
                                        <p:cTn id="17" dur="5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decel="10000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decel="100000" fill="hold" grpId="0" nodeType="after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decel="10000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decel="100000" fill="hold" grpId="0" nodeType="after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 calcmode="lin" valueType="num">
                                      <p:cBhvr additive="base">
                                        <p:cTn id="37"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additive="base">
                                        <p:cTn id="42" dur="500" fill="hold"/>
                                        <p:tgtEl>
                                          <p:spTgt spid="19"/>
                                        </p:tgtEl>
                                        <p:attrNameLst>
                                          <p:attrName>ppt_x</p:attrName>
                                        </p:attrNameLst>
                                      </p:cBhvr>
                                      <p:tavLst>
                                        <p:tav tm="0">
                                          <p:val>
                                            <p:strVal val="0-#ppt_w/2"/>
                                          </p:val>
                                        </p:tav>
                                        <p:tav tm="100000">
                                          <p:val>
                                            <p:strVal val="#ppt_x"/>
                                          </p:val>
                                        </p:tav>
                                      </p:tavLst>
                                    </p:anim>
                                    <p:anim calcmode="lin" valueType="num">
                                      <p:cBhvr additive="base">
                                        <p:cTn id="43" dur="500" fill="hold"/>
                                        <p:tgtEl>
                                          <p:spTgt spid="1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decel="100000" fill="hold" grpId="0" nodeType="after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decel="100000"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0-#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decel="100000" fill="hold" grpId="0" nodeType="afterEffect">
                                  <p:stCondLst>
                                    <p:cond delay="0"/>
                                  </p:stCondLst>
                                  <p:childTnLst>
                                    <p:set>
                                      <p:cBhvr>
                                        <p:cTn id="56" dur="1" fill="hold">
                                          <p:stCondLst>
                                            <p:cond delay="0"/>
                                          </p:stCondLst>
                                        </p:cTn>
                                        <p:tgtEl>
                                          <p:spTgt spid="22">
                                            <p:txEl>
                                              <p:pRg st="0" end="0"/>
                                            </p:txEl>
                                          </p:spTgt>
                                        </p:tgtEl>
                                        <p:attrNameLst>
                                          <p:attrName>style.visibility</p:attrName>
                                        </p:attrNameLst>
                                      </p:cBhvr>
                                      <p:to>
                                        <p:strVal val="visible"/>
                                      </p:to>
                                    </p:set>
                                    <p:anim calcmode="lin" valueType="num">
                                      <p:cBhvr additive="base">
                                        <p:cTn id="57" dur="5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13" grpId="0" animBg="1"/>
      <p:bldP spid="14" grpId="0" build="p">
        <p:tmplLst>
          <p:tmpl lvl="1">
            <p:tnLst>
              <p:par>
                <p:cTn presetID="2" presetClass="entr" presetSubtype="2"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1+#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6" grpId="0" build="p">
        <p:tmplLst>
          <p:tmpl lvl="1">
            <p:tnLst>
              <p:par>
                <p:cTn presetID="2" presetClass="entr" presetSubtype="2" decel="10000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fill="hold"/>
                        <p:tgtEl>
                          <p:spTgt spid="16"/>
                        </p:tgtEl>
                        <p:attrNameLst>
                          <p:attrName>ppt_x</p:attrName>
                        </p:attrNameLst>
                      </p:cBhvr>
                      <p:tavLst>
                        <p:tav tm="0">
                          <p:val>
                            <p:strVal val="1+#ppt_w/2"/>
                          </p:val>
                        </p:tav>
                        <p:tav tm="100000">
                          <p:val>
                            <p:strVal val="#ppt_x"/>
                          </p:val>
                        </p:tav>
                      </p:tavLst>
                    </p:anim>
                    <p:anim calcmode="lin" valueType="num">
                      <p:cBhvr additive="base">
                        <p:cTn dur="500" fill="hold"/>
                        <p:tgtEl>
                          <p:spTgt spid="16"/>
                        </p:tgtEl>
                        <p:attrNameLst>
                          <p:attrName>ppt_y</p:attrName>
                        </p:attrNameLst>
                      </p:cBhvr>
                      <p:tavLst>
                        <p:tav tm="0">
                          <p:val>
                            <p:strVal val="#ppt_y"/>
                          </p:val>
                        </p:tav>
                        <p:tav tm="100000">
                          <p:val>
                            <p:strVal val="#ppt_y"/>
                          </p:val>
                        </p:tav>
                      </p:tavLst>
                    </p:anim>
                  </p:childTnLst>
                </p:cTn>
              </p:par>
            </p:tnLst>
          </p:tmpl>
        </p:tmplLst>
      </p:bldP>
      <p:bldP spid="17" grpId="0" animBg="1"/>
      <p:bldP spid="18" grpId="0" build="p">
        <p:tmplLst>
          <p:tmpl lvl="1">
            <p:tnLst>
              <p:par>
                <p:cTn presetID="2" presetClass="entr" presetSubtype="2" decel="10000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ppt_y"/>
                          </p:val>
                        </p:tav>
                        <p:tav tm="100000">
                          <p:val>
                            <p:strVal val="#ppt_y"/>
                          </p:val>
                        </p:tav>
                      </p:tavLst>
                    </p:anim>
                  </p:childTnLst>
                </p:cTn>
              </p:par>
            </p:tnLst>
          </p:tmpl>
        </p:tmplLst>
      </p:bldP>
      <p:bldP spid="19" grpId="0" animBg="1"/>
      <p:bldP spid="20" grpId="0" build="p">
        <p:tmplLst>
          <p:tmpl lvl="1">
            <p:tnLst>
              <p:par>
                <p:cTn presetID="2" presetClass="entr" presetSubtype="2" decel="10000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500" fill="hold"/>
                        <p:tgtEl>
                          <p:spTgt spid="20"/>
                        </p:tgtEl>
                        <p:attrNameLst>
                          <p:attrName>ppt_x</p:attrName>
                        </p:attrNameLst>
                      </p:cBhvr>
                      <p:tavLst>
                        <p:tav tm="0">
                          <p:val>
                            <p:strVal val="1+#ppt_w/2"/>
                          </p:val>
                        </p:tav>
                        <p:tav tm="100000">
                          <p:val>
                            <p:strVal val="#ppt_x"/>
                          </p:val>
                        </p:tav>
                      </p:tavLst>
                    </p:anim>
                    <p:anim calcmode="lin" valueType="num">
                      <p:cBhvr additive="base">
                        <p:cTn dur="500" fill="hold"/>
                        <p:tgtEl>
                          <p:spTgt spid="20"/>
                        </p:tgtEl>
                        <p:attrNameLst>
                          <p:attrName>ppt_y</p:attrName>
                        </p:attrNameLst>
                      </p:cBhvr>
                      <p:tavLst>
                        <p:tav tm="0">
                          <p:val>
                            <p:strVal val="#ppt_y"/>
                          </p:val>
                        </p:tav>
                        <p:tav tm="100000">
                          <p:val>
                            <p:strVal val="#ppt_y"/>
                          </p:val>
                        </p:tav>
                      </p:tavLst>
                    </p:anim>
                  </p:childTnLst>
                </p:cTn>
              </p:par>
            </p:tnLst>
          </p:tmpl>
        </p:tmplLst>
      </p:bldP>
      <p:bldP spid="21" grpId="0" animBg="1"/>
      <p:bldP spid="22" grpId="0" build="p">
        <p:tmplLst>
          <p:tmpl lvl="1">
            <p:tnLst>
              <p:par>
                <p:cTn presetID="2" presetClass="entr" presetSubtype="2"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1+#ppt_w/2"/>
                          </p:val>
                        </p:tav>
                        <p:tav tm="100000">
                          <p:val>
                            <p:strVal val="#ppt_x"/>
                          </p:val>
                        </p:tav>
                      </p:tavLst>
                    </p:anim>
                    <p:anim calcmode="lin" valueType="num">
                      <p:cBhvr additive="base">
                        <p:cTn dur="500" fill="hold"/>
                        <p:tgtEl>
                          <p:spTgt spid="2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696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6" name="二等辺三角形 10"/>
          <p:cNvSpPr/>
          <p:nvPr/>
        </p:nvSpPr>
        <p:spPr>
          <a:xfrm rot="5400000">
            <a:off x="4653046" y="-67651"/>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0" name="グループ化 29"/>
          <p:cNvGrpSpPr/>
          <p:nvPr userDrawn="1"/>
        </p:nvGrpSpPr>
        <p:grpSpPr>
          <a:xfrm>
            <a:off x="1726749" y="3083390"/>
            <a:ext cx="6655889" cy="663576"/>
            <a:chOff x="1012371" y="3126253"/>
            <a:chExt cx="6655890" cy="663576"/>
          </a:xfrm>
        </p:grpSpPr>
        <p:cxnSp>
          <p:nvCxnSpPr>
            <p:cNvPr id="7" name="直線コネクタ 6"/>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8413" y="2561783"/>
            <a:ext cx="482540" cy="1722666"/>
          </a:xfrm>
          <a:prstGeom prst="rect">
            <a:avLst/>
          </a:prstGeom>
        </p:spPr>
      </p:pic>
      <p:sp>
        <p:nvSpPr>
          <p:cNvPr id="29"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1" name="テキスト プレースホルダー 5"/>
          <p:cNvSpPr>
            <a:spLocks noGrp="1"/>
          </p:cNvSpPr>
          <p:nvPr>
            <p:ph type="body" sz="quarter" idx="15" hasCustomPrompt="1"/>
          </p:nvPr>
        </p:nvSpPr>
        <p:spPr>
          <a:xfrm>
            <a:off x="1726748" y="3083392"/>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2" hasCustomPrompt="1"/>
          </p:nvPr>
        </p:nvSpPr>
        <p:spPr>
          <a:xfrm>
            <a:off x="1726748" y="3915926"/>
            <a:ext cx="6309179"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33" name="二等辺三角形 10"/>
          <p:cNvSpPr/>
          <p:nvPr userDrawn="1"/>
        </p:nvSpPr>
        <p:spPr>
          <a:xfrm rot="5400000">
            <a:off x="12992855" y="-67646"/>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4" name="グループ化 33"/>
          <p:cNvGrpSpPr/>
          <p:nvPr userDrawn="1"/>
        </p:nvGrpSpPr>
        <p:grpSpPr>
          <a:xfrm>
            <a:off x="10066559" y="3083396"/>
            <a:ext cx="6655889" cy="663576"/>
            <a:chOff x="1012371" y="3126253"/>
            <a:chExt cx="6655890" cy="663576"/>
          </a:xfrm>
        </p:grpSpPr>
        <p:cxnSp>
          <p:nvCxnSpPr>
            <p:cNvPr id="35" name="直線コネクタ 34"/>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9" name="図 3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4889" y="2561789"/>
            <a:ext cx="482540" cy="1722666"/>
          </a:xfrm>
          <a:prstGeom prst="rect">
            <a:avLst/>
          </a:prstGeom>
        </p:spPr>
      </p:pic>
      <p:sp>
        <p:nvSpPr>
          <p:cNvPr id="40" name="テキスト プレースホルダー 5"/>
          <p:cNvSpPr>
            <a:spLocks noGrp="1"/>
          </p:cNvSpPr>
          <p:nvPr>
            <p:ph type="body" sz="quarter" idx="16" hasCustomPrompt="1"/>
          </p:nvPr>
        </p:nvSpPr>
        <p:spPr>
          <a:xfrm>
            <a:off x="10066557" y="3083396"/>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1" name="テキスト プレースホルダー 5"/>
          <p:cNvSpPr>
            <a:spLocks noGrp="1"/>
          </p:cNvSpPr>
          <p:nvPr>
            <p:ph type="body" sz="quarter" idx="17" hasCustomPrompt="1"/>
          </p:nvPr>
        </p:nvSpPr>
        <p:spPr>
          <a:xfrm>
            <a:off x="10066557" y="3915930"/>
            <a:ext cx="6309179"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24" name="二等辺三角形 10"/>
          <p:cNvSpPr/>
          <p:nvPr userDrawn="1"/>
        </p:nvSpPr>
        <p:spPr>
          <a:xfrm rot="5400000">
            <a:off x="4654948" y="3085132"/>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25" name="グループ化 24"/>
          <p:cNvGrpSpPr/>
          <p:nvPr userDrawn="1"/>
        </p:nvGrpSpPr>
        <p:grpSpPr>
          <a:xfrm>
            <a:off x="1728651" y="6236174"/>
            <a:ext cx="6655889" cy="663576"/>
            <a:chOff x="1012371" y="3126253"/>
            <a:chExt cx="6655890" cy="663576"/>
          </a:xfrm>
        </p:grpSpPr>
        <p:cxnSp>
          <p:nvCxnSpPr>
            <p:cNvPr id="26" name="直線コネクタ 25"/>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43" name="図 4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0315" y="5714567"/>
            <a:ext cx="482540" cy="1722666"/>
          </a:xfrm>
          <a:prstGeom prst="rect">
            <a:avLst/>
          </a:prstGeom>
        </p:spPr>
      </p:pic>
      <p:sp>
        <p:nvSpPr>
          <p:cNvPr id="44" name="テキスト プレースホルダー 5"/>
          <p:cNvSpPr>
            <a:spLocks noGrp="1"/>
          </p:cNvSpPr>
          <p:nvPr>
            <p:ph type="body" sz="quarter" idx="18" hasCustomPrompt="1"/>
          </p:nvPr>
        </p:nvSpPr>
        <p:spPr>
          <a:xfrm>
            <a:off x="1728650" y="6236174"/>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5" name="テキスト プレースホルダー 5"/>
          <p:cNvSpPr>
            <a:spLocks noGrp="1"/>
          </p:cNvSpPr>
          <p:nvPr>
            <p:ph type="body" sz="quarter" idx="19" hasCustomPrompt="1"/>
          </p:nvPr>
        </p:nvSpPr>
        <p:spPr>
          <a:xfrm>
            <a:off x="1728650" y="7068708"/>
            <a:ext cx="6309179"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46" name="二等辺三角形 10"/>
          <p:cNvSpPr/>
          <p:nvPr userDrawn="1"/>
        </p:nvSpPr>
        <p:spPr>
          <a:xfrm rot="5400000">
            <a:off x="12994760" y="3085137"/>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47" name="グループ化 46"/>
          <p:cNvGrpSpPr/>
          <p:nvPr userDrawn="1"/>
        </p:nvGrpSpPr>
        <p:grpSpPr>
          <a:xfrm>
            <a:off x="10068461" y="6236178"/>
            <a:ext cx="6655889" cy="663576"/>
            <a:chOff x="1012371" y="3126253"/>
            <a:chExt cx="6655890" cy="663576"/>
          </a:xfrm>
        </p:grpSpPr>
        <p:cxnSp>
          <p:nvCxnSpPr>
            <p:cNvPr id="48" name="直線コネクタ 47"/>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52" name="図 5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76794" y="5714571"/>
            <a:ext cx="482540" cy="1722666"/>
          </a:xfrm>
          <a:prstGeom prst="rect">
            <a:avLst/>
          </a:prstGeom>
        </p:spPr>
      </p:pic>
      <p:sp>
        <p:nvSpPr>
          <p:cNvPr id="53" name="テキスト プレースホルダー 5"/>
          <p:cNvSpPr>
            <a:spLocks noGrp="1"/>
          </p:cNvSpPr>
          <p:nvPr>
            <p:ph type="body" sz="quarter" idx="20" hasCustomPrompt="1"/>
          </p:nvPr>
        </p:nvSpPr>
        <p:spPr>
          <a:xfrm>
            <a:off x="10068460" y="6236180"/>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4" name="テキスト プレースホルダー 5"/>
          <p:cNvSpPr>
            <a:spLocks noGrp="1"/>
          </p:cNvSpPr>
          <p:nvPr>
            <p:ph type="body" sz="quarter" idx="21" hasCustomPrompt="1"/>
          </p:nvPr>
        </p:nvSpPr>
        <p:spPr>
          <a:xfrm>
            <a:off x="10068460" y="7068714"/>
            <a:ext cx="6309179" cy="1727631"/>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11731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50"/>
                                        <p:tgtEl>
                                          <p:spTgt spid="1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100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 presetClass="exit" presetSubtype="0" fill="hold" grpId="2" nodeType="withEffect">
                                  <p:stCondLst>
                                    <p:cond delay="500"/>
                                  </p:stCondLst>
                                  <p:childTnLst>
                                    <p:set>
                                      <p:cBhvr>
                                        <p:cTn id="27" dur="1" fill="hold">
                                          <p:stCondLst>
                                            <p:cond delay="0"/>
                                          </p:stCondLst>
                                        </p:cTn>
                                        <p:tgtEl>
                                          <p:spTgt spid="31">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up)">
                                      <p:cBhvr>
                                        <p:cTn id="35" dur="250"/>
                                        <p:tgtEl>
                                          <p:spTgt spid="39"/>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33"/>
                                        </p:tgtEl>
                                        <p:attrNameLst>
                                          <p:attrName>style.visibility</p:attrName>
                                        </p:attrNameLst>
                                      </p:cBhvr>
                                      <p:to>
                                        <p:strVal val="visible"/>
                                      </p:to>
                                    </p:set>
                                    <p:animEffect transition="in" filter="wipe(left)">
                                      <p:cBhvr>
                                        <p:cTn id="38" dur="500"/>
                                        <p:tgtEl>
                                          <p:spTgt spid="33"/>
                                        </p:tgtEl>
                                      </p:cBhvr>
                                    </p:animEffect>
                                  </p:childTnLst>
                                </p:cTn>
                              </p:par>
                              <p:par>
                                <p:cTn id="39" presetID="22" presetClass="entr" presetSubtype="8" fill="hold" nodeType="withEffect">
                                  <p:stCondLst>
                                    <p:cond delay="50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 presetClass="entr" presetSubtype="2" decel="100000" fill="hold" grpId="0" nodeType="withEffect">
                                  <p:stCondLst>
                                    <p:cond delay="50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1000" fill="hold"/>
                                        <p:tgtEl>
                                          <p:spTgt spid="40">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40">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1000"/>
                                  </p:stCondLst>
                                  <p:childTnLst>
                                    <p:set>
                                      <p:cBhvr>
                                        <p:cTn id="47" dur="1" fill="hold">
                                          <p:stCondLst>
                                            <p:cond delay="0"/>
                                          </p:stCondLst>
                                        </p:cTn>
                                        <p:tgtEl>
                                          <p:spTgt spid="40">
                                            <p:txEl>
                                              <p:pRg st="0" end="0"/>
                                            </p:txEl>
                                          </p:spTgt>
                                        </p:tgtEl>
                                        <p:attrNameLst>
                                          <p:attrName>style.visibility</p:attrName>
                                        </p:attrNameLst>
                                      </p:cBhvr>
                                      <p:to>
                                        <p:strVal val="visible"/>
                                      </p:to>
                                    </p:set>
                                    <p:animEffect transition="in" filter="fade">
                                      <p:cBhvr>
                                        <p:cTn id="48" dur="500"/>
                                        <p:tgtEl>
                                          <p:spTgt spid="40">
                                            <p:txEl>
                                              <p:pRg st="0" end="0"/>
                                            </p:txEl>
                                          </p:spTgt>
                                        </p:tgtEl>
                                      </p:cBhvr>
                                    </p:animEffect>
                                  </p:childTnLst>
                                </p:cTn>
                              </p:par>
                              <p:par>
                                <p:cTn id="49" presetID="1" presetClass="exit" presetSubtype="0" fill="hold" grpId="2" nodeType="withEffect">
                                  <p:stCondLst>
                                    <p:cond delay="500"/>
                                  </p:stCondLst>
                                  <p:childTnLst>
                                    <p:set>
                                      <p:cBhvr>
                                        <p:cTn id="50" dur="1" fill="hold">
                                          <p:stCondLst>
                                            <p:cond delay="0"/>
                                          </p:stCondLst>
                                        </p:cTn>
                                        <p:tgtEl>
                                          <p:spTgt spid="40">
                                            <p:txEl>
                                              <p:pRg st="0" end="0"/>
                                            </p:txEl>
                                          </p:spTgt>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1">
                                            <p:txEl>
                                              <p:pRg st="0" end="0"/>
                                            </p:txEl>
                                          </p:spTgt>
                                        </p:tgtEl>
                                        <p:attrNameLst>
                                          <p:attrName>style.visibility</p:attrName>
                                        </p:attrNameLst>
                                      </p:cBhvr>
                                      <p:to>
                                        <p:strVal val="visible"/>
                                      </p:to>
                                    </p:set>
                                    <p:animEffect transition="in" filter="fade">
                                      <p:cBhvr>
                                        <p:cTn id="54" dur="500"/>
                                        <p:tgtEl>
                                          <p:spTgt spid="41">
                                            <p:txEl>
                                              <p:pRg st="0" end="0"/>
                                            </p:txEl>
                                          </p:spTgt>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up)">
                                      <p:cBhvr>
                                        <p:cTn id="58" dur="250"/>
                                        <p:tgtEl>
                                          <p:spTgt spid="43"/>
                                        </p:tgtEl>
                                      </p:cBhvr>
                                    </p:animEffect>
                                  </p:childTnLst>
                                </p:cTn>
                              </p:par>
                              <p:par>
                                <p:cTn id="59" presetID="22" presetClass="entr" presetSubtype="8" fill="hold" grpId="0" nodeType="withEffect">
                                  <p:stCondLst>
                                    <p:cond delay="25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500"/>
                                        <p:tgtEl>
                                          <p:spTgt spid="24"/>
                                        </p:tgtEl>
                                      </p:cBhvr>
                                    </p:animEffect>
                                  </p:childTnLst>
                                </p:cTn>
                              </p:par>
                              <p:par>
                                <p:cTn id="62" presetID="22" presetClass="entr" presetSubtype="8" fill="hold" nodeType="withEffect">
                                  <p:stCondLst>
                                    <p:cond delay="500"/>
                                  </p:stCondLst>
                                  <p:childTnLst>
                                    <p:set>
                                      <p:cBhvr>
                                        <p:cTn id="63" dur="1" fill="hold">
                                          <p:stCondLst>
                                            <p:cond delay="0"/>
                                          </p:stCondLst>
                                        </p:cTn>
                                        <p:tgtEl>
                                          <p:spTgt spid="25"/>
                                        </p:tgtEl>
                                        <p:attrNameLst>
                                          <p:attrName>style.visibility</p:attrName>
                                        </p:attrNameLst>
                                      </p:cBhvr>
                                      <p:to>
                                        <p:strVal val="visible"/>
                                      </p:to>
                                    </p:set>
                                    <p:animEffect transition="in" filter="wipe(left)">
                                      <p:cBhvr>
                                        <p:cTn id="64" dur="500"/>
                                        <p:tgtEl>
                                          <p:spTgt spid="25"/>
                                        </p:tgtEl>
                                      </p:cBhvr>
                                    </p:animEffect>
                                  </p:childTnLst>
                                </p:cTn>
                              </p:par>
                              <p:par>
                                <p:cTn id="65" presetID="2" presetClass="entr" presetSubtype="2" decel="100000" fill="hold" grpId="0" nodeType="withEffect">
                                  <p:stCondLst>
                                    <p:cond delay="500"/>
                                  </p:stCondLst>
                                  <p:childTnLst>
                                    <p:set>
                                      <p:cBhvr>
                                        <p:cTn id="66" dur="1" fill="hold">
                                          <p:stCondLst>
                                            <p:cond delay="0"/>
                                          </p:stCondLst>
                                        </p:cTn>
                                        <p:tgtEl>
                                          <p:spTgt spid="44">
                                            <p:txEl>
                                              <p:pRg st="0" end="0"/>
                                            </p:txEl>
                                          </p:spTgt>
                                        </p:tgtEl>
                                        <p:attrNameLst>
                                          <p:attrName>style.visibility</p:attrName>
                                        </p:attrNameLst>
                                      </p:cBhvr>
                                      <p:to>
                                        <p:strVal val="visible"/>
                                      </p:to>
                                    </p:set>
                                    <p:anim calcmode="lin" valueType="num">
                                      <p:cBhvr additive="base">
                                        <p:cTn id="67" dur="1000" fill="hold"/>
                                        <p:tgtEl>
                                          <p:spTgt spid="44">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44">
                                            <p:txEl>
                                              <p:pRg st="0" end="0"/>
                                            </p:txEl>
                                          </p:spTgt>
                                        </p:tgtEl>
                                        <p:attrNameLst>
                                          <p:attrName>ppt_y</p:attrName>
                                        </p:attrNameLst>
                                      </p:cBhvr>
                                      <p:tavLst>
                                        <p:tav tm="0">
                                          <p:val>
                                            <p:strVal val="#ppt_y"/>
                                          </p:val>
                                        </p:tav>
                                        <p:tav tm="100000">
                                          <p:val>
                                            <p:strVal val="#ppt_y"/>
                                          </p:val>
                                        </p:tav>
                                      </p:tavLst>
                                    </p:anim>
                                  </p:childTnLst>
                                </p:cTn>
                              </p:par>
                              <p:par>
                                <p:cTn id="69" presetID="10" presetClass="entr" presetSubtype="0" fill="hold" grpId="1" nodeType="withEffect">
                                  <p:stCondLst>
                                    <p:cond delay="1000"/>
                                  </p:stCondLst>
                                  <p:childTnLst>
                                    <p:set>
                                      <p:cBhvr>
                                        <p:cTn id="70" dur="1" fill="hold">
                                          <p:stCondLst>
                                            <p:cond delay="0"/>
                                          </p:stCondLst>
                                        </p:cTn>
                                        <p:tgtEl>
                                          <p:spTgt spid="44">
                                            <p:txEl>
                                              <p:pRg st="0" end="0"/>
                                            </p:txEl>
                                          </p:spTgt>
                                        </p:tgtEl>
                                        <p:attrNameLst>
                                          <p:attrName>style.visibility</p:attrName>
                                        </p:attrNameLst>
                                      </p:cBhvr>
                                      <p:to>
                                        <p:strVal val="visible"/>
                                      </p:to>
                                    </p:set>
                                    <p:animEffect transition="in" filter="fade">
                                      <p:cBhvr>
                                        <p:cTn id="71" dur="500"/>
                                        <p:tgtEl>
                                          <p:spTgt spid="44">
                                            <p:txEl>
                                              <p:pRg st="0" end="0"/>
                                            </p:txEl>
                                          </p:spTgt>
                                        </p:tgtEl>
                                      </p:cBhvr>
                                    </p:animEffect>
                                  </p:childTnLst>
                                </p:cTn>
                              </p:par>
                              <p:par>
                                <p:cTn id="72" presetID="1" presetClass="exit" presetSubtype="0" fill="hold" grpId="2" nodeType="withEffect">
                                  <p:stCondLst>
                                    <p:cond delay="500"/>
                                  </p:stCondLst>
                                  <p:childTnLst>
                                    <p:set>
                                      <p:cBhvr>
                                        <p:cTn id="73" dur="1" fill="hold">
                                          <p:stCondLst>
                                            <p:cond delay="0"/>
                                          </p:stCondLst>
                                        </p:cTn>
                                        <p:tgtEl>
                                          <p:spTgt spid="44">
                                            <p:txEl>
                                              <p:pRg st="0" end="0"/>
                                            </p:txEl>
                                          </p:spTgt>
                                        </p:tgtEl>
                                        <p:attrNameLst>
                                          <p:attrName>style.visibility</p:attrName>
                                        </p:attrNameLst>
                                      </p:cBhvr>
                                      <p:to>
                                        <p:strVal val="hidden"/>
                                      </p:to>
                                    </p:se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45">
                                            <p:txEl>
                                              <p:pRg st="0" end="0"/>
                                            </p:txEl>
                                          </p:spTgt>
                                        </p:tgtEl>
                                        <p:attrNameLst>
                                          <p:attrName>style.visibility</p:attrName>
                                        </p:attrNameLst>
                                      </p:cBhvr>
                                      <p:to>
                                        <p:strVal val="visible"/>
                                      </p:to>
                                    </p:set>
                                    <p:animEffect transition="in" filter="fade">
                                      <p:cBhvr>
                                        <p:cTn id="77" dur="500"/>
                                        <p:tgtEl>
                                          <p:spTgt spid="45">
                                            <p:txEl>
                                              <p:pRg st="0" end="0"/>
                                            </p:txEl>
                                          </p:spTgt>
                                        </p:tgtEl>
                                      </p:cBhvr>
                                    </p:animEffect>
                                  </p:childTnLst>
                                </p:cTn>
                              </p:par>
                            </p:childTnLst>
                          </p:cTn>
                        </p:par>
                        <p:par>
                          <p:cTn id="78" fill="hold">
                            <p:stCondLst>
                              <p:cond delay="6500"/>
                            </p:stCondLst>
                            <p:childTnLst>
                              <p:par>
                                <p:cTn id="79" presetID="22" presetClass="entr" presetSubtype="1" fill="hold" nodeType="after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wipe(up)">
                                      <p:cBhvr>
                                        <p:cTn id="81" dur="250"/>
                                        <p:tgtEl>
                                          <p:spTgt spid="52"/>
                                        </p:tgtEl>
                                      </p:cBhvr>
                                    </p:animEffect>
                                  </p:childTnLst>
                                </p:cTn>
                              </p:par>
                              <p:par>
                                <p:cTn id="82" presetID="22" presetClass="entr" presetSubtype="8" fill="hold" grpId="0" nodeType="withEffect">
                                  <p:stCondLst>
                                    <p:cond delay="250"/>
                                  </p:stCondLst>
                                  <p:childTnLst>
                                    <p:set>
                                      <p:cBhvr>
                                        <p:cTn id="83" dur="1" fill="hold">
                                          <p:stCondLst>
                                            <p:cond delay="0"/>
                                          </p:stCondLst>
                                        </p:cTn>
                                        <p:tgtEl>
                                          <p:spTgt spid="46"/>
                                        </p:tgtEl>
                                        <p:attrNameLst>
                                          <p:attrName>style.visibility</p:attrName>
                                        </p:attrNameLst>
                                      </p:cBhvr>
                                      <p:to>
                                        <p:strVal val="visible"/>
                                      </p:to>
                                    </p:set>
                                    <p:animEffect transition="in" filter="wipe(left)">
                                      <p:cBhvr>
                                        <p:cTn id="84" dur="500"/>
                                        <p:tgtEl>
                                          <p:spTgt spid="46"/>
                                        </p:tgtEl>
                                      </p:cBhvr>
                                    </p:animEffect>
                                  </p:childTnLst>
                                </p:cTn>
                              </p:par>
                              <p:par>
                                <p:cTn id="85" presetID="22" presetClass="entr" presetSubtype="8" fill="hold" nodeType="withEffect">
                                  <p:stCondLst>
                                    <p:cond delay="500"/>
                                  </p:stCondLst>
                                  <p:childTnLst>
                                    <p:set>
                                      <p:cBhvr>
                                        <p:cTn id="86" dur="1" fill="hold">
                                          <p:stCondLst>
                                            <p:cond delay="0"/>
                                          </p:stCondLst>
                                        </p:cTn>
                                        <p:tgtEl>
                                          <p:spTgt spid="47"/>
                                        </p:tgtEl>
                                        <p:attrNameLst>
                                          <p:attrName>style.visibility</p:attrName>
                                        </p:attrNameLst>
                                      </p:cBhvr>
                                      <p:to>
                                        <p:strVal val="visible"/>
                                      </p:to>
                                    </p:set>
                                    <p:animEffect transition="in" filter="wipe(left)">
                                      <p:cBhvr>
                                        <p:cTn id="87" dur="500"/>
                                        <p:tgtEl>
                                          <p:spTgt spid="47"/>
                                        </p:tgtEl>
                                      </p:cBhvr>
                                    </p:animEffect>
                                  </p:childTnLst>
                                </p:cTn>
                              </p:par>
                              <p:par>
                                <p:cTn id="88" presetID="2" presetClass="entr" presetSubtype="2" decel="100000" fill="hold" grpId="0" nodeType="withEffect">
                                  <p:stCondLst>
                                    <p:cond delay="500"/>
                                  </p:stCondLst>
                                  <p:childTnLst>
                                    <p:set>
                                      <p:cBhvr>
                                        <p:cTn id="89" dur="1" fill="hold">
                                          <p:stCondLst>
                                            <p:cond delay="0"/>
                                          </p:stCondLst>
                                        </p:cTn>
                                        <p:tgtEl>
                                          <p:spTgt spid="53">
                                            <p:txEl>
                                              <p:pRg st="0" end="0"/>
                                            </p:txEl>
                                          </p:spTgt>
                                        </p:tgtEl>
                                        <p:attrNameLst>
                                          <p:attrName>style.visibility</p:attrName>
                                        </p:attrNameLst>
                                      </p:cBhvr>
                                      <p:to>
                                        <p:strVal val="visible"/>
                                      </p:to>
                                    </p:set>
                                    <p:anim calcmode="lin" valueType="num">
                                      <p:cBhvr additive="base">
                                        <p:cTn id="90" dur="1000" fill="hold"/>
                                        <p:tgtEl>
                                          <p:spTgt spid="53">
                                            <p:txEl>
                                              <p:pRg st="0" end="0"/>
                                            </p:txEl>
                                          </p:spTgt>
                                        </p:tgtEl>
                                        <p:attrNameLst>
                                          <p:attrName>ppt_x</p:attrName>
                                        </p:attrNameLst>
                                      </p:cBhvr>
                                      <p:tavLst>
                                        <p:tav tm="0">
                                          <p:val>
                                            <p:strVal val="1+#ppt_w/2"/>
                                          </p:val>
                                        </p:tav>
                                        <p:tav tm="100000">
                                          <p:val>
                                            <p:strVal val="#ppt_x"/>
                                          </p:val>
                                        </p:tav>
                                      </p:tavLst>
                                    </p:anim>
                                    <p:anim calcmode="lin" valueType="num">
                                      <p:cBhvr additive="base">
                                        <p:cTn id="91" dur="1000" fill="hold"/>
                                        <p:tgtEl>
                                          <p:spTgt spid="53">
                                            <p:txEl>
                                              <p:pRg st="0" end="0"/>
                                            </p:txEl>
                                          </p:spTgt>
                                        </p:tgtEl>
                                        <p:attrNameLst>
                                          <p:attrName>ppt_y</p:attrName>
                                        </p:attrNameLst>
                                      </p:cBhvr>
                                      <p:tavLst>
                                        <p:tav tm="0">
                                          <p:val>
                                            <p:strVal val="#ppt_y"/>
                                          </p:val>
                                        </p:tav>
                                        <p:tav tm="100000">
                                          <p:val>
                                            <p:strVal val="#ppt_y"/>
                                          </p:val>
                                        </p:tav>
                                      </p:tavLst>
                                    </p:anim>
                                  </p:childTnLst>
                                </p:cTn>
                              </p:par>
                              <p:par>
                                <p:cTn id="92" presetID="10" presetClass="entr" presetSubtype="0" fill="hold" grpId="1" nodeType="withEffect">
                                  <p:stCondLst>
                                    <p:cond delay="1000"/>
                                  </p:stCondLst>
                                  <p:childTnLst>
                                    <p:set>
                                      <p:cBhvr>
                                        <p:cTn id="93" dur="1" fill="hold">
                                          <p:stCondLst>
                                            <p:cond delay="0"/>
                                          </p:stCondLst>
                                        </p:cTn>
                                        <p:tgtEl>
                                          <p:spTgt spid="53">
                                            <p:txEl>
                                              <p:pRg st="0" end="0"/>
                                            </p:txEl>
                                          </p:spTgt>
                                        </p:tgtEl>
                                        <p:attrNameLst>
                                          <p:attrName>style.visibility</p:attrName>
                                        </p:attrNameLst>
                                      </p:cBhvr>
                                      <p:to>
                                        <p:strVal val="visible"/>
                                      </p:to>
                                    </p:set>
                                    <p:animEffect transition="in" filter="fade">
                                      <p:cBhvr>
                                        <p:cTn id="94" dur="500"/>
                                        <p:tgtEl>
                                          <p:spTgt spid="53">
                                            <p:txEl>
                                              <p:pRg st="0" end="0"/>
                                            </p:txEl>
                                          </p:spTgt>
                                        </p:tgtEl>
                                      </p:cBhvr>
                                    </p:animEffect>
                                  </p:childTnLst>
                                </p:cTn>
                              </p:par>
                              <p:par>
                                <p:cTn id="95" presetID="1" presetClass="exit" presetSubtype="0" fill="hold" grpId="2" nodeType="withEffect">
                                  <p:stCondLst>
                                    <p:cond delay="500"/>
                                  </p:stCondLst>
                                  <p:childTnLst>
                                    <p:set>
                                      <p:cBhvr>
                                        <p:cTn id="96" dur="1" fill="hold">
                                          <p:stCondLst>
                                            <p:cond delay="0"/>
                                          </p:stCondLst>
                                        </p:cTn>
                                        <p:tgtEl>
                                          <p:spTgt spid="53">
                                            <p:txEl>
                                              <p:pRg st="0" end="0"/>
                                            </p:txEl>
                                          </p:spTgt>
                                        </p:tgtEl>
                                        <p:attrNameLst>
                                          <p:attrName>style.visibility</p:attrName>
                                        </p:attrNameLst>
                                      </p:cBhvr>
                                      <p:to>
                                        <p:strVal val="hidden"/>
                                      </p:to>
                                    </p:set>
                                  </p:childTnLst>
                                </p:cTn>
                              </p:par>
                            </p:childTnLst>
                          </p:cTn>
                        </p:par>
                        <p:par>
                          <p:cTn id="97" fill="hold">
                            <p:stCondLst>
                              <p:cond delay="8000"/>
                            </p:stCondLst>
                            <p:childTnLst>
                              <p:par>
                                <p:cTn id="98" presetID="10" presetClass="entr" presetSubtype="0" fill="hold" grpId="0" nodeType="afterEffect">
                                  <p:stCondLst>
                                    <p:cond delay="0"/>
                                  </p:stCondLst>
                                  <p:childTnLst>
                                    <p:set>
                                      <p:cBhvr>
                                        <p:cTn id="99" dur="1" fill="hold">
                                          <p:stCondLst>
                                            <p:cond delay="0"/>
                                          </p:stCondLst>
                                        </p:cTn>
                                        <p:tgtEl>
                                          <p:spTgt spid="54">
                                            <p:txEl>
                                              <p:pRg st="0" end="0"/>
                                            </p:txEl>
                                          </p:spTgt>
                                        </p:tgtEl>
                                        <p:attrNameLst>
                                          <p:attrName>style.visibility</p:attrName>
                                        </p:attrNameLst>
                                      </p:cBhvr>
                                      <p:to>
                                        <p:strVal val="visible"/>
                                      </p:to>
                                    </p:set>
                                    <p:animEffect transition="in" filter="fade">
                                      <p:cBhvr>
                                        <p:cTn id="100" dur="500"/>
                                        <p:tgtEl>
                                          <p:spTgt spid="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1" grpId="1" build="p">
        <p:tmplLst>
          <p:tmpl lvl="1">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1" grpId="2" build="p">
        <p:tmplLst>
          <p:tmpl lvl="1">
            <p:tnLst>
              <p:par>
                <p:cTn presetID="1" presetClass="exit" presetSubtype="0" fill="hold" nodeType="withEffect">
                  <p:stCondLst>
                    <p:cond delay="500"/>
                  </p:stCondLst>
                  <p:childTnLst>
                    <p:set>
                      <p:cBhvr>
                        <p:cTn dur="1" fill="hold">
                          <p:stCondLst>
                            <p:cond delay="0"/>
                          </p:stCondLst>
                        </p:cTn>
                        <p:tgtEl>
                          <p:spTgt spid="31"/>
                        </p:tgtEl>
                        <p:attrNameLst>
                          <p:attrName>style.visibility</p:attrName>
                        </p:attrNameLst>
                      </p:cBhvr>
                      <p:to>
                        <p:strVal val="hidden"/>
                      </p:to>
                    </p:se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animBg="1"/>
      <p:bldP spid="40" grpId="0" build="p">
        <p:tmplLst>
          <p:tmpl lvl="1">
            <p:tnLst>
              <p:par>
                <p:cTn presetID="2" presetClass="entr" presetSubtype="2" decel="100000" fill="hold" nodeType="withEffect">
                  <p:stCondLst>
                    <p:cond delay="500"/>
                  </p:stCondLst>
                  <p:childTnLst>
                    <p:set>
                      <p:cBhvr>
                        <p:cTn dur="1" fill="hold">
                          <p:stCondLst>
                            <p:cond delay="0"/>
                          </p:stCondLst>
                        </p:cTn>
                        <p:tgtEl>
                          <p:spTgt spid="40"/>
                        </p:tgtEl>
                        <p:attrNameLst>
                          <p:attrName>style.visibility</p:attrName>
                        </p:attrNameLst>
                      </p:cBhvr>
                      <p:to>
                        <p:strVal val="visible"/>
                      </p:to>
                    </p:set>
                    <p:anim calcmode="lin" valueType="num">
                      <p:cBhvr additive="base">
                        <p:cTn dur="1000" fill="hold"/>
                        <p:tgtEl>
                          <p:spTgt spid="40"/>
                        </p:tgtEl>
                        <p:attrNameLst>
                          <p:attrName>ppt_x</p:attrName>
                        </p:attrNameLst>
                      </p:cBhvr>
                      <p:tavLst>
                        <p:tav tm="0">
                          <p:val>
                            <p:strVal val="1+#ppt_w/2"/>
                          </p:val>
                        </p:tav>
                        <p:tav tm="100000">
                          <p:val>
                            <p:strVal val="#ppt_x"/>
                          </p:val>
                        </p:tav>
                      </p:tavLst>
                    </p:anim>
                    <p:anim calcmode="lin" valueType="num">
                      <p:cBhvr additive="base">
                        <p:cTn dur="1000" fill="hold"/>
                        <p:tgtEl>
                          <p:spTgt spid="40"/>
                        </p:tgtEl>
                        <p:attrNameLst>
                          <p:attrName>ppt_y</p:attrName>
                        </p:attrNameLst>
                      </p:cBhvr>
                      <p:tavLst>
                        <p:tav tm="0">
                          <p:val>
                            <p:strVal val="#ppt_y"/>
                          </p:val>
                        </p:tav>
                        <p:tav tm="100000">
                          <p:val>
                            <p:strVal val="#ppt_y"/>
                          </p:val>
                        </p:tav>
                      </p:tavLst>
                    </p:anim>
                  </p:childTnLst>
                </p:cTn>
              </p:par>
            </p:tnLst>
          </p:tmpl>
        </p:tmplLst>
      </p:bldP>
      <p:bldP spid="40" grpId="1" build="p">
        <p:tmplLst>
          <p:tmpl lvl="1">
            <p:tnLst>
              <p:par>
                <p:cTn presetID="10" presetClass="entr" presetSubtype="0" fill="hold" nodeType="withEffect">
                  <p:stCondLst>
                    <p:cond delay="100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0" grpId="2" build="p">
        <p:tmplLst>
          <p:tmpl lvl="1">
            <p:tnLst>
              <p:par>
                <p:cTn presetID="1" presetClass="exit" presetSubtype="0" fill="hold" nodeType="withEffect">
                  <p:stCondLst>
                    <p:cond delay="500"/>
                  </p:stCondLst>
                  <p:childTnLst>
                    <p:set>
                      <p:cBhvr>
                        <p:cTn dur="1" fill="hold">
                          <p:stCondLst>
                            <p:cond delay="0"/>
                          </p:stCondLst>
                        </p:cTn>
                        <p:tgtEl>
                          <p:spTgt spid="40"/>
                        </p:tgtEl>
                        <p:attrNameLst>
                          <p:attrName>style.visibility</p:attrName>
                        </p:attrNameLst>
                      </p:cBhvr>
                      <p:to>
                        <p:strVal val="hidden"/>
                      </p:to>
                    </p:se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24" grpId="0" animBg="1"/>
      <p:bldP spid="44" grpId="0" build="p">
        <p:tmplLst>
          <p:tmpl lvl="1">
            <p:tnLst>
              <p:par>
                <p:cTn presetID="2" presetClass="entr" presetSubtype="2" decel="100000" fill="hold" nodeType="withEffect">
                  <p:stCondLst>
                    <p:cond delay="500"/>
                  </p:stCondLst>
                  <p:childTnLst>
                    <p:set>
                      <p:cBhvr>
                        <p:cTn dur="1" fill="hold">
                          <p:stCondLst>
                            <p:cond delay="0"/>
                          </p:stCondLst>
                        </p:cTn>
                        <p:tgtEl>
                          <p:spTgt spid="44"/>
                        </p:tgtEl>
                        <p:attrNameLst>
                          <p:attrName>style.visibility</p:attrName>
                        </p:attrNameLst>
                      </p:cBhvr>
                      <p:to>
                        <p:strVal val="visible"/>
                      </p:to>
                    </p:set>
                    <p:anim calcmode="lin" valueType="num">
                      <p:cBhvr additive="base">
                        <p:cTn dur="1000" fill="hold"/>
                        <p:tgtEl>
                          <p:spTgt spid="44"/>
                        </p:tgtEl>
                        <p:attrNameLst>
                          <p:attrName>ppt_x</p:attrName>
                        </p:attrNameLst>
                      </p:cBhvr>
                      <p:tavLst>
                        <p:tav tm="0">
                          <p:val>
                            <p:strVal val="1+#ppt_w/2"/>
                          </p:val>
                        </p:tav>
                        <p:tav tm="100000">
                          <p:val>
                            <p:strVal val="#ppt_x"/>
                          </p:val>
                        </p:tav>
                      </p:tavLst>
                    </p:anim>
                    <p:anim calcmode="lin" valueType="num">
                      <p:cBhvr additive="base">
                        <p:cTn dur="1000" fill="hold"/>
                        <p:tgtEl>
                          <p:spTgt spid="44"/>
                        </p:tgtEl>
                        <p:attrNameLst>
                          <p:attrName>ppt_y</p:attrName>
                        </p:attrNameLst>
                      </p:cBhvr>
                      <p:tavLst>
                        <p:tav tm="0">
                          <p:val>
                            <p:strVal val="#ppt_y"/>
                          </p:val>
                        </p:tav>
                        <p:tav tm="100000">
                          <p:val>
                            <p:strVal val="#ppt_y"/>
                          </p:val>
                        </p:tav>
                      </p:tavLst>
                    </p:anim>
                  </p:childTnLst>
                </p:cTn>
              </p:par>
            </p:tnLst>
          </p:tmpl>
        </p:tmplLst>
      </p:bldP>
      <p:bldP spid="44" grpId="1" build="p">
        <p:tmplLst>
          <p:tmpl lvl="1">
            <p:tnLst>
              <p:par>
                <p:cTn presetID="10" presetClass="entr" presetSubtype="0" fill="hold" nodeType="withEffect">
                  <p:stCondLst>
                    <p:cond delay="100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P spid="44" grpId="2" build="p">
        <p:tmplLst>
          <p:tmpl lvl="1">
            <p:tnLst>
              <p:par>
                <p:cTn presetID="1" presetClass="exit" presetSubtype="0" fill="hold" nodeType="withEffect">
                  <p:stCondLst>
                    <p:cond delay="500"/>
                  </p:stCondLst>
                  <p:childTnLst>
                    <p:set>
                      <p:cBhvr>
                        <p:cTn dur="1" fill="hold">
                          <p:stCondLst>
                            <p:cond delay="0"/>
                          </p:stCondLst>
                        </p:cTn>
                        <p:tgtEl>
                          <p:spTgt spid="44"/>
                        </p:tgtEl>
                        <p:attrNameLst>
                          <p:attrName>style.visibility</p:attrName>
                        </p:attrNameLst>
                      </p:cBhvr>
                      <p:to>
                        <p:strVal val="hidden"/>
                      </p:to>
                    </p:set>
                  </p:childTnLst>
                </p:cTn>
              </p:par>
            </p:tnLst>
          </p:tmpl>
        </p:tmplLst>
      </p:bldP>
      <p:bldP spid="45" grpId="0" build="p">
        <p:tmplLst>
          <p:tmpl lvl="1">
            <p:tnLst>
              <p:par>
                <p:cTn presetID="10" presetClass="entr" presetSubtype="0" fill="hold" nodeType="after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P spid="46" grpId="0" animBg="1"/>
      <p:bldP spid="53" grpId="0" build="p">
        <p:tmplLst>
          <p:tmpl lvl="1">
            <p:tnLst>
              <p:par>
                <p:cTn presetID="2" presetClass="entr" presetSubtype="2" decel="100000" fill="hold" nodeType="withEffect">
                  <p:stCondLst>
                    <p:cond delay="500"/>
                  </p:stCondLst>
                  <p:childTnLst>
                    <p:set>
                      <p:cBhvr>
                        <p:cTn dur="1" fill="hold">
                          <p:stCondLst>
                            <p:cond delay="0"/>
                          </p:stCondLst>
                        </p:cTn>
                        <p:tgtEl>
                          <p:spTgt spid="53"/>
                        </p:tgtEl>
                        <p:attrNameLst>
                          <p:attrName>style.visibility</p:attrName>
                        </p:attrNameLst>
                      </p:cBhvr>
                      <p:to>
                        <p:strVal val="visible"/>
                      </p:to>
                    </p:set>
                    <p:anim calcmode="lin" valueType="num">
                      <p:cBhvr additive="base">
                        <p:cTn dur="1000" fill="hold"/>
                        <p:tgtEl>
                          <p:spTgt spid="53"/>
                        </p:tgtEl>
                        <p:attrNameLst>
                          <p:attrName>ppt_x</p:attrName>
                        </p:attrNameLst>
                      </p:cBhvr>
                      <p:tavLst>
                        <p:tav tm="0">
                          <p:val>
                            <p:strVal val="1+#ppt_w/2"/>
                          </p:val>
                        </p:tav>
                        <p:tav tm="100000">
                          <p:val>
                            <p:strVal val="#ppt_x"/>
                          </p:val>
                        </p:tav>
                      </p:tavLst>
                    </p:anim>
                    <p:anim calcmode="lin" valueType="num">
                      <p:cBhvr additive="base">
                        <p:cTn dur="1000" fill="hold"/>
                        <p:tgtEl>
                          <p:spTgt spid="53"/>
                        </p:tgtEl>
                        <p:attrNameLst>
                          <p:attrName>ppt_y</p:attrName>
                        </p:attrNameLst>
                      </p:cBhvr>
                      <p:tavLst>
                        <p:tav tm="0">
                          <p:val>
                            <p:strVal val="#ppt_y"/>
                          </p:val>
                        </p:tav>
                        <p:tav tm="100000">
                          <p:val>
                            <p:strVal val="#ppt_y"/>
                          </p:val>
                        </p:tav>
                      </p:tavLst>
                    </p:anim>
                  </p:childTnLst>
                </p:cTn>
              </p:par>
            </p:tnLst>
          </p:tmpl>
        </p:tmplLst>
      </p:bldP>
      <p:bldP spid="53" grpId="1" build="p">
        <p:tmplLst>
          <p:tmpl lvl="1">
            <p:tnLst>
              <p:par>
                <p:cTn presetID="10" presetClass="entr" presetSubtype="0" fill="hold" nodeType="withEffect">
                  <p:stCondLst>
                    <p:cond delay="100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3" grpId="2" build="p">
        <p:tmplLst>
          <p:tmpl lvl="1">
            <p:tnLst>
              <p:par>
                <p:cTn presetID="1" presetClass="exit" presetSubtype="0" fill="hold" nodeType="withEffect">
                  <p:stCondLst>
                    <p:cond delay="500"/>
                  </p:stCondLst>
                  <p:childTnLst>
                    <p:set>
                      <p:cBhvr>
                        <p:cTn dur="1" fill="hold">
                          <p:stCondLst>
                            <p:cond delay="0"/>
                          </p:stCondLst>
                        </p:cTn>
                        <p:tgtEl>
                          <p:spTgt spid="53"/>
                        </p:tgtEl>
                        <p:attrNameLst>
                          <p:attrName>style.visibility</p:attrName>
                        </p:attrNameLst>
                      </p:cBhvr>
                      <p:to>
                        <p:strVal val="hidden"/>
                      </p:to>
                    </p:set>
                  </p:childTnLst>
                </p:cTn>
              </p:par>
            </p:tnLst>
          </p:tmpl>
        </p:tmplLst>
      </p:bldP>
      <p:bldP spid="54" grpId="0" build="p">
        <p:tmplLst>
          <p:tmpl lvl="1">
            <p:tnLst>
              <p:par>
                <p:cTn presetID="10" presetClass="entr" presetSubtype="0"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fade">
                      <p:cBhvr>
                        <p:cTn dur="500"/>
                        <p:tgtEl>
                          <p:spTgt spid="54"/>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age Number Only">
    <p:spTree>
      <p:nvGrpSpPr>
        <p:cNvPr id="1" name=""/>
        <p:cNvGrpSpPr/>
        <p:nvPr/>
      </p:nvGrpSpPr>
      <p:grpSpPr>
        <a:xfrm>
          <a:off x="0" y="0"/>
          <a:ext cx="0" cy="0"/>
          <a:chOff x="0" y="0"/>
          <a:chExt cx="0" cy="0"/>
        </a:xfrm>
      </p:grpSpPr>
      <p:grpSp>
        <p:nvGrpSpPr>
          <p:cNvPr id="2" name="グループ化 1"/>
          <p:cNvGrpSpPr/>
          <p:nvPr userDrawn="1"/>
        </p:nvGrpSpPr>
        <p:grpSpPr>
          <a:xfrm>
            <a:off x="16778434" y="339172"/>
            <a:ext cx="1150664" cy="1150664"/>
            <a:chOff x="7418859" y="2569953"/>
            <a:chExt cx="934639" cy="934639"/>
          </a:xfrm>
        </p:grpSpPr>
        <p:sp>
          <p:nvSpPr>
            <p:cNvPr id="3" name="涙形 2"/>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涙形 3"/>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40391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ar">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0" hasCustomPrompt="1"/>
          </p:nvPr>
        </p:nvSpPr>
        <p:spPr>
          <a:xfrm>
            <a:off x="5267325" y="2854194"/>
            <a:ext cx="1911398" cy="4954611"/>
          </a:xfrm>
          <a:prstGeom prst="rect">
            <a:avLst/>
          </a:prstGeom>
        </p:spPr>
        <p:txBody>
          <a:bodyPr lIns="91433" tIns="45717" rIns="91433" bIns="45717"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a:t>9</a:t>
            </a:r>
            <a:endParaRPr kumimoji="1" lang="ja-JP" altLang="en-US" dirty="0"/>
          </a:p>
        </p:txBody>
      </p:sp>
      <p:sp>
        <p:nvSpPr>
          <p:cNvPr id="8" name="テキスト プレースホルダー 6"/>
          <p:cNvSpPr>
            <a:spLocks noGrp="1"/>
          </p:cNvSpPr>
          <p:nvPr>
            <p:ph type="body" sz="quarter" idx="11" hasCustomPrompt="1"/>
          </p:nvPr>
        </p:nvSpPr>
        <p:spPr>
          <a:xfrm>
            <a:off x="7178771" y="2854194"/>
            <a:ext cx="1911398" cy="4954611"/>
          </a:xfrm>
          <a:prstGeom prst="rect">
            <a:avLst/>
          </a:prstGeom>
        </p:spPr>
        <p:txBody>
          <a:bodyPr lIns="91433" tIns="45717" rIns="91433" bIns="45717"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a:t>9</a:t>
            </a:r>
            <a:endParaRPr kumimoji="1" lang="ja-JP" altLang="en-US" dirty="0"/>
          </a:p>
        </p:txBody>
      </p:sp>
      <p:sp>
        <p:nvSpPr>
          <p:cNvPr id="9" name="テキスト プレースホルダー 6"/>
          <p:cNvSpPr>
            <a:spLocks noGrp="1"/>
          </p:cNvSpPr>
          <p:nvPr>
            <p:ph type="body" sz="quarter" idx="12" hasCustomPrompt="1"/>
          </p:nvPr>
        </p:nvSpPr>
        <p:spPr>
          <a:xfrm>
            <a:off x="9090217" y="2854194"/>
            <a:ext cx="1911398" cy="4954611"/>
          </a:xfrm>
          <a:prstGeom prst="rect">
            <a:avLst/>
          </a:prstGeom>
        </p:spPr>
        <p:txBody>
          <a:bodyPr lIns="91433" tIns="45717" rIns="91433" bIns="45717"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a:t>9</a:t>
            </a:r>
            <a:endParaRPr kumimoji="1" lang="ja-JP" altLang="en-US" dirty="0"/>
          </a:p>
        </p:txBody>
      </p:sp>
      <p:sp>
        <p:nvSpPr>
          <p:cNvPr id="10" name="テキスト プレースホルダー 6"/>
          <p:cNvSpPr>
            <a:spLocks noGrp="1"/>
          </p:cNvSpPr>
          <p:nvPr>
            <p:ph type="body" sz="quarter" idx="13" hasCustomPrompt="1"/>
          </p:nvPr>
        </p:nvSpPr>
        <p:spPr>
          <a:xfrm>
            <a:off x="11001661" y="2854194"/>
            <a:ext cx="1911398" cy="4954611"/>
          </a:xfrm>
          <a:prstGeom prst="rect">
            <a:avLst/>
          </a:prstGeom>
        </p:spPr>
        <p:txBody>
          <a:bodyPr lIns="91433" tIns="45717" rIns="91433" bIns="45717" anchor="ctr"/>
          <a:lstStyle>
            <a:lvl1pPr algn="ctr">
              <a:lnSpc>
                <a:spcPct val="100000"/>
              </a:lnSpc>
              <a:spcBef>
                <a:spcPts val="0"/>
              </a:spcBef>
              <a:defRPr sz="30000">
                <a:blipFill dpi="0" rotWithShape="1">
                  <a:blip r:embed="rId2"/>
                  <a:srcRect/>
                  <a:tile tx="0" ty="0" sx="100000" sy="100000" flip="none" algn="tl"/>
                </a:blipFill>
                <a:effectLst>
                  <a:innerShdw blurRad="114300">
                    <a:prstClr val="black"/>
                  </a:innerShdw>
                </a:effectLst>
                <a:latin typeface="+mj-lt"/>
              </a:defRPr>
            </a:lvl1pPr>
          </a:lstStyle>
          <a:p>
            <a:pPr lvl="0"/>
            <a:r>
              <a:rPr kumimoji="1" lang="en-US" altLang="ja-JP" dirty="0"/>
              <a:t>9</a:t>
            </a:r>
            <a:endParaRPr kumimoji="1" lang="ja-JP" altLang="en-US" dirty="0"/>
          </a:p>
        </p:txBody>
      </p:sp>
      <p:sp>
        <p:nvSpPr>
          <p:cNvPr id="14" name="テキスト ボックス 13"/>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1</a:t>
            </a:r>
          </a:p>
        </p:txBody>
      </p:sp>
      <p:sp>
        <p:nvSpPr>
          <p:cNvPr id="21" name="テキスト ボックス 20"/>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2</a:t>
            </a:r>
          </a:p>
        </p:txBody>
      </p:sp>
      <p:sp>
        <p:nvSpPr>
          <p:cNvPr id="23" name="テキスト ボックス 22"/>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3</a:t>
            </a:r>
          </a:p>
        </p:txBody>
      </p:sp>
      <p:sp>
        <p:nvSpPr>
          <p:cNvPr id="24" name="テキスト ボックス 23"/>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4</a:t>
            </a:r>
          </a:p>
        </p:txBody>
      </p:sp>
      <p:sp>
        <p:nvSpPr>
          <p:cNvPr id="25" name="テキスト ボックス 24"/>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5</a:t>
            </a:r>
          </a:p>
        </p:txBody>
      </p:sp>
      <p:sp>
        <p:nvSpPr>
          <p:cNvPr id="26" name="テキスト ボックス 25"/>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6</a:t>
            </a:r>
          </a:p>
        </p:txBody>
      </p:sp>
      <p:sp>
        <p:nvSpPr>
          <p:cNvPr id="27" name="テキスト ボックス 26"/>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7</a:t>
            </a:r>
          </a:p>
        </p:txBody>
      </p:sp>
      <p:sp>
        <p:nvSpPr>
          <p:cNvPr id="28" name="テキスト ボックス 27"/>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8</a:t>
            </a:r>
          </a:p>
        </p:txBody>
      </p:sp>
      <p:sp>
        <p:nvSpPr>
          <p:cNvPr id="29" name="テキスト ボックス 28"/>
          <p:cNvSpPr txBox="1"/>
          <p:nvPr userDrawn="1"/>
        </p:nvSpPr>
        <p:spPr>
          <a:xfrm>
            <a:off x="5201285"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9</a:t>
            </a:r>
          </a:p>
        </p:txBody>
      </p:sp>
      <p:sp>
        <p:nvSpPr>
          <p:cNvPr id="30" name="テキスト ボックス 29"/>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1</a:t>
            </a:r>
          </a:p>
        </p:txBody>
      </p:sp>
      <p:sp>
        <p:nvSpPr>
          <p:cNvPr id="31" name="テキスト ボックス 30"/>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2</a:t>
            </a:r>
          </a:p>
        </p:txBody>
      </p:sp>
      <p:sp>
        <p:nvSpPr>
          <p:cNvPr id="32" name="テキスト ボックス 31"/>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3</a:t>
            </a:r>
          </a:p>
        </p:txBody>
      </p:sp>
      <p:sp>
        <p:nvSpPr>
          <p:cNvPr id="33" name="テキスト ボックス 32"/>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4</a:t>
            </a:r>
          </a:p>
        </p:txBody>
      </p:sp>
      <p:sp>
        <p:nvSpPr>
          <p:cNvPr id="34" name="テキスト ボックス 33"/>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5</a:t>
            </a:r>
          </a:p>
        </p:txBody>
      </p:sp>
      <p:sp>
        <p:nvSpPr>
          <p:cNvPr id="35" name="テキスト ボックス 34"/>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6</a:t>
            </a:r>
          </a:p>
        </p:txBody>
      </p:sp>
      <p:sp>
        <p:nvSpPr>
          <p:cNvPr id="36" name="テキスト ボックス 35"/>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7</a:t>
            </a:r>
          </a:p>
        </p:txBody>
      </p:sp>
      <p:sp>
        <p:nvSpPr>
          <p:cNvPr id="37" name="テキスト ボックス 36"/>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8</a:t>
            </a:r>
          </a:p>
        </p:txBody>
      </p:sp>
      <p:sp>
        <p:nvSpPr>
          <p:cNvPr id="38" name="テキスト ボックス 37"/>
          <p:cNvSpPr txBox="1"/>
          <p:nvPr userDrawn="1"/>
        </p:nvSpPr>
        <p:spPr>
          <a:xfrm>
            <a:off x="7165970"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9</a:t>
            </a:r>
          </a:p>
        </p:txBody>
      </p:sp>
      <p:sp>
        <p:nvSpPr>
          <p:cNvPr id="40" name="テキスト ボックス 39"/>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0</a:t>
            </a:r>
          </a:p>
        </p:txBody>
      </p:sp>
      <p:sp>
        <p:nvSpPr>
          <p:cNvPr id="41" name="テキスト ボックス 40"/>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8</a:t>
            </a:r>
          </a:p>
        </p:txBody>
      </p:sp>
      <p:sp>
        <p:nvSpPr>
          <p:cNvPr id="42" name="テキスト ボックス 41"/>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1</a:t>
            </a:r>
          </a:p>
        </p:txBody>
      </p:sp>
      <p:sp>
        <p:nvSpPr>
          <p:cNvPr id="43" name="テキスト ボックス 42"/>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7</a:t>
            </a:r>
          </a:p>
        </p:txBody>
      </p:sp>
      <p:sp>
        <p:nvSpPr>
          <p:cNvPr id="44" name="テキスト ボックス 43"/>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3</a:t>
            </a:r>
          </a:p>
        </p:txBody>
      </p:sp>
      <p:sp>
        <p:nvSpPr>
          <p:cNvPr id="45" name="テキスト ボックス 44"/>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9</a:t>
            </a:r>
          </a:p>
        </p:txBody>
      </p:sp>
      <p:sp>
        <p:nvSpPr>
          <p:cNvPr id="46" name="テキスト ボックス 45"/>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6</a:t>
            </a:r>
          </a:p>
        </p:txBody>
      </p:sp>
      <p:sp>
        <p:nvSpPr>
          <p:cNvPr id="47" name="テキスト ボックス 46"/>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4</a:t>
            </a:r>
          </a:p>
        </p:txBody>
      </p:sp>
      <p:sp>
        <p:nvSpPr>
          <p:cNvPr id="48" name="テキスト ボックス 47"/>
          <p:cNvSpPr txBox="1"/>
          <p:nvPr userDrawn="1"/>
        </p:nvSpPr>
        <p:spPr>
          <a:xfrm>
            <a:off x="9070327" y="-441781"/>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2</a:t>
            </a:r>
          </a:p>
        </p:txBody>
      </p:sp>
      <p:sp>
        <p:nvSpPr>
          <p:cNvPr id="49" name="テキスト ボックス 48"/>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0</a:t>
            </a:r>
          </a:p>
        </p:txBody>
      </p:sp>
      <p:sp>
        <p:nvSpPr>
          <p:cNvPr id="50" name="テキスト ボックス 49"/>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8</a:t>
            </a:r>
          </a:p>
        </p:txBody>
      </p:sp>
      <p:sp>
        <p:nvSpPr>
          <p:cNvPr id="51" name="テキスト ボックス 50"/>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1</a:t>
            </a:r>
          </a:p>
        </p:txBody>
      </p:sp>
      <p:sp>
        <p:nvSpPr>
          <p:cNvPr id="52" name="テキスト ボックス 51"/>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7</a:t>
            </a:r>
          </a:p>
        </p:txBody>
      </p:sp>
      <p:sp>
        <p:nvSpPr>
          <p:cNvPr id="53" name="テキスト ボックス 52"/>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3</a:t>
            </a:r>
          </a:p>
        </p:txBody>
      </p:sp>
      <p:sp>
        <p:nvSpPr>
          <p:cNvPr id="54" name="テキスト ボックス 53"/>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9</a:t>
            </a:r>
          </a:p>
        </p:txBody>
      </p:sp>
      <p:sp>
        <p:nvSpPr>
          <p:cNvPr id="55" name="テキスト ボックス 54"/>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6</a:t>
            </a:r>
          </a:p>
        </p:txBody>
      </p:sp>
      <p:sp>
        <p:nvSpPr>
          <p:cNvPr id="56" name="テキスト ボックス 55"/>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4</a:t>
            </a:r>
          </a:p>
        </p:txBody>
      </p:sp>
      <p:sp>
        <p:nvSpPr>
          <p:cNvPr id="57" name="テキスト ボックス 56"/>
          <p:cNvSpPr txBox="1"/>
          <p:nvPr userDrawn="1"/>
        </p:nvSpPr>
        <p:spPr>
          <a:xfrm>
            <a:off x="10992428" y="6378119"/>
            <a:ext cx="1994534" cy="4708975"/>
          </a:xfrm>
          <a:prstGeom prst="rect">
            <a:avLst/>
          </a:prstGeom>
          <a:noFill/>
        </p:spPr>
        <p:txBody>
          <a:bodyPr wrap="square" lIns="91433" tIns="45717" rIns="91433" bIns="45717" rtlCol="0">
            <a:spAutoFit/>
          </a:bodyPr>
          <a:lstStyle/>
          <a:p>
            <a:pPr algn="ctr"/>
            <a:r>
              <a:rPr kumimoji="1" lang="en-US" altLang="ja-JP" sz="30000" dirty="0">
                <a:solidFill>
                  <a:schemeClr val="accent2">
                    <a:alpha val="43000"/>
                  </a:schemeClr>
                </a:solidFill>
                <a:effectLst>
                  <a:innerShdw blurRad="114300">
                    <a:prstClr val="black"/>
                  </a:innerShdw>
                </a:effectLst>
                <a:latin typeface="+mj-lt"/>
              </a:rPr>
              <a:t>2</a:t>
            </a:r>
          </a:p>
        </p:txBody>
      </p:sp>
      <p:sp>
        <p:nvSpPr>
          <p:cNvPr id="60" name="テキスト プレースホルダー 59"/>
          <p:cNvSpPr>
            <a:spLocks noGrp="1"/>
          </p:cNvSpPr>
          <p:nvPr>
            <p:ph type="body" sz="quarter" idx="14" hasCustomPrompt="1"/>
          </p:nvPr>
        </p:nvSpPr>
        <p:spPr>
          <a:xfrm>
            <a:off x="0" y="0"/>
            <a:ext cx="18291175" cy="3371850"/>
          </a:xfrm>
          <a:prstGeom prst="rect">
            <a:avLst/>
          </a:prstGeom>
          <a:blipFill dpi="0" rotWithShape="1">
            <a:blip r:embed="rId3"/>
            <a:srcRect/>
            <a:tile tx="0" ty="0" sx="100000" sy="100000" flip="none" algn="tl"/>
          </a:blipFill>
        </p:spPr>
        <p:txBody>
          <a:bodyPr lIns="91433" tIns="45717" rIns="91433" bIns="45717"/>
          <a:lstStyle/>
          <a:p>
            <a:pPr lvl="0"/>
            <a:r>
              <a:rPr kumimoji="1" lang="en-US" altLang="ja-JP" dirty="0"/>
              <a:t> </a:t>
            </a:r>
            <a:endParaRPr kumimoji="1" lang="ja-JP" altLang="en-US" dirty="0"/>
          </a:p>
        </p:txBody>
      </p:sp>
      <p:sp>
        <p:nvSpPr>
          <p:cNvPr id="61" name="テキスト プレースホルダー 59"/>
          <p:cNvSpPr>
            <a:spLocks noGrp="1"/>
          </p:cNvSpPr>
          <p:nvPr>
            <p:ph type="body" sz="quarter" idx="15" hasCustomPrompt="1"/>
          </p:nvPr>
        </p:nvSpPr>
        <p:spPr>
          <a:xfrm>
            <a:off x="0" y="6915150"/>
            <a:ext cx="18291175" cy="3371850"/>
          </a:xfrm>
          <a:prstGeom prst="rect">
            <a:avLst/>
          </a:prstGeom>
          <a:blipFill dpi="0" rotWithShape="1">
            <a:blip r:embed="rId3"/>
            <a:srcRect/>
            <a:tile tx="0" ty="0" sx="100000" sy="100000" flip="none" algn="tl"/>
          </a:blipFill>
        </p:spPr>
        <p:txBody>
          <a:bodyPr lIns="91433" tIns="45717" rIns="91433" bIns="45717"/>
          <a:lstStyle/>
          <a:p>
            <a:pPr lvl="0"/>
            <a:r>
              <a:rPr kumimoji="1" lang="en-US" altLang="ja-JP" dirty="0"/>
              <a:t> </a:t>
            </a:r>
            <a:endParaRPr kumimoji="1" lang="ja-JP" altLang="en-US" dirty="0"/>
          </a:p>
        </p:txBody>
      </p:sp>
      <p:sp>
        <p:nvSpPr>
          <p:cNvPr id="58" name="テキスト プレースホルダー 5"/>
          <p:cNvSpPr>
            <a:spLocks noGrp="1"/>
          </p:cNvSpPr>
          <p:nvPr>
            <p:ph type="body" sz="quarter" idx="16" hasCustomPrompt="1"/>
          </p:nvPr>
        </p:nvSpPr>
        <p:spPr>
          <a:xfrm>
            <a:off x="1620269" y="1912711"/>
            <a:ext cx="8251032" cy="1447799"/>
          </a:xfrm>
          <a:prstGeom prst="rect">
            <a:avLst/>
          </a:prstGeom>
        </p:spPr>
        <p:txBody>
          <a:bodyPr lIns="91433" tIns="45717" rIns="91433" bIns="45717" anchor="b">
            <a:noAutofit/>
          </a:bodyPr>
          <a:lstStyle>
            <a:lvl1pPr algn="ctr">
              <a:defRPr sz="71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59" name="テキスト プレースホルダー 5"/>
          <p:cNvSpPr>
            <a:spLocks noGrp="1"/>
          </p:cNvSpPr>
          <p:nvPr>
            <p:ph type="body" sz="quarter" idx="17" hasCustomPrompt="1"/>
          </p:nvPr>
        </p:nvSpPr>
        <p:spPr>
          <a:xfrm>
            <a:off x="9145588" y="7460340"/>
            <a:ext cx="8008142" cy="1857828"/>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63" name="テキスト プレースホルダー 5"/>
          <p:cNvSpPr>
            <a:spLocks noGrp="1"/>
          </p:cNvSpPr>
          <p:nvPr>
            <p:ph type="body" sz="quarter" idx="18" hasCustomPrompt="1"/>
          </p:nvPr>
        </p:nvSpPr>
        <p:spPr>
          <a:xfrm>
            <a:off x="9203646" y="7235369"/>
            <a:ext cx="3946297" cy="108000"/>
          </a:xfrm>
          <a:prstGeom prst="rect">
            <a:avLst/>
          </a:prstGeom>
          <a:blipFill>
            <a:blip r:embed="rId2"/>
            <a:tile tx="0" ty="0" sx="100000" sy="100000" flip="none" algn="tl"/>
          </a:blipFill>
          <a:effectLst>
            <a:innerShdw blurRad="114300">
              <a:prstClr val="black"/>
            </a:innerShdw>
          </a:effectLst>
        </p:spPr>
        <p:txBody>
          <a:bodyPr lIns="91433" tIns="45717" rIns="91433" bIns="45717" anchor="t">
            <a:normAutofit/>
          </a:bodyPr>
          <a:lstStyle>
            <a:lvl1pPr algn="l">
              <a:defRPr sz="2300" baseline="0">
                <a:solidFill>
                  <a:schemeClr val="tx2"/>
                </a:solidFill>
              </a:defRPr>
            </a:lvl1pPr>
          </a:lstStyle>
          <a:p>
            <a:pPr lvl="0"/>
            <a:r>
              <a:rPr kumimoji="1" lang="en-US" altLang="ja-JP" dirty="0"/>
              <a:t> </a:t>
            </a:r>
            <a:endParaRPr kumimoji="1" lang="ja-JP" altLang="en-US" dirty="0"/>
          </a:p>
        </p:txBody>
      </p:sp>
    </p:spTree>
    <p:extLst>
      <p:ext uri="{BB962C8B-B14F-4D97-AF65-F5344CB8AC3E}">
        <p14:creationId xmlns:p14="http://schemas.microsoft.com/office/powerpoint/2010/main" val="1936715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decel="100000" fill="hold" grpId="0" nodeType="afterEffect">
                                  <p:stCondLst>
                                    <p:cond delay="0"/>
                                  </p:stCondLst>
                                  <p:iterate type="lt">
                                    <p:tmPct val="5000"/>
                                  </p:iterate>
                                  <p:childTnLst>
                                    <p:set>
                                      <p:cBhvr>
                                        <p:cTn id="6" dur="1" fill="hold">
                                          <p:stCondLst>
                                            <p:cond delay="0"/>
                                          </p:stCondLst>
                                        </p:cTn>
                                        <p:tgtEl>
                                          <p:spTgt spid="58">
                                            <p:txEl>
                                              <p:pRg st="0" end="0"/>
                                            </p:txEl>
                                          </p:spTgt>
                                        </p:tgtEl>
                                        <p:attrNameLst>
                                          <p:attrName>style.visibility</p:attrName>
                                        </p:attrNameLst>
                                      </p:cBhvr>
                                      <p:to>
                                        <p:strVal val="visible"/>
                                      </p:to>
                                    </p:set>
                                    <p:anim calcmode="lin" valueType="num">
                                      <p:cBhvr additive="base">
                                        <p:cTn id="7" dur="1000" fill="hold"/>
                                        <p:tgtEl>
                                          <p:spTgt spid="5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8">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1350"/>
                            </p:stCondLst>
                            <p:childTnLst>
                              <p:par>
                                <p:cTn id="10" presetID="2" presetClass="entr" presetSubtype="4"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200"/>
                                  </p:stCondLst>
                                  <p:childTnLst>
                                    <p:set>
                                      <p:cBhvr>
                                        <p:cTn id="15" dur="1" fill="hold">
                                          <p:stCondLst>
                                            <p:cond delay="0"/>
                                          </p:stCondLst>
                                        </p:cTn>
                                        <p:tgtEl>
                                          <p:spTgt spid="21"/>
                                        </p:tgtEl>
                                        <p:attrNameLst>
                                          <p:attrName>style.visibility</p:attrName>
                                        </p:attrNameLst>
                                      </p:cBhvr>
                                      <p:to>
                                        <p:strVal val="visible"/>
                                      </p:to>
                                    </p:set>
                                    <p:anim calcmode="lin" valueType="num">
                                      <p:cBhvr additive="base">
                                        <p:cTn id="16" dur="500" fill="hold"/>
                                        <p:tgtEl>
                                          <p:spTgt spid="21"/>
                                        </p:tgtEl>
                                        <p:attrNameLst>
                                          <p:attrName>ppt_x</p:attrName>
                                        </p:attrNameLst>
                                      </p:cBhvr>
                                      <p:tavLst>
                                        <p:tav tm="0">
                                          <p:val>
                                            <p:strVal val="#ppt_x"/>
                                          </p:val>
                                        </p:tav>
                                        <p:tav tm="100000">
                                          <p:val>
                                            <p:strVal val="#ppt_x"/>
                                          </p:val>
                                        </p:tav>
                                      </p:tavLst>
                                    </p:anim>
                                    <p:anim calcmode="lin" valueType="num">
                                      <p:cBhvr additive="base">
                                        <p:cTn id="17" dur="500" fill="hold"/>
                                        <p:tgtEl>
                                          <p:spTgt spid="21"/>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40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ppt_x"/>
                                          </p:val>
                                        </p:tav>
                                        <p:tav tm="100000">
                                          <p:val>
                                            <p:strVal val="#ppt_x"/>
                                          </p:val>
                                        </p:tav>
                                      </p:tavLst>
                                    </p:anim>
                                    <p:anim calcmode="lin" valueType="num">
                                      <p:cBhvr additive="base">
                                        <p:cTn id="21" dur="500" fill="hold"/>
                                        <p:tgtEl>
                                          <p:spTgt spid="23"/>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60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80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100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120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140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1600"/>
                                  </p:stCondLst>
                                  <p:childTnLst>
                                    <p:set>
                                      <p:cBhvr>
                                        <p:cTn id="43" dur="1" fill="hold">
                                          <p:stCondLst>
                                            <p:cond delay="0"/>
                                          </p:stCondLst>
                                        </p:cTn>
                                        <p:tgtEl>
                                          <p:spTgt spid="29"/>
                                        </p:tgtEl>
                                        <p:attrNameLst>
                                          <p:attrName>style.visibility</p:attrName>
                                        </p:attrNameLst>
                                      </p:cBhvr>
                                      <p:to>
                                        <p:strVal val="visible"/>
                                      </p:to>
                                    </p:set>
                                    <p:anim calcmode="lin" valueType="num">
                                      <p:cBhvr additive="base">
                                        <p:cTn id="44" dur="500" fill="hold"/>
                                        <p:tgtEl>
                                          <p:spTgt spid="29"/>
                                        </p:tgtEl>
                                        <p:attrNameLst>
                                          <p:attrName>ppt_x</p:attrName>
                                        </p:attrNameLst>
                                      </p:cBhvr>
                                      <p:tavLst>
                                        <p:tav tm="0">
                                          <p:val>
                                            <p:strVal val="#ppt_x"/>
                                          </p:val>
                                        </p:tav>
                                        <p:tav tm="100000">
                                          <p:val>
                                            <p:strVal val="#ppt_x"/>
                                          </p:val>
                                        </p:tav>
                                      </p:tavLst>
                                    </p:anim>
                                    <p:anim calcmode="lin" valueType="num">
                                      <p:cBhvr additive="base">
                                        <p:cTn id="45" dur="500" fill="hold"/>
                                        <p:tgtEl>
                                          <p:spTgt spid="29"/>
                                        </p:tgtEl>
                                        <p:attrNameLst>
                                          <p:attrName>ppt_y</p:attrName>
                                        </p:attrNameLst>
                                      </p:cBhvr>
                                      <p:tavLst>
                                        <p:tav tm="0">
                                          <p:val>
                                            <p:strVal val="1+#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additive="base">
                                        <p:cTn id="48" dur="500" fill="hold"/>
                                        <p:tgtEl>
                                          <p:spTgt spid="30"/>
                                        </p:tgtEl>
                                        <p:attrNameLst>
                                          <p:attrName>ppt_x</p:attrName>
                                        </p:attrNameLst>
                                      </p:cBhvr>
                                      <p:tavLst>
                                        <p:tav tm="0">
                                          <p:val>
                                            <p:strVal val="#ppt_x"/>
                                          </p:val>
                                        </p:tav>
                                        <p:tav tm="100000">
                                          <p:val>
                                            <p:strVal val="#ppt_x"/>
                                          </p:val>
                                        </p:tav>
                                      </p:tavLst>
                                    </p:anim>
                                    <p:anim calcmode="lin" valueType="num">
                                      <p:cBhvr additive="base">
                                        <p:cTn id="49" dur="500" fill="hold"/>
                                        <p:tgtEl>
                                          <p:spTgt spid="30"/>
                                        </p:tgtEl>
                                        <p:attrNameLst>
                                          <p:attrName>ppt_y</p:attrName>
                                        </p:attrNameLst>
                                      </p:cBhvr>
                                      <p:tavLst>
                                        <p:tav tm="0">
                                          <p:val>
                                            <p:strVal val="0-#ppt_h/2"/>
                                          </p:val>
                                        </p:tav>
                                        <p:tav tm="100000">
                                          <p:val>
                                            <p:strVal val="#ppt_y"/>
                                          </p:val>
                                        </p:tav>
                                      </p:tavLst>
                                    </p:anim>
                                  </p:childTnLst>
                                </p:cTn>
                              </p:par>
                              <p:par>
                                <p:cTn id="50" presetID="2" presetClass="entr" presetSubtype="1" fill="hold" grpId="0" nodeType="withEffect">
                                  <p:stCondLst>
                                    <p:cond delay="200"/>
                                  </p:stCondLst>
                                  <p:childTnLst>
                                    <p:set>
                                      <p:cBhvr>
                                        <p:cTn id="51" dur="1" fill="hold">
                                          <p:stCondLst>
                                            <p:cond delay="0"/>
                                          </p:stCondLst>
                                        </p:cTn>
                                        <p:tgtEl>
                                          <p:spTgt spid="31"/>
                                        </p:tgtEl>
                                        <p:attrNameLst>
                                          <p:attrName>style.visibility</p:attrName>
                                        </p:attrNameLst>
                                      </p:cBhvr>
                                      <p:to>
                                        <p:strVal val="visible"/>
                                      </p:to>
                                    </p:set>
                                    <p:anim calcmode="lin" valueType="num">
                                      <p:cBhvr additive="base">
                                        <p:cTn id="52" dur="500" fill="hold"/>
                                        <p:tgtEl>
                                          <p:spTgt spid="31"/>
                                        </p:tgtEl>
                                        <p:attrNameLst>
                                          <p:attrName>ppt_x</p:attrName>
                                        </p:attrNameLst>
                                      </p:cBhvr>
                                      <p:tavLst>
                                        <p:tav tm="0">
                                          <p:val>
                                            <p:strVal val="#ppt_x"/>
                                          </p:val>
                                        </p:tav>
                                        <p:tav tm="100000">
                                          <p:val>
                                            <p:strVal val="#ppt_x"/>
                                          </p:val>
                                        </p:tav>
                                      </p:tavLst>
                                    </p:anim>
                                    <p:anim calcmode="lin" valueType="num">
                                      <p:cBhvr additive="base">
                                        <p:cTn id="53" dur="500" fill="hold"/>
                                        <p:tgtEl>
                                          <p:spTgt spid="31"/>
                                        </p:tgtEl>
                                        <p:attrNameLst>
                                          <p:attrName>ppt_y</p:attrName>
                                        </p:attrNameLst>
                                      </p:cBhvr>
                                      <p:tavLst>
                                        <p:tav tm="0">
                                          <p:val>
                                            <p:strVal val="0-#ppt_h/2"/>
                                          </p:val>
                                        </p:tav>
                                        <p:tav tm="100000">
                                          <p:val>
                                            <p:strVal val="#ppt_y"/>
                                          </p:val>
                                        </p:tav>
                                      </p:tavLst>
                                    </p:anim>
                                  </p:childTnLst>
                                </p:cTn>
                              </p:par>
                              <p:par>
                                <p:cTn id="54" presetID="2" presetClass="entr" presetSubtype="1" fill="hold" grpId="0" nodeType="withEffect">
                                  <p:stCondLst>
                                    <p:cond delay="40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500" fill="hold"/>
                                        <p:tgtEl>
                                          <p:spTgt spid="32"/>
                                        </p:tgtEl>
                                        <p:attrNameLst>
                                          <p:attrName>ppt_x</p:attrName>
                                        </p:attrNameLst>
                                      </p:cBhvr>
                                      <p:tavLst>
                                        <p:tav tm="0">
                                          <p:val>
                                            <p:strVal val="#ppt_x"/>
                                          </p:val>
                                        </p:tav>
                                        <p:tav tm="100000">
                                          <p:val>
                                            <p:strVal val="#ppt_x"/>
                                          </p:val>
                                        </p:tav>
                                      </p:tavLst>
                                    </p:anim>
                                    <p:anim calcmode="lin" valueType="num">
                                      <p:cBhvr additive="base">
                                        <p:cTn id="57" dur="500" fill="hold"/>
                                        <p:tgtEl>
                                          <p:spTgt spid="32"/>
                                        </p:tgtEl>
                                        <p:attrNameLst>
                                          <p:attrName>ppt_y</p:attrName>
                                        </p:attrNameLst>
                                      </p:cBhvr>
                                      <p:tavLst>
                                        <p:tav tm="0">
                                          <p:val>
                                            <p:strVal val="0-#ppt_h/2"/>
                                          </p:val>
                                        </p:tav>
                                        <p:tav tm="100000">
                                          <p:val>
                                            <p:strVal val="#ppt_y"/>
                                          </p:val>
                                        </p:tav>
                                      </p:tavLst>
                                    </p:anim>
                                  </p:childTnLst>
                                </p:cTn>
                              </p:par>
                              <p:par>
                                <p:cTn id="58" presetID="2" presetClass="entr" presetSubtype="1" fill="hold" grpId="0" nodeType="withEffect">
                                  <p:stCondLst>
                                    <p:cond delay="60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500" fill="hold"/>
                                        <p:tgtEl>
                                          <p:spTgt spid="33"/>
                                        </p:tgtEl>
                                        <p:attrNameLst>
                                          <p:attrName>ppt_x</p:attrName>
                                        </p:attrNameLst>
                                      </p:cBhvr>
                                      <p:tavLst>
                                        <p:tav tm="0">
                                          <p:val>
                                            <p:strVal val="#ppt_x"/>
                                          </p:val>
                                        </p:tav>
                                        <p:tav tm="100000">
                                          <p:val>
                                            <p:strVal val="#ppt_x"/>
                                          </p:val>
                                        </p:tav>
                                      </p:tavLst>
                                    </p:anim>
                                    <p:anim calcmode="lin" valueType="num">
                                      <p:cBhvr additive="base">
                                        <p:cTn id="61" dur="500" fill="hold"/>
                                        <p:tgtEl>
                                          <p:spTgt spid="33"/>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80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0-#ppt_h/2"/>
                                          </p:val>
                                        </p:tav>
                                        <p:tav tm="100000">
                                          <p:val>
                                            <p:strVal val="#ppt_y"/>
                                          </p:val>
                                        </p:tav>
                                      </p:tavLst>
                                    </p:anim>
                                  </p:childTnLst>
                                </p:cTn>
                              </p:par>
                              <p:par>
                                <p:cTn id="66" presetID="2" presetClass="entr" presetSubtype="1" fill="hold" grpId="0" nodeType="withEffect">
                                  <p:stCondLst>
                                    <p:cond delay="100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0-#ppt_h/2"/>
                                          </p:val>
                                        </p:tav>
                                        <p:tav tm="100000">
                                          <p:val>
                                            <p:strVal val="#ppt_y"/>
                                          </p:val>
                                        </p:tav>
                                      </p:tavLst>
                                    </p:anim>
                                  </p:childTnLst>
                                </p:cTn>
                              </p:par>
                              <p:par>
                                <p:cTn id="70" presetID="2" presetClass="entr" presetSubtype="1" fill="hold" grpId="0" nodeType="withEffect">
                                  <p:stCondLst>
                                    <p:cond delay="1200"/>
                                  </p:stCondLst>
                                  <p:childTnLst>
                                    <p:set>
                                      <p:cBhvr>
                                        <p:cTn id="71" dur="1" fill="hold">
                                          <p:stCondLst>
                                            <p:cond delay="0"/>
                                          </p:stCondLst>
                                        </p:cTn>
                                        <p:tgtEl>
                                          <p:spTgt spid="36"/>
                                        </p:tgtEl>
                                        <p:attrNameLst>
                                          <p:attrName>style.visibility</p:attrName>
                                        </p:attrNameLst>
                                      </p:cBhvr>
                                      <p:to>
                                        <p:strVal val="visible"/>
                                      </p:to>
                                    </p:set>
                                    <p:anim calcmode="lin" valueType="num">
                                      <p:cBhvr additive="base">
                                        <p:cTn id="72" dur="500" fill="hold"/>
                                        <p:tgtEl>
                                          <p:spTgt spid="36"/>
                                        </p:tgtEl>
                                        <p:attrNameLst>
                                          <p:attrName>ppt_x</p:attrName>
                                        </p:attrNameLst>
                                      </p:cBhvr>
                                      <p:tavLst>
                                        <p:tav tm="0">
                                          <p:val>
                                            <p:strVal val="#ppt_x"/>
                                          </p:val>
                                        </p:tav>
                                        <p:tav tm="100000">
                                          <p:val>
                                            <p:strVal val="#ppt_x"/>
                                          </p:val>
                                        </p:tav>
                                      </p:tavLst>
                                    </p:anim>
                                    <p:anim calcmode="lin" valueType="num">
                                      <p:cBhvr additive="base">
                                        <p:cTn id="73" dur="500" fill="hold"/>
                                        <p:tgtEl>
                                          <p:spTgt spid="36"/>
                                        </p:tgtEl>
                                        <p:attrNameLst>
                                          <p:attrName>ppt_y</p:attrName>
                                        </p:attrNameLst>
                                      </p:cBhvr>
                                      <p:tavLst>
                                        <p:tav tm="0">
                                          <p:val>
                                            <p:strVal val="0-#ppt_h/2"/>
                                          </p:val>
                                        </p:tav>
                                        <p:tav tm="100000">
                                          <p:val>
                                            <p:strVal val="#ppt_y"/>
                                          </p:val>
                                        </p:tav>
                                      </p:tavLst>
                                    </p:anim>
                                  </p:childTnLst>
                                </p:cTn>
                              </p:par>
                              <p:par>
                                <p:cTn id="74" presetID="2" presetClass="entr" presetSubtype="1" fill="hold" grpId="0" nodeType="withEffect">
                                  <p:stCondLst>
                                    <p:cond delay="1400"/>
                                  </p:stCondLst>
                                  <p:childTnLst>
                                    <p:set>
                                      <p:cBhvr>
                                        <p:cTn id="75" dur="1" fill="hold">
                                          <p:stCondLst>
                                            <p:cond delay="0"/>
                                          </p:stCondLst>
                                        </p:cTn>
                                        <p:tgtEl>
                                          <p:spTgt spid="37"/>
                                        </p:tgtEl>
                                        <p:attrNameLst>
                                          <p:attrName>style.visibility</p:attrName>
                                        </p:attrNameLst>
                                      </p:cBhvr>
                                      <p:to>
                                        <p:strVal val="visible"/>
                                      </p:to>
                                    </p:set>
                                    <p:anim calcmode="lin" valueType="num">
                                      <p:cBhvr additive="base">
                                        <p:cTn id="76" dur="500" fill="hold"/>
                                        <p:tgtEl>
                                          <p:spTgt spid="37"/>
                                        </p:tgtEl>
                                        <p:attrNameLst>
                                          <p:attrName>ppt_x</p:attrName>
                                        </p:attrNameLst>
                                      </p:cBhvr>
                                      <p:tavLst>
                                        <p:tav tm="0">
                                          <p:val>
                                            <p:strVal val="#ppt_x"/>
                                          </p:val>
                                        </p:tav>
                                        <p:tav tm="100000">
                                          <p:val>
                                            <p:strVal val="#ppt_x"/>
                                          </p:val>
                                        </p:tav>
                                      </p:tavLst>
                                    </p:anim>
                                    <p:anim calcmode="lin" valueType="num">
                                      <p:cBhvr additive="base">
                                        <p:cTn id="77" dur="500" fill="hold"/>
                                        <p:tgtEl>
                                          <p:spTgt spid="37"/>
                                        </p:tgtEl>
                                        <p:attrNameLst>
                                          <p:attrName>ppt_y</p:attrName>
                                        </p:attrNameLst>
                                      </p:cBhvr>
                                      <p:tavLst>
                                        <p:tav tm="0">
                                          <p:val>
                                            <p:strVal val="0-#ppt_h/2"/>
                                          </p:val>
                                        </p:tav>
                                        <p:tav tm="100000">
                                          <p:val>
                                            <p:strVal val="#ppt_y"/>
                                          </p:val>
                                        </p:tav>
                                      </p:tavLst>
                                    </p:anim>
                                  </p:childTnLst>
                                </p:cTn>
                              </p:par>
                              <p:par>
                                <p:cTn id="78" presetID="2" presetClass="entr" presetSubtype="1" fill="hold" grpId="0" nodeType="withEffect">
                                  <p:stCondLst>
                                    <p:cond delay="1600"/>
                                  </p:stCondLst>
                                  <p:childTnLst>
                                    <p:set>
                                      <p:cBhvr>
                                        <p:cTn id="79" dur="1" fill="hold">
                                          <p:stCondLst>
                                            <p:cond delay="0"/>
                                          </p:stCondLst>
                                        </p:cTn>
                                        <p:tgtEl>
                                          <p:spTgt spid="38"/>
                                        </p:tgtEl>
                                        <p:attrNameLst>
                                          <p:attrName>style.visibility</p:attrName>
                                        </p:attrNameLst>
                                      </p:cBhvr>
                                      <p:to>
                                        <p:strVal val="visible"/>
                                      </p:to>
                                    </p:set>
                                    <p:anim calcmode="lin" valueType="num">
                                      <p:cBhvr additive="base">
                                        <p:cTn id="80" dur="500" fill="hold"/>
                                        <p:tgtEl>
                                          <p:spTgt spid="38"/>
                                        </p:tgtEl>
                                        <p:attrNameLst>
                                          <p:attrName>ppt_x</p:attrName>
                                        </p:attrNameLst>
                                      </p:cBhvr>
                                      <p:tavLst>
                                        <p:tav tm="0">
                                          <p:val>
                                            <p:strVal val="#ppt_x"/>
                                          </p:val>
                                        </p:tav>
                                        <p:tav tm="100000">
                                          <p:val>
                                            <p:strVal val="#ppt_x"/>
                                          </p:val>
                                        </p:tav>
                                      </p:tavLst>
                                    </p:anim>
                                    <p:anim calcmode="lin" valueType="num">
                                      <p:cBhvr additive="base">
                                        <p:cTn id="81" dur="500" fill="hold"/>
                                        <p:tgtEl>
                                          <p:spTgt spid="38"/>
                                        </p:tgtEl>
                                        <p:attrNameLst>
                                          <p:attrName>ppt_y</p:attrName>
                                        </p:attrNameLst>
                                      </p:cBhvr>
                                      <p:tavLst>
                                        <p:tav tm="0">
                                          <p:val>
                                            <p:strVal val="0-#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additive="base">
                                        <p:cTn id="84" dur="500" fill="hold"/>
                                        <p:tgtEl>
                                          <p:spTgt spid="40"/>
                                        </p:tgtEl>
                                        <p:attrNameLst>
                                          <p:attrName>ppt_x</p:attrName>
                                        </p:attrNameLst>
                                      </p:cBhvr>
                                      <p:tavLst>
                                        <p:tav tm="0">
                                          <p:val>
                                            <p:strVal val="#ppt_x"/>
                                          </p:val>
                                        </p:tav>
                                        <p:tav tm="100000">
                                          <p:val>
                                            <p:strVal val="#ppt_x"/>
                                          </p:val>
                                        </p:tav>
                                      </p:tavLst>
                                    </p:anim>
                                    <p:anim calcmode="lin" valueType="num">
                                      <p:cBhvr additive="base">
                                        <p:cTn id="85" dur="500" fill="hold"/>
                                        <p:tgtEl>
                                          <p:spTgt spid="40"/>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200"/>
                                  </p:stCondLst>
                                  <p:childTnLst>
                                    <p:set>
                                      <p:cBhvr>
                                        <p:cTn id="87" dur="1" fill="hold">
                                          <p:stCondLst>
                                            <p:cond delay="0"/>
                                          </p:stCondLst>
                                        </p:cTn>
                                        <p:tgtEl>
                                          <p:spTgt spid="41"/>
                                        </p:tgtEl>
                                        <p:attrNameLst>
                                          <p:attrName>style.visibility</p:attrName>
                                        </p:attrNameLst>
                                      </p:cBhvr>
                                      <p:to>
                                        <p:strVal val="visible"/>
                                      </p:to>
                                    </p:set>
                                    <p:anim calcmode="lin" valueType="num">
                                      <p:cBhvr additive="base">
                                        <p:cTn id="88" dur="500" fill="hold"/>
                                        <p:tgtEl>
                                          <p:spTgt spid="41"/>
                                        </p:tgtEl>
                                        <p:attrNameLst>
                                          <p:attrName>ppt_x</p:attrName>
                                        </p:attrNameLst>
                                      </p:cBhvr>
                                      <p:tavLst>
                                        <p:tav tm="0">
                                          <p:val>
                                            <p:strVal val="#ppt_x"/>
                                          </p:val>
                                        </p:tav>
                                        <p:tav tm="100000">
                                          <p:val>
                                            <p:strVal val="#ppt_x"/>
                                          </p:val>
                                        </p:tav>
                                      </p:tavLst>
                                    </p:anim>
                                    <p:anim calcmode="lin" valueType="num">
                                      <p:cBhvr additive="base">
                                        <p:cTn id="89" dur="500" fill="hold"/>
                                        <p:tgtEl>
                                          <p:spTgt spid="41"/>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400"/>
                                  </p:stCondLst>
                                  <p:childTnLst>
                                    <p:set>
                                      <p:cBhvr>
                                        <p:cTn id="91" dur="1" fill="hold">
                                          <p:stCondLst>
                                            <p:cond delay="0"/>
                                          </p:stCondLst>
                                        </p:cTn>
                                        <p:tgtEl>
                                          <p:spTgt spid="42"/>
                                        </p:tgtEl>
                                        <p:attrNameLst>
                                          <p:attrName>style.visibility</p:attrName>
                                        </p:attrNameLst>
                                      </p:cBhvr>
                                      <p:to>
                                        <p:strVal val="visible"/>
                                      </p:to>
                                    </p:set>
                                    <p:anim calcmode="lin" valueType="num">
                                      <p:cBhvr additive="base">
                                        <p:cTn id="92" dur="500" fill="hold"/>
                                        <p:tgtEl>
                                          <p:spTgt spid="42"/>
                                        </p:tgtEl>
                                        <p:attrNameLst>
                                          <p:attrName>ppt_x</p:attrName>
                                        </p:attrNameLst>
                                      </p:cBhvr>
                                      <p:tavLst>
                                        <p:tav tm="0">
                                          <p:val>
                                            <p:strVal val="#ppt_x"/>
                                          </p:val>
                                        </p:tav>
                                        <p:tav tm="100000">
                                          <p:val>
                                            <p:strVal val="#ppt_x"/>
                                          </p:val>
                                        </p:tav>
                                      </p:tavLst>
                                    </p:anim>
                                    <p:anim calcmode="lin" valueType="num">
                                      <p:cBhvr additive="base">
                                        <p:cTn id="93" dur="500" fill="hold"/>
                                        <p:tgtEl>
                                          <p:spTgt spid="42"/>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60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800"/>
                                  </p:stCondLst>
                                  <p:childTnLst>
                                    <p:set>
                                      <p:cBhvr>
                                        <p:cTn id="99" dur="1" fill="hold">
                                          <p:stCondLst>
                                            <p:cond delay="0"/>
                                          </p:stCondLst>
                                        </p:cTn>
                                        <p:tgtEl>
                                          <p:spTgt spid="44"/>
                                        </p:tgtEl>
                                        <p:attrNameLst>
                                          <p:attrName>style.visibility</p:attrName>
                                        </p:attrNameLst>
                                      </p:cBhvr>
                                      <p:to>
                                        <p:strVal val="visible"/>
                                      </p:to>
                                    </p:set>
                                    <p:anim calcmode="lin" valueType="num">
                                      <p:cBhvr additive="base">
                                        <p:cTn id="100" dur="500" fill="hold"/>
                                        <p:tgtEl>
                                          <p:spTgt spid="44"/>
                                        </p:tgtEl>
                                        <p:attrNameLst>
                                          <p:attrName>ppt_x</p:attrName>
                                        </p:attrNameLst>
                                      </p:cBhvr>
                                      <p:tavLst>
                                        <p:tav tm="0">
                                          <p:val>
                                            <p:strVal val="#ppt_x"/>
                                          </p:val>
                                        </p:tav>
                                        <p:tav tm="100000">
                                          <p:val>
                                            <p:strVal val="#ppt_x"/>
                                          </p:val>
                                        </p:tav>
                                      </p:tavLst>
                                    </p:anim>
                                    <p:anim calcmode="lin" valueType="num">
                                      <p:cBhvr additive="base">
                                        <p:cTn id="101" dur="500" fill="hold"/>
                                        <p:tgtEl>
                                          <p:spTgt spid="4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1000"/>
                                  </p:stCondLst>
                                  <p:childTnLst>
                                    <p:set>
                                      <p:cBhvr>
                                        <p:cTn id="103" dur="1" fill="hold">
                                          <p:stCondLst>
                                            <p:cond delay="0"/>
                                          </p:stCondLst>
                                        </p:cTn>
                                        <p:tgtEl>
                                          <p:spTgt spid="45"/>
                                        </p:tgtEl>
                                        <p:attrNameLst>
                                          <p:attrName>style.visibility</p:attrName>
                                        </p:attrNameLst>
                                      </p:cBhvr>
                                      <p:to>
                                        <p:strVal val="visible"/>
                                      </p:to>
                                    </p:set>
                                    <p:anim calcmode="lin" valueType="num">
                                      <p:cBhvr additive="base">
                                        <p:cTn id="104" dur="500" fill="hold"/>
                                        <p:tgtEl>
                                          <p:spTgt spid="45"/>
                                        </p:tgtEl>
                                        <p:attrNameLst>
                                          <p:attrName>ppt_x</p:attrName>
                                        </p:attrNameLst>
                                      </p:cBhvr>
                                      <p:tavLst>
                                        <p:tav tm="0">
                                          <p:val>
                                            <p:strVal val="#ppt_x"/>
                                          </p:val>
                                        </p:tav>
                                        <p:tav tm="100000">
                                          <p:val>
                                            <p:strVal val="#ppt_x"/>
                                          </p:val>
                                        </p:tav>
                                      </p:tavLst>
                                    </p:anim>
                                    <p:anim calcmode="lin" valueType="num">
                                      <p:cBhvr additive="base">
                                        <p:cTn id="105" dur="500" fill="hold"/>
                                        <p:tgtEl>
                                          <p:spTgt spid="45"/>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1200"/>
                                  </p:stCondLst>
                                  <p:childTnLst>
                                    <p:set>
                                      <p:cBhvr>
                                        <p:cTn id="107" dur="1" fill="hold">
                                          <p:stCondLst>
                                            <p:cond delay="0"/>
                                          </p:stCondLst>
                                        </p:cTn>
                                        <p:tgtEl>
                                          <p:spTgt spid="46"/>
                                        </p:tgtEl>
                                        <p:attrNameLst>
                                          <p:attrName>style.visibility</p:attrName>
                                        </p:attrNameLst>
                                      </p:cBhvr>
                                      <p:to>
                                        <p:strVal val="visible"/>
                                      </p:to>
                                    </p:set>
                                    <p:anim calcmode="lin" valueType="num">
                                      <p:cBhvr additive="base">
                                        <p:cTn id="108" dur="500" fill="hold"/>
                                        <p:tgtEl>
                                          <p:spTgt spid="46"/>
                                        </p:tgtEl>
                                        <p:attrNameLst>
                                          <p:attrName>ppt_x</p:attrName>
                                        </p:attrNameLst>
                                      </p:cBhvr>
                                      <p:tavLst>
                                        <p:tav tm="0">
                                          <p:val>
                                            <p:strVal val="#ppt_x"/>
                                          </p:val>
                                        </p:tav>
                                        <p:tav tm="100000">
                                          <p:val>
                                            <p:strVal val="#ppt_x"/>
                                          </p:val>
                                        </p:tav>
                                      </p:tavLst>
                                    </p:anim>
                                    <p:anim calcmode="lin" valueType="num">
                                      <p:cBhvr additive="base">
                                        <p:cTn id="109" dur="500" fill="hold"/>
                                        <p:tgtEl>
                                          <p:spTgt spid="46"/>
                                        </p:tgtEl>
                                        <p:attrNameLst>
                                          <p:attrName>ppt_y</p:attrName>
                                        </p:attrNameLst>
                                      </p:cBhvr>
                                      <p:tavLst>
                                        <p:tav tm="0">
                                          <p:val>
                                            <p:strVal val="1+#ppt_h/2"/>
                                          </p:val>
                                        </p:tav>
                                        <p:tav tm="100000">
                                          <p:val>
                                            <p:strVal val="#ppt_y"/>
                                          </p:val>
                                        </p:tav>
                                      </p:tavLst>
                                    </p:anim>
                                  </p:childTnLst>
                                </p:cTn>
                              </p:par>
                              <p:par>
                                <p:cTn id="110" presetID="2" presetClass="entr" presetSubtype="4" fill="hold" grpId="0" nodeType="withEffect">
                                  <p:stCondLst>
                                    <p:cond delay="1400"/>
                                  </p:stCondLst>
                                  <p:childTnLst>
                                    <p:set>
                                      <p:cBhvr>
                                        <p:cTn id="111" dur="1" fill="hold">
                                          <p:stCondLst>
                                            <p:cond delay="0"/>
                                          </p:stCondLst>
                                        </p:cTn>
                                        <p:tgtEl>
                                          <p:spTgt spid="47"/>
                                        </p:tgtEl>
                                        <p:attrNameLst>
                                          <p:attrName>style.visibility</p:attrName>
                                        </p:attrNameLst>
                                      </p:cBhvr>
                                      <p:to>
                                        <p:strVal val="visible"/>
                                      </p:to>
                                    </p:set>
                                    <p:anim calcmode="lin" valueType="num">
                                      <p:cBhvr additive="base">
                                        <p:cTn id="112" dur="500" fill="hold"/>
                                        <p:tgtEl>
                                          <p:spTgt spid="47"/>
                                        </p:tgtEl>
                                        <p:attrNameLst>
                                          <p:attrName>ppt_x</p:attrName>
                                        </p:attrNameLst>
                                      </p:cBhvr>
                                      <p:tavLst>
                                        <p:tav tm="0">
                                          <p:val>
                                            <p:strVal val="#ppt_x"/>
                                          </p:val>
                                        </p:tav>
                                        <p:tav tm="100000">
                                          <p:val>
                                            <p:strVal val="#ppt_x"/>
                                          </p:val>
                                        </p:tav>
                                      </p:tavLst>
                                    </p:anim>
                                    <p:anim calcmode="lin" valueType="num">
                                      <p:cBhvr additive="base">
                                        <p:cTn id="113" dur="500" fill="hold"/>
                                        <p:tgtEl>
                                          <p:spTgt spid="47"/>
                                        </p:tgtEl>
                                        <p:attrNameLst>
                                          <p:attrName>ppt_y</p:attrName>
                                        </p:attrNameLst>
                                      </p:cBhvr>
                                      <p:tavLst>
                                        <p:tav tm="0">
                                          <p:val>
                                            <p:strVal val="1+#ppt_h/2"/>
                                          </p:val>
                                        </p:tav>
                                        <p:tav tm="100000">
                                          <p:val>
                                            <p:strVal val="#ppt_y"/>
                                          </p:val>
                                        </p:tav>
                                      </p:tavLst>
                                    </p:anim>
                                  </p:childTnLst>
                                </p:cTn>
                              </p:par>
                              <p:par>
                                <p:cTn id="114" presetID="2" presetClass="entr" presetSubtype="4" fill="hold" grpId="0" nodeType="withEffect">
                                  <p:stCondLst>
                                    <p:cond delay="1600"/>
                                  </p:stCondLst>
                                  <p:childTnLst>
                                    <p:set>
                                      <p:cBhvr>
                                        <p:cTn id="115" dur="1" fill="hold">
                                          <p:stCondLst>
                                            <p:cond delay="0"/>
                                          </p:stCondLst>
                                        </p:cTn>
                                        <p:tgtEl>
                                          <p:spTgt spid="48"/>
                                        </p:tgtEl>
                                        <p:attrNameLst>
                                          <p:attrName>style.visibility</p:attrName>
                                        </p:attrNameLst>
                                      </p:cBhvr>
                                      <p:to>
                                        <p:strVal val="visible"/>
                                      </p:to>
                                    </p:set>
                                    <p:anim calcmode="lin" valueType="num">
                                      <p:cBhvr additive="base">
                                        <p:cTn id="116" dur="500" fill="hold"/>
                                        <p:tgtEl>
                                          <p:spTgt spid="48"/>
                                        </p:tgtEl>
                                        <p:attrNameLst>
                                          <p:attrName>ppt_x</p:attrName>
                                        </p:attrNameLst>
                                      </p:cBhvr>
                                      <p:tavLst>
                                        <p:tav tm="0">
                                          <p:val>
                                            <p:strVal val="#ppt_x"/>
                                          </p:val>
                                        </p:tav>
                                        <p:tav tm="100000">
                                          <p:val>
                                            <p:strVal val="#ppt_x"/>
                                          </p:val>
                                        </p:tav>
                                      </p:tavLst>
                                    </p:anim>
                                    <p:anim calcmode="lin" valueType="num">
                                      <p:cBhvr additive="base">
                                        <p:cTn id="117" dur="500" fill="hold"/>
                                        <p:tgtEl>
                                          <p:spTgt spid="48"/>
                                        </p:tgtEl>
                                        <p:attrNameLst>
                                          <p:attrName>ppt_y</p:attrName>
                                        </p:attrNameLst>
                                      </p:cBhvr>
                                      <p:tavLst>
                                        <p:tav tm="0">
                                          <p:val>
                                            <p:strVal val="1+#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49"/>
                                        </p:tgtEl>
                                        <p:attrNameLst>
                                          <p:attrName>style.visibility</p:attrName>
                                        </p:attrNameLst>
                                      </p:cBhvr>
                                      <p:to>
                                        <p:strVal val="visible"/>
                                      </p:to>
                                    </p:set>
                                    <p:anim calcmode="lin" valueType="num">
                                      <p:cBhvr additive="base">
                                        <p:cTn id="120" dur="500" fill="hold"/>
                                        <p:tgtEl>
                                          <p:spTgt spid="49"/>
                                        </p:tgtEl>
                                        <p:attrNameLst>
                                          <p:attrName>ppt_x</p:attrName>
                                        </p:attrNameLst>
                                      </p:cBhvr>
                                      <p:tavLst>
                                        <p:tav tm="0">
                                          <p:val>
                                            <p:strVal val="#ppt_x"/>
                                          </p:val>
                                        </p:tav>
                                        <p:tav tm="100000">
                                          <p:val>
                                            <p:strVal val="#ppt_x"/>
                                          </p:val>
                                        </p:tav>
                                      </p:tavLst>
                                    </p:anim>
                                    <p:anim calcmode="lin" valueType="num">
                                      <p:cBhvr additive="base">
                                        <p:cTn id="121" dur="500" fill="hold"/>
                                        <p:tgtEl>
                                          <p:spTgt spid="49"/>
                                        </p:tgtEl>
                                        <p:attrNameLst>
                                          <p:attrName>ppt_y</p:attrName>
                                        </p:attrNameLst>
                                      </p:cBhvr>
                                      <p:tavLst>
                                        <p:tav tm="0">
                                          <p:val>
                                            <p:strVal val="0-#ppt_h/2"/>
                                          </p:val>
                                        </p:tav>
                                        <p:tav tm="100000">
                                          <p:val>
                                            <p:strVal val="#ppt_y"/>
                                          </p:val>
                                        </p:tav>
                                      </p:tavLst>
                                    </p:anim>
                                  </p:childTnLst>
                                </p:cTn>
                              </p:par>
                              <p:par>
                                <p:cTn id="122" presetID="2" presetClass="entr" presetSubtype="1" fill="hold" grpId="0" nodeType="withEffect">
                                  <p:stCondLst>
                                    <p:cond delay="200"/>
                                  </p:stCondLst>
                                  <p:childTnLst>
                                    <p:set>
                                      <p:cBhvr>
                                        <p:cTn id="123" dur="1" fill="hold">
                                          <p:stCondLst>
                                            <p:cond delay="0"/>
                                          </p:stCondLst>
                                        </p:cTn>
                                        <p:tgtEl>
                                          <p:spTgt spid="50"/>
                                        </p:tgtEl>
                                        <p:attrNameLst>
                                          <p:attrName>style.visibility</p:attrName>
                                        </p:attrNameLst>
                                      </p:cBhvr>
                                      <p:to>
                                        <p:strVal val="visible"/>
                                      </p:to>
                                    </p:set>
                                    <p:anim calcmode="lin" valueType="num">
                                      <p:cBhvr additive="base">
                                        <p:cTn id="124" dur="500" fill="hold"/>
                                        <p:tgtEl>
                                          <p:spTgt spid="50"/>
                                        </p:tgtEl>
                                        <p:attrNameLst>
                                          <p:attrName>ppt_x</p:attrName>
                                        </p:attrNameLst>
                                      </p:cBhvr>
                                      <p:tavLst>
                                        <p:tav tm="0">
                                          <p:val>
                                            <p:strVal val="#ppt_x"/>
                                          </p:val>
                                        </p:tav>
                                        <p:tav tm="100000">
                                          <p:val>
                                            <p:strVal val="#ppt_x"/>
                                          </p:val>
                                        </p:tav>
                                      </p:tavLst>
                                    </p:anim>
                                    <p:anim calcmode="lin" valueType="num">
                                      <p:cBhvr additive="base">
                                        <p:cTn id="125" dur="500" fill="hold"/>
                                        <p:tgtEl>
                                          <p:spTgt spid="50"/>
                                        </p:tgtEl>
                                        <p:attrNameLst>
                                          <p:attrName>ppt_y</p:attrName>
                                        </p:attrNameLst>
                                      </p:cBhvr>
                                      <p:tavLst>
                                        <p:tav tm="0">
                                          <p:val>
                                            <p:strVal val="0-#ppt_h/2"/>
                                          </p:val>
                                        </p:tav>
                                        <p:tav tm="100000">
                                          <p:val>
                                            <p:strVal val="#ppt_y"/>
                                          </p:val>
                                        </p:tav>
                                      </p:tavLst>
                                    </p:anim>
                                  </p:childTnLst>
                                </p:cTn>
                              </p:par>
                              <p:par>
                                <p:cTn id="126" presetID="2" presetClass="entr" presetSubtype="1" fill="hold" grpId="0" nodeType="withEffect">
                                  <p:stCondLst>
                                    <p:cond delay="400"/>
                                  </p:stCondLst>
                                  <p:childTnLst>
                                    <p:set>
                                      <p:cBhvr>
                                        <p:cTn id="127" dur="1" fill="hold">
                                          <p:stCondLst>
                                            <p:cond delay="0"/>
                                          </p:stCondLst>
                                        </p:cTn>
                                        <p:tgtEl>
                                          <p:spTgt spid="51"/>
                                        </p:tgtEl>
                                        <p:attrNameLst>
                                          <p:attrName>style.visibility</p:attrName>
                                        </p:attrNameLst>
                                      </p:cBhvr>
                                      <p:to>
                                        <p:strVal val="visible"/>
                                      </p:to>
                                    </p:set>
                                    <p:anim calcmode="lin" valueType="num">
                                      <p:cBhvr additive="base">
                                        <p:cTn id="128" dur="500" fill="hold"/>
                                        <p:tgtEl>
                                          <p:spTgt spid="51"/>
                                        </p:tgtEl>
                                        <p:attrNameLst>
                                          <p:attrName>ppt_x</p:attrName>
                                        </p:attrNameLst>
                                      </p:cBhvr>
                                      <p:tavLst>
                                        <p:tav tm="0">
                                          <p:val>
                                            <p:strVal val="#ppt_x"/>
                                          </p:val>
                                        </p:tav>
                                        <p:tav tm="100000">
                                          <p:val>
                                            <p:strVal val="#ppt_x"/>
                                          </p:val>
                                        </p:tav>
                                      </p:tavLst>
                                    </p:anim>
                                    <p:anim calcmode="lin" valueType="num">
                                      <p:cBhvr additive="base">
                                        <p:cTn id="129" dur="500" fill="hold"/>
                                        <p:tgtEl>
                                          <p:spTgt spid="51"/>
                                        </p:tgtEl>
                                        <p:attrNameLst>
                                          <p:attrName>ppt_y</p:attrName>
                                        </p:attrNameLst>
                                      </p:cBhvr>
                                      <p:tavLst>
                                        <p:tav tm="0">
                                          <p:val>
                                            <p:strVal val="0-#ppt_h/2"/>
                                          </p:val>
                                        </p:tav>
                                        <p:tav tm="100000">
                                          <p:val>
                                            <p:strVal val="#ppt_y"/>
                                          </p:val>
                                        </p:tav>
                                      </p:tavLst>
                                    </p:anim>
                                  </p:childTnLst>
                                </p:cTn>
                              </p:par>
                              <p:par>
                                <p:cTn id="130" presetID="2" presetClass="entr" presetSubtype="1" fill="hold" grpId="0" nodeType="withEffect">
                                  <p:stCondLst>
                                    <p:cond delay="600"/>
                                  </p:stCondLst>
                                  <p:childTnLst>
                                    <p:set>
                                      <p:cBhvr>
                                        <p:cTn id="131" dur="1" fill="hold">
                                          <p:stCondLst>
                                            <p:cond delay="0"/>
                                          </p:stCondLst>
                                        </p:cTn>
                                        <p:tgtEl>
                                          <p:spTgt spid="52"/>
                                        </p:tgtEl>
                                        <p:attrNameLst>
                                          <p:attrName>style.visibility</p:attrName>
                                        </p:attrNameLst>
                                      </p:cBhvr>
                                      <p:to>
                                        <p:strVal val="visible"/>
                                      </p:to>
                                    </p:set>
                                    <p:anim calcmode="lin" valueType="num">
                                      <p:cBhvr additive="base">
                                        <p:cTn id="132" dur="500" fill="hold"/>
                                        <p:tgtEl>
                                          <p:spTgt spid="52"/>
                                        </p:tgtEl>
                                        <p:attrNameLst>
                                          <p:attrName>ppt_x</p:attrName>
                                        </p:attrNameLst>
                                      </p:cBhvr>
                                      <p:tavLst>
                                        <p:tav tm="0">
                                          <p:val>
                                            <p:strVal val="#ppt_x"/>
                                          </p:val>
                                        </p:tav>
                                        <p:tav tm="100000">
                                          <p:val>
                                            <p:strVal val="#ppt_x"/>
                                          </p:val>
                                        </p:tav>
                                      </p:tavLst>
                                    </p:anim>
                                    <p:anim calcmode="lin" valueType="num">
                                      <p:cBhvr additive="base">
                                        <p:cTn id="133" dur="500" fill="hold"/>
                                        <p:tgtEl>
                                          <p:spTgt spid="52"/>
                                        </p:tgtEl>
                                        <p:attrNameLst>
                                          <p:attrName>ppt_y</p:attrName>
                                        </p:attrNameLst>
                                      </p:cBhvr>
                                      <p:tavLst>
                                        <p:tav tm="0">
                                          <p:val>
                                            <p:strVal val="0-#ppt_h/2"/>
                                          </p:val>
                                        </p:tav>
                                        <p:tav tm="100000">
                                          <p:val>
                                            <p:strVal val="#ppt_y"/>
                                          </p:val>
                                        </p:tav>
                                      </p:tavLst>
                                    </p:anim>
                                  </p:childTnLst>
                                </p:cTn>
                              </p:par>
                              <p:par>
                                <p:cTn id="134" presetID="2" presetClass="entr" presetSubtype="1" fill="hold" grpId="0" nodeType="withEffect">
                                  <p:stCondLst>
                                    <p:cond delay="800"/>
                                  </p:stCondLst>
                                  <p:childTnLst>
                                    <p:set>
                                      <p:cBhvr>
                                        <p:cTn id="135" dur="1" fill="hold">
                                          <p:stCondLst>
                                            <p:cond delay="0"/>
                                          </p:stCondLst>
                                        </p:cTn>
                                        <p:tgtEl>
                                          <p:spTgt spid="53"/>
                                        </p:tgtEl>
                                        <p:attrNameLst>
                                          <p:attrName>style.visibility</p:attrName>
                                        </p:attrNameLst>
                                      </p:cBhvr>
                                      <p:to>
                                        <p:strVal val="visible"/>
                                      </p:to>
                                    </p:set>
                                    <p:anim calcmode="lin" valueType="num">
                                      <p:cBhvr additive="base">
                                        <p:cTn id="136" dur="500" fill="hold"/>
                                        <p:tgtEl>
                                          <p:spTgt spid="53"/>
                                        </p:tgtEl>
                                        <p:attrNameLst>
                                          <p:attrName>ppt_x</p:attrName>
                                        </p:attrNameLst>
                                      </p:cBhvr>
                                      <p:tavLst>
                                        <p:tav tm="0">
                                          <p:val>
                                            <p:strVal val="#ppt_x"/>
                                          </p:val>
                                        </p:tav>
                                        <p:tav tm="100000">
                                          <p:val>
                                            <p:strVal val="#ppt_x"/>
                                          </p:val>
                                        </p:tav>
                                      </p:tavLst>
                                    </p:anim>
                                    <p:anim calcmode="lin" valueType="num">
                                      <p:cBhvr additive="base">
                                        <p:cTn id="137" dur="500" fill="hold"/>
                                        <p:tgtEl>
                                          <p:spTgt spid="53"/>
                                        </p:tgtEl>
                                        <p:attrNameLst>
                                          <p:attrName>ppt_y</p:attrName>
                                        </p:attrNameLst>
                                      </p:cBhvr>
                                      <p:tavLst>
                                        <p:tav tm="0">
                                          <p:val>
                                            <p:strVal val="0-#ppt_h/2"/>
                                          </p:val>
                                        </p:tav>
                                        <p:tav tm="100000">
                                          <p:val>
                                            <p:strVal val="#ppt_y"/>
                                          </p:val>
                                        </p:tav>
                                      </p:tavLst>
                                    </p:anim>
                                  </p:childTnLst>
                                </p:cTn>
                              </p:par>
                              <p:par>
                                <p:cTn id="138" presetID="2" presetClass="entr" presetSubtype="1" fill="hold" grpId="0" nodeType="withEffect">
                                  <p:stCondLst>
                                    <p:cond delay="1000"/>
                                  </p:stCondLst>
                                  <p:childTnLst>
                                    <p:set>
                                      <p:cBhvr>
                                        <p:cTn id="139" dur="1" fill="hold">
                                          <p:stCondLst>
                                            <p:cond delay="0"/>
                                          </p:stCondLst>
                                        </p:cTn>
                                        <p:tgtEl>
                                          <p:spTgt spid="54"/>
                                        </p:tgtEl>
                                        <p:attrNameLst>
                                          <p:attrName>style.visibility</p:attrName>
                                        </p:attrNameLst>
                                      </p:cBhvr>
                                      <p:to>
                                        <p:strVal val="visible"/>
                                      </p:to>
                                    </p:set>
                                    <p:anim calcmode="lin" valueType="num">
                                      <p:cBhvr additive="base">
                                        <p:cTn id="140" dur="500" fill="hold"/>
                                        <p:tgtEl>
                                          <p:spTgt spid="54"/>
                                        </p:tgtEl>
                                        <p:attrNameLst>
                                          <p:attrName>ppt_x</p:attrName>
                                        </p:attrNameLst>
                                      </p:cBhvr>
                                      <p:tavLst>
                                        <p:tav tm="0">
                                          <p:val>
                                            <p:strVal val="#ppt_x"/>
                                          </p:val>
                                        </p:tav>
                                        <p:tav tm="100000">
                                          <p:val>
                                            <p:strVal val="#ppt_x"/>
                                          </p:val>
                                        </p:tav>
                                      </p:tavLst>
                                    </p:anim>
                                    <p:anim calcmode="lin" valueType="num">
                                      <p:cBhvr additive="base">
                                        <p:cTn id="141" dur="500" fill="hold"/>
                                        <p:tgtEl>
                                          <p:spTgt spid="54"/>
                                        </p:tgtEl>
                                        <p:attrNameLst>
                                          <p:attrName>ppt_y</p:attrName>
                                        </p:attrNameLst>
                                      </p:cBhvr>
                                      <p:tavLst>
                                        <p:tav tm="0">
                                          <p:val>
                                            <p:strVal val="0-#ppt_h/2"/>
                                          </p:val>
                                        </p:tav>
                                        <p:tav tm="100000">
                                          <p:val>
                                            <p:strVal val="#ppt_y"/>
                                          </p:val>
                                        </p:tav>
                                      </p:tavLst>
                                    </p:anim>
                                  </p:childTnLst>
                                </p:cTn>
                              </p:par>
                              <p:par>
                                <p:cTn id="142" presetID="2" presetClass="entr" presetSubtype="1" fill="hold" grpId="0" nodeType="withEffect">
                                  <p:stCondLst>
                                    <p:cond delay="1200"/>
                                  </p:stCondLst>
                                  <p:childTnLst>
                                    <p:set>
                                      <p:cBhvr>
                                        <p:cTn id="143" dur="1" fill="hold">
                                          <p:stCondLst>
                                            <p:cond delay="0"/>
                                          </p:stCondLst>
                                        </p:cTn>
                                        <p:tgtEl>
                                          <p:spTgt spid="55"/>
                                        </p:tgtEl>
                                        <p:attrNameLst>
                                          <p:attrName>style.visibility</p:attrName>
                                        </p:attrNameLst>
                                      </p:cBhvr>
                                      <p:to>
                                        <p:strVal val="visible"/>
                                      </p:to>
                                    </p:set>
                                    <p:anim calcmode="lin" valueType="num">
                                      <p:cBhvr additive="base">
                                        <p:cTn id="144" dur="500" fill="hold"/>
                                        <p:tgtEl>
                                          <p:spTgt spid="55"/>
                                        </p:tgtEl>
                                        <p:attrNameLst>
                                          <p:attrName>ppt_x</p:attrName>
                                        </p:attrNameLst>
                                      </p:cBhvr>
                                      <p:tavLst>
                                        <p:tav tm="0">
                                          <p:val>
                                            <p:strVal val="#ppt_x"/>
                                          </p:val>
                                        </p:tav>
                                        <p:tav tm="100000">
                                          <p:val>
                                            <p:strVal val="#ppt_x"/>
                                          </p:val>
                                        </p:tav>
                                      </p:tavLst>
                                    </p:anim>
                                    <p:anim calcmode="lin" valueType="num">
                                      <p:cBhvr additive="base">
                                        <p:cTn id="145" dur="500" fill="hold"/>
                                        <p:tgtEl>
                                          <p:spTgt spid="55"/>
                                        </p:tgtEl>
                                        <p:attrNameLst>
                                          <p:attrName>ppt_y</p:attrName>
                                        </p:attrNameLst>
                                      </p:cBhvr>
                                      <p:tavLst>
                                        <p:tav tm="0">
                                          <p:val>
                                            <p:strVal val="0-#ppt_h/2"/>
                                          </p:val>
                                        </p:tav>
                                        <p:tav tm="100000">
                                          <p:val>
                                            <p:strVal val="#ppt_y"/>
                                          </p:val>
                                        </p:tav>
                                      </p:tavLst>
                                    </p:anim>
                                  </p:childTnLst>
                                </p:cTn>
                              </p:par>
                              <p:par>
                                <p:cTn id="146" presetID="2" presetClass="entr" presetSubtype="1" fill="hold" grpId="0" nodeType="withEffect">
                                  <p:stCondLst>
                                    <p:cond delay="1400"/>
                                  </p:stCondLst>
                                  <p:childTnLst>
                                    <p:set>
                                      <p:cBhvr>
                                        <p:cTn id="147" dur="1" fill="hold">
                                          <p:stCondLst>
                                            <p:cond delay="0"/>
                                          </p:stCondLst>
                                        </p:cTn>
                                        <p:tgtEl>
                                          <p:spTgt spid="56"/>
                                        </p:tgtEl>
                                        <p:attrNameLst>
                                          <p:attrName>style.visibility</p:attrName>
                                        </p:attrNameLst>
                                      </p:cBhvr>
                                      <p:to>
                                        <p:strVal val="visible"/>
                                      </p:to>
                                    </p:set>
                                    <p:anim calcmode="lin" valueType="num">
                                      <p:cBhvr additive="base">
                                        <p:cTn id="148" dur="500" fill="hold"/>
                                        <p:tgtEl>
                                          <p:spTgt spid="56"/>
                                        </p:tgtEl>
                                        <p:attrNameLst>
                                          <p:attrName>ppt_x</p:attrName>
                                        </p:attrNameLst>
                                      </p:cBhvr>
                                      <p:tavLst>
                                        <p:tav tm="0">
                                          <p:val>
                                            <p:strVal val="#ppt_x"/>
                                          </p:val>
                                        </p:tav>
                                        <p:tav tm="100000">
                                          <p:val>
                                            <p:strVal val="#ppt_x"/>
                                          </p:val>
                                        </p:tav>
                                      </p:tavLst>
                                    </p:anim>
                                    <p:anim calcmode="lin" valueType="num">
                                      <p:cBhvr additive="base">
                                        <p:cTn id="149" dur="500" fill="hold"/>
                                        <p:tgtEl>
                                          <p:spTgt spid="56"/>
                                        </p:tgtEl>
                                        <p:attrNameLst>
                                          <p:attrName>ppt_y</p:attrName>
                                        </p:attrNameLst>
                                      </p:cBhvr>
                                      <p:tavLst>
                                        <p:tav tm="0">
                                          <p:val>
                                            <p:strVal val="0-#ppt_h/2"/>
                                          </p:val>
                                        </p:tav>
                                        <p:tav tm="100000">
                                          <p:val>
                                            <p:strVal val="#ppt_y"/>
                                          </p:val>
                                        </p:tav>
                                      </p:tavLst>
                                    </p:anim>
                                  </p:childTnLst>
                                </p:cTn>
                              </p:par>
                              <p:par>
                                <p:cTn id="150" presetID="2" presetClass="entr" presetSubtype="1" fill="hold" grpId="0" nodeType="withEffect">
                                  <p:stCondLst>
                                    <p:cond delay="160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500" fill="hold"/>
                                        <p:tgtEl>
                                          <p:spTgt spid="57"/>
                                        </p:tgtEl>
                                        <p:attrNameLst>
                                          <p:attrName>ppt_x</p:attrName>
                                        </p:attrNameLst>
                                      </p:cBhvr>
                                      <p:tavLst>
                                        <p:tav tm="0">
                                          <p:val>
                                            <p:strVal val="#ppt_x"/>
                                          </p:val>
                                        </p:tav>
                                        <p:tav tm="100000">
                                          <p:val>
                                            <p:strVal val="#ppt_x"/>
                                          </p:val>
                                        </p:tav>
                                      </p:tavLst>
                                    </p:anim>
                                    <p:anim calcmode="lin" valueType="num">
                                      <p:cBhvr additive="base">
                                        <p:cTn id="153" dur="500" fill="hold"/>
                                        <p:tgtEl>
                                          <p:spTgt spid="57"/>
                                        </p:tgtEl>
                                        <p:attrNameLst>
                                          <p:attrName>ppt_y</p:attrName>
                                        </p:attrNameLst>
                                      </p:cBhvr>
                                      <p:tavLst>
                                        <p:tav tm="0">
                                          <p:val>
                                            <p:strVal val="0-#ppt_h/2"/>
                                          </p:val>
                                        </p:tav>
                                        <p:tav tm="100000">
                                          <p:val>
                                            <p:strVal val="#ppt_y"/>
                                          </p:val>
                                        </p:tav>
                                      </p:tavLst>
                                    </p:anim>
                                  </p:childTnLst>
                                </p:cTn>
                              </p:par>
                              <p:par>
                                <p:cTn id="154" presetID="2" presetClass="entr" presetSubtype="4" decel="100000" fill="hold" grpId="0" nodeType="withEffect">
                                  <p:stCondLst>
                                    <p:cond delay="1750"/>
                                  </p:stCondLst>
                                  <p:childTnLst>
                                    <p:set>
                                      <p:cBhvr>
                                        <p:cTn id="155" dur="1" fill="hold">
                                          <p:stCondLst>
                                            <p:cond delay="0"/>
                                          </p:stCondLst>
                                        </p:cTn>
                                        <p:tgtEl>
                                          <p:spTgt spid="7">
                                            <p:txEl>
                                              <p:pRg st="0" end="0"/>
                                            </p:txEl>
                                          </p:spTgt>
                                        </p:tgtEl>
                                        <p:attrNameLst>
                                          <p:attrName>style.visibility</p:attrName>
                                        </p:attrNameLst>
                                      </p:cBhvr>
                                      <p:to>
                                        <p:strVal val="visible"/>
                                      </p:to>
                                    </p:set>
                                    <p:anim calcmode="lin" valueType="num">
                                      <p:cBhvr additive="base">
                                        <p:cTn id="15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57" dur="1000" fill="hold"/>
                                        <p:tgtEl>
                                          <p:spTgt spid="7">
                                            <p:txEl>
                                              <p:pRg st="0" end="0"/>
                                            </p:txEl>
                                          </p:spTgt>
                                        </p:tgtEl>
                                        <p:attrNameLst>
                                          <p:attrName>ppt_y</p:attrName>
                                        </p:attrNameLst>
                                      </p:cBhvr>
                                      <p:tavLst>
                                        <p:tav tm="0">
                                          <p:val>
                                            <p:strVal val="1+#ppt_h/2"/>
                                          </p:val>
                                        </p:tav>
                                        <p:tav tm="100000">
                                          <p:val>
                                            <p:strVal val="#ppt_y"/>
                                          </p:val>
                                        </p:tav>
                                      </p:tavLst>
                                    </p:anim>
                                  </p:childTnLst>
                                </p:cTn>
                              </p:par>
                              <p:par>
                                <p:cTn id="158" presetID="2" presetClass="entr" presetSubtype="4" decel="100000" fill="hold" grpId="0" nodeType="withEffect">
                                  <p:stCondLst>
                                    <p:cond delay="1750"/>
                                  </p:stCondLst>
                                  <p:childTnLst>
                                    <p:set>
                                      <p:cBhvr>
                                        <p:cTn id="159" dur="1" fill="hold">
                                          <p:stCondLst>
                                            <p:cond delay="0"/>
                                          </p:stCondLst>
                                        </p:cTn>
                                        <p:tgtEl>
                                          <p:spTgt spid="9">
                                            <p:txEl>
                                              <p:pRg st="0" end="0"/>
                                            </p:txEl>
                                          </p:spTgt>
                                        </p:tgtEl>
                                        <p:attrNameLst>
                                          <p:attrName>style.visibility</p:attrName>
                                        </p:attrNameLst>
                                      </p:cBhvr>
                                      <p:to>
                                        <p:strVal val="visible"/>
                                      </p:to>
                                    </p:set>
                                    <p:anim calcmode="lin" valueType="num">
                                      <p:cBhvr additive="base">
                                        <p:cTn id="16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61" dur="1000" fill="hold"/>
                                        <p:tgtEl>
                                          <p:spTgt spid="9">
                                            <p:txEl>
                                              <p:pRg st="0" end="0"/>
                                            </p:txEl>
                                          </p:spTgt>
                                        </p:tgtEl>
                                        <p:attrNameLst>
                                          <p:attrName>ppt_y</p:attrName>
                                        </p:attrNameLst>
                                      </p:cBhvr>
                                      <p:tavLst>
                                        <p:tav tm="0">
                                          <p:val>
                                            <p:strVal val="1+#ppt_h/2"/>
                                          </p:val>
                                        </p:tav>
                                        <p:tav tm="100000">
                                          <p:val>
                                            <p:strVal val="#ppt_y"/>
                                          </p:val>
                                        </p:tav>
                                      </p:tavLst>
                                    </p:anim>
                                  </p:childTnLst>
                                </p:cTn>
                              </p:par>
                              <p:par>
                                <p:cTn id="162" presetID="2" presetClass="entr" presetSubtype="1" decel="100000" fill="hold" grpId="0" nodeType="withEffect">
                                  <p:stCondLst>
                                    <p:cond delay="1750"/>
                                  </p:stCondLst>
                                  <p:childTnLst>
                                    <p:set>
                                      <p:cBhvr>
                                        <p:cTn id="163" dur="1" fill="hold">
                                          <p:stCondLst>
                                            <p:cond delay="0"/>
                                          </p:stCondLst>
                                        </p:cTn>
                                        <p:tgtEl>
                                          <p:spTgt spid="8">
                                            <p:txEl>
                                              <p:pRg st="0" end="0"/>
                                            </p:txEl>
                                          </p:spTgt>
                                        </p:tgtEl>
                                        <p:attrNameLst>
                                          <p:attrName>style.visibility</p:attrName>
                                        </p:attrNameLst>
                                      </p:cBhvr>
                                      <p:to>
                                        <p:strVal val="visible"/>
                                      </p:to>
                                    </p:set>
                                    <p:anim calcmode="lin" valueType="num">
                                      <p:cBhvr additive="base">
                                        <p:cTn id="164"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65" dur="1000" fill="hold"/>
                                        <p:tgtEl>
                                          <p:spTgt spid="8">
                                            <p:txEl>
                                              <p:pRg st="0" end="0"/>
                                            </p:txEl>
                                          </p:spTgt>
                                        </p:tgtEl>
                                        <p:attrNameLst>
                                          <p:attrName>ppt_y</p:attrName>
                                        </p:attrNameLst>
                                      </p:cBhvr>
                                      <p:tavLst>
                                        <p:tav tm="0">
                                          <p:val>
                                            <p:strVal val="0-#ppt_h/2"/>
                                          </p:val>
                                        </p:tav>
                                        <p:tav tm="100000">
                                          <p:val>
                                            <p:strVal val="#ppt_y"/>
                                          </p:val>
                                        </p:tav>
                                      </p:tavLst>
                                    </p:anim>
                                  </p:childTnLst>
                                </p:cTn>
                              </p:par>
                              <p:par>
                                <p:cTn id="166" presetID="2" presetClass="entr" presetSubtype="1" decel="100000" fill="hold" grpId="0" nodeType="withEffect">
                                  <p:stCondLst>
                                    <p:cond delay="1750"/>
                                  </p:stCondLst>
                                  <p:childTnLst>
                                    <p:set>
                                      <p:cBhvr>
                                        <p:cTn id="167" dur="1" fill="hold">
                                          <p:stCondLst>
                                            <p:cond delay="0"/>
                                          </p:stCondLst>
                                        </p:cTn>
                                        <p:tgtEl>
                                          <p:spTgt spid="10">
                                            <p:txEl>
                                              <p:pRg st="0" end="0"/>
                                            </p:txEl>
                                          </p:spTgt>
                                        </p:tgtEl>
                                        <p:attrNameLst>
                                          <p:attrName>style.visibility</p:attrName>
                                        </p:attrNameLst>
                                      </p:cBhvr>
                                      <p:to>
                                        <p:strVal val="visible"/>
                                      </p:to>
                                    </p:set>
                                    <p:anim calcmode="lin" valueType="num">
                                      <p:cBhvr additive="base">
                                        <p:cTn id="16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69" dur="1000" fill="hold"/>
                                        <p:tgtEl>
                                          <p:spTgt spid="10">
                                            <p:txEl>
                                              <p:pRg st="0" end="0"/>
                                            </p:txEl>
                                          </p:spTgt>
                                        </p:tgtEl>
                                        <p:attrNameLst>
                                          <p:attrName>ppt_y</p:attrName>
                                        </p:attrNameLst>
                                      </p:cBhvr>
                                      <p:tavLst>
                                        <p:tav tm="0">
                                          <p:val>
                                            <p:strVal val="0-#ppt_h/2"/>
                                          </p:val>
                                        </p:tav>
                                        <p:tav tm="100000">
                                          <p:val>
                                            <p:strVal val="#ppt_y"/>
                                          </p:val>
                                        </p:tav>
                                      </p:tavLst>
                                    </p:anim>
                                  </p:childTnLst>
                                </p:cTn>
                              </p:par>
                            </p:childTnLst>
                          </p:cTn>
                        </p:par>
                        <p:par>
                          <p:cTn id="170" fill="hold">
                            <p:stCondLst>
                              <p:cond delay="4100"/>
                            </p:stCondLst>
                            <p:childTnLst>
                              <p:par>
                                <p:cTn id="171" presetID="2" presetClass="entr" presetSubtype="2" decel="100000" fill="hold" grpId="0" nodeType="afterEffect">
                                  <p:stCondLst>
                                    <p:cond delay="500"/>
                                  </p:stCondLst>
                                  <p:childTnLst>
                                    <p:set>
                                      <p:cBhvr>
                                        <p:cTn id="172" dur="1" fill="hold">
                                          <p:stCondLst>
                                            <p:cond delay="0"/>
                                          </p:stCondLst>
                                        </p:cTn>
                                        <p:tgtEl>
                                          <p:spTgt spid="63"/>
                                        </p:tgtEl>
                                        <p:attrNameLst>
                                          <p:attrName>style.visibility</p:attrName>
                                        </p:attrNameLst>
                                      </p:cBhvr>
                                      <p:to>
                                        <p:strVal val="visible"/>
                                      </p:to>
                                    </p:set>
                                    <p:anim calcmode="lin" valueType="num">
                                      <p:cBhvr additive="base">
                                        <p:cTn id="173" dur="500" fill="hold"/>
                                        <p:tgtEl>
                                          <p:spTgt spid="63"/>
                                        </p:tgtEl>
                                        <p:attrNameLst>
                                          <p:attrName>ppt_x</p:attrName>
                                        </p:attrNameLst>
                                      </p:cBhvr>
                                      <p:tavLst>
                                        <p:tav tm="0">
                                          <p:val>
                                            <p:strVal val="1+#ppt_w/2"/>
                                          </p:val>
                                        </p:tav>
                                        <p:tav tm="100000">
                                          <p:val>
                                            <p:strVal val="#ppt_x"/>
                                          </p:val>
                                        </p:tav>
                                      </p:tavLst>
                                    </p:anim>
                                    <p:anim calcmode="lin" valueType="num">
                                      <p:cBhvr additive="base">
                                        <p:cTn id="174" dur="500" fill="hold"/>
                                        <p:tgtEl>
                                          <p:spTgt spid="63"/>
                                        </p:tgtEl>
                                        <p:attrNameLst>
                                          <p:attrName>ppt_y</p:attrName>
                                        </p:attrNameLst>
                                      </p:cBhvr>
                                      <p:tavLst>
                                        <p:tav tm="0">
                                          <p:val>
                                            <p:strVal val="#ppt_y"/>
                                          </p:val>
                                        </p:tav>
                                        <p:tav tm="100000">
                                          <p:val>
                                            <p:strVal val="#ppt_y"/>
                                          </p:val>
                                        </p:tav>
                                      </p:tavLst>
                                    </p:anim>
                                  </p:childTnLst>
                                </p:cTn>
                              </p:par>
                              <p:par>
                                <p:cTn id="175" presetID="2" presetClass="entr" presetSubtype="4" decel="100000" fill="hold" grpId="0" nodeType="withEffect">
                                  <p:stCondLst>
                                    <p:cond delay="500"/>
                                  </p:stCondLst>
                                  <p:childTnLst>
                                    <p:set>
                                      <p:cBhvr>
                                        <p:cTn id="176" dur="1" fill="hold">
                                          <p:stCondLst>
                                            <p:cond delay="0"/>
                                          </p:stCondLst>
                                        </p:cTn>
                                        <p:tgtEl>
                                          <p:spTgt spid="59">
                                            <p:txEl>
                                              <p:pRg st="0" end="0"/>
                                            </p:txEl>
                                          </p:spTgt>
                                        </p:tgtEl>
                                        <p:attrNameLst>
                                          <p:attrName>style.visibility</p:attrName>
                                        </p:attrNameLst>
                                      </p:cBhvr>
                                      <p:to>
                                        <p:strVal val="visible"/>
                                      </p:to>
                                    </p:set>
                                    <p:anim calcmode="lin" valueType="num">
                                      <p:cBhvr additive="base">
                                        <p:cTn id="177" dur="500" fill="hold"/>
                                        <p:tgtEl>
                                          <p:spTgt spid="59">
                                            <p:txEl>
                                              <p:pRg st="0" end="0"/>
                                            </p:txEl>
                                          </p:spTgt>
                                        </p:tgtEl>
                                        <p:attrNameLst>
                                          <p:attrName>ppt_x</p:attrName>
                                        </p:attrNameLst>
                                      </p:cBhvr>
                                      <p:tavLst>
                                        <p:tav tm="0">
                                          <p:val>
                                            <p:strVal val="#ppt_x"/>
                                          </p:val>
                                        </p:tav>
                                        <p:tav tm="100000">
                                          <p:val>
                                            <p:strVal val="#ppt_x"/>
                                          </p:val>
                                        </p:tav>
                                      </p:tavLst>
                                    </p:anim>
                                    <p:anim calcmode="lin" valueType="num">
                                      <p:cBhvr additive="base">
                                        <p:cTn id="178" dur="500" fill="hold"/>
                                        <p:tgtEl>
                                          <p:spTgt spid="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4" decel="100000" fill="hold" nodeType="withEffect">
                  <p:stCondLst>
                    <p:cond delay="17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ppt_x"/>
                          </p:val>
                        </p:tav>
                        <p:tav tm="100000">
                          <p:val>
                            <p:strVal val="#ppt_x"/>
                          </p:val>
                        </p:tav>
                      </p:tavLst>
                    </p:anim>
                    <p:anim calcmode="lin" valueType="num">
                      <p:cBhvr additive="base">
                        <p:cTn dur="1000" fill="hold"/>
                        <p:tgtEl>
                          <p:spTgt spid="7"/>
                        </p:tgtEl>
                        <p:attrNameLst>
                          <p:attrName>ppt_y</p:attrName>
                        </p:attrNameLst>
                      </p:cBhvr>
                      <p:tavLst>
                        <p:tav tm="0">
                          <p:val>
                            <p:strVal val="1+#ppt_h/2"/>
                          </p:val>
                        </p:tav>
                        <p:tav tm="100000">
                          <p:val>
                            <p:strVal val="#ppt_y"/>
                          </p:val>
                        </p:tav>
                      </p:tavLst>
                    </p:anim>
                  </p:childTnLst>
                </p:cTn>
              </p:par>
            </p:tnLst>
          </p:tmpl>
        </p:tmplLst>
      </p:bldP>
      <p:bldP spid="8" grpId="0" build="p">
        <p:tmplLst>
          <p:tmpl lvl="1">
            <p:tnLst>
              <p:par>
                <p:cTn presetID="2" presetClass="entr" presetSubtype="1" decel="100000" fill="hold" nodeType="withEffect">
                  <p:stCondLst>
                    <p:cond delay="17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ppt_x"/>
                          </p:val>
                        </p:tav>
                        <p:tav tm="100000">
                          <p:val>
                            <p:strVal val="#ppt_x"/>
                          </p:val>
                        </p:tav>
                      </p:tavLst>
                    </p:anim>
                    <p:anim calcmode="lin" valueType="num">
                      <p:cBhvr additive="base">
                        <p:cTn dur="1000" fill="hold"/>
                        <p:tgtEl>
                          <p:spTgt spid="8"/>
                        </p:tgtEl>
                        <p:attrNameLst>
                          <p:attrName>ppt_y</p:attrName>
                        </p:attrNameLst>
                      </p:cBhvr>
                      <p:tavLst>
                        <p:tav tm="0">
                          <p:val>
                            <p:strVal val="0-#ppt_h/2"/>
                          </p:val>
                        </p:tav>
                        <p:tav tm="100000">
                          <p:val>
                            <p:strVal val="#ppt_y"/>
                          </p:val>
                        </p:tav>
                      </p:tavLst>
                    </p:anim>
                  </p:childTnLst>
                </p:cTn>
              </p:par>
            </p:tnLst>
          </p:tmpl>
        </p:tmplLst>
      </p:bldP>
      <p:bldP spid="9" grpId="0" build="p">
        <p:tmplLst>
          <p:tmpl lvl="1">
            <p:tnLst>
              <p:par>
                <p:cTn presetID="2" presetClass="entr" presetSubtype="4" decel="100000" fill="hold" nodeType="withEffect">
                  <p:stCondLst>
                    <p:cond delay="17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ppt_x"/>
                          </p:val>
                        </p:tav>
                        <p:tav tm="100000">
                          <p:val>
                            <p:strVal val="#ppt_x"/>
                          </p:val>
                        </p:tav>
                      </p:tavLst>
                    </p:anim>
                    <p:anim calcmode="lin" valueType="num">
                      <p:cBhvr additive="base">
                        <p:cTn dur="1000" fill="hold"/>
                        <p:tgtEl>
                          <p:spTgt spid="9"/>
                        </p:tgtEl>
                        <p:attrNameLst>
                          <p:attrName>ppt_y</p:attrName>
                        </p:attrNameLst>
                      </p:cBhvr>
                      <p:tavLst>
                        <p:tav tm="0">
                          <p:val>
                            <p:strVal val="1+#ppt_h/2"/>
                          </p:val>
                        </p:tav>
                        <p:tav tm="100000">
                          <p:val>
                            <p:strVal val="#ppt_y"/>
                          </p:val>
                        </p:tav>
                      </p:tavLst>
                    </p:anim>
                  </p:childTnLst>
                </p:cTn>
              </p:par>
            </p:tnLst>
          </p:tmpl>
        </p:tmplLst>
      </p:bldP>
      <p:bldP spid="10" grpId="0" build="p">
        <p:tmplLst>
          <p:tmpl lvl="1">
            <p:tnLst>
              <p:par>
                <p:cTn presetID="2" presetClass="entr" presetSubtype="1" decel="100000" fill="hold" nodeType="withEffect">
                  <p:stCondLst>
                    <p:cond delay="1750"/>
                  </p:stCondLst>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ppt_x"/>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4" grpId="0"/>
      <p:bldP spid="14" grpId="1"/>
      <p:bldP spid="21" grpId="0"/>
      <p:bldP spid="21"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build="p">
        <p:tmplLst>
          <p:tmpl lvl="1">
            <p:tnLst>
              <p:par>
                <p:cTn presetID="2" presetClass="entr" presetSubtype="9" decel="100000" fill="hold" nodeType="afterEffect">
                  <p:stCondLst>
                    <p:cond delay="0"/>
                  </p:stCondLst>
                  <p:iterate type="lt">
                    <p:tmPct val="5000"/>
                  </p:iterate>
                  <p:childTnLst>
                    <p:set>
                      <p:cBhvr>
                        <p:cTn dur="1" fill="hold">
                          <p:stCondLst>
                            <p:cond delay="0"/>
                          </p:stCondLst>
                        </p:cTn>
                        <p:tgtEl>
                          <p:spTgt spid="58"/>
                        </p:tgtEl>
                        <p:attrNameLst>
                          <p:attrName>style.visibility</p:attrName>
                        </p:attrNameLst>
                      </p:cBhvr>
                      <p:to>
                        <p:strVal val="visible"/>
                      </p:to>
                    </p:set>
                    <p:anim calcmode="lin" valueType="num">
                      <p:cBhvr additive="base">
                        <p:cTn dur="1000" fill="hold"/>
                        <p:tgtEl>
                          <p:spTgt spid="58"/>
                        </p:tgtEl>
                        <p:attrNameLst>
                          <p:attrName>ppt_x</p:attrName>
                        </p:attrNameLst>
                      </p:cBhvr>
                      <p:tavLst>
                        <p:tav tm="0">
                          <p:val>
                            <p:strVal val="0-#ppt_w/2"/>
                          </p:val>
                        </p:tav>
                        <p:tav tm="100000">
                          <p:val>
                            <p:strVal val="#ppt_x"/>
                          </p:val>
                        </p:tav>
                      </p:tavLst>
                    </p:anim>
                    <p:anim calcmode="lin" valueType="num">
                      <p:cBhvr additive="base">
                        <p:cTn dur="1000" fill="hold"/>
                        <p:tgtEl>
                          <p:spTgt spid="58"/>
                        </p:tgtEl>
                        <p:attrNameLst>
                          <p:attrName>ppt_y</p:attrName>
                        </p:attrNameLst>
                      </p:cBhvr>
                      <p:tavLst>
                        <p:tav tm="0">
                          <p:val>
                            <p:strVal val="0-#ppt_h/2"/>
                          </p:val>
                        </p:tav>
                        <p:tav tm="100000">
                          <p:val>
                            <p:strVal val="#ppt_y"/>
                          </p:val>
                        </p:tav>
                      </p:tavLst>
                    </p:anim>
                  </p:childTnLst>
                </p:cTn>
              </p:par>
            </p:tnLst>
          </p:tmpl>
        </p:tmplLst>
      </p:bldP>
      <p:bldP spid="59" grpId="0" build="p">
        <p:tmplLst>
          <p:tmpl lvl="1">
            <p:tnLst>
              <p:par>
                <p:cTn presetID="2" presetClass="entr" presetSubtype="4" decel="100000" fill="hold" nodeType="withEffect">
                  <p:stCondLst>
                    <p:cond delay="500"/>
                  </p:stCondLst>
                  <p:childTnLst>
                    <p:set>
                      <p:cBhvr>
                        <p:cTn dur="1" fill="hold">
                          <p:stCondLst>
                            <p:cond delay="0"/>
                          </p:stCondLst>
                        </p:cTn>
                        <p:tgtEl>
                          <p:spTgt spid="59"/>
                        </p:tgtEl>
                        <p:attrNameLst>
                          <p:attrName>style.visibility</p:attrName>
                        </p:attrNameLst>
                      </p:cBhvr>
                      <p:to>
                        <p:strVal val="visible"/>
                      </p:to>
                    </p:set>
                    <p:anim calcmode="lin" valueType="num">
                      <p:cBhvr additive="base">
                        <p:cTn dur="500" fill="hold"/>
                        <p:tgtEl>
                          <p:spTgt spid="59"/>
                        </p:tgtEl>
                        <p:attrNameLst>
                          <p:attrName>ppt_x</p:attrName>
                        </p:attrNameLst>
                      </p:cBhvr>
                      <p:tavLst>
                        <p:tav tm="0">
                          <p:val>
                            <p:strVal val="#ppt_x"/>
                          </p:val>
                        </p:tav>
                        <p:tav tm="100000">
                          <p:val>
                            <p:strVal val="#ppt_x"/>
                          </p:val>
                        </p:tav>
                      </p:tavLst>
                    </p:anim>
                    <p:anim calcmode="lin" valueType="num">
                      <p:cBhvr additive="base">
                        <p:cTn dur="500" fill="hold"/>
                        <p:tgtEl>
                          <p:spTgt spid="59"/>
                        </p:tgtEl>
                        <p:attrNameLst>
                          <p:attrName>ppt_y</p:attrName>
                        </p:attrNameLst>
                      </p:cBhvr>
                      <p:tavLst>
                        <p:tav tm="0">
                          <p:val>
                            <p:strVal val="1+#ppt_h/2"/>
                          </p:val>
                        </p:tav>
                        <p:tav tm="100000">
                          <p:val>
                            <p:strVal val="#ppt_y"/>
                          </p:val>
                        </p:tav>
                      </p:tavLst>
                    </p:anim>
                  </p:childTnLst>
                </p:cTn>
              </p:par>
            </p:tnLst>
          </p:tmpl>
        </p:tmplLst>
      </p:bldP>
      <p:bldP spid="63" grpId="0" animBg="1">
        <p:tmplLst>
          <p:tmpl>
            <p:tnLst>
              <p:par>
                <p:cTn presetID="2" presetClass="entr" presetSubtype="2" decel="100000" fill="hold" nodeType="afterEffect">
                  <p:stCondLst>
                    <p:cond delay="500"/>
                  </p:stCondLst>
                  <p:childTnLst>
                    <p:set>
                      <p:cBhvr>
                        <p:cTn dur="1" fill="hold">
                          <p:stCondLst>
                            <p:cond delay="0"/>
                          </p:stCondLst>
                        </p:cTn>
                        <p:tgtEl>
                          <p:spTgt spid="63"/>
                        </p:tgtEl>
                        <p:attrNameLst>
                          <p:attrName>style.visibility</p:attrName>
                        </p:attrNameLst>
                      </p:cBhvr>
                      <p:to>
                        <p:strVal val="visible"/>
                      </p:to>
                    </p:set>
                    <p:anim calcmode="lin" valueType="num">
                      <p:cBhvr additive="base">
                        <p:cTn dur="500" fill="hold"/>
                        <p:tgtEl>
                          <p:spTgt spid="63"/>
                        </p:tgtEl>
                        <p:attrNameLst>
                          <p:attrName>ppt_x</p:attrName>
                        </p:attrNameLst>
                      </p:cBhvr>
                      <p:tavLst>
                        <p:tav tm="0">
                          <p:val>
                            <p:strVal val="1+#ppt_w/2"/>
                          </p:val>
                        </p:tav>
                        <p:tav tm="100000">
                          <p:val>
                            <p:strVal val="#ppt_x"/>
                          </p:val>
                        </p:tav>
                      </p:tavLst>
                    </p:anim>
                    <p:anim calcmode="lin" valueType="num">
                      <p:cBhvr additive="base">
                        <p:cTn dur="500" fill="hold"/>
                        <p:tgtEl>
                          <p:spTgt spid="6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838" y="3649096"/>
            <a:ext cx="15547499" cy="2205038"/>
          </a:xfrm>
          <a:prstGeom prst="rect">
            <a:avLst/>
          </a:prstGeom>
        </p:spPr>
        <p:txBody>
          <a:bodyPr lIns="91433" tIns="45717" rIns="91433" bIns="45717" anchor="b"/>
          <a:lstStyle>
            <a:lvl1pPr>
              <a:defRPr sz="12000" baseline="0"/>
            </a:lvl1pPr>
          </a:lstStyle>
          <a:p>
            <a:r>
              <a:rPr kumimoji="1" lang="en-US" altLang="ja-JP" dirty="0"/>
              <a:t>PRESENTATION TITLE</a:t>
            </a:r>
            <a:endParaRPr kumimoji="1" lang="ja-JP" altLang="en-US" dirty="0"/>
          </a:p>
        </p:txBody>
      </p:sp>
      <p:sp>
        <p:nvSpPr>
          <p:cNvPr id="7" name="テキスト プレースホルダー 5"/>
          <p:cNvSpPr>
            <a:spLocks noGrp="1"/>
          </p:cNvSpPr>
          <p:nvPr>
            <p:ph type="body" sz="quarter" idx="16" hasCustomPrompt="1"/>
          </p:nvPr>
        </p:nvSpPr>
        <p:spPr>
          <a:xfrm>
            <a:off x="1378858" y="5660572"/>
            <a:ext cx="15559315" cy="1038224"/>
          </a:xfrm>
          <a:prstGeom prst="rect">
            <a:avLst/>
          </a:prstGeom>
        </p:spPr>
        <p:txBody>
          <a:bodyPr lIns="91433" tIns="45717" rIns="91433" bIns="45717" anchor="b">
            <a:noAutofit/>
          </a:bodyPr>
          <a:lstStyle>
            <a:lvl1pPr algn="ctr">
              <a:defRPr sz="5400" i="0" baseline="0">
                <a:solidFill>
                  <a:schemeClr val="accent2"/>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8" name="テキスト プレースホルダー 5"/>
          <p:cNvSpPr>
            <a:spLocks noGrp="1"/>
          </p:cNvSpPr>
          <p:nvPr>
            <p:ph type="body" sz="quarter" idx="17" hasCustomPrompt="1"/>
          </p:nvPr>
        </p:nvSpPr>
        <p:spPr>
          <a:xfrm>
            <a:off x="3818987" y="8490859"/>
            <a:ext cx="10653201" cy="1451426"/>
          </a:xfrm>
          <a:prstGeom prst="rect">
            <a:avLst/>
          </a:prstGeom>
        </p:spPr>
        <p:txBody>
          <a:bodyPr lIns="91433" tIns="45717" rIns="91433" bIns="45717" anchor="b">
            <a:normAutofit/>
          </a:bodyPr>
          <a:lstStyle>
            <a:lvl1pPr algn="ctr">
              <a:lnSpc>
                <a:spcPct val="130000"/>
              </a:lnSpc>
              <a:defRPr sz="23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5434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1"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2"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par>
                          <p:cTn id="14" fill="hold">
                            <p:stCondLst>
                              <p:cond delay="750"/>
                            </p:stCondLst>
                            <p:childTnLst>
                              <p:par>
                                <p:cTn id="15" presetID="2" presetClass="entr" presetSubtype="9" decel="100000" fill="hold" grpId="0" nodeType="afterEffect">
                                  <p:stCondLst>
                                    <p:cond delay="0"/>
                                  </p:stCondLst>
                                  <p:iterate type="lt">
                                    <p:tmPct val="5000"/>
                                  </p:iterate>
                                  <p:childTnLst>
                                    <p:set>
                                      <p:cBhvr>
                                        <p:cTn id="16" dur="1" fill="hold">
                                          <p:stCondLst>
                                            <p:cond delay="0"/>
                                          </p:stCondLst>
                                        </p:cTn>
                                        <p:tgtEl>
                                          <p:spTgt spid="7">
                                            <p:txEl>
                                              <p:pRg st="0" end="0"/>
                                            </p:txEl>
                                          </p:spTgt>
                                        </p:tgtEl>
                                        <p:attrNameLst>
                                          <p:attrName>style.visibility</p:attrName>
                                        </p:attrNameLst>
                                      </p:cBhvr>
                                      <p:to>
                                        <p:strVal val="visible"/>
                                      </p:to>
                                    </p:set>
                                    <p:anim calcmode="lin" valueType="num">
                                      <p:cBhvr additive="base">
                                        <p:cTn id="17" dur="10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4" decel="100000" fill="hold" grpId="0" nodeType="withEffect">
                                  <p:stCondLst>
                                    <p:cond delay="500"/>
                                  </p:stCondLst>
                                  <p:childTnLst>
                                    <p:set>
                                      <p:cBhvr>
                                        <p:cTn id="20" dur="1" fill="hold">
                                          <p:stCondLst>
                                            <p:cond delay="0"/>
                                          </p:stCondLst>
                                        </p:cTn>
                                        <p:tgtEl>
                                          <p:spTgt spid="8">
                                            <p:txEl>
                                              <p:pRg st="0" end="0"/>
                                            </p:txEl>
                                          </p:spTgt>
                                        </p:tgtEl>
                                        <p:attrNameLst>
                                          <p:attrName>style.visibility</p:attrName>
                                        </p:attrNameLst>
                                      </p:cBhvr>
                                      <p:to>
                                        <p:strVal val="visible"/>
                                      </p:to>
                                    </p:set>
                                    <p:anim calcmode="lin" valueType="num">
                                      <p:cBhvr additive="base">
                                        <p:cTn id="2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build="p">
        <p:tmplLst>
          <p:tmpl lvl="1">
            <p:tnLst>
              <p:par>
                <p:cTn presetID="2" presetClass="entr" presetSubtype="9" decel="100000" fill="hold" nodeType="afterEffect">
                  <p:stCondLst>
                    <p:cond delay="0"/>
                  </p:stCondLst>
                  <p:iterate type="lt">
                    <p:tmPct val="5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0-#ppt_w/2"/>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8" grpId="0" build="p">
        <p:tmplLst>
          <p:tmpl lvl="1">
            <p:tnLst>
              <p:par>
                <p:cTn presetID="2" presetClass="entr" presetSubtype="4" decel="10000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371838" y="3227060"/>
            <a:ext cx="15547499" cy="2205038"/>
          </a:xfrm>
          <a:prstGeom prst="rect">
            <a:avLst/>
          </a:prstGeom>
        </p:spPr>
        <p:txBody>
          <a:bodyPr lIns="91433" tIns="45717" rIns="91433" bIns="45717" anchor="b"/>
          <a:lstStyle>
            <a:lvl1pPr>
              <a:defRPr sz="8800" baseline="0"/>
            </a:lvl1pPr>
          </a:lstStyle>
          <a:p>
            <a:r>
              <a:rPr kumimoji="1" lang="en-US" altLang="ja-JP" dirty="0"/>
              <a:t>PRESENTATION TITLE</a:t>
            </a:r>
            <a:endParaRPr kumimoji="1" lang="ja-JP" altLang="en-US" dirty="0"/>
          </a:p>
        </p:txBody>
      </p:sp>
      <p:sp>
        <p:nvSpPr>
          <p:cNvPr id="7" name="テキスト プレースホルダー 5"/>
          <p:cNvSpPr>
            <a:spLocks noGrp="1"/>
          </p:cNvSpPr>
          <p:nvPr>
            <p:ph type="body" sz="quarter" idx="16" hasCustomPrompt="1"/>
          </p:nvPr>
        </p:nvSpPr>
        <p:spPr>
          <a:xfrm>
            <a:off x="1378858" y="5196337"/>
            <a:ext cx="15559315" cy="1038224"/>
          </a:xfrm>
          <a:prstGeom prst="rect">
            <a:avLst/>
          </a:prstGeom>
        </p:spPr>
        <p:txBody>
          <a:bodyPr lIns="91433" tIns="45717" rIns="91433" bIns="45717" anchor="t">
            <a:noAutofit/>
          </a:bodyPr>
          <a:lstStyle>
            <a:lvl1pPr algn="ctr">
              <a:defRPr sz="39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8" name="テキスト プレースホルダー 5"/>
          <p:cNvSpPr>
            <a:spLocks noGrp="1"/>
          </p:cNvSpPr>
          <p:nvPr>
            <p:ph type="body" sz="quarter" idx="17" hasCustomPrompt="1"/>
          </p:nvPr>
        </p:nvSpPr>
        <p:spPr>
          <a:xfrm>
            <a:off x="3818987" y="8266221"/>
            <a:ext cx="10653201" cy="1676061"/>
          </a:xfrm>
          <a:prstGeom prst="rect">
            <a:avLst/>
          </a:prstGeom>
        </p:spPr>
        <p:txBody>
          <a:bodyPr lIns="91433" tIns="45717" rIns="91433" bIns="45717" anchor="ctr">
            <a:normAutofit/>
          </a:bodyPr>
          <a:lstStyle>
            <a:lvl1pPr algn="ctr">
              <a:lnSpc>
                <a:spcPct val="130000"/>
              </a:lnSpc>
              <a:spcBef>
                <a:spcPts val="0"/>
              </a:spcBef>
              <a:defRPr sz="1800" baseline="0">
                <a:solidFill>
                  <a:schemeClr val="tx2"/>
                </a:solidFill>
              </a:defRPr>
            </a:lvl1pPr>
          </a:lstStyle>
          <a:p>
            <a:pPr lvl="0"/>
            <a:r>
              <a:rPr kumimoji="1" lang="en-US" altLang="ja-JP" dirty="0"/>
              <a:t>Text Here</a:t>
            </a:r>
            <a:endParaRPr kumimoji="1" lang="ja-JP" altLang="en-US" dirty="0"/>
          </a:p>
        </p:txBody>
      </p:sp>
      <p:sp>
        <p:nvSpPr>
          <p:cNvPr id="5" name="正方形/長方形 4"/>
          <p:cNvSpPr/>
          <p:nvPr userDrawn="1"/>
        </p:nvSpPr>
        <p:spPr>
          <a:xfrm>
            <a:off x="7291382" y="8181370"/>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l"/>
            <a:endParaRPr kumimoji="1" lang="ja-JP" altLang="en-US"/>
          </a:p>
        </p:txBody>
      </p:sp>
    </p:spTree>
    <p:extLst>
      <p:ext uri="{BB962C8B-B14F-4D97-AF65-F5344CB8AC3E}">
        <p14:creationId xmlns:p14="http://schemas.microsoft.com/office/powerpoint/2010/main" val="1877311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decel="10000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2600"/>
                            </p:stCondLst>
                            <p:childTnLst>
                              <p:par>
                                <p:cTn id="10" presetID="22" presetClass="entr" presetSubtype="8" fill="hold" grpId="0" nodeType="afterEffect">
                                  <p:stCondLst>
                                    <p:cond delay="0"/>
                                  </p:stCondLst>
                                  <p:iterate type="lt">
                                    <p:tmPct val="5000"/>
                                  </p:iterate>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par>
                          <p:cTn id="13" fill="hold">
                            <p:stCondLst>
                              <p:cond delay="3275"/>
                            </p:stCondLst>
                            <p:childTnLst>
                              <p:par>
                                <p:cTn id="14" presetID="2" presetClass="entr" presetSubtype="4" decel="100000" fill="hold" grpId="0" nodeType="afterEffect">
                                  <p:stCondLst>
                                    <p:cond delay="25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par>
                                <p:cTn id="18" presetID="2" presetClass="entr" presetSubtype="4" decel="100000" fill="hold" grpId="0" nodeType="withEffect">
                                  <p:stCondLst>
                                    <p:cond delay="250"/>
                                  </p:stCondLst>
                                  <p:childTnLst>
                                    <p:set>
                                      <p:cBhvr>
                                        <p:cTn id="19" dur="1" fill="hold">
                                          <p:stCondLst>
                                            <p:cond delay="0"/>
                                          </p:stCondLst>
                                        </p:cTn>
                                        <p:tgtEl>
                                          <p:spTgt spid="8">
                                            <p:txEl>
                                              <p:pRg st="0" end="0"/>
                                            </p:txEl>
                                          </p:spTgt>
                                        </p:tgtEl>
                                        <p:attrNameLst>
                                          <p:attrName>style.visibility</p:attrName>
                                        </p:attrNameLst>
                                      </p:cBhvr>
                                      <p:to>
                                        <p:strVal val="visible"/>
                                      </p:to>
                                    </p:set>
                                    <p:anim calcmode="lin" valueType="num">
                                      <p:cBhvr additive="base">
                                        <p:cTn id="2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build="p">
        <p:tmplLst>
          <p:tmpl lvl="1">
            <p:tnLst>
              <p:par>
                <p:cTn presetID="22" presetClass="entr" presetSubtype="8" fill="hold" nodeType="afterEffect">
                  <p:stCondLst>
                    <p:cond delay="0"/>
                  </p:stCondLst>
                  <p:iterate type="lt">
                    <p:tmPct val="5000"/>
                  </p:iterate>
                  <p:childTnLst>
                    <p:set>
                      <p:cBhvr>
                        <p:cTn dur="1" fill="hold">
                          <p:stCondLst>
                            <p:cond delay="0"/>
                          </p:stCondLst>
                        </p:cTn>
                        <p:tgtEl>
                          <p:spTgt spid="7"/>
                        </p:tgtEl>
                        <p:attrNameLst>
                          <p:attrName>style.visibility</p:attrName>
                        </p:attrNameLst>
                      </p:cBhvr>
                      <p:to>
                        <p:strVal val="visible"/>
                      </p:to>
                    </p:set>
                    <p:animEffect transition="in" filter="wipe(left)">
                      <p:cBhvr>
                        <p:cTn dur="500"/>
                        <p:tgtEl>
                          <p:spTgt spid="7"/>
                        </p:tgtEl>
                      </p:cBhvr>
                    </p:animEffect>
                  </p:childTnLst>
                </p:cTn>
              </p:par>
            </p:tnLst>
          </p:tmpl>
        </p:tmplLst>
      </p:bldP>
      <p:bldP spid="8" grpId="0" build="p">
        <p:tmplLst>
          <p:tmpl lvl="1">
            <p:tnLst>
              <p:par>
                <p:cTn presetID="2" presetClass="entr" presetSubtype="4"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500" fill="hold"/>
                        <p:tgtEl>
                          <p:spTgt spid="8"/>
                        </p:tgtEl>
                        <p:attrNameLst>
                          <p:attrName>ppt_x</p:attrName>
                        </p:attrNameLst>
                      </p:cBhvr>
                      <p:tavLst>
                        <p:tav tm="0">
                          <p:val>
                            <p:strVal val="#ppt_x"/>
                          </p:val>
                        </p:tav>
                        <p:tav tm="100000">
                          <p:val>
                            <p:strVal val="#ppt_x"/>
                          </p:val>
                        </p:tav>
                      </p:tavLst>
                    </p:anim>
                    <p:anim calcmode="lin" valueType="num">
                      <p:cBhvr additive="base">
                        <p:cTn dur="500" fill="hold"/>
                        <p:tgtEl>
                          <p:spTgt spid="8"/>
                        </p:tgtEl>
                        <p:attrNameLst>
                          <p:attrName>ppt_y</p:attrName>
                        </p:attrNameLst>
                      </p:cBhvr>
                      <p:tavLst>
                        <p:tav tm="0">
                          <p:val>
                            <p:strVal val="1+#ppt_h/2"/>
                          </p:val>
                        </p:tav>
                        <p:tav tm="100000">
                          <p:val>
                            <p:strVal val="#ppt_y"/>
                          </p:val>
                        </p:tav>
                      </p:tavLst>
                    </p:anim>
                  </p:childTnLst>
                </p:cTn>
              </p:par>
            </p:tnLst>
          </p:tmpl>
        </p:tmplLst>
      </p:bldP>
      <p:bldP spid="5" grpId="0" animBg="1"/>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10" name="二等辺三角形 10"/>
          <p:cNvSpPr/>
          <p:nvPr userDrawn="1"/>
        </p:nvSpPr>
        <p:spPr>
          <a:xfrm rot="5400000">
            <a:off x="7327160" y="-3628958"/>
            <a:ext cx="2774486" cy="17515888"/>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1">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12" name="直線コネクタ 11"/>
          <p:cNvCxnSpPr/>
          <p:nvPr/>
        </p:nvCxnSpPr>
        <p:spPr>
          <a:xfrm>
            <a:off x="1" y="3939045"/>
            <a:ext cx="1580605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 y="6298515"/>
            <a:ext cx="15806058"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5831403" y="3939046"/>
            <a:ext cx="1345740" cy="118994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15831403" y="5128985"/>
            <a:ext cx="1316711" cy="116953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テキスト プレースホルダー 5"/>
          <p:cNvSpPr>
            <a:spLocks noGrp="1"/>
          </p:cNvSpPr>
          <p:nvPr userDrawn="1">
            <p:ph type="body" sz="quarter" idx="15" hasCustomPrompt="1"/>
          </p:nvPr>
        </p:nvSpPr>
        <p:spPr>
          <a:xfrm>
            <a:off x="1725399" y="5108345"/>
            <a:ext cx="13964544" cy="1219199"/>
          </a:xfrm>
          <a:prstGeom prst="rect">
            <a:avLst/>
          </a:prstGeom>
        </p:spPr>
        <p:txBody>
          <a:bodyPr lIns="91433" tIns="45717" rIns="91433" bIns="45717" anchor="ctr">
            <a:noAutofit/>
          </a:bodyPr>
          <a:lstStyle>
            <a:lvl1pPr algn="l">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SUBTITLE GOES HERE</a:t>
            </a:r>
            <a:endParaRPr kumimoji="1" lang="ja-JP" altLang="en-US" dirty="0"/>
          </a:p>
        </p:txBody>
      </p:sp>
      <p:sp>
        <p:nvSpPr>
          <p:cNvPr id="29" name="テキスト プレースホルダー 5"/>
          <p:cNvSpPr>
            <a:spLocks noGrp="1"/>
          </p:cNvSpPr>
          <p:nvPr>
            <p:ph type="body" sz="quarter" idx="16" hasCustomPrompt="1"/>
          </p:nvPr>
        </p:nvSpPr>
        <p:spPr>
          <a:xfrm>
            <a:off x="1696370" y="4157663"/>
            <a:ext cx="13964544" cy="1219199"/>
          </a:xfrm>
          <a:prstGeom prst="rect">
            <a:avLst/>
          </a:prstGeom>
        </p:spPr>
        <p:txBody>
          <a:bodyPr lIns="91433" tIns="45717" rIns="91433" bIns="45717" anchor="ctr">
            <a:noAutofit/>
          </a:bodyPr>
          <a:lstStyle>
            <a:lvl1pPr algn="l">
              <a:defRPr sz="10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PRESENTATION TITLE</a:t>
            </a:r>
            <a:endParaRPr kumimoji="1" lang="ja-JP" altLang="en-US" dirty="0"/>
          </a:p>
        </p:txBody>
      </p:sp>
      <p:sp>
        <p:nvSpPr>
          <p:cNvPr id="30" name="正方形/長方形 29"/>
          <p:cNvSpPr/>
          <p:nvPr userDrawn="1"/>
        </p:nvSpPr>
        <p:spPr>
          <a:xfrm>
            <a:off x="7291382" y="8777330"/>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1" name="テキスト プレースホルダー 5"/>
          <p:cNvSpPr>
            <a:spLocks noGrp="1"/>
          </p:cNvSpPr>
          <p:nvPr>
            <p:ph type="body" sz="quarter" idx="17" hasCustomPrompt="1"/>
          </p:nvPr>
        </p:nvSpPr>
        <p:spPr>
          <a:xfrm>
            <a:off x="3818987" y="8868230"/>
            <a:ext cx="10653201" cy="1074054"/>
          </a:xfrm>
          <a:prstGeom prst="rect">
            <a:avLst/>
          </a:prstGeom>
        </p:spPr>
        <p:txBody>
          <a:bodyPr lIns="91433" tIns="45717" rIns="91433" bIns="45717" anchor="ctr">
            <a:normAutofit/>
          </a:bodyPr>
          <a:lstStyle>
            <a:lvl1pPr algn="ctr">
              <a:lnSpc>
                <a:spcPct val="12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546615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25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75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750"/>
                                        <p:tgtEl>
                                          <p:spTgt spid="12"/>
                                        </p:tgtEl>
                                      </p:cBhvr>
                                    </p:animEffect>
                                  </p:childTnLst>
                                </p:cTn>
                              </p:par>
                              <p:par>
                                <p:cTn id="11" presetID="22" presetClass="entr" presetSubtype="8" fill="hold" nodeType="withEffect">
                                  <p:stCondLst>
                                    <p:cond delay="150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250"/>
                                        <p:tgtEl>
                                          <p:spTgt spid="14"/>
                                        </p:tgtEl>
                                      </p:cBhvr>
                                    </p:animEffect>
                                  </p:childTnLst>
                                </p:cTn>
                              </p:par>
                              <p:par>
                                <p:cTn id="14" presetID="22" presetClass="entr" presetSubtype="2" fill="hold" nodeType="withEffect">
                                  <p:stCondLst>
                                    <p:cond delay="1750"/>
                                  </p:stCondLst>
                                  <p:childTnLst>
                                    <p:set>
                                      <p:cBhvr>
                                        <p:cTn id="15" dur="1" fill="hold">
                                          <p:stCondLst>
                                            <p:cond delay="0"/>
                                          </p:stCondLst>
                                        </p:cTn>
                                        <p:tgtEl>
                                          <p:spTgt spid="15"/>
                                        </p:tgtEl>
                                        <p:attrNameLst>
                                          <p:attrName>style.visibility</p:attrName>
                                        </p:attrNameLst>
                                      </p:cBhvr>
                                      <p:to>
                                        <p:strVal val="visible"/>
                                      </p:to>
                                    </p:set>
                                    <p:animEffect transition="in" filter="wipe(right)">
                                      <p:cBhvr>
                                        <p:cTn id="16" dur="250"/>
                                        <p:tgtEl>
                                          <p:spTgt spid="15"/>
                                        </p:tgtEl>
                                      </p:cBhvr>
                                    </p:animEffect>
                                  </p:childTnLst>
                                </p:cTn>
                              </p:par>
                              <p:par>
                                <p:cTn id="17" presetID="22" presetClass="entr" presetSubtype="2" fill="hold" nodeType="with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750"/>
                                        <p:tgtEl>
                                          <p:spTgt spid="13"/>
                                        </p:tgtEl>
                                      </p:cBhvr>
                                    </p:animEffect>
                                  </p:childTnLst>
                                </p:cTn>
                              </p:par>
                            </p:childTnLst>
                          </p:cTn>
                        </p:par>
                        <p:par>
                          <p:cTn id="20" fill="hold">
                            <p:stCondLst>
                              <p:cond delay="2750"/>
                            </p:stCondLst>
                            <p:childTnLst>
                              <p:par>
                                <p:cTn id="21" presetID="23" presetClass="entr" presetSubtype="32"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 calcmode="lin" valueType="num">
                                      <p:cBhvr>
                                        <p:cTn id="23" dur="750" fill="hold"/>
                                        <p:tgtEl>
                                          <p:spTgt spid="29">
                                            <p:txEl>
                                              <p:pRg st="0" end="0"/>
                                            </p:txEl>
                                          </p:spTgt>
                                        </p:tgtEl>
                                        <p:attrNameLst>
                                          <p:attrName>ppt_w</p:attrName>
                                        </p:attrNameLst>
                                      </p:cBhvr>
                                      <p:tavLst>
                                        <p:tav tm="0">
                                          <p:val>
                                            <p:strVal val="4*#ppt_w"/>
                                          </p:val>
                                        </p:tav>
                                        <p:tav tm="100000">
                                          <p:val>
                                            <p:strVal val="#ppt_w"/>
                                          </p:val>
                                        </p:tav>
                                      </p:tavLst>
                                    </p:anim>
                                    <p:anim calcmode="lin" valueType="num">
                                      <p:cBhvr>
                                        <p:cTn id="24" dur="750" fill="hold"/>
                                        <p:tgtEl>
                                          <p:spTgt spid="29">
                                            <p:txEl>
                                              <p:pRg st="0" end="0"/>
                                            </p:txEl>
                                          </p:spTgt>
                                        </p:tgtEl>
                                        <p:attrNameLst>
                                          <p:attrName>ppt_h</p:attrName>
                                        </p:attrNameLst>
                                      </p:cBhvr>
                                      <p:tavLst>
                                        <p:tav tm="0">
                                          <p:val>
                                            <p:strVal val="4*#ppt_h"/>
                                          </p:val>
                                        </p:tav>
                                        <p:tav tm="100000">
                                          <p:val>
                                            <p:strVal val="#ppt_h"/>
                                          </p:val>
                                        </p:tav>
                                      </p:tavLst>
                                    </p:anim>
                                  </p:childTnLst>
                                </p:cTn>
                              </p:par>
                              <p:par>
                                <p:cTn id="25" presetID="6" presetClass="entr" presetSubtype="32" fill="hold" grpId="1" nodeType="withEffect">
                                  <p:stCondLst>
                                    <p:cond delay="0"/>
                                  </p:stCondLst>
                                  <p:childTnLst>
                                    <p:set>
                                      <p:cBhvr>
                                        <p:cTn id="26" dur="1" fill="hold">
                                          <p:stCondLst>
                                            <p:cond delay="0"/>
                                          </p:stCondLst>
                                        </p:cTn>
                                        <p:tgtEl>
                                          <p:spTgt spid="29">
                                            <p:txEl>
                                              <p:pRg st="0" end="0"/>
                                            </p:txEl>
                                          </p:spTgt>
                                        </p:tgtEl>
                                        <p:attrNameLst>
                                          <p:attrName>style.visibility</p:attrName>
                                        </p:attrNameLst>
                                      </p:cBhvr>
                                      <p:to>
                                        <p:strVal val="visible"/>
                                      </p:to>
                                    </p:set>
                                    <p:animEffect transition="in" filter="circle(out)">
                                      <p:cBhvr>
                                        <p:cTn id="27" dur="750"/>
                                        <p:tgtEl>
                                          <p:spTgt spid="29">
                                            <p:txEl>
                                              <p:pRg st="0" end="0"/>
                                            </p:txEl>
                                          </p:spTgt>
                                        </p:tgtEl>
                                      </p:cBhvr>
                                    </p:animEffect>
                                  </p:childTnLst>
                                </p:cTn>
                              </p:par>
                              <p:par>
                                <p:cTn id="28" presetID="23" presetClass="entr" presetSubtype="32" fill="hold" grpId="0" nodeType="withEffect">
                                  <p:stCondLst>
                                    <p:cond delay="0"/>
                                  </p:stCondLst>
                                  <p:childTnLst>
                                    <p:set>
                                      <p:cBhvr>
                                        <p:cTn id="29" dur="1" fill="hold">
                                          <p:stCondLst>
                                            <p:cond delay="0"/>
                                          </p:stCondLst>
                                        </p:cTn>
                                        <p:tgtEl>
                                          <p:spTgt spid="17">
                                            <p:txEl>
                                              <p:pRg st="0" end="0"/>
                                            </p:txEl>
                                          </p:spTgt>
                                        </p:tgtEl>
                                        <p:attrNameLst>
                                          <p:attrName>style.visibility</p:attrName>
                                        </p:attrNameLst>
                                      </p:cBhvr>
                                      <p:to>
                                        <p:strVal val="visible"/>
                                      </p:to>
                                    </p:set>
                                    <p:anim calcmode="lin" valueType="num">
                                      <p:cBhvr>
                                        <p:cTn id="30" dur="750" fill="hold"/>
                                        <p:tgtEl>
                                          <p:spTgt spid="17">
                                            <p:txEl>
                                              <p:pRg st="0" end="0"/>
                                            </p:txEl>
                                          </p:spTgt>
                                        </p:tgtEl>
                                        <p:attrNameLst>
                                          <p:attrName>ppt_w</p:attrName>
                                        </p:attrNameLst>
                                      </p:cBhvr>
                                      <p:tavLst>
                                        <p:tav tm="0">
                                          <p:val>
                                            <p:strVal val="4*#ppt_w"/>
                                          </p:val>
                                        </p:tav>
                                        <p:tav tm="100000">
                                          <p:val>
                                            <p:strVal val="#ppt_w"/>
                                          </p:val>
                                        </p:tav>
                                      </p:tavLst>
                                    </p:anim>
                                    <p:anim calcmode="lin" valueType="num">
                                      <p:cBhvr>
                                        <p:cTn id="31" dur="750" fill="hold"/>
                                        <p:tgtEl>
                                          <p:spTgt spid="17">
                                            <p:txEl>
                                              <p:pRg st="0" end="0"/>
                                            </p:txEl>
                                          </p:spTgt>
                                        </p:tgtEl>
                                        <p:attrNameLst>
                                          <p:attrName>ppt_h</p:attrName>
                                        </p:attrNameLst>
                                      </p:cBhvr>
                                      <p:tavLst>
                                        <p:tav tm="0">
                                          <p:val>
                                            <p:strVal val="4*#ppt_h"/>
                                          </p:val>
                                        </p:tav>
                                        <p:tav tm="100000">
                                          <p:val>
                                            <p:strVal val="#ppt_h"/>
                                          </p:val>
                                        </p:tav>
                                      </p:tavLst>
                                    </p:anim>
                                  </p:childTnLst>
                                </p:cTn>
                              </p:par>
                              <p:par>
                                <p:cTn id="32" presetID="6" presetClass="entr" presetSubtype="32" fill="hold" grpId="1" nodeType="withEffect">
                                  <p:stCondLst>
                                    <p:cond delay="0"/>
                                  </p:stCondLst>
                                  <p:childTnLst>
                                    <p:set>
                                      <p:cBhvr>
                                        <p:cTn id="33" dur="1" fill="hold">
                                          <p:stCondLst>
                                            <p:cond delay="0"/>
                                          </p:stCondLst>
                                        </p:cTn>
                                        <p:tgtEl>
                                          <p:spTgt spid="17">
                                            <p:txEl>
                                              <p:pRg st="0" end="0"/>
                                            </p:txEl>
                                          </p:spTgt>
                                        </p:tgtEl>
                                        <p:attrNameLst>
                                          <p:attrName>style.visibility</p:attrName>
                                        </p:attrNameLst>
                                      </p:cBhvr>
                                      <p:to>
                                        <p:strVal val="visible"/>
                                      </p:to>
                                    </p:set>
                                    <p:animEffect transition="in" filter="circle(out)">
                                      <p:cBhvr>
                                        <p:cTn id="34" dur="750"/>
                                        <p:tgtEl>
                                          <p:spTgt spid="17">
                                            <p:txEl>
                                              <p:pRg st="0" end="0"/>
                                            </p:txEl>
                                          </p:spTgt>
                                        </p:tgtEl>
                                      </p:cBhvr>
                                    </p:animEffect>
                                  </p:childTnLst>
                                </p:cTn>
                              </p:par>
                            </p:childTnLst>
                          </p:cTn>
                        </p:par>
                        <p:par>
                          <p:cTn id="35" fill="hold">
                            <p:stCondLst>
                              <p:cond delay="3500"/>
                            </p:stCondLst>
                            <p:childTnLst>
                              <p:par>
                                <p:cTn id="36" presetID="2" presetClass="entr" presetSubtype="4" decel="100000" fill="hold" grpId="0" nodeType="afterEffect">
                                  <p:stCondLst>
                                    <p:cond delay="5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decel="100000" fill="hold" grpId="0" nodeType="withEffect">
                                  <p:stCondLst>
                                    <p:cond delay="500"/>
                                  </p:stCondLst>
                                  <p:childTnLst>
                                    <p:set>
                                      <p:cBhvr>
                                        <p:cTn id="41" dur="1" fill="hold">
                                          <p:stCondLst>
                                            <p:cond delay="0"/>
                                          </p:stCondLst>
                                        </p:cTn>
                                        <p:tgtEl>
                                          <p:spTgt spid="31">
                                            <p:txEl>
                                              <p:pRg st="0" end="0"/>
                                            </p:txEl>
                                          </p:spTgt>
                                        </p:tgtEl>
                                        <p:attrNameLst>
                                          <p:attrName>style.visibility</p:attrName>
                                        </p:attrNameLst>
                                      </p:cBhvr>
                                      <p:to>
                                        <p:strVal val="visible"/>
                                      </p:to>
                                    </p:set>
                                    <p:anim calcmode="lin" valueType="num">
                                      <p:cBhvr additive="base">
                                        <p:cTn id="42" dur="500" fill="hold"/>
                                        <p:tgtEl>
                                          <p:spTgt spid="3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build="p">
        <p:tmplLst>
          <p:tmpl lvl="1">
            <p:tnLst>
              <p:par>
                <p:cTn presetID="23" presetClass="entr" presetSubtype="3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750" fill="hold"/>
                        <p:tgtEl>
                          <p:spTgt spid="17"/>
                        </p:tgtEl>
                        <p:attrNameLst>
                          <p:attrName>ppt_w</p:attrName>
                        </p:attrNameLst>
                      </p:cBhvr>
                      <p:tavLst>
                        <p:tav tm="0">
                          <p:val>
                            <p:strVal val="4*#ppt_w"/>
                          </p:val>
                        </p:tav>
                        <p:tav tm="100000">
                          <p:val>
                            <p:strVal val="#ppt_w"/>
                          </p:val>
                        </p:tav>
                      </p:tavLst>
                    </p:anim>
                    <p:anim calcmode="lin" valueType="num">
                      <p:cBhvr>
                        <p:cTn dur="750" fill="hold"/>
                        <p:tgtEl>
                          <p:spTgt spid="17"/>
                        </p:tgtEl>
                        <p:attrNameLst>
                          <p:attrName>ppt_h</p:attrName>
                        </p:attrNameLst>
                      </p:cBhvr>
                      <p:tavLst>
                        <p:tav tm="0">
                          <p:val>
                            <p:strVal val="4*#ppt_h"/>
                          </p:val>
                        </p:tav>
                        <p:tav tm="100000">
                          <p:val>
                            <p:strVal val="#ppt_h"/>
                          </p:val>
                        </p:tav>
                      </p:tavLst>
                    </p:anim>
                  </p:childTnLst>
                </p:cTn>
              </p:par>
            </p:tnLst>
          </p:tmpl>
        </p:tmplLst>
      </p:bldP>
      <p:bldP spid="17" grpId="1" build="p">
        <p:tmplLst>
          <p:tmpl lvl="1">
            <p:tnLst>
              <p:par>
                <p:cTn presetID="6" presetClass="entr" presetSubtype="32"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circle(out)">
                      <p:cBhvr>
                        <p:cTn dur="750"/>
                        <p:tgtEl>
                          <p:spTgt spid="17"/>
                        </p:tgtEl>
                      </p:cBhvr>
                    </p:animEffect>
                  </p:childTnLst>
                </p:cTn>
              </p:par>
            </p:tnLst>
          </p:tmpl>
        </p:tmplLst>
      </p:bldP>
      <p:bldP spid="29" grpId="0" build="p">
        <p:tmplLst>
          <p:tmpl lvl="1">
            <p:tnLst>
              <p:par>
                <p:cTn presetID="23" presetClass="entr" presetSubtype="3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750" fill="hold"/>
                        <p:tgtEl>
                          <p:spTgt spid="29"/>
                        </p:tgtEl>
                        <p:attrNameLst>
                          <p:attrName>ppt_w</p:attrName>
                        </p:attrNameLst>
                      </p:cBhvr>
                      <p:tavLst>
                        <p:tav tm="0">
                          <p:val>
                            <p:strVal val="4*#ppt_w"/>
                          </p:val>
                        </p:tav>
                        <p:tav tm="100000">
                          <p:val>
                            <p:strVal val="#ppt_w"/>
                          </p:val>
                        </p:tav>
                      </p:tavLst>
                    </p:anim>
                    <p:anim calcmode="lin" valueType="num">
                      <p:cBhvr>
                        <p:cTn dur="750" fill="hold"/>
                        <p:tgtEl>
                          <p:spTgt spid="29"/>
                        </p:tgtEl>
                        <p:attrNameLst>
                          <p:attrName>ppt_h</p:attrName>
                        </p:attrNameLst>
                      </p:cBhvr>
                      <p:tavLst>
                        <p:tav tm="0">
                          <p:val>
                            <p:strVal val="4*#ppt_h"/>
                          </p:val>
                        </p:tav>
                        <p:tav tm="100000">
                          <p:val>
                            <p:strVal val="#ppt_h"/>
                          </p:val>
                        </p:tav>
                      </p:tavLst>
                    </p:anim>
                  </p:childTnLst>
                </p:cTn>
              </p:par>
            </p:tnLst>
          </p:tmpl>
        </p:tmplLst>
      </p:bldP>
      <p:bldP spid="29" grpId="1" build="p">
        <p:tmplLst>
          <p:tmpl lvl="1">
            <p:tnLst>
              <p:par>
                <p:cTn presetID="6" presetClass="entr" presetSubtype="32" fill="hold" nodeType="with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circle(out)">
                      <p:cBhvr>
                        <p:cTn dur="750"/>
                        <p:tgtEl>
                          <p:spTgt spid="29"/>
                        </p:tgtEl>
                      </p:cBhvr>
                    </p:animEffect>
                  </p:childTnLst>
                </p:cTn>
              </p:par>
            </p:tnLst>
          </p:tmpl>
        </p:tmplLst>
      </p:bldP>
      <p:bldP spid="30" grpId="0" animBg="1"/>
      <p:bldP spid="31" grpId="0" build="p">
        <p:tmplLst>
          <p:tmpl lvl="1">
            <p:tnLst>
              <p:par>
                <p:cTn presetID="2" presetClass="entr" presetSubtype="4"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500" fill="hold"/>
                        <p:tgtEl>
                          <p:spTgt spid="31"/>
                        </p:tgtEl>
                        <p:attrNameLst>
                          <p:attrName>ppt_x</p:attrName>
                        </p:attrNameLst>
                      </p:cBhvr>
                      <p:tavLst>
                        <p:tav tm="0">
                          <p:val>
                            <p:strVal val="#ppt_x"/>
                          </p:val>
                        </p:tav>
                        <p:tav tm="100000">
                          <p:val>
                            <p:strVal val="#ppt_x"/>
                          </p:val>
                        </p:tav>
                      </p:tavLst>
                    </p:anim>
                    <p:anim calcmode="lin" valueType="num">
                      <p:cBhvr additive="base">
                        <p:cTn dur="500" fill="hold"/>
                        <p:tgtEl>
                          <p:spTgt spid="31"/>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cxnSp>
        <p:nvCxnSpPr>
          <p:cNvPr id="56" name="直線コネクタ 55"/>
          <p:cNvCxnSpPr/>
          <p:nvPr userDrawn="1"/>
        </p:nvCxnSpPr>
        <p:spPr>
          <a:xfrm flipV="1">
            <a:off x="13125336" y="3495010"/>
            <a:ext cx="0" cy="3296984"/>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 name="直線コネクタ 3"/>
          <p:cNvCxnSpPr/>
          <p:nvPr userDrawn="1"/>
        </p:nvCxnSpPr>
        <p:spPr>
          <a:xfrm flipV="1">
            <a:off x="5959702" y="1957614"/>
            <a:ext cx="3185885"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flipH="1" flipV="1">
            <a:off x="9145588" y="1957614"/>
            <a:ext cx="3185885"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userDrawn="1"/>
        </p:nvCxnSpPr>
        <p:spPr>
          <a:xfrm>
            <a:off x="5959702" y="5143500"/>
            <a:ext cx="3185885"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userDrawn="1"/>
        </p:nvCxnSpPr>
        <p:spPr>
          <a:xfrm flipH="1">
            <a:off x="9145588" y="5143500"/>
            <a:ext cx="3185885" cy="3185886"/>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userDrawn="1"/>
        </p:nvCxnSpPr>
        <p:spPr>
          <a:xfrm flipV="1">
            <a:off x="5959702" y="1957614"/>
            <a:ext cx="0" cy="637177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userDrawn="1"/>
        </p:nvCxnSpPr>
        <p:spPr>
          <a:xfrm flipH="1">
            <a:off x="5959705" y="1957614"/>
            <a:ext cx="6371770"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userDrawn="1"/>
        </p:nvCxnSpPr>
        <p:spPr>
          <a:xfrm flipH="1">
            <a:off x="5959705" y="8329386"/>
            <a:ext cx="6371770"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userDrawn="1"/>
        </p:nvCxnSpPr>
        <p:spPr>
          <a:xfrm flipV="1">
            <a:off x="12331475" y="1957614"/>
            <a:ext cx="0" cy="6371772"/>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userDrawn="1"/>
        </p:nvCxnSpPr>
        <p:spPr>
          <a:xfrm>
            <a:off x="7497099" y="1163753"/>
            <a:ext cx="3296982"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a:off x="10794079" y="1163753"/>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flipV="1">
            <a:off x="5165839" y="1163753"/>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userDrawn="1"/>
        </p:nvCxnSpPr>
        <p:spPr>
          <a:xfrm flipV="1">
            <a:off x="5165839" y="3495010"/>
            <a:ext cx="0" cy="3296984"/>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userDrawn="1"/>
        </p:nvCxnSpPr>
        <p:spPr>
          <a:xfrm flipH="1" flipV="1">
            <a:off x="5165839" y="6791993"/>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userDrawn="1"/>
        </p:nvCxnSpPr>
        <p:spPr>
          <a:xfrm>
            <a:off x="7497099" y="9123249"/>
            <a:ext cx="3296982"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userDrawn="1"/>
        </p:nvCxnSpPr>
        <p:spPr>
          <a:xfrm flipV="1">
            <a:off x="10794079" y="6791993"/>
            <a:ext cx="2331257" cy="2331257"/>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9" name="円/楕円 58"/>
          <p:cNvSpPr/>
          <p:nvPr userDrawn="1"/>
        </p:nvSpPr>
        <p:spPr>
          <a:xfrm>
            <a:off x="4813074" y="810987"/>
            <a:ext cx="8665028" cy="8665028"/>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1" name="円/楕円 60"/>
          <p:cNvSpPr/>
          <p:nvPr userDrawn="1"/>
        </p:nvSpPr>
        <p:spPr>
          <a:xfrm>
            <a:off x="4800449" y="796473"/>
            <a:ext cx="8690354" cy="8690355"/>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2" name="円/楕円 61"/>
          <p:cNvSpPr/>
          <p:nvPr userDrawn="1"/>
        </p:nvSpPr>
        <p:spPr>
          <a:xfrm>
            <a:off x="4965107" y="973832"/>
            <a:ext cx="8321294" cy="832129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6" name="テキスト プレースホルダー 5"/>
          <p:cNvSpPr>
            <a:spLocks noGrp="1"/>
          </p:cNvSpPr>
          <p:nvPr>
            <p:ph type="body" sz="quarter" idx="15" hasCustomPrompt="1"/>
          </p:nvPr>
        </p:nvSpPr>
        <p:spPr>
          <a:xfrm>
            <a:off x="5335587" y="5108345"/>
            <a:ext cx="7620001" cy="1219199"/>
          </a:xfrm>
          <a:prstGeom prst="rect">
            <a:avLst/>
          </a:prstGeom>
        </p:spPr>
        <p:txBody>
          <a:bodyPr lIns="91433" tIns="45717" rIns="91433" bIns="45717"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SUBTITLE GOES HERE</a:t>
            </a:r>
            <a:endParaRPr kumimoji="1" lang="ja-JP" altLang="en-US" dirty="0"/>
          </a:p>
        </p:txBody>
      </p:sp>
      <p:sp>
        <p:nvSpPr>
          <p:cNvPr id="67" name="テキスト プレースホルダー 5"/>
          <p:cNvSpPr>
            <a:spLocks noGrp="1"/>
          </p:cNvSpPr>
          <p:nvPr>
            <p:ph type="body" sz="quarter" idx="16" hasCustomPrompt="1"/>
          </p:nvPr>
        </p:nvSpPr>
        <p:spPr>
          <a:xfrm>
            <a:off x="5335587" y="2075544"/>
            <a:ext cx="7620001" cy="3272289"/>
          </a:xfrm>
          <a:prstGeom prst="rect">
            <a:avLst/>
          </a:prstGeom>
        </p:spPr>
        <p:txBody>
          <a:bodyPr lIns="91433" tIns="45717" rIns="91433" bIns="45717" anchor="b">
            <a:noAutofit/>
          </a:bodyPr>
          <a:lstStyle>
            <a:lvl1pPr algn="ctr">
              <a:lnSpc>
                <a:spcPts val="6999"/>
              </a:lnSpc>
              <a:spcBef>
                <a:spcPts val="0"/>
              </a:spcBef>
              <a:defRPr sz="8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PRESENTATION TITLE</a:t>
            </a:r>
            <a:endParaRPr kumimoji="1" lang="ja-JP" altLang="en-US" dirty="0"/>
          </a:p>
        </p:txBody>
      </p:sp>
      <p:sp>
        <p:nvSpPr>
          <p:cNvPr id="68" name="テキスト プレースホルダー 5"/>
          <p:cNvSpPr>
            <a:spLocks noGrp="1"/>
          </p:cNvSpPr>
          <p:nvPr>
            <p:ph type="body" sz="quarter" idx="17" hasCustomPrompt="1"/>
          </p:nvPr>
        </p:nvSpPr>
        <p:spPr>
          <a:xfrm>
            <a:off x="7053942" y="7583032"/>
            <a:ext cx="4180114" cy="1219199"/>
          </a:xfrm>
          <a:prstGeom prst="rect">
            <a:avLst/>
          </a:prstGeom>
        </p:spPr>
        <p:txBody>
          <a:bodyPr lIns="91433" tIns="45717" rIns="91433" bIns="45717" anchor="b">
            <a:noAutofit/>
          </a:bodyPr>
          <a:lstStyle>
            <a:lvl1pPr algn="ctr">
              <a:lnSpc>
                <a:spcPct val="100000"/>
              </a:lnSpc>
              <a:spcBef>
                <a:spcPts val="0"/>
              </a:spcBef>
              <a:defRPr sz="2900" i="0" baseline="0">
                <a:solidFill>
                  <a:schemeClr val="bg1"/>
                </a:solidFill>
                <a:effectLst/>
                <a:latin typeface="Bebas Neue Regular" panose="00000500000000000000" pitchFamily="2" charset="0"/>
              </a:defRPr>
            </a:lvl1pPr>
          </a:lstStyle>
          <a:p>
            <a:pPr lvl="0"/>
            <a:r>
              <a:rPr kumimoji="1" lang="en-US" altLang="ja-JP" dirty="0"/>
              <a:t>AUTHOR</a:t>
            </a:r>
            <a:endParaRPr kumimoji="1" lang="ja-JP" altLang="en-US" dirty="0"/>
          </a:p>
        </p:txBody>
      </p:sp>
    </p:spTree>
    <p:extLst>
      <p:ext uri="{BB962C8B-B14F-4D97-AF65-F5344CB8AC3E}">
        <p14:creationId xmlns:p14="http://schemas.microsoft.com/office/powerpoint/2010/main" val="3171752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up)">
                                      <p:cBhvr>
                                        <p:cTn id="10" dur="1000"/>
                                        <p:tgtEl>
                                          <p:spTgt spid="4"/>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1000"/>
                                        <p:tgtEl>
                                          <p:spTgt spid="15"/>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1000"/>
                                        <p:tgtEl>
                                          <p:spTgt spid="16"/>
                                        </p:tgtEl>
                                      </p:cBhvr>
                                    </p:animEffect>
                                  </p:childTnLst>
                                </p:cTn>
                              </p:par>
                            </p:childTnLst>
                          </p:cTn>
                        </p:par>
                        <p:par>
                          <p:cTn id="17" fill="hold">
                            <p:stCondLst>
                              <p:cond delay="1000"/>
                            </p:stCondLst>
                            <p:childTnLst>
                              <p:par>
                                <p:cTn id="18" presetID="23" presetClass="exit" presetSubtype="16" fill="hold" nodeType="afterEffect">
                                  <p:stCondLst>
                                    <p:cond delay="0"/>
                                  </p:stCondLst>
                                  <p:childTnLst>
                                    <p:anim calcmode="lin" valueType="num">
                                      <p:cBhvr>
                                        <p:cTn id="19" dur="2000"/>
                                        <p:tgtEl>
                                          <p:spTgt spid="14"/>
                                        </p:tgtEl>
                                        <p:attrNameLst>
                                          <p:attrName>ppt_w</p:attrName>
                                        </p:attrNameLst>
                                      </p:cBhvr>
                                      <p:tavLst>
                                        <p:tav tm="0">
                                          <p:val>
                                            <p:strVal val="ppt_w"/>
                                          </p:val>
                                        </p:tav>
                                        <p:tav tm="100000">
                                          <p:val>
                                            <p:strVal val="4*ppt_w"/>
                                          </p:val>
                                        </p:tav>
                                      </p:tavLst>
                                    </p:anim>
                                    <p:anim calcmode="lin" valueType="num">
                                      <p:cBhvr>
                                        <p:cTn id="20" dur="2000"/>
                                        <p:tgtEl>
                                          <p:spTgt spid="14"/>
                                        </p:tgtEl>
                                        <p:attrNameLst>
                                          <p:attrName>ppt_h</p:attrName>
                                        </p:attrNameLst>
                                      </p:cBhvr>
                                      <p:tavLst>
                                        <p:tav tm="0">
                                          <p:val>
                                            <p:strVal val="ppt_h"/>
                                          </p:val>
                                        </p:tav>
                                        <p:tav tm="100000">
                                          <p:val>
                                            <p:strVal val="4*ppt_h"/>
                                          </p:val>
                                        </p:tav>
                                      </p:tavLst>
                                    </p:anim>
                                    <p:set>
                                      <p:cBhvr>
                                        <p:cTn id="21" dur="1" fill="hold">
                                          <p:stCondLst>
                                            <p:cond delay="1999"/>
                                          </p:stCondLst>
                                        </p:cTn>
                                        <p:tgtEl>
                                          <p:spTgt spid="14"/>
                                        </p:tgtEl>
                                        <p:attrNameLst>
                                          <p:attrName>style.visibility</p:attrName>
                                        </p:attrNameLst>
                                      </p:cBhvr>
                                      <p:to>
                                        <p:strVal val="hidden"/>
                                      </p:to>
                                    </p:set>
                                  </p:childTnLst>
                                </p:cTn>
                              </p:par>
                              <p:par>
                                <p:cTn id="22" presetID="23" presetClass="exit" presetSubtype="16" fill="hold" nodeType="withEffect">
                                  <p:stCondLst>
                                    <p:cond delay="0"/>
                                  </p:stCondLst>
                                  <p:childTnLst>
                                    <p:anim calcmode="lin" valueType="num">
                                      <p:cBhvr>
                                        <p:cTn id="23" dur="2000"/>
                                        <p:tgtEl>
                                          <p:spTgt spid="4"/>
                                        </p:tgtEl>
                                        <p:attrNameLst>
                                          <p:attrName>ppt_w</p:attrName>
                                        </p:attrNameLst>
                                      </p:cBhvr>
                                      <p:tavLst>
                                        <p:tav tm="0">
                                          <p:val>
                                            <p:strVal val="ppt_w"/>
                                          </p:val>
                                        </p:tav>
                                        <p:tav tm="100000">
                                          <p:val>
                                            <p:strVal val="4*ppt_w"/>
                                          </p:val>
                                        </p:tav>
                                      </p:tavLst>
                                    </p:anim>
                                    <p:anim calcmode="lin" valueType="num">
                                      <p:cBhvr>
                                        <p:cTn id="24" dur="2000"/>
                                        <p:tgtEl>
                                          <p:spTgt spid="4"/>
                                        </p:tgtEl>
                                        <p:attrNameLst>
                                          <p:attrName>ppt_h</p:attrName>
                                        </p:attrNameLst>
                                      </p:cBhvr>
                                      <p:tavLst>
                                        <p:tav tm="0">
                                          <p:val>
                                            <p:strVal val="ppt_h"/>
                                          </p:val>
                                        </p:tav>
                                        <p:tav tm="100000">
                                          <p:val>
                                            <p:strVal val="4*ppt_h"/>
                                          </p:val>
                                        </p:tav>
                                      </p:tavLst>
                                    </p:anim>
                                    <p:set>
                                      <p:cBhvr>
                                        <p:cTn id="25" dur="1" fill="hold">
                                          <p:stCondLst>
                                            <p:cond delay="1999"/>
                                          </p:stCondLst>
                                        </p:cTn>
                                        <p:tgtEl>
                                          <p:spTgt spid="4"/>
                                        </p:tgtEl>
                                        <p:attrNameLst>
                                          <p:attrName>style.visibility</p:attrName>
                                        </p:attrNameLst>
                                      </p:cBhvr>
                                      <p:to>
                                        <p:strVal val="hidden"/>
                                      </p:to>
                                    </p:set>
                                  </p:childTnLst>
                                </p:cTn>
                              </p:par>
                              <p:par>
                                <p:cTn id="26" presetID="23" presetClass="exit" presetSubtype="16" fill="hold" nodeType="withEffect">
                                  <p:stCondLst>
                                    <p:cond delay="0"/>
                                  </p:stCondLst>
                                  <p:childTnLst>
                                    <p:anim calcmode="lin" valueType="num">
                                      <p:cBhvr>
                                        <p:cTn id="27" dur="2000"/>
                                        <p:tgtEl>
                                          <p:spTgt spid="15"/>
                                        </p:tgtEl>
                                        <p:attrNameLst>
                                          <p:attrName>ppt_w</p:attrName>
                                        </p:attrNameLst>
                                      </p:cBhvr>
                                      <p:tavLst>
                                        <p:tav tm="0">
                                          <p:val>
                                            <p:strVal val="ppt_w"/>
                                          </p:val>
                                        </p:tav>
                                        <p:tav tm="100000">
                                          <p:val>
                                            <p:strVal val="4*ppt_w"/>
                                          </p:val>
                                        </p:tav>
                                      </p:tavLst>
                                    </p:anim>
                                    <p:anim calcmode="lin" valueType="num">
                                      <p:cBhvr>
                                        <p:cTn id="28" dur="2000"/>
                                        <p:tgtEl>
                                          <p:spTgt spid="15"/>
                                        </p:tgtEl>
                                        <p:attrNameLst>
                                          <p:attrName>ppt_h</p:attrName>
                                        </p:attrNameLst>
                                      </p:cBhvr>
                                      <p:tavLst>
                                        <p:tav tm="0">
                                          <p:val>
                                            <p:strVal val="ppt_h"/>
                                          </p:val>
                                        </p:tav>
                                        <p:tav tm="100000">
                                          <p:val>
                                            <p:strVal val="4*ppt_h"/>
                                          </p:val>
                                        </p:tav>
                                      </p:tavLst>
                                    </p:anim>
                                    <p:set>
                                      <p:cBhvr>
                                        <p:cTn id="29" dur="1" fill="hold">
                                          <p:stCondLst>
                                            <p:cond delay="1999"/>
                                          </p:stCondLst>
                                        </p:cTn>
                                        <p:tgtEl>
                                          <p:spTgt spid="15"/>
                                        </p:tgtEl>
                                        <p:attrNameLst>
                                          <p:attrName>style.visibility</p:attrName>
                                        </p:attrNameLst>
                                      </p:cBhvr>
                                      <p:to>
                                        <p:strVal val="hidden"/>
                                      </p:to>
                                    </p:set>
                                  </p:childTnLst>
                                </p:cTn>
                              </p:par>
                              <p:par>
                                <p:cTn id="30" presetID="23" presetClass="exit" presetSubtype="16" fill="hold" nodeType="withEffect">
                                  <p:stCondLst>
                                    <p:cond delay="0"/>
                                  </p:stCondLst>
                                  <p:childTnLst>
                                    <p:anim calcmode="lin" valueType="num">
                                      <p:cBhvr>
                                        <p:cTn id="31" dur="2000"/>
                                        <p:tgtEl>
                                          <p:spTgt spid="16"/>
                                        </p:tgtEl>
                                        <p:attrNameLst>
                                          <p:attrName>ppt_w</p:attrName>
                                        </p:attrNameLst>
                                      </p:cBhvr>
                                      <p:tavLst>
                                        <p:tav tm="0">
                                          <p:val>
                                            <p:strVal val="ppt_w"/>
                                          </p:val>
                                        </p:tav>
                                        <p:tav tm="100000">
                                          <p:val>
                                            <p:strVal val="4*ppt_w"/>
                                          </p:val>
                                        </p:tav>
                                      </p:tavLst>
                                    </p:anim>
                                    <p:anim calcmode="lin" valueType="num">
                                      <p:cBhvr>
                                        <p:cTn id="32" dur="2000"/>
                                        <p:tgtEl>
                                          <p:spTgt spid="16"/>
                                        </p:tgtEl>
                                        <p:attrNameLst>
                                          <p:attrName>ppt_h</p:attrName>
                                        </p:attrNameLst>
                                      </p:cBhvr>
                                      <p:tavLst>
                                        <p:tav tm="0">
                                          <p:val>
                                            <p:strVal val="ppt_h"/>
                                          </p:val>
                                        </p:tav>
                                        <p:tav tm="100000">
                                          <p:val>
                                            <p:strVal val="4*ppt_h"/>
                                          </p:val>
                                        </p:tav>
                                      </p:tavLst>
                                    </p:anim>
                                    <p:set>
                                      <p:cBhvr>
                                        <p:cTn id="33" dur="1" fill="hold">
                                          <p:stCondLst>
                                            <p:cond delay="1999"/>
                                          </p:stCondLst>
                                        </p:cTn>
                                        <p:tgtEl>
                                          <p:spTgt spid="16"/>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2000"/>
                                        <p:tgtEl>
                                          <p:spTgt spid="4"/>
                                        </p:tgtEl>
                                      </p:cBhvr>
                                    </p:animEffect>
                                    <p:set>
                                      <p:cBhvr>
                                        <p:cTn id="39" dur="1" fill="hold">
                                          <p:stCondLst>
                                            <p:cond delay="1999"/>
                                          </p:stCondLst>
                                        </p:cTn>
                                        <p:tgtEl>
                                          <p:spTgt spid="4"/>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2000"/>
                                        <p:tgtEl>
                                          <p:spTgt spid="15"/>
                                        </p:tgtEl>
                                      </p:cBhvr>
                                    </p:animEffect>
                                    <p:set>
                                      <p:cBhvr>
                                        <p:cTn id="42" dur="1" fill="hold">
                                          <p:stCondLst>
                                            <p:cond delay="1999"/>
                                          </p:stCondLst>
                                        </p:cTn>
                                        <p:tgtEl>
                                          <p:spTgt spid="15"/>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16"/>
                                        </p:tgtEl>
                                      </p:cBhvr>
                                    </p:animEffect>
                                    <p:set>
                                      <p:cBhvr>
                                        <p:cTn id="45" dur="1" fill="hold">
                                          <p:stCondLst>
                                            <p:cond delay="1999"/>
                                          </p:stCondLst>
                                        </p:cTn>
                                        <p:tgtEl>
                                          <p:spTgt spid="16"/>
                                        </p:tgtEl>
                                        <p:attrNameLst>
                                          <p:attrName>style.visibility</p:attrName>
                                        </p:attrNameLst>
                                      </p:cBhvr>
                                      <p:to>
                                        <p:strVal val="hidden"/>
                                      </p:to>
                                    </p:set>
                                  </p:childTnLst>
                                </p:cTn>
                              </p:par>
                              <p:par>
                                <p:cTn id="46" presetID="22" presetClass="entr" presetSubtype="4" fill="hold" nodeType="withEffect">
                                  <p:stCondLst>
                                    <p:cond delay="250"/>
                                  </p:stCondLst>
                                  <p:childTnLst>
                                    <p:set>
                                      <p:cBhvr>
                                        <p:cTn id="47" dur="1" fill="hold">
                                          <p:stCondLst>
                                            <p:cond delay="0"/>
                                          </p:stCondLst>
                                        </p:cTn>
                                        <p:tgtEl>
                                          <p:spTgt spid="24"/>
                                        </p:tgtEl>
                                        <p:attrNameLst>
                                          <p:attrName>style.visibility</p:attrName>
                                        </p:attrNameLst>
                                      </p:cBhvr>
                                      <p:to>
                                        <p:strVal val="visible"/>
                                      </p:to>
                                    </p:set>
                                    <p:animEffect transition="in" filter="wipe(down)">
                                      <p:cBhvr>
                                        <p:cTn id="48" dur="1000"/>
                                        <p:tgtEl>
                                          <p:spTgt spid="24"/>
                                        </p:tgtEl>
                                      </p:cBhvr>
                                    </p:animEffect>
                                  </p:childTnLst>
                                </p:cTn>
                              </p:par>
                              <p:par>
                                <p:cTn id="49" presetID="22" presetClass="entr" presetSubtype="2" fill="hold"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wipe(right)">
                                      <p:cBhvr>
                                        <p:cTn id="51" dur="1000"/>
                                        <p:tgtEl>
                                          <p:spTgt spid="19"/>
                                        </p:tgtEl>
                                      </p:cBhvr>
                                    </p:animEffect>
                                  </p:childTnLst>
                                </p:cTn>
                              </p:par>
                              <p:par>
                                <p:cTn id="52" presetID="22" presetClass="entr" presetSubtype="1" fill="hold" nodeType="withEffect">
                                  <p:stCondLst>
                                    <p:cond delay="250"/>
                                  </p:stCondLst>
                                  <p:childTnLst>
                                    <p:set>
                                      <p:cBhvr>
                                        <p:cTn id="53" dur="1" fill="hold">
                                          <p:stCondLst>
                                            <p:cond delay="0"/>
                                          </p:stCondLst>
                                        </p:cTn>
                                        <p:tgtEl>
                                          <p:spTgt spid="17"/>
                                        </p:tgtEl>
                                        <p:attrNameLst>
                                          <p:attrName>style.visibility</p:attrName>
                                        </p:attrNameLst>
                                      </p:cBhvr>
                                      <p:to>
                                        <p:strVal val="visible"/>
                                      </p:to>
                                    </p:set>
                                    <p:animEffect transition="in" filter="wipe(up)">
                                      <p:cBhvr>
                                        <p:cTn id="54" dur="1000"/>
                                        <p:tgtEl>
                                          <p:spTgt spid="17"/>
                                        </p:tgtEl>
                                      </p:cBhvr>
                                    </p:animEffect>
                                  </p:childTnLst>
                                </p:cTn>
                              </p:par>
                              <p:par>
                                <p:cTn id="55" presetID="22" presetClass="entr" presetSubtype="8" fill="hold" nodeType="withEffect">
                                  <p:stCondLst>
                                    <p:cond delay="25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1000"/>
                                        <p:tgtEl>
                                          <p:spTgt spid="23"/>
                                        </p:tgtEl>
                                      </p:cBhvr>
                                    </p:animEffect>
                                  </p:childTnLst>
                                </p:cTn>
                              </p:par>
                              <p:par>
                                <p:cTn id="58" presetID="23" presetClass="exit" presetSubtype="16" fill="hold" nodeType="withEffect">
                                  <p:stCondLst>
                                    <p:cond delay="1250"/>
                                  </p:stCondLst>
                                  <p:childTnLst>
                                    <p:anim calcmode="lin" valueType="num">
                                      <p:cBhvr>
                                        <p:cTn id="59" dur="2000"/>
                                        <p:tgtEl>
                                          <p:spTgt spid="24"/>
                                        </p:tgtEl>
                                        <p:attrNameLst>
                                          <p:attrName>ppt_w</p:attrName>
                                        </p:attrNameLst>
                                      </p:cBhvr>
                                      <p:tavLst>
                                        <p:tav tm="0">
                                          <p:val>
                                            <p:strVal val="ppt_w"/>
                                          </p:val>
                                        </p:tav>
                                        <p:tav tm="100000">
                                          <p:val>
                                            <p:strVal val="4*ppt_w"/>
                                          </p:val>
                                        </p:tav>
                                      </p:tavLst>
                                    </p:anim>
                                    <p:anim calcmode="lin" valueType="num">
                                      <p:cBhvr>
                                        <p:cTn id="60" dur="2000"/>
                                        <p:tgtEl>
                                          <p:spTgt spid="24"/>
                                        </p:tgtEl>
                                        <p:attrNameLst>
                                          <p:attrName>ppt_h</p:attrName>
                                        </p:attrNameLst>
                                      </p:cBhvr>
                                      <p:tavLst>
                                        <p:tav tm="0">
                                          <p:val>
                                            <p:strVal val="ppt_h"/>
                                          </p:val>
                                        </p:tav>
                                        <p:tav tm="100000">
                                          <p:val>
                                            <p:strVal val="4*ppt_h"/>
                                          </p:val>
                                        </p:tav>
                                      </p:tavLst>
                                    </p:anim>
                                    <p:set>
                                      <p:cBhvr>
                                        <p:cTn id="61" dur="1" fill="hold">
                                          <p:stCondLst>
                                            <p:cond delay="1999"/>
                                          </p:stCondLst>
                                        </p:cTn>
                                        <p:tgtEl>
                                          <p:spTgt spid="24"/>
                                        </p:tgtEl>
                                        <p:attrNameLst>
                                          <p:attrName>style.visibility</p:attrName>
                                        </p:attrNameLst>
                                      </p:cBhvr>
                                      <p:to>
                                        <p:strVal val="hidden"/>
                                      </p:to>
                                    </p:set>
                                  </p:childTnLst>
                                </p:cTn>
                              </p:par>
                              <p:par>
                                <p:cTn id="62" presetID="23" presetClass="exit" presetSubtype="16" fill="hold" nodeType="withEffect">
                                  <p:stCondLst>
                                    <p:cond delay="1250"/>
                                  </p:stCondLst>
                                  <p:childTnLst>
                                    <p:anim calcmode="lin" valueType="num">
                                      <p:cBhvr>
                                        <p:cTn id="63" dur="2000"/>
                                        <p:tgtEl>
                                          <p:spTgt spid="19"/>
                                        </p:tgtEl>
                                        <p:attrNameLst>
                                          <p:attrName>ppt_w</p:attrName>
                                        </p:attrNameLst>
                                      </p:cBhvr>
                                      <p:tavLst>
                                        <p:tav tm="0">
                                          <p:val>
                                            <p:strVal val="ppt_w"/>
                                          </p:val>
                                        </p:tav>
                                        <p:tav tm="100000">
                                          <p:val>
                                            <p:strVal val="4*ppt_w"/>
                                          </p:val>
                                        </p:tav>
                                      </p:tavLst>
                                    </p:anim>
                                    <p:anim calcmode="lin" valueType="num">
                                      <p:cBhvr>
                                        <p:cTn id="64" dur="2000"/>
                                        <p:tgtEl>
                                          <p:spTgt spid="19"/>
                                        </p:tgtEl>
                                        <p:attrNameLst>
                                          <p:attrName>ppt_h</p:attrName>
                                        </p:attrNameLst>
                                      </p:cBhvr>
                                      <p:tavLst>
                                        <p:tav tm="0">
                                          <p:val>
                                            <p:strVal val="ppt_h"/>
                                          </p:val>
                                        </p:tav>
                                        <p:tav tm="100000">
                                          <p:val>
                                            <p:strVal val="4*ppt_h"/>
                                          </p:val>
                                        </p:tav>
                                      </p:tavLst>
                                    </p:anim>
                                    <p:set>
                                      <p:cBhvr>
                                        <p:cTn id="65" dur="1" fill="hold">
                                          <p:stCondLst>
                                            <p:cond delay="1999"/>
                                          </p:stCondLst>
                                        </p:cTn>
                                        <p:tgtEl>
                                          <p:spTgt spid="19"/>
                                        </p:tgtEl>
                                        <p:attrNameLst>
                                          <p:attrName>style.visibility</p:attrName>
                                        </p:attrNameLst>
                                      </p:cBhvr>
                                      <p:to>
                                        <p:strVal val="hidden"/>
                                      </p:to>
                                    </p:set>
                                  </p:childTnLst>
                                </p:cTn>
                              </p:par>
                              <p:par>
                                <p:cTn id="66" presetID="23" presetClass="exit" presetSubtype="16" fill="hold" nodeType="withEffect">
                                  <p:stCondLst>
                                    <p:cond delay="1250"/>
                                  </p:stCondLst>
                                  <p:childTnLst>
                                    <p:anim calcmode="lin" valueType="num">
                                      <p:cBhvr>
                                        <p:cTn id="67" dur="2000"/>
                                        <p:tgtEl>
                                          <p:spTgt spid="17"/>
                                        </p:tgtEl>
                                        <p:attrNameLst>
                                          <p:attrName>ppt_w</p:attrName>
                                        </p:attrNameLst>
                                      </p:cBhvr>
                                      <p:tavLst>
                                        <p:tav tm="0">
                                          <p:val>
                                            <p:strVal val="ppt_w"/>
                                          </p:val>
                                        </p:tav>
                                        <p:tav tm="100000">
                                          <p:val>
                                            <p:strVal val="4*ppt_w"/>
                                          </p:val>
                                        </p:tav>
                                      </p:tavLst>
                                    </p:anim>
                                    <p:anim calcmode="lin" valueType="num">
                                      <p:cBhvr>
                                        <p:cTn id="68" dur="2000"/>
                                        <p:tgtEl>
                                          <p:spTgt spid="17"/>
                                        </p:tgtEl>
                                        <p:attrNameLst>
                                          <p:attrName>ppt_h</p:attrName>
                                        </p:attrNameLst>
                                      </p:cBhvr>
                                      <p:tavLst>
                                        <p:tav tm="0">
                                          <p:val>
                                            <p:strVal val="ppt_h"/>
                                          </p:val>
                                        </p:tav>
                                        <p:tav tm="100000">
                                          <p:val>
                                            <p:strVal val="4*ppt_h"/>
                                          </p:val>
                                        </p:tav>
                                      </p:tavLst>
                                    </p:anim>
                                    <p:set>
                                      <p:cBhvr>
                                        <p:cTn id="69" dur="1" fill="hold">
                                          <p:stCondLst>
                                            <p:cond delay="1999"/>
                                          </p:stCondLst>
                                        </p:cTn>
                                        <p:tgtEl>
                                          <p:spTgt spid="17"/>
                                        </p:tgtEl>
                                        <p:attrNameLst>
                                          <p:attrName>style.visibility</p:attrName>
                                        </p:attrNameLst>
                                      </p:cBhvr>
                                      <p:to>
                                        <p:strVal val="hidden"/>
                                      </p:to>
                                    </p:set>
                                  </p:childTnLst>
                                </p:cTn>
                              </p:par>
                              <p:par>
                                <p:cTn id="70" presetID="23" presetClass="exit" presetSubtype="16" fill="hold" nodeType="withEffect">
                                  <p:stCondLst>
                                    <p:cond delay="1250"/>
                                  </p:stCondLst>
                                  <p:childTnLst>
                                    <p:anim calcmode="lin" valueType="num">
                                      <p:cBhvr>
                                        <p:cTn id="71" dur="2000"/>
                                        <p:tgtEl>
                                          <p:spTgt spid="23"/>
                                        </p:tgtEl>
                                        <p:attrNameLst>
                                          <p:attrName>ppt_w</p:attrName>
                                        </p:attrNameLst>
                                      </p:cBhvr>
                                      <p:tavLst>
                                        <p:tav tm="0">
                                          <p:val>
                                            <p:strVal val="ppt_w"/>
                                          </p:val>
                                        </p:tav>
                                        <p:tav tm="100000">
                                          <p:val>
                                            <p:strVal val="4*ppt_w"/>
                                          </p:val>
                                        </p:tav>
                                      </p:tavLst>
                                    </p:anim>
                                    <p:anim calcmode="lin" valueType="num">
                                      <p:cBhvr>
                                        <p:cTn id="72" dur="2000"/>
                                        <p:tgtEl>
                                          <p:spTgt spid="23"/>
                                        </p:tgtEl>
                                        <p:attrNameLst>
                                          <p:attrName>ppt_h</p:attrName>
                                        </p:attrNameLst>
                                      </p:cBhvr>
                                      <p:tavLst>
                                        <p:tav tm="0">
                                          <p:val>
                                            <p:strVal val="ppt_h"/>
                                          </p:val>
                                        </p:tav>
                                        <p:tav tm="100000">
                                          <p:val>
                                            <p:strVal val="4*ppt_h"/>
                                          </p:val>
                                        </p:tav>
                                      </p:tavLst>
                                    </p:anim>
                                    <p:set>
                                      <p:cBhvr>
                                        <p:cTn id="73" dur="1" fill="hold">
                                          <p:stCondLst>
                                            <p:cond delay="1999"/>
                                          </p:stCondLst>
                                        </p:cTn>
                                        <p:tgtEl>
                                          <p:spTgt spid="23"/>
                                        </p:tgtEl>
                                        <p:attrNameLst>
                                          <p:attrName>style.visibility</p:attrName>
                                        </p:attrNameLst>
                                      </p:cBhvr>
                                      <p:to>
                                        <p:strVal val="hidden"/>
                                      </p:to>
                                    </p:set>
                                  </p:childTnLst>
                                </p:cTn>
                              </p:par>
                              <p:par>
                                <p:cTn id="74" presetID="10" presetClass="exit" presetSubtype="0" fill="hold" nodeType="withEffect">
                                  <p:stCondLst>
                                    <p:cond delay="1250"/>
                                  </p:stCondLst>
                                  <p:childTnLst>
                                    <p:animEffect transition="out" filter="fade">
                                      <p:cBhvr>
                                        <p:cTn id="75" dur="2000"/>
                                        <p:tgtEl>
                                          <p:spTgt spid="24"/>
                                        </p:tgtEl>
                                      </p:cBhvr>
                                    </p:animEffect>
                                    <p:set>
                                      <p:cBhvr>
                                        <p:cTn id="76" dur="1" fill="hold">
                                          <p:stCondLst>
                                            <p:cond delay="1999"/>
                                          </p:stCondLst>
                                        </p:cTn>
                                        <p:tgtEl>
                                          <p:spTgt spid="24"/>
                                        </p:tgtEl>
                                        <p:attrNameLst>
                                          <p:attrName>style.visibility</p:attrName>
                                        </p:attrNameLst>
                                      </p:cBhvr>
                                      <p:to>
                                        <p:strVal val="hidden"/>
                                      </p:to>
                                    </p:set>
                                  </p:childTnLst>
                                </p:cTn>
                              </p:par>
                              <p:par>
                                <p:cTn id="77" presetID="10" presetClass="exit" presetSubtype="0" fill="hold" nodeType="withEffect">
                                  <p:stCondLst>
                                    <p:cond delay="1250"/>
                                  </p:stCondLst>
                                  <p:childTnLst>
                                    <p:animEffect transition="out" filter="fade">
                                      <p:cBhvr>
                                        <p:cTn id="78" dur="2000"/>
                                        <p:tgtEl>
                                          <p:spTgt spid="19"/>
                                        </p:tgtEl>
                                      </p:cBhvr>
                                    </p:animEffect>
                                    <p:set>
                                      <p:cBhvr>
                                        <p:cTn id="79" dur="1" fill="hold">
                                          <p:stCondLst>
                                            <p:cond delay="1999"/>
                                          </p:stCondLst>
                                        </p:cTn>
                                        <p:tgtEl>
                                          <p:spTgt spid="19"/>
                                        </p:tgtEl>
                                        <p:attrNameLst>
                                          <p:attrName>style.visibility</p:attrName>
                                        </p:attrNameLst>
                                      </p:cBhvr>
                                      <p:to>
                                        <p:strVal val="hidden"/>
                                      </p:to>
                                    </p:set>
                                  </p:childTnLst>
                                </p:cTn>
                              </p:par>
                              <p:par>
                                <p:cTn id="80" presetID="10" presetClass="exit" presetSubtype="0" fill="hold" nodeType="withEffect">
                                  <p:stCondLst>
                                    <p:cond delay="1250"/>
                                  </p:stCondLst>
                                  <p:childTnLst>
                                    <p:animEffect transition="out" filter="fade">
                                      <p:cBhvr>
                                        <p:cTn id="81" dur="2000"/>
                                        <p:tgtEl>
                                          <p:spTgt spid="17"/>
                                        </p:tgtEl>
                                      </p:cBhvr>
                                    </p:animEffect>
                                    <p:set>
                                      <p:cBhvr>
                                        <p:cTn id="82" dur="1" fill="hold">
                                          <p:stCondLst>
                                            <p:cond delay="1999"/>
                                          </p:stCondLst>
                                        </p:cTn>
                                        <p:tgtEl>
                                          <p:spTgt spid="17"/>
                                        </p:tgtEl>
                                        <p:attrNameLst>
                                          <p:attrName>style.visibility</p:attrName>
                                        </p:attrNameLst>
                                      </p:cBhvr>
                                      <p:to>
                                        <p:strVal val="hidden"/>
                                      </p:to>
                                    </p:set>
                                  </p:childTnLst>
                                </p:cTn>
                              </p:par>
                              <p:par>
                                <p:cTn id="83" presetID="10" presetClass="exit" presetSubtype="0" fill="hold" nodeType="withEffect">
                                  <p:stCondLst>
                                    <p:cond delay="1250"/>
                                  </p:stCondLst>
                                  <p:childTnLst>
                                    <p:animEffect transition="out" filter="fade">
                                      <p:cBhvr>
                                        <p:cTn id="84" dur="2000"/>
                                        <p:tgtEl>
                                          <p:spTgt spid="23"/>
                                        </p:tgtEl>
                                      </p:cBhvr>
                                    </p:animEffect>
                                    <p:set>
                                      <p:cBhvr>
                                        <p:cTn id="85" dur="1" fill="hold">
                                          <p:stCondLst>
                                            <p:cond delay="1999"/>
                                          </p:stCondLst>
                                        </p:cTn>
                                        <p:tgtEl>
                                          <p:spTgt spid="23"/>
                                        </p:tgtEl>
                                        <p:attrNameLst>
                                          <p:attrName>style.visibility</p:attrName>
                                        </p:attrNameLst>
                                      </p:cBhvr>
                                      <p:to>
                                        <p:strVal val="hidden"/>
                                      </p:to>
                                    </p:set>
                                  </p:childTnLst>
                                </p:cTn>
                              </p:par>
                              <p:par>
                                <p:cTn id="86" presetID="22" presetClass="entr" presetSubtype="4" fill="hold" nodeType="withEffect">
                                  <p:stCondLst>
                                    <p:cond delay="1250"/>
                                  </p:stCondLst>
                                  <p:childTnLst>
                                    <p:set>
                                      <p:cBhvr>
                                        <p:cTn id="87" dur="1" fill="hold">
                                          <p:stCondLst>
                                            <p:cond delay="0"/>
                                          </p:stCondLst>
                                        </p:cTn>
                                        <p:tgtEl>
                                          <p:spTgt spid="56"/>
                                        </p:tgtEl>
                                        <p:attrNameLst>
                                          <p:attrName>style.visibility</p:attrName>
                                        </p:attrNameLst>
                                      </p:cBhvr>
                                      <p:to>
                                        <p:strVal val="visible"/>
                                      </p:to>
                                    </p:set>
                                    <p:animEffect transition="in" filter="wipe(down)">
                                      <p:cBhvr>
                                        <p:cTn id="88" dur="1000"/>
                                        <p:tgtEl>
                                          <p:spTgt spid="56"/>
                                        </p:tgtEl>
                                      </p:cBhvr>
                                    </p:animEffect>
                                  </p:childTnLst>
                                </p:cTn>
                              </p:par>
                              <p:par>
                                <p:cTn id="89" presetID="22" presetClass="entr" presetSubtype="2" fill="hold" nodeType="withEffect">
                                  <p:stCondLst>
                                    <p:cond delay="1250"/>
                                  </p:stCondLst>
                                  <p:childTnLst>
                                    <p:set>
                                      <p:cBhvr>
                                        <p:cTn id="90" dur="1" fill="hold">
                                          <p:stCondLst>
                                            <p:cond delay="0"/>
                                          </p:stCondLst>
                                        </p:cTn>
                                        <p:tgtEl>
                                          <p:spTgt spid="36"/>
                                        </p:tgtEl>
                                        <p:attrNameLst>
                                          <p:attrName>style.visibility</p:attrName>
                                        </p:attrNameLst>
                                      </p:cBhvr>
                                      <p:to>
                                        <p:strVal val="visible"/>
                                      </p:to>
                                    </p:set>
                                    <p:animEffect transition="in" filter="wipe(right)">
                                      <p:cBhvr>
                                        <p:cTn id="91" dur="1000"/>
                                        <p:tgtEl>
                                          <p:spTgt spid="36"/>
                                        </p:tgtEl>
                                      </p:cBhvr>
                                    </p:animEffect>
                                  </p:childTnLst>
                                </p:cTn>
                              </p:par>
                              <p:par>
                                <p:cTn id="92" presetID="22" presetClass="entr" presetSubtype="2" fill="hold" nodeType="withEffect">
                                  <p:stCondLst>
                                    <p:cond delay="1250"/>
                                  </p:stCondLst>
                                  <p:childTnLst>
                                    <p:set>
                                      <p:cBhvr>
                                        <p:cTn id="93" dur="1" fill="hold">
                                          <p:stCondLst>
                                            <p:cond delay="0"/>
                                          </p:stCondLst>
                                        </p:cTn>
                                        <p:tgtEl>
                                          <p:spTgt spid="33"/>
                                        </p:tgtEl>
                                        <p:attrNameLst>
                                          <p:attrName>style.visibility</p:attrName>
                                        </p:attrNameLst>
                                      </p:cBhvr>
                                      <p:to>
                                        <p:strVal val="visible"/>
                                      </p:to>
                                    </p:set>
                                    <p:animEffect transition="in" filter="wipe(right)">
                                      <p:cBhvr>
                                        <p:cTn id="94" dur="1000"/>
                                        <p:tgtEl>
                                          <p:spTgt spid="33"/>
                                        </p:tgtEl>
                                      </p:cBhvr>
                                    </p:animEffect>
                                  </p:childTnLst>
                                </p:cTn>
                              </p:par>
                              <p:par>
                                <p:cTn id="95" presetID="22" presetClass="entr" presetSubtype="1" fill="hold" nodeType="withEffect">
                                  <p:stCondLst>
                                    <p:cond delay="1250"/>
                                  </p:stCondLst>
                                  <p:childTnLst>
                                    <p:set>
                                      <p:cBhvr>
                                        <p:cTn id="96" dur="1" fill="hold">
                                          <p:stCondLst>
                                            <p:cond delay="0"/>
                                          </p:stCondLst>
                                        </p:cTn>
                                        <p:tgtEl>
                                          <p:spTgt spid="39"/>
                                        </p:tgtEl>
                                        <p:attrNameLst>
                                          <p:attrName>style.visibility</p:attrName>
                                        </p:attrNameLst>
                                      </p:cBhvr>
                                      <p:to>
                                        <p:strVal val="visible"/>
                                      </p:to>
                                    </p:set>
                                    <p:animEffect transition="in" filter="wipe(up)">
                                      <p:cBhvr>
                                        <p:cTn id="97" dur="1000"/>
                                        <p:tgtEl>
                                          <p:spTgt spid="39"/>
                                        </p:tgtEl>
                                      </p:cBhvr>
                                    </p:animEffect>
                                  </p:childTnLst>
                                </p:cTn>
                              </p:par>
                              <p:par>
                                <p:cTn id="98" presetID="22" presetClass="entr" presetSubtype="1" fill="hold" nodeType="withEffect">
                                  <p:stCondLst>
                                    <p:cond delay="1250"/>
                                  </p:stCondLst>
                                  <p:childTnLst>
                                    <p:set>
                                      <p:cBhvr>
                                        <p:cTn id="99" dur="1" fill="hold">
                                          <p:stCondLst>
                                            <p:cond delay="0"/>
                                          </p:stCondLst>
                                        </p:cTn>
                                        <p:tgtEl>
                                          <p:spTgt spid="43"/>
                                        </p:tgtEl>
                                        <p:attrNameLst>
                                          <p:attrName>style.visibility</p:attrName>
                                        </p:attrNameLst>
                                      </p:cBhvr>
                                      <p:to>
                                        <p:strVal val="visible"/>
                                      </p:to>
                                    </p:set>
                                    <p:animEffect transition="in" filter="wipe(up)">
                                      <p:cBhvr>
                                        <p:cTn id="100" dur="1000"/>
                                        <p:tgtEl>
                                          <p:spTgt spid="43"/>
                                        </p:tgtEl>
                                      </p:cBhvr>
                                    </p:animEffect>
                                  </p:childTnLst>
                                </p:cTn>
                              </p:par>
                              <p:par>
                                <p:cTn id="101" presetID="22" presetClass="entr" presetSubtype="8" fill="hold" nodeType="withEffect">
                                  <p:stCondLst>
                                    <p:cond delay="1250"/>
                                  </p:stCondLst>
                                  <p:childTnLst>
                                    <p:set>
                                      <p:cBhvr>
                                        <p:cTn id="102" dur="1" fill="hold">
                                          <p:stCondLst>
                                            <p:cond delay="0"/>
                                          </p:stCondLst>
                                        </p:cTn>
                                        <p:tgtEl>
                                          <p:spTgt spid="47"/>
                                        </p:tgtEl>
                                        <p:attrNameLst>
                                          <p:attrName>style.visibility</p:attrName>
                                        </p:attrNameLst>
                                      </p:cBhvr>
                                      <p:to>
                                        <p:strVal val="visible"/>
                                      </p:to>
                                    </p:set>
                                    <p:animEffect transition="in" filter="wipe(left)">
                                      <p:cBhvr>
                                        <p:cTn id="103" dur="1000"/>
                                        <p:tgtEl>
                                          <p:spTgt spid="47"/>
                                        </p:tgtEl>
                                      </p:cBhvr>
                                    </p:animEffect>
                                  </p:childTnLst>
                                </p:cTn>
                              </p:par>
                              <p:par>
                                <p:cTn id="104" presetID="22" presetClass="entr" presetSubtype="8" fill="hold" nodeType="withEffect">
                                  <p:stCondLst>
                                    <p:cond delay="125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1000"/>
                                        <p:tgtEl>
                                          <p:spTgt spid="50"/>
                                        </p:tgtEl>
                                      </p:cBhvr>
                                    </p:animEffect>
                                  </p:childTnLst>
                                </p:cTn>
                              </p:par>
                              <p:par>
                                <p:cTn id="107" presetID="22" presetClass="entr" presetSubtype="4" fill="hold" nodeType="withEffect">
                                  <p:stCondLst>
                                    <p:cond delay="1250"/>
                                  </p:stCondLst>
                                  <p:childTnLst>
                                    <p:set>
                                      <p:cBhvr>
                                        <p:cTn id="108" dur="1" fill="hold">
                                          <p:stCondLst>
                                            <p:cond delay="0"/>
                                          </p:stCondLst>
                                        </p:cTn>
                                        <p:tgtEl>
                                          <p:spTgt spid="53"/>
                                        </p:tgtEl>
                                        <p:attrNameLst>
                                          <p:attrName>style.visibility</p:attrName>
                                        </p:attrNameLst>
                                      </p:cBhvr>
                                      <p:to>
                                        <p:strVal val="visible"/>
                                      </p:to>
                                    </p:set>
                                    <p:animEffect transition="in" filter="wipe(down)">
                                      <p:cBhvr>
                                        <p:cTn id="109" dur="1000"/>
                                        <p:tgtEl>
                                          <p:spTgt spid="53"/>
                                        </p:tgtEl>
                                      </p:cBhvr>
                                    </p:animEffect>
                                  </p:childTnLst>
                                </p:cTn>
                              </p:par>
                              <p:par>
                                <p:cTn id="110" presetID="23" presetClass="exit" presetSubtype="16" fill="hold" nodeType="withEffect">
                                  <p:stCondLst>
                                    <p:cond delay="2250"/>
                                  </p:stCondLst>
                                  <p:childTnLst>
                                    <p:anim calcmode="lin" valueType="num">
                                      <p:cBhvr>
                                        <p:cTn id="111" dur="2000"/>
                                        <p:tgtEl>
                                          <p:spTgt spid="56"/>
                                        </p:tgtEl>
                                        <p:attrNameLst>
                                          <p:attrName>ppt_w</p:attrName>
                                        </p:attrNameLst>
                                      </p:cBhvr>
                                      <p:tavLst>
                                        <p:tav tm="0">
                                          <p:val>
                                            <p:strVal val="ppt_w"/>
                                          </p:val>
                                        </p:tav>
                                        <p:tav tm="100000">
                                          <p:val>
                                            <p:strVal val="4*ppt_w"/>
                                          </p:val>
                                        </p:tav>
                                      </p:tavLst>
                                    </p:anim>
                                    <p:anim calcmode="lin" valueType="num">
                                      <p:cBhvr>
                                        <p:cTn id="112" dur="2000"/>
                                        <p:tgtEl>
                                          <p:spTgt spid="56"/>
                                        </p:tgtEl>
                                        <p:attrNameLst>
                                          <p:attrName>ppt_h</p:attrName>
                                        </p:attrNameLst>
                                      </p:cBhvr>
                                      <p:tavLst>
                                        <p:tav tm="0">
                                          <p:val>
                                            <p:strVal val="ppt_h"/>
                                          </p:val>
                                        </p:tav>
                                        <p:tav tm="100000">
                                          <p:val>
                                            <p:strVal val="4*ppt_h"/>
                                          </p:val>
                                        </p:tav>
                                      </p:tavLst>
                                    </p:anim>
                                    <p:set>
                                      <p:cBhvr>
                                        <p:cTn id="113" dur="1" fill="hold">
                                          <p:stCondLst>
                                            <p:cond delay="1999"/>
                                          </p:stCondLst>
                                        </p:cTn>
                                        <p:tgtEl>
                                          <p:spTgt spid="56"/>
                                        </p:tgtEl>
                                        <p:attrNameLst>
                                          <p:attrName>style.visibility</p:attrName>
                                        </p:attrNameLst>
                                      </p:cBhvr>
                                      <p:to>
                                        <p:strVal val="hidden"/>
                                      </p:to>
                                    </p:set>
                                  </p:childTnLst>
                                </p:cTn>
                              </p:par>
                              <p:par>
                                <p:cTn id="114" presetID="23" presetClass="exit" presetSubtype="16" fill="hold" nodeType="withEffect">
                                  <p:stCondLst>
                                    <p:cond delay="2250"/>
                                  </p:stCondLst>
                                  <p:childTnLst>
                                    <p:anim calcmode="lin" valueType="num">
                                      <p:cBhvr>
                                        <p:cTn id="115" dur="2000"/>
                                        <p:tgtEl>
                                          <p:spTgt spid="36"/>
                                        </p:tgtEl>
                                        <p:attrNameLst>
                                          <p:attrName>ppt_w</p:attrName>
                                        </p:attrNameLst>
                                      </p:cBhvr>
                                      <p:tavLst>
                                        <p:tav tm="0">
                                          <p:val>
                                            <p:strVal val="ppt_w"/>
                                          </p:val>
                                        </p:tav>
                                        <p:tav tm="100000">
                                          <p:val>
                                            <p:strVal val="4*ppt_w"/>
                                          </p:val>
                                        </p:tav>
                                      </p:tavLst>
                                    </p:anim>
                                    <p:anim calcmode="lin" valueType="num">
                                      <p:cBhvr>
                                        <p:cTn id="116" dur="2000"/>
                                        <p:tgtEl>
                                          <p:spTgt spid="36"/>
                                        </p:tgtEl>
                                        <p:attrNameLst>
                                          <p:attrName>ppt_h</p:attrName>
                                        </p:attrNameLst>
                                      </p:cBhvr>
                                      <p:tavLst>
                                        <p:tav tm="0">
                                          <p:val>
                                            <p:strVal val="ppt_h"/>
                                          </p:val>
                                        </p:tav>
                                        <p:tav tm="100000">
                                          <p:val>
                                            <p:strVal val="4*ppt_h"/>
                                          </p:val>
                                        </p:tav>
                                      </p:tavLst>
                                    </p:anim>
                                    <p:set>
                                      <p:cBhvr>
                                        <p:cTn id="117" dur="1" fill="hold">
                                          <p:stCondLst>
                                            <p:cond delay="1999"/>
                                          </p:stCondLst>
                                        </p:cTn>
                                        <p:tgtEl>
                                          <p:spTgt spid="36"/>
                                        </p:tgtEl>
                                        <p:attrNameLst>
                                          <p:attrName>style.visibility</p:attrName>
                                        </p:attrNameLst>
                                      </p:cBhvr>
                                      <p:to>
                                        <p:strVal val="hidden"/>
                                      </p:to>
                                    </p:set>
                                  </p:childTnLst>
                                </p:cTn>
                              </p:par>
                              <p:par>
                                <p:cTn id="118" presetID="23" presetClass="exit" presetSubtype="16" fill="hold" nodeType="withEffect">
                                  <p:stCondLst>
                                    <p:cond delay="2250"/>
                                  </p:stCondLst>
                                  <p:childTnLst>
                                    <p:anim calcmode="lin" valueType="num">
                                      <p:cBhvr>
                                        <p:cTn id="119" dur="2000"/>
                                        <p:tgtEl>
                                          <p:spTgt spid="33"/>
                                        </p:tgtEl>
                                        <p:attrNameLst>
                                          <p:attrName>ppt_w</p:attrName>
                                        </p:attrNameLst>
                                      </p:cBhvr>
                                      <p:tavLst>
                                        <p:tav tm="0">
                                          <p:val>
                                            <p:strVal val="ppt_w"/>
                                          </p:val>
                                        </p:tav>
                                        <p:tav tm="100000">
                                          <p:val>
                                            <p:strVal val="4*ppt_w"/>
                                          </p:val>
                                        </p:tav>
                                      </p:tavLst>
                                    </p:anim>
                                    <p:anim calcmode="lin" valueType="num">
                                      <p:cBhvr>
                                        <p:cTn id="120" dur="2000"/>
                                        <p:tgtEl>
                                          <p:spTgt spid="33"/>
                                        </p:tgtEl>
                                        <p:attrNameLst>
                                          <p:attrName>ppt_h</p:attrName>
                                        </p:attrNameLst>
                                      </p:cBhvr>
                                      <p:tavLst>
                                        <p:tav tm="0">
                                          <p:val>
                                            <p:strVal val="ppt_h"/>
                                          </p:val>
                                        </p:tav>
                                        <p:tav tm="100000">
                                          <p:val>
                                            <p:strVal val="4*ppt_h"/>
                                          </p:val>
                                        </p:tav>
                                      </p:tavLst>
                                    </p:anim>
                                    <p:set>
                                      <p:cBhvr>
                                        <p:cTn id="121" dur="1" fill="hold">
                                          <p:stCondLst>
                                            <p:cond delay="1999"/>
                                          </p:stCondLst>
                                        </p:cTn>
                                        <p:tgtEl>
                                          <p:spTgt spid="33"/>
                                        </p:tgtEl>
                                        <p:attrNameLst>
                                          <p:attrName>style.visibility</p:attrName>
                                        </p:attrNameLst>
                                      </p:cBhvr>
                                      <p:to>
                                        <p:strVal val="hidden"/>
                                      </p:to>
                                    </p:set>
                                  </p:childTnLst>
                                </p:cTn>
                              </p:par>
                              <p:par>
                                <p:cTn id="122" presetID="23" presetClass="exit" presetSubtype="16" fill="hold" nodeType="withEffect">
                                  <p:stCondLst>
                                    <p:cond delay="2250"/>
                                  </p:stCondLst>
                                  <p:childTnLst>
                                    <p:anim calcmode="lin" valueType="num">
                                      <p:cBhvr>
                                        <p:cTn id="123" dur="2000"/>
                                        <p:tgtEl>
                                          <p:spTgt spid="39"/>
                                        </p:tgtEl>
                                        <p:attrNameLst>
                                          <p:attrName>ppt_w</p:attrName>
                                        </p:attrNameLst>
                                      </p:cBhvr>
                                      <p:tavLst>
                                        <p:tav tm="0">
                                          <p:val>
                                            <p:strVal val="ppt_w"/>
                                          </p:val>
                                        </p:tav>
                                        <p:tav tm="100000">
                                          <p:val>
                                            <p:strVal val="4*ppt_w"/>
                                          </p:val>
                                        </p:tav>
                                      </p:tavLst>
                                    </p:anim>
                                    <p:anim calcmode="lin" valueType="num">
                                      <p:cBhvr>
                                        <p:cTn id="124" dur="2000"/>
                                        <p:tgtEl>
                                          <p:spTgt spid="39"/>
                                        </p:tgtEl>
                                        <p:attrNameLst>
                                          <p:attrName>ppt_h</p:attrName>
                                        </p:attrNameLst>
                                      </p:cBhvr>
                                      <p:tavLst>
                                        <p:tav tm="0">
                                          <p:val>
                                            <p:strVal val="ppt_h"/>
                                          </p:val>
                                        </p:tav>
                                        <p:tav tm="100000">
                                          <p:val>
                                            <p:strVal val="4*ppt_h"/>
                                          </p:val>
                                        </p:tav>
                                      </p:tavLst>
                                    </p:anim>
                                    <p:set>
                                      <p:cBhvr>
                                        <p:cTn id="125" dur="1" fill="hold">
                                          <p:stCondLst>
                                            <p:cond delay="1999"/>
                                          </p:stCondLst>
                                        </p:cTn>
                                        <p:tgtEl>
                                          <p:spTgt spid="39"/>
                                        </p:tgtEl>
                                        <p:attrNameLst>
                                          <p:attrName>style.visibility</p:attrName>
                                        </p:attrNameLst>
                                      </p:cBhvr>
                                      <p:to>
                                        <p:strVal val="hidden"/>
                                      </p:to>
                                    </p:set>
                                  </p:childTnLst>
                                </p:cTn>
                              </p:par>
                              <p:par>
                                <p:cTn id="126" presetID="23" presetClass="exit" presetSubtype="16" fill="hold" nodeType="withEffect">
                                  <p:stCondLst>
                                    <p:cond delay="2250"/>
                                  </p:stCondLst>
                                  <p:childTnLst>
                                    <p:anim calcmode="lin" valueType="num">
                                      <p:cBhvr>
                                        <p:cTn id="127" dur="2000"/>
                                        <p:tgtEl>
                                          <p:spTgt spid="43"/>
                                        </p:tgtEl>
                                        <p:attrNameLst>
                                          <p:attrName>ppt_w</p:attrName>
                                        </p:attrNameLst>
                                      </p:cBhvr>
                                      <p:tavLst>
                                        <p:tav tm="0">
                                          <p:val>
                                            <p:strVal val="ppt_w"/>
                                          </p:val>
                                        </p:tav>
                                        <p:tav tm="100000">
                                          <p:val>
                                            <p:strVal val="4*ppt_w"/>
                                          </p:val>
                                        </p:tav>
                                      </p:tavLst>
                                    </p:anim>
                                    <p:anim calcmode="lin" valueType="num">
                                      <p:cBhvr>
                                        <p:cTn id="128" dur="2000"/>
                                        <p:tgtEl>
                                          <p:spTgt spid="43"/>
                                        </p:tgtEl>
                                        <p:attrNameLst>
                                          <p:attrName>ppt_h</p:attrName>
                                        </p:attrNameLst>
                                      </p:cBhvr>
                                      <p:tavLst>
                                        <p:tav tm="0">
                                          <p:val>
                                            <p:strVal val="ppt_h"/>
                                          </p:val>
                                        </p:tav>
                                        <p:tav tm="100000">
                                          <p:val>
                                            <p:strVal val="4*ppt_h"/>
                                          </p:val>
                                        </p:tav>
                                      </p:tavLst>
                                    </p:anim>
                                    <p:set>
                                      <p:cBhvr>
                                        <p:cTn id="129" dur="1" fill="hold">
                                          <p:stCondLst>
                                            <p:cond delay="1999"/>
                                          </p:stCondLst>
                                        </p:cTn>
                                        <p:tgtEl>
                                          <p:spTgt spid="43"/>
                                        </p:tgtEl>
                                        <p:attrNameLst>
                                          <p:attrName>style.visibility</p:attrName>
                                        </p:attrNameLst>
                                      </p:cBhvr>
                                      <p:to>
                                        <p:strVal val="hidden"/>
                                      </p:to>
                                    </p:set>
                                  </p:childTnLst>
                                </p:cTn>
                              </p:par>
                              <p:par>
                                <p:cTn id="130" presetID="23" presetClass="exit" presetSubtype="16" fill="hold" nodeType="withEffect">
                                  <p:stCondLst>
                                    <p:cond delay="2250"/>
                                  </p:stCondLst>
                                  <p:childTnLst>
                                    <p:anim calcmode="lin" valueType="num">
                                      <p:cBhvr>
                                        <p:cTn id="131" dur="2000"/>
                                        <p:tgtEl>
                                          <p:spTgt spid="47"/>
                                        </p:tgtEl>
                                        <p:attrNameLst>
                                          <p:attrName>ppt_w</p:attrName>
                                        </p:attrNameLst>
                                      </p:cBhvr>
                                      <p:tavLst>
                                        <p:tav tm="0">
                                          <p:val>
                                            <p:strVal val="ppt_w"/>
                                          </p:val>
                                        </p:tav>
                                        <p:tav tm="100000">
                                          <p:val>
                                            <p:strVal val="4*ppt_w"/>
                                          </p:val>
                                        </p:tav>
                                      </p:tavLst>
                                    </p:anim>
                                    <p:anim calcmode="lin" valueType="num">
                                      <p:cBhvr>
                                        <p:cTn id="132" dur="2000"/>
                                        <p:tgtEl>
                                          <p:spTgt spid="47"/>
                                        </p:tgtEl>
                                        <p:attrNameLst>
                                          <p:attrName>ppt_h</p:attrName>
                                        </p:attrNameLst>
                                      </p:cBhvr>
                                      <p:tavLst>
                                        <p:tav tm="0">
                                          <p:val>
                                            <p:strVal val="ppt_h"/>
                                          </p:val>
                                        </p:tav>
                                        <p:tav tm="100000">
                                          <p:val>
                                            <p:strVal val="4*ppt_h"/>
                                          </p:val>
                                        </p:tav>
                                      </p:tavLst>
                                    </p:anim>
                                    <p:set>
                                      <p:cBhvr>
                                        <p:cTn id="133" dur="1" fill="hold">
                                          <p:stCondLst>
                                            <p:cond delay="1999"/>
                                          </p:stCondLst>
                                        </p:cTn>
                                        <p:tgtEl>
                                          <p:spTgt spid="47"/>
                                        </p:tgtEl>
                                        <p:attrNameLst>
                                          <p:attrName>style.visibility</p:attrName>
                                        </p:attrNameLst>
                                      </p:cBhvr>
                                      <p:to>
                                        <p:strVal val="hidden"/>
                                      </p:to>
                                    </p:set>
                                  </p:childTnLst>
                                </p:cTn>
                              </p:par>
                              <p:par>
                                <p:cTn id="134" presetID="23" presetClass="exit" presetSubtype="16" fill="hold" nodeType="withEffect">
                                  <p:stCondLst>
                                    <p:cond delay="2250"/>
                                  </p:stCondLst>
                                  <p:childTnLst>
                                    <p:anim calcmode="lin" valueType="num">
                                      <p:cBhvr>
                                        <p:cTn id="135" dur="2000"/>
                                        <p:tgtEl>
                                          <p:spTgt spid="50"/>
                                        </p:tgtEl>
                                        <p:attrNameLst>
                                          <p:attrName>ppt_w</p:attrName>
                                        </p:attrNameLst>
                                      </p:cBhvr>
                                      <p:tavLst>
                                        <p:tav tm="0">
                                          <p:val>
                                            <p:strVal val="ppt_w"/>
                                          </p:val>
                                        </p:tav>
                                        <p:tav tm="100000">
                                          <p:val>
                                            <p:strVal val="4*ppt_w"/>
                                          </p:val>
                                        </p:tav>
                                      </p:tavLst>
                                    </p:anim>
                                    <p:anim calcmode="lin" valueType="num">
                                      <p:cBhvr>
                                        <p:cTn id="136" dur="2000"/>
                                        <p:tgtEl>
                                          <p:spTgt spid="50"/>
                                        </p:tgtEl>
                                        <p:attrNameLst>
                                          <p:attrName>ppt_h</p:attrName>
                                        </p:attrNameLst>
                                      </p:cBhvr>
                                      <p:tavLst>
                                        <p:tav tm="0">
                                          <p:val>
                                            <p:strVal val="ppt_h"/>
                                          </p:val>
                                        </p:tav>
                                        <p:tav tm="100000">
                                          <p:val>
                                            <p:strVal val="4*ppt_h"/>
                                          </p:val>
                                        </p:tav>
                                      </p:tavLst>
                                    </p:anim>
                                    <p:set>
                                      <p:cBhvr>
                                        <p:cTn id="137" dur="1" fill="hold">
                                          <p:stCondLst>
                                            <p:cond delay="1999"/>
                                          </p:stCondLst>
                                        </p:cTn>
                                        <p:tgtEl>
                                          <p:spTgt spid="50"/>
                                        </p:tgtEl>
                                        <p:attrNameLst>
                                          <p:attrName>style.visibility</p:attrName>
                                        </p:attrNameLst>
                                      </p:cBhvr>
                                      <p:to>
                                        <p:strVal val="hidden"/>
                                      </p:to>
                                    </p:set>
                                  </p:childTnLst>
                                </p:cTn>
                              </p:par>
                              <p:par>
                                <p:cTn id="138" presetID="23" presetClass="exit" presetSubtype="16" fill="hold" nodeType="withEffect">
                                  <p:stCondLst>
                                    <p:cond delay="2250"/>
                                  </p:stCondLst>
                                  <p:childTnLst>
                                    <p:anim calcmode="lin" valueType="num">
                                      <p:cBhvr>
                                        <p:cTn id="139" dur="2000"/>
                                        <p:tgtEl>
                                          <p:spTgt spid="53"/>
                                        </p:tgtEl>
                                        <p:attrNameLst>
                                          <p:attrName>ppt_w</p:attrName>
                                        </p:attrNameLst>
                                      </p:cBhvr>
                                      <p:tavLst>
                                        <p:tav tm="0">
                                          <p:val>
                                            <p:strVal val="ppt_w"/>
                                          </p:val>
                                        </p:tav>
                                        <p:tav tm="100000">
                                          <p:val>
                                            <p:strVal val="4*ppt_w"/>
                                          </p:val>
                                        </p:tav>
                                      </p:tavLst>
                                    </p:anim>
                                    <p:anim calcmode="lin" valueType="num">
                                      <p:cBhvr>
                                        <p:cTn id="140" dur="2000"/>
                                        <p:tgtEl>
                                          <p:spTgt spid="53"/>
                                        </p:tgtEl>
                                        <p:attrNameLst>
                                          <p:attrName>ppt_h</p:attrName>
                                        </p:attrNameLst>
                                      </p:cBhvr>
                                      <p:tavLst>
                                        <p:tav tm="0">
                                          <p:val>
                                            <p:strVal val="ppt_h"/>
                                          </p:val>
                                        </p:tav>
                                        <p:tav tm="100000">
                                          <p:val>
                                            <p:strVal val="4*ppt_h"/>
                                          </p:val>
                                        </p:tav>
                                      </p:tavLst>
                                    </p:anim>
                                    <p:set>
                                      <p:cBhvr>
                                        <p:cTn id="141" dur="1" fill="hold">
                                          <p:stCondLst>
                                            <p:cond delay="1999"/>
                                          </p:stCondLst>
                                        </p:cTn>
                                        <p:tgtEl>
                                          <p:spTgt spid="53"/>
                                        </p:tgtEl>
                                        <p:attrNameLst>
                                          <p:attrName>style.visibility</p:attrName>
                                        </p:attrNameLst>
                                      </p:cBhvr>
                                      <p:to>
                                        <p:strVal val="hidden"/>
                                      </p:to>
                                    </p:set>
                                  </p:childTnLst>
                                </p:cTn>
                              </p:par>
                              <p:par>
                                <p:cTn id="142" presetID="10" presetClass="exit" presetSubtype="0" fill="hold" nodeType="withEffect">
                                  <p:stCondLst>
                                    <p:cond delay="2250"/>
                                  </p:stCondLst>
                                  <p:childTnLst>
                                    <p:animEffect transition="out" filter="fade">
                                      <p:cBhvr>
                                        <p:cTn id="143" dur="2000"/>
                                        <p:tgtEl>
                                          <p:spTgt spid="56"/>
                                        </p:tgtEl>
                                      </p:cBhvr>
                                    </p:animEffect>
                                    <p:set>
                                      <p:cBhvr>
                                        <p:cTn id="144" dur="1" fill="hold">
                                          <p:stCondLst>
                                            <p:cond delay="1999"/>
                                          </p:stCondLst>
                                        </p:cTn>
                                        <p:tgtEl>
                                          <p:spTgt spid="56"/>
                                        </p:tgtEl>
                                        <p:attrNameLst>
                                          <p:attrName>style.visibility</p:attrName>
                                        </p:attrNameLst>
                                      </p:cBhvr>
                                      <p:to>
                                        <p:strVal val="hidden"/>
                                      </p:to>
                                    </p:set>
                                  </p:childTnLst>
                                </p:cTn>
                              </p:par>
                              <p:par>
                                <p:cTn id="145" presetID="10" presetClass="exit" presetSubtype="0" fill="hold" nodeType="withEffect">
                                  <p:stCondLst>
                                    <p:cond delay="2250"/>
                                  </p:stCondLst>
                                  <p:childTnLst>
                                    <p:animEffect transition="out" filter="fade">
                                      <p:cBhvr>
                                        <p:cTn id="146" dur="2000"/>
                                        <p:tgtEl>
                                          <p:spTgt spid="36"/>
                                        </p:tgtEl>
                                      </p:cBhvr>
                                    </p:animEffect>
                                    <p:set>
                                      <p:cBhvr>
                                        <p:cTn id="147" dur="1" fill="hold">
                                          <p:stCondLst>
                                            <p:cond delay="1999"/>
                                          </p:stCondLst>
                                        </p:cTn>
                                        <p:tgtEl>
                                          <p:spTgt spid="36"/>
                                        </p:tgtEl>
                                        <p:attrNameLst>
                                          <p:attrName>style.visibility</p:attrName>
                                        </p:attrNameLst>
                                      </p:cBhvr>
                                      <p:to>
                                        <p:strVal val="hidden"/>
                                      </p:to>
                                    </p:set>
                                  </p:childTnLst>
                                </p:cTn>
                              </p:par>
                              <p:par>
                                <p:cTn id="148" presetID="10" presetClass="exit" presetSubtype="0" fill="hold" nodeType="withEffect">
                                  <p:stCondLst>
                                    <p:cond delay="2250"/>
                                  </p:stCondLst>
                                  <p:childTnLst>
                                    <p:animEffect transition="out" filter="fade">
                                      <p:cBhvr>
                                        <p:cTn id="149" dur="2000"/>
                                        <p:tgtEl>
                                          <p:spTgt spid="33"/>
                                        </p:tgtEl>
                                      </p:cBhvr>
                                    </p:animEffect>
                                    <p:set>
                                      <p:cBhvr>
                                        <p:cTn id="150" dur="1" fill="hold">
                                          <p:stCondLst>
                                            <p:cond delay="1999"/>
                                          </p:stCondLst>
                                        </p:cTn>
                                        <p:tgtEl>
                                          <p:spTgt spid="33"/>
                                        </p:tgtEl>
                                        <p:attrNameLst>
                                          <p:attrName>style.visibility</p:attrName>
                                        </p:attrNameLst>
                                      </p:cBhvr>
                                      <p:to>
                                        <p:strVal val="hidden"/>
                                      </p:to>
                                    </p:set>
                                  </p:childTnLst>
                                </p:cTn>
                              </p:par>
                              <p:par>
                                <p:cTn id="151" presetID="10" presetClass="exit" presetSubtype="0" fill="hold" nodeType="withEffect">
                                  <p:stCondLst>
                                    <p:cond delay="2250"/>
                                  </p:stCondLst>
                                  <p:childTnLst>
                                    <p:animEffect transition="out" filter="fade">
                                      <p:cBhvr>
                                        <p:cTn id="152" dur="2000"/>
                                        <p:tgtEl>
                                          <p:spTgt spid="39"/>
                                        </p:tgtEl>
                                      </p:cBhvr>
                                    </p:animEffect>
                                    <p:set>
                                      <p:cBhvr>
                                        <p:cTn id="153" dur="1" fill="hold">
                                          <p:stCondLst>
                                            <p:cond delay="1999"/>
                                          </p:stCondLst>
                                        </p:cTn>
                                        <p:tgtEl>
                                          <p:spTgt spid="39"/>
                                        </p:tgtEl>
                                        <p:attrNameLst>
                                          <p:attrName>style.visibility</p:attrName>
                                        </p:attrNameLst>
                                      </p:cBhvr>
                                      <p:to>
                                        <p:strVal val="hidden"/>
                                      </p:to>
                                    </p:set>
                                  </p:childTnLst>
                                </p:cTn>
                              </p:par>
                              <p:par>
                                <p:cTn id="154" presetID="10" presetClass="exit" presetSubtype="0" fill="hold" nodeType="withEffect">
                                  <p:stCondLst>
                                    <p:cond delay="2250"/>
                                  </p:stCondLst>
                                  <p:childTnLst>
                                    <p:animEffect transition="out" filter="fade">
                                      <p:cBhvr>
                                        <p:cTn id="155" dur="2000"/>
                                        <p:tgtEl>
                                          <p:spTgt spid="43"/>
                                        </p:tgtEl>
                                      </p:cBhvr>
                                    </p:animEffect>
                                    <p:set>
                                      <p:cBhvr>
                                        <p:cTn id="156" dur="1" fill="hold">
                                          <p:stCondLst>
                                            <p:cond delay="1999"/>
                                          </p:stCondLst>
                                        </p:cTn>
                                        <p:tgtEl>
                                          <p:spTgt spid="43"/>
                                        </p:tgtEl>
                                        <p:attrNameLst>
                                          <p:attrName>style.visibility</p:attrName>
                                        </p:attrNameLst>
                                      </p:cBhvr>
                                      <p:to>
                                        <p:strVal val="hidden"/>
                                      </p:to>
                                    </p:set>
                                  </p:childTnLst>
                                </p:cTn>
                              </p:par>
                              <p:par>
                                <p:cTn id="157" presetID="10" presetClass="exit" presetSubtype="0" fill="hold" nodeType="withEffect">
                                  <p:stCondLst>
                                    <p:cond delay="2250"/>
                                  </p:stCondLst>
                                  <p:childTnLst>
                                    <p:animEffect transition="out" filter="fade">
                                      <p:cBhvr>
                                        <p:cTn id="158" dur="2000"/>
                                        <p:tgtEl>
                                          <p:spTgt spid="47"/>
                                        </p:tgtEl>
                                      </p:cBhvr>
                                    </p:animEffect>
                                    <p:set>
                                      <p:cBhvr>
                                        <p:cTn id="159" dur="1" fill="hold">
                                          <p:stCondLst>
                                            <p:cond delay="1999"/>
                                          </p:stCondLst>
                                        </p:cTn>
                                        <p:tgtEl>
                                          <p:spTgt spid="47"/>
                                        </p:tgtEl>
                                        <p:attrNameLst>
                                          <p:attrName>style.visibility</p:attrName>
                                        </p:attrNameLst>
                                      </p:cBhvr>
                                      <p:to>
                                        <p:strVal val="hidden"/>
                                      </p:to>
                                    </p:set>
                                  </p:childTnLst>
                                </p:cTn>
                              </p:par>
                              <p:par>
                                <p:cTn id="160" presetID="10" presetClass="exit" presetSubtype="0" fill="hold" nodeType="withEffect">
                                  <p:stCondLst>
                                    <p:cond delay="2250"/>
                                  </p:stCondLst>
                                  <p:childTnLst>
                                    <p:animEffect transition="out" filter="fade">
                                      <p:cBhvr>
                                        <p:cTn id="161" dur="2000"/>
                                        <p:tgtEl>
                                          <p:spTgt spid="50"/>
                                        </p:tgtEl>
                                      </p:cBhvr>
                                    </p:animEffect>
                                    <p:set>
                                      <p:cBhvr>
                                        <p:cTn id="162" dur="1" fill="hold">
                                          <p:stCondLst>
                                            <p:cond delay="1999"/>
                                          </p:stCondLst>
                                        </p:cTn>
                                        <p:tgtEl>
                                          <p:spTgt spid="50"/>
                                        </p:tgtEl>
                                        <p:attrNameLst>
                                          <p:attrName>style.visibility</p:attrName>
                                        </p:attrNameLst>
                                      </p:cBhvr>
                                      <p:to>
                                        <p:strVal val="hidden"/>
                                      </p:to>
                                    </p:set>
                                  </p:childTnLst>
                                </p:cTn>
                              </p:par>
                              <p:par>
                                <p:cTn id="163" presetID="10" presetClass="exit" presetSubtype="0" fill="hold" nodeType="withEffect">
                                  <p:stCondLst>
                                    <p:cond delay="2250"/>
                                  </p:stCondLst>
                                  <p:childTnLst>
                                    <p:animEffect transition="out" filter="fade">
                                      <p:cBhvr>
                                        <p:cTn id="164" dur="2000"/>
                                        <p:tgtEl>
                                          <p:spTgt spid="53"/>
                                        </p:tgtEl>
                                      </p:cBhvr>
                                    </p:animEffect>
                                    <p:set>
                                      <p:cBhvr>
                                        <p:cTn id="165" dur="1" fill="hold">
                                          <p:stCondLst>
                                            <p:cond delay="1999"/>
                                          </p:stCondLst>
                                        </p:cTn>
                                        <p:tgtEl>
                                          <p:spTgt spid="53"/>
                                        </p:tgtEl>
                                        <p:attrNameLst>
                                          <p:attrName>style.visibility</p:attrName>
                                        </p:attrNameLst>
                                      </p:cBhvr>
                                      <p:to>
                                        <p:strVal val="hidden"/>
                                      </p:to>
                                    </p:set>
                                  </p:childTnLst>
                                </p:cTn>
                              </p:par>
                              <p:par>
                                <p:cTn id="166" presetID="21" presetClass="entr" presetSubtype="1" fill="hold" grpId="0" nodeType="withEffect">
                                  <p:stCondLst>
                                    <p:cond delay="2250"/>
                                  </p:stCondLst>
                                  <p:childTnLst>
                                    <p:set>
                                      <p:cBhvr>
                                        <p:cTn id="167" dur="1" fill="hold">
                                          <p:stCondLst>
                                            <p:cond delay="0"/>
                                          </p:stCondLst>
                                        </p:cTn>
                                        <p:tgtEl>
                                          <p:spTgt spid="59"/>
                                        </p:tgtEl>
                                        <p:attrNameLst>
                                          <p:attrName>style.visibility</p:attrName>
                                        </p:attrNameLst>
                                      </p:cBhvr>
                                      <p:to>
                                        <p:strVal val="visible"/>
                                      </p:to>
                                    </p:set>
                                    <p:animEffect transition="in" filter="wheel(1)">
                                      <p:cBhvr>
                                        <p:cTn id="168" dur="2000"/>
                                        <p:tgtEl>
                                          <p:spTgt spid="59"/>
                                        </p:tgtEl>
                                      </p:cBhvr>
                                    </p:animEffect>
                                  </p:childTnLst>
                                </p:cTn>
                              </p:par>
                              <p:par>
                                <p:cTn id="169" presetID="23" presetClass="exit" presetSubtype="16" fill="hold" grpId="1" nodeType="withEffect">
                                  <p:stCondLst>
                                    <p:cond delay="4250"/>
                                  </p:stCondLst>
                                  <p:childTnLst>
                                    <p:anim calcmode="lin" valueType="num">
                                      <p:cBhvr>
                                        <p:cTn id="170" dur="2000"/>
                                        <p:tgtEl>
                                          <p:spTgt spid="59"/>
                                        </p:tgtEl>
                                        <p:attrNameLst>
                                          <p:attrName>ppt_w</p:attrName>
                                        </p:attrNameLst>
                                      </p:cBhvr>
                                      <p:tavLst>
                                        <p:tav tm="0">
                                          <p:val>
                                            <p:strVal val="ppt_w"/>
                                          </p:val>
                                        </p:tav>
                                        <p:tav tm="100000">
                                          <p:val>
                                            <p:strVal val="4*ppt_w"/>
                                          </p:val>
                                        </p:tav>
                                      </p:tavLst>
                                    </p:anim>
                                    <p:anim calcmode="lin" valueType="num">
                                      <p:cBhvr>
                                        <p:cTn id="171" dur="2000"/>
                                        <p:tgtEl>
                                          <p:spTgt spid="59"/>
                                        </p:tgtEl>
                                        <p:attrNameLst>
                                          <p:attrName>ppt_h</p:attrName>
                                        </p:attrNameLst>
                                      </p:cBhvr>
                                      <p:tavLst>
                                        <p:tav tm="0">
                                          <p:val>
                                            <p:strVal val="ppt_h"/>
                                          </p:val>
                                        </p:tav>
                                        <p:tav tm="100000">
                                          <p:val>
                                            <p:strVal val="4*ppt_h"/>
                                          </p:val>
                                        </p:tav>
                                      </p:tavLst>
                                    </p:anim>
                                    <p:set>
                                      <p:cBhvr>
                                        <p:cTn id="172" dur="1" fill="hold">
                                          <p:stCondLst>
                                            <p:cond delay="1999"/>
                                          </p:stCondLst>
                                        </p:cTn>
                                        <p:tgtEl>
                                          <p:spTgt spid="59"/>
                                        </p:tgtEl>
                                        <p:attrNameLst>
                                          <p:attrName>style.visibility</p:attrName>
                                        </p:attrNameLst>
                                      </p:cBhvr>
                                      <p:to>
                                        <p:strVal val="hidden"/>
                                      </p:to>
                                    </p:set>
                                  </p:childTnLst>
                                </p:cTn>
                              </p:par>
                              <p:par>
                                <p:cTn id="173" presetID="21" presetClass="exit" presetSubtype="1" fill="hold" grpId="2" nodeType="withEffect">
                                  <p:stCondLst>
                                    <p:cond delay="4250"/>
                                  </p:stCondLst>
                                  <p:childTnLst>
                                    <p:animEffect transition="out" filter="wheel(1)">
                                      <p:cBhvr>
                                        <p:cTn id="174" dur="2000"/>
                                        <p:tgtEl>
                                          <p:spTgt spid="59"/>
                                        </p:tgtEl>
                                      </p:cBhvr>
                                    </p:animEffect>
                                    <p:set>
                                      <p:cBhvr>
                                        <p:cTn id="175" dur="1" fill="hold">
                                          <p:stCondLst>
                                            <p:cond delay="1999"/>
                                          </p:stCondLst>
                                        </p:cTn>
                                        <p:tgtEl>
                                          <p:spTgt spid="59"/>
                                        </p:tgtEl>
                                        <p:attrNameLst>
                                          <p:attrName>style.visibility</p:attrName>
                                        </p:attrNameLst>
                                      </p:cBhvr>
                                      <p:to>
                                        <p:strVal val="hidden"/>
                                      </p:to>
                                    </p:set>
                                  </p:childTnLst>
                                </p:cTn>
                              </p:par>
                              <p:par>
                                <p:cTn id="176" presetID="10" presetClass="entr" presetSubtype="0" fill="hold" grpId="0" nodeType="withEffect">
                                  <p:stCondLst>
                                    <p:cond delay="4250"/>
                                  </p:stCondLst>
                                  <p:childTnLst>
                                    <p:set>
                                      <p:cBhvr>
                                        <p:cTn id="177" dur="1" fill="hold">
                                          <p:stCondLst>
                                            <p:cond delay="0"/>
                                          </p:stCondLst>
                                        </p:cTn>
                                        <p:tgtEl>
                                          <p:spTgt spid="61"/>
                                        </p:tgtEl>
                                        <p:attrNameLst>
                                          <p:attrName>style.visibility</p:attrName>
                                        </p:attrNameLst>
                                      </p:cBhvr>
                                      <p:to>
                                        <p:strVal val="visible"/>
                                      </p:to>
                                    </p:set>
                                    <p:animEffect transition="in" filter="fade">
                                      <p:cBhvr>
                                        <p:cTn id="178" dur="1500"/>
                                        <p:tgtEl>
                                          <p:spTgt spid="61"/>
                                        </p:tgtEl>
                                      </p:cBhvr>
                                    </p:animEffect>
                                  </p:childTnLst>
                                </p:cTn>
                              </p:par>
                              <p:par>
                                <p:cTn id="179" presetID="21" presetClass="entr" presetSubtype="1" fill="hold" grpId="0" nodeType="withEffect">
                                  <p:stCondLst>
                                    <p:cond delay="4500"/>
                                  </p:stCondLst>
                                  <p:childTnLst>
                                    <p:set>
                                      <p:cBhvr>
                                        <p:cTn id="180" dur="1" fill="hold">
                                          <p:stCondLst>
                                            <p:cond delay="0"/>
                                          </p:stCondLst>
                                        </p:cTn>
                                        <p:tgtEl>
                                          <p:spTgt spid="62"/>
                                        </p:tgtEl>
                                        <p:attrNameLst>
                                          <p:attrName>style.visibility</p:attrName>
                                        </p:attrNameLst>
                                      </p:cBhvr>
                                      <p:to>
                                        <p:strVal val="visible"/>
                                      </p:to>
                                    </p:set>
                                    <p:animEffect transition="in" filter="wheel(1)">
                                      <p:cBhvr>
                                        <p:cTn id="181" dur="1500"/>
                                        <p:tgtEl>
                                          <p:spTgt spid="62"/>
                                        </p:tgtEl>
                                      </p:cBhvr>
                                    </p:animEffect>
                                  </p:childTnLst>
                                </p:cTn>
                              </p:par>
                              <p:par>
                                <p:cTn id="182" presetID="23" presetClass="entr" presetSubtype="32" fill="hold" grpId="0" nodeType="withEffect">
                                  <p:stCondLst>
                                    <p:cond delay="2750"/>
                                  </p:stCondLst>
                                  <p:childTnLst>
                                    <p:set>
                                      <p:cBhvr>
                                        <p:cTn id="183" dur="1" fill="hold">
                                          <p:stCondLst>
                                            <p:cond delay="0"/>
                                          </p:stCondLst>
                                        </p:cTn>
                                        <p:tgtEl>
                                          <p:spTgt spid="67">
                                            <p:txEl>
                                              <p:pRg st="0" end="0"/>
                                            </p:txEl>
                                          </p:spTgt>
                                        </p:tgtEl>
                                        <p:attrNameLst>
                                          <p:attrName>style.visibility</p:attrName>
                                        </p:attrNameLst>
                                      </p:cBhvr>
                                      <p:to>
                                        <p:strVal val="visible"/>
                                      </p:to>
                                    </p:set>
                                    <p:anim calcmode="lin" valueType="num">
                                      <p:cBhvr>
                                        <p:cTn id="184" dur="1000" fill="hold"/>
                                        <p:tgtEl>
                                          <p:spTgt spid="67">
                                            <p:txEl>
                                              <p:pRg st="0" end="0"/>
                                            </p:txEl>
                                          </p:spTgt>
                                        </p:tgtEl>
                                        <p:attrNameLst>
                                          <p:attrName>ppt_w</p:attrName>
                                        </p:attrNameLst>
                                      </p:cBhvr>
                                      <p:tavLst>
                                        <p:tav tm="0">
                                          <p:val>
                                            <p:strVal val="4*#ppt_w"/>
                                          </p:val>
                                        </p:tav>
                                        <p:tav tm="100000">
                                          <p:val>
                                            <p:strVal val="#ppt_w"/>
                                          </p:val>
                                        </p:tav>
                                      </p:tavLst>
                                    </p:anim>
                                    <p:anim calcmode="lin" valueType="num">
                                      <p:cBhvr>
                                        <p:cTn id="185" dur="1000" fill="hold"/>
                                        <p:tgtEl>
                                          <p:spTgt spid="67">
                                            <p:txEl>
                                              <p:pRg st="0" end="0"/>
                                            </p:txEl>
                                          </p:spTgt>
                                        </p:tgtEl>
                                        <p:attrNameLst>
                                          <p:attrName>ppt_h</p:attrName>
                                        </p:attrNameLst>
                                      </p:cBhvr>
                                      <p:tavLst>
                                        <p:tav tm="0">
                                          <p:val>
                                            <p:strVal val="4*#ppt_h"/>
                                          </p:val>
                                        </p:tav>
                                        <p:tav tm="100000">
                                          <p:val>
                                            <p:strVal val="#ppt_h"/>
                                          </p:val>
                                        </p:tav>
                                      </p:tavLst>
                                    </p:anim>
                                  </p:childTnLst>
                                </p:cTn>
                              </p:par>
                              <p:par>
                                <p:cTn id="186" presetID="6" presetClass="entr" presetSubtype="32" fill="hold" grpId="1" nodeType="withEffect">
                                  <p:stCondLst>
                                    <p:cond delay="2750"/>
                                  </p:stCondLst>
                                  <p:childTnLst>
                                    <p:set>
                                      <p:cBhvr>
                                        <p:cTn id="187" dur="1" fill="hold">
                                          <p:stCondLst>
                                            <p:cond delay="0"/>
                                          </p:stCondLst>
                                        </p:cTn>
                                        <p:tgtEl>
                                          <p:spTgt spid="67">
                                            <p:txEl>
                                              <p:pRg st="0" end="0"/>
                                            </p:txEl>
                                          </p:spTgt>
                                        </p:tgtEl>
                                        <p:attrNameLst>
                                          <p:attrName>style.visibility</p:attrName>
                                        </p:attrNameLst>
                                      </p:cBhvr>
                                      <p:to>
                                        <p:strVal val="visible"/>
                                      </p:to>
                                    </p:set>
                                    <p:animEffect transition="in" filter="circle(out)">
                                      <p:cBhvr>
                                        <p:cTn id="188" dur="1000"/>
                                        <p:tgtEl>
                                          <p:spTgt spid="67">
                                            <p:txEl>
                                              <p:pRg st="0" end="0"/>
                                            </p:txEl>
                                          </p:spTgt>
                                        </p:tgtEl>
                                      </p:cBhvr>
                                    </p:animEffect>
                                  </p:childTnLst>
                                </p:cTn>
                              </p:par>
                              <p:par>
                                <p:cTn id="189" presetID="23" presetClass="entr" presetSubtype="32" fill="hold" grpId="0" nodeType="withEffect">
                                  <p:stCondLst>
                                    <p:cond delay="3250"/>
                                  </p:stCondLst>
                                  <p:childTnLst>
                                    <p:set>
                                      <p:cBhvr>
                                        <p:cTn id="190" dur="1" fill="hold">
                                          <p:stCondLst>
                                            <p:cond delay="0"/>
                                          </p:stCondLst>
                                        </p:cTn>
                                        <p:tgtEl>
                                          <p:spTgt spid="66">
                                            <p:txEl>
                                              <p:pRg st="0" end="0"/>
                                            </p:txEl>
                                          </p:spTgt>
                                        </p:tgtEl>
                                        <p:attrNameLst>
                                          <p:attrName>style.visibility</p:attrName>
                                        </p:attrNameLst>
                                      </p:cBhvr>
                                      <p:to>
                                        <p:strVal val="visible"/>
                                      </p:to>
                                    </p:set>
                                    <p:anim calcmode="lin" valueType="num">
                                      <p:cBhvr>
                                        <p:cTn id="191" dur="1000" fill="hold"/>
                                        <p:tgtEl>
                                          <p:spTgt spid="66">
                                            <p:txEl>
                                              <p:pRg st="0" end="0"/>
                                            </p:txEl>
                                          </p:spTgt>
                                        </p:tgtEl>
                                        <p:attrNameLst>
                                          <p:attrName>ppt_w</p:attrName>
                                        </p:attrNameLst>
                                      </p:cBhvr>
                                      <p:tavLst>
                                        <p:tav tm="0">
                                          <p:val>
                                            <p:strVal val="4*#ppt_w"/>
                                          </p:val>
                                        </p:tav>
                                        <p:tav tm="100000">
                                          <p:val>
                                            <p:strVal val="#ppt_w"/>
                                          </p:val>
                                        </p:tav>
                                      </p:tavLst>
                                    </p:anim>
                                    <p:anim calcmode="lin" valueType="num">
                                      <p:cBhvr>
                                        <p:cTn id="192" dur="1000" fill="hold"/>
                                        <p:tgtEl>
                                          <p:spTgt spid="66">
                                            <p:txEl>
                                              <p:pRg st="0" end="0"/>
                                            </p:txEl>
                                          </p:spTgt>
                                        </p:tgtEl>
                                        <p:attrNameLst>
                                          <p:attrName>ppt_h</p:attrName>
                                        </p:attrNameLst>
                                      </p:cBhvr>
                                      <p:tavLst>
                                        <p:tav tm="0">
                                          <p:val>
                                            <p:strVal val="4*#ppt_h"/>
                                          </p:val>
                                        </p:tav>
                                        <p:tav tm="100000">
                                          <p:val>
                                            <p:strVal val="#ppt_h"/>
                                          </p:val>
                                        </p:tav>
                                      </p:tavLst>
                                    </p:anim>
                                  </p:childTnLst>
                                </p:cTn>
                              </p:par>
                              <p:par>
                                <p:cTn id="193" presetID="6" presetClass="entr" presetSubtype="32" fill="hold" grpId="1" nodeType="withEffect">
                                  <p:stCondLst>
                                    <p:cond delay="3250"/>
                                  </p:stCondLst>
                                  <p:childTnLst>
                                    <p:set>
                                      <p:cBhvr>
                                        <p:cTn id="194" dur="1" fill="hold">
                                          <p:stCondLst>
                                            <p:cond delay="0"/>
                                          </p:stCondLst>
                                        </p:cTn>
                                        <p:tgtEl>
                                          <p:spTgt spid="66">
                                            <p:txEl>
                                              <p:pRg st="0" end="0"/>
                                            </p:txEl>
                                          </p:spTgt>
                                        </p:tgtEl>
                                        <p:attrNameLst>
                                          <p:attrName>style.visibility</p:attrName>
                                        </p:attrNameLst>
                                      </p:cBhvr>
                                      <p:to>
                                        <p:strVal val="visible"/>
                                      </p:to>
                                    </p:set>
                                    <p:animEffect transition="in" filter="circle(out)">
                                      <p:cBhvr>
                                        <p:cTn id="195" dur="1000"/>
                                        <p:tgtEl>
                                          <p:spTgt spid="66">
                                            <p:txEl>
                                              <p:pRg st="0" end="0"/>
                                            </p:txEl>
                                          </p:spTgt>
                                        </p:tgtEl>
                                      </p:cBhvr>
                                    </p:animEffect>
                                  </p:childTnLst>
                                </p:cTn>
                              </p:par>
                            </p:childTnLst>
                          </p:cTn>
                        </p:par>
                        <p:par>
                          <p:cTn id="196" fill="hold">
                            <p:stCondLst>
                              <p:cond delay="7250"/>
                            </p:stCondLst>
                            <p:childTnLst>
                              <p:par>
                                <p:cTn id="197" presetID="10" presetClass="entr" presetSubtype="0" fill="hold" grpId="0" nodeType="afterEffect">
                                  <p:stCondLst>
                                    <p:cond delay="500"/>
                                  </p:stCondLst>
                                  <p:childTnLst>
                                    <p:set>
                                      <p:cBhvr>
                                        <p:cTn id="198" dur="1" fill="hold">
                                          <p:stCondLst>
                                            <p:cond delay="0"/>
                                          </p:stCondLst>
                                        </p:cTn>
                                        <p:tgtEl>
                                          <p:spTgt spid="68">
                                            <p:txEl>
                                              <p:pRg st="0" end="0"/>
                                            </p:txEl>
                                          </p:spTgt>
                                        </p:tgtEl>
                                        <p:attrNameLst>
                                          <p:attrName>style.visibility</p:attrName>
                                        </p:attrNameLst>
                                      </p:cBhvr>
                                      <p:to>
                                        <p:strVal val="visible"/>
                                      </p:to>
                                    </p:set>
                                    <p:animEffect transition="in" filter="fade">
                                      <p:cBhvr>
                                        <p:cTn id="199" dur="5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1" grpId="0" animBg="1"/>
      <p:bldP spid="62" grpId="0" animBg="1"/>
      <p:bldP spid="66" grpId="0" build="p">
        <p:tmplLst>
          <p:tmpl lvl="1">
            <p:tnLst>
              <p:par>
                <p:cTn presetID="23" presetClass="entr" presetSubtype="32" fill="hold" nodeType="withEffect">
                  <p:stCondLst>
                    <p:cond delay="3250"/>
                  </p:stCondLst>
                  <p:childTnLst>
                    <p:set>
                      <p:cBhvr>
                        <p:cTn dur="1" fill="hold">
                          <p:stCondLst>
                            <p:cond delay="0"/>
                          </p:stCondLst>
                        </p:cTn>
                        <p:tgtEl>
                          <p:spTgt spid="66"/>
                        </p:tgtEl>
                        <p:attrNameLst>
                          <p:attrName>style.visibility</p:attrName>
                        </p:attrNameLst>
                      </p:cBhvr>
                      <p:to>
                        <p:strVal val="visible"/>
                      </p:to>
                    </p:set>
                    <p:anim calcmode="lin" valueType="num">
                      <p:cBhvr>
                        <p:cTn dur="1000" fill="hold"/>
                        <p:tgtEl>
                          <p:spTgt spid="66"/>
                        </p:tgtEl>
                        <p:attrNameLst>
                          <p:attrName>ppt_w</p:attrName>
                        </p:attrNameLst>
                      </p:cBhvr>
                      <p:tavLst>
                        <p:tav tm="0">
                          <p:val>
                            <p:strVal val="4*#ppt_w"/>
                          </p:val>
                        </p:tav>
                        <p:tav tm="100000">
                          <p:val>
                            <p:strVal val="#ppt_w"/>
                          </p:val>
                        </p:tav>
                      </p:tavLst>
                    </p:anim>
                    <p:anim calcmode="lin" valueType="num">
                      <p:cBhvr>
                        <p:cTn dur="1000" fill="hold"/>
                        <p:tgtEl>
                          <p:spTgt spid="66"/>
                        </p:tgtEl>
                        <p:attrNameLst>
                          <p:attrName>ppt_h</p:attrName>
                        </p:attrNameLst>
                      </p:cBhvr>
                      <p:tavLst>
                        <p:tav tm="0">
                          <p:val>
                            <p:strVal val="4*#ppt_h"/>
                          </p:val>
                        </p:tav>
                        <p:tav tm="100000">
                          <p:val>
                            <p:strVal val="#ppt_h"/>
                          </p:val>
                        </p:tav>
                      </p:tavLst>
                    </p:anim>
                  </p:childTnLst>
                </p:cTn>
              </p:par>
            </p:tnLst>
          </p:tmpl>
        </p:tmplLst>
      </p:bldP>
      <p:bldP spid="66" grpId="1" build="p">
        <p:tmplLst>
          <p:tmpl lvl="1">
            <p:tnLst>
              <p:par>
                <p:cTn presetID="6" presetClass="entr" presetSubtype="32" fill="hold" nodeType="withEffect">
                  <p:stCondLst>
                    <p:cond delay="3250"/>
                  </p:stCondLst>
                  <p:childTnLst>
                    <p:set>
                      <p:cBhvr>
                        <p:cTn dur="1" fill="hold">
                          <p:stCondLst>
                            <p:cond delay="0"/>
                          </p:stCondLst>
                        </p:cTn>
                        <p:tgtEl>
                          <p:spTgt spid="66"/>
                        </p:tgtEl>
                        <p:attrNameLst>
                          <p:attrName>style.visibility</p:attrName>
                        </p:attrNameLst>
                      </p:cBhvr>
                      <p:to>
                        <p:strVal val="visible"/>
                      </p:to>
                    </p:set>
                    <p:animEffect transition="in" filter="circle(out)">
                      <p:cBhvr>
                        <p:cTn dur="1000"/>
                        <p:tgtEl>
                          <p:spTgt spid="66"/>
                        </p:tgtEl>
                      </p:cBhvr>
                    </p:animEffect>
                  </p:childTnLst>
                </p:cTn>
              </p:par>
            </p:tnLst>
          </p:tmpl>
        </p:tmplLst>
      </p:bldP>
      <p:bldP spid="67" grpId="0" build="p">
        <p:tmplLst>
          <p:tmpl lvl="1">
            <p:tnLst>
              <p:par>
                <p:cTn presetID="23" presetClass="entr" presetSubtype="32" fill="hold" nodeType="withEffect">
                  <p:stCondLst>
                    <p:cond delay="2750"/>
                  </p:stCondLst>
                  <p:childTnLst>
                    <p:set>
                      <p:cBhvr>
                        <p:cTn dur="1" fill="hold">
                          <p:stCondLst>
                            <p:cond delay="0"/>
                          </p:stCondLst>
                        </p:cTn>
                        <p:tgtEl>
                          <p:spTgt spid="67"/>
                        </p:tgtEl>
                        <p:attrNameLst>
                          <p:attrName>style.visibility</p:attrName>
                        </p:attrNameLst>
                      </p:cBhvr>
                      <p:to>
                        <p:strVal val="visible"/>
                      </p:to>
                    </p:set>
                    <p:anim calcmode="lin" valueType="num">
                      <p:cBhvr>
                        <p:cTn dur="1000" fill="hold"/>
                        <p:tgtEl>
                          <p:spTgt spid="67"/>
                        </p:tgtEl>
                        <p:attrNameLst>
                          <p:attrName>ppt_w</p:attrName>
                        </p:attrNameLst>
                      </p:cBhvr>
                      <p:tavLst>
                        <p:tav tm="0">
                          <p:val>
                            <p:strVal val="4*#ppt_w"/>
                          </p:val>
                        </p:tav>
                        <p:tav tm="100000">
                          <p:val>
                            <p:strVal val="#ppt_w"/>
                          </p:val>
                        </p:tav>
                      </p:tavLst>
                    </p:anim>
                    <p:anim calcmode="lin" valueType="num">
                      <p:cBhvr>
                        <p:cTn dur="1000" fill="hold"/>
                        <p:tgtEl>
                          <p:spTgt spid="67"/>
                        </p:tgtEl>
                        <p:attrNameLst>
                          <p:attrName>ppt_h</p:attrName>
                        </p:attrNameLst>
                      </p:cBhvr>
                      <p:tavLst>
                        <p:tav tm="0">
                          <p:val>
                            <p:strVal val="4*#ppt_h"/>
                          </p:val>
                        </p:tav>
                        <p:tav tm="100000">
                          <p:val>
                            <p:strVal val="#ppt_h"/>
                          </p:val>
                        </p:tav>
                      </p:tavLst>
                    </p:anim>
                  </p:childTnLst>
                </p:cTn>
              </p:par>
            </p:tnLst>
          </p:tmpl>
        </p:tmplLst>
      </p:bldP>
      <p:bldP spid="67" grpId="1" build="p">
        <p:tmplLst>
          <p:tmpl lvl="1">
            <p:tnLst>
              <p:par>
                <p:cTn presetID="6" presetClass="entr" presetSubtype="32" fill="hold" nodeType="withEffect">
                  <p:stCondLst>
                    <p:cond delay="2750"/>
                  </p:stCondLst>
                  <p:childTnLst>
                    <p:set>
                      <p:cBhvr>
                        <p:cTn dur="1" fill="hold">
                          <p:stCondLst>
                            <p:cond delay="0"/>
                          </p:stCondLst>
                        </p:cTn>
                        <p:tgtEl>
                          <p:spTgt spid="67"/>
                        </p:tgtEl>
                        <p:attrNameLst>
                          <p:attrName>style.visibility</p:attrName>
                        </p:attrNameLst>
                      </p:cBhvr>
                      <p:to>
                        <p:strVal val="visible"/>
                      </p:to>
                    </p:set>
                    <p:animEffect transition="in" filter="circle(out)">
                      <p:cBhvr>
                        <p:cTn dur="1000"/>
                        <p:tgtEl>
                          <p:spTgt spid="67"/>
                        </p:tgtEl>
                      </p:cBhvr>
                    </p:animEffect>
                  </p:childTnLst>
                </p:cTn>
              </p:par>
            </p:tnLst>
          </p:tmpl>
        </p:tmplLst>
      </p:bldP>
      <p:bldP spid="68" grpId="0" build="p">
        <p:tmplLst>
          <p:tmpl lvl="1">
            <p:tnLst>
              <p:par>
                <p:cTn presetID="10" presetClass="entr" presetSubtype="0" fill="hold" nodeType="afterEffect">
                  <p:stCondLst>
                    <p:cond delay="500"/>
                  </p:stCondLst>
                  <p:childTnLst>
                    <p:set>
                      <p:cBhvr>
                        <p:cTn dur="1" fill="hold">
                          <p:stCondLst>
                            <p:cond delay="0"/>
                          </p:stCondLst>
                        </p:cTn>
                        <p:tgtEl>
                          <p:spTgt spid="68"/>
                        </p:tgtEl>
                        <p:attrNameLst>
                          <p:attrName>style.visibility</p:attrName>
                        </p:attrNameLst>
                      </p:cBhvr>
                      <p:to>
                        <p:strVal val="visible"/>
                      </p:to>
                    </p:set>
                    <p:animEffect transition="in" filter="fade">
                      <p:cBhvr>
                        <p:cTn dur="500"/>
                        <p:tgtEl>
                          <p:spTgt spid="68"/>
                        </p:tgtEl>
                      </p:cBhvr>
                    </p:animEffect>
                  </p:childTnLst>
                </p:cTn>
              </p:par>
            </p:tnLst>
          </p:tmpl>
        </p:tmplLst>
      </p:bldP>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 name="正方形/長方形 1"/>
          <p:cNvSpPr/>
          <p:nvPr userDrawn="1"/>
        </p:nvSpPr>
        <p:spPr>
          <a:xfrm>
            <a:off x="0" y="4279901"/>
            <a:ext cx="18291175" cy="1727201"/>
          </a:xfrm>
          <a:prstGeom prst="rect">
            <a:avLst/>
          </a:prstGeom>
          <a:blipFill dpi="0" rotWithShape="1">
            <a:blip r:embed="rId2"/>
            <a:srcRect/>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9" name="円/楕円 58"/>
          <p:cNvSpPr/>
          <p:nvPr userDrawn="1"/>
        </p:nvSpPr>
        <p:spPr>
          <a:xfrm>
            <a:off x="4813074" y="810987"/>
            <a:ext cx="8665028" cy="8665028"/>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1" name="円/楕円 60"/>
          <p:cNvSpPr/>
          <p:nvPr userDrawn="1"/>
        </p:nvSpPr>
        <p:spPr>
          <a:xfrm>
            <a:off x="4800413" y="798324"/>
            <a:ext cx="8690354" cy="8690355"/>
          </a:xfrm>
          <a:prstGeom prst="ellipse">
            <a:avLst/>
          </a:prstGeom>
          <a:blipFill dpi="0" rotWithShape="1">
            <a:blip r:embed="rId3"/>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2" name="円/楕円 61"/>
          <p:cNvSpPr/>
          <p:nvPr userDrawn="1"/>
        </p:nvSpPr>
        <p:spPr>
          <a:xfrm>
            <a:off x="4965107" y="973832"/>
            <a:ext cx="8321294" cy="832129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5" name="テキスト プレースホルダー 5"/>
          <p:cNvSpPr>
            <a:spLocks noGrp="1"/>
          </p:cNvSpPr>
          <p:nvPr>
            <p:ph type="body" sz="quarter" idx="15" hasCustomPrompt="1"/>
          </p:nvPr>
        </p:nvSpPr>
        <p:spPr>
          <a:xfrm>
            <a:off x="5335587" y="5108345"/>
            <a:ext cx="7620001" cy="1219199"/>
          </a:xfrm>
          <a:prstGeom prst="rect">
            <a:avLst/>
          </a:prstGeom>
        </p:spPr>
        <p:txBody>
          <a:bodyPr lIns="91433" tIns="45717" rIns="91433" bIns="45717" anchor="ctr">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SUBTITLE GOES HERE</a:t>
            </a:r>
            <a:endParaRPr kumimoji="1" lang="ja-JP" altLang="en-US" dirty="0"/>
          </a:p>
        </p:txBody>
      </p:sp>
      <p:sp>
        <p:nvSpPr>
          <p:cNvPr id="26" name="テキスト プレースホルダー 5"/>
          <p:cNvSpPr>
            <a:spLocks noGrp="1"/>
          </p:cNvSpPr>
          <p:nvPr>
            <p:ph type="body" sz="quarter" idx="16" hasCustomPrompt="1"/>
          </p:nvPr>
        </p:nvSpPr>
        <p:spPr>
          <a:xfrm>
            <a:off x="5335587" y="2075544"/>
            <a:ext cx="7620001" cy="3272289"/>
          </a:xfrm>
          <a:prstGeom prst="rect">
            <a:avLst/>
          </a:prstGeom>
        </p:spPr>
        <p:txBody>
          <a:bodyPr lIns="91433" tIns="45717" rIns="91433" bIns="45717" anchor="b">
            <a:noAutofit/>
          </a:bodyPr>
          <a:lstStyle>
            <a:lvl1pPr algn="ctr">
              <a:lnSpc>
                <a:spcPts val="6999"/>
              </a:lnSpc>
              <a:spcBef>
                <a:spcPts val="0"/>
              </a:spcBef>
              <a:defRPr sz="80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PRESENTATION TITLE</a:t>
            </a:r>
            <a:endParaRPr kumimoji="1" lang="ja-JP" altLang="en-US" dirty="0"/>
          </a:p>
        </p:txBody>
      </p:sp>
      <p:sp>
        <p:nvSpPr>
          <p:cNvPr id="27" name="テキスト プレースホルダー 5"/>
          <p:cNvSpPr>
            <a:spLocks noGrp="1"/>
          </p:cNvSpPr>
          <p:nvPr>
            <p:ph type="body" sz="quarter" idx="17" hasCustomPrompt="1"/>
          </p:nvPr>
        </p:nvSpPr>
        <p:spPr>
          <a:xfrm>
            <a:off x="7053942" y="7583032"/>
            <a:ext cx="4180114" cy="1219199"/>
          </a:xfrm>
          <a:prstGeom prst="rect">
            <a:avLst/>
          </a:prstGeom>
        </p:spPr>
        <p:txBody>
          <a:bodyPr lIns="91433" tIns="45717" rIns="91433" bIns="45717" anchor="b">
            <a:noAutofit/>
          </a:bodyPr>
          <a:lstStyle>
            <a:lvl1pPr algn="ctr">
              <a:lnSpc>
                <a:spcPct val="100000"/>
              </a:lnSpc>
              <a:spcBef>
                <a:spcPts val="0"/>
              </a:spcBef>
              <a:defRPr sz="2900" i="0" baseline="0">
                <a:solidFill>
                  <a:schemeClr val="bg1"/>
                </a:solidFill>
                <a:effectLst/>
                <a:latin typeface="Bebas Neue Regular" panose="00000500000000000000" pitchFamily="2" charset="0"/>
              </a:defRPr>
            </a:lvl1pPr>
          </a:lstStyle>
          <a:p>
            <a:pPr lvl="0"/>
            <a:r>
              <a:rPr kumimoji="1" lang="en-US" altLang="ja-JP" dirty="0"/>
              <a:t>AUTHOR</a:t>
            </a:r>
            <a:endParaRPr kumimoji="1" lang="ja-JP" altLang="en-US" dirty="0"/>
          </a:p>
        </p:txBody>
      </p:sp>
    </p:spTree>
    <p:extLst>
      <p:ext uri="{BB962C8B-B14F-4D97-AF65-F5344CB8AC3E}">
        <p14:creationId xmlns:p14="http://schemas.microsoft.com/office/powerpoint/2010/main" val="419723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heel(1)">
                                      <p:cBhvr>
                                        <p:cTn id="7" dur="2000"/>
                                        <p:tgtEl>
                                          <p:spTgt spid="59"/>
                                        </p:tgtEl>
                                      </p:cBhvr>
                                    </p:animEffect>
                                  </p:childTnLst>
                                </p:cTn>
                              </p:par>
                              <p:par>
                                <p:cTn id="8" presetID="23" presetClass="exit" presetSubtype="16" fill="hold" grpId="1" nodeType="withEffect">
                                  <p:stCondLst>
                                    <p:cond delay="2000"/>
                                  </p:stCondLst>
                                  <p:childTnLst>
                                    <p:anim calcmode="lin" valueType="num">
                                      <p:cBhvr>
                                        <p:cTn id="9" dur="2000"/>
                                        <p:tgtEl>
                                          <p:spTgt spid="59"/>
                                        </p:tgtEl>
                                        <p:attrNameLst>
                                          <p:attrName>ppt_w</p:attrName>
                                        </p:attrNameLst>
                                      </p:cBhvr>
                                      <p:tavLst>
                                        <p:tav tm="0">
                                          <p:val>
                                            <p:strVal val="ppt_w"/>
                                          </p:val>
                                        </p:tav>
                                        <p:tav tm="100000">
                                          <p:val>
                                            <p:strVal val="4*ppt_w"/>
                                          </p:val>
                                        </p:tav>
                                      </p:tavLst>
                                    </p:anim>
                                    <p:anim calcmode="lin" valueType="num">
                                      <p:cBhvr>
                                        <p:cTn id="10" dur="2000"/>
                                        <p:tgtEl>
                                          <p:spTgt spid="59"/>
                                        </p:tgtEl>
                                        <p:attrNameLst>
                                          <p:attrName>ppt_h</p:attrName>
                                        </p:attrNameLst>
                                      </p:cBhvr>
                                      <p:tavLst>
                                        <p:tav tm="0">
                                          <p:val>
                                            <p:strVal val="ppt_h"/>
                                          </p:val>
                                        </p:tav>
                                        <p:tav tm="100000">
                                          <p:val>
                                            <p:strVal val="4*ppt_h"/>
                                          </p:val>
                                        </p:tav>
                                      </p:tavLst>
                                    </p:anim>
                                    <p:set>
                                      <p:cBhvr>
                                        <p:cTn id="11" dur="1" fill="hold">
                                          <p:stCondLst>
                                            <p:cond delay="1999"/>
                                          </p:stCondLst>
                                        </p:cTn>
                                        <p:tgtEl>
                                          <p:spTgt spid="59"/>
                                        </p:tgtEl>
                                        <p:attrNameLst>
                                          <p:attrName>style.visibility</p:attrName>
                                        </p:attrNameLst>
                                      </p:cBhvr>
                                      <p:to>
                                        <p:strVal val="hidden"/>
                                      </p:to>
                                    </p:set>
                                  </p:childTnLst>
                                </p:cTn>
                              </p:par>
                              <p:par>
                                <p:cTn id="12" presetID="21" presetClass="exit" presetSubtype="1" fill="hold" grpId="2" nodeType="withEffect">
                                  <p:stCondLst>
                                    <p:cond delay="2000"/>
                                  </p:stCondLst>
                                  <p:childTnLst>
                                    <p:animEffect transition="out" filter="wheel(1)">
                                      <p:cBhvr>
                                        <p:cTn id="13" dur="2000"/>
                                        <p:tgtEl>
                                          <p:spTgt spid="59"/>
                                        </p:tgtEl>
                                      </p:cBhvr>
                                    </p:animEffect>
                                    <p:set>
                                      <p:cBhvr>
                                        <p:cTn id="14" dur="1" fill="hold">
                                          <p:stCondLst>
                                            <p:cond delay="1999"/>
                                          </p:stCondLst>
                                        </p:cTn>
                                        <p:tgtEl>
                                          <p:spTgt spid="59"/>
                                        </p:tgtEl>
                                        <p:attrNameLst>
                                          <p:attrName>style.visibility</p:attrName>
                                        </p:attrNameLst>
                                      </p:cBhvr>
                                      <p:to>
                                        <p:strVal val="hidden"/>
                                      </p:to>
                                    </p:set>
                                  </p:childTnLst>
                                </p:cTn>
                              </p:par>
                              <p:par>
                                <p:cTn id="15" presetID="10" presetClass="entr" presetSubtype="0" fill="hold" grpId="0" nodeType="withEffect">
                                  <p:stCondLst>
                                    <p:cond delay="200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500"/>
                                        <p:tgtEl>
                                          <p:spTgt spid="61"/>
                                        </p:tgtEl>
                                      </p:cBhvr>
                                    </p:animEffect>
                                  </p:childTnLst>
                                </p:cTn>
                              </p:par>
                              <p:par>
                                <p:cTn id="18" presetID="21" presetClass="entr" presetSubtype="1" fill="hold" grpId="0" nodeType="withEffect">
                                  <p:stCondLst>
                                    <p:cond delay="2250"/>
                                  </p:stCondLst>
                                  <p:childTnLst>
                                    <p:set>
                                      <p:cBhvr>
                                        <p:cTn id="19" dur="1" fill="hold">
                                          <p:stCondLst>
                                            <p:cond delay="0"/>
                                          </p:stCondLst>
                                        </p:cTn>
                                        <p:tgtEl>
                                          <p:spTgt spid="62"/>
                                        </p:tgtEl>
                                        <p:attrNameLst>
                                          <p:attrName>style.visibility</p:attrName>
                                        </p:attrNameLst>
                                      </p:cBhvr>
                                      <p:to>
                                        <p:strVal val="visible"/>
                                      </p:to>
                                    </p:set>
                                    <p:animEffect transition="in" filter="wheel(1)">
                                      <p:cBhvr>
                                        <p:cTn id="20" dur="1500"/>
                                        <p:tgtEl>
                                          <p:spTgt spid="62"/>
                                        </p:tgtEl>
                                      </p:cBhvr>
                                    </p:animEffect>
                                  </p:childTnLst>
                                </p:cTn>
                              </p:par>
                              <p:par>
                                <p:cTn id="21" presetID="23" presetClass="entr" presetSubtype="32" fill="hold" grpId="0" nodeType="withEffect">
                                  <p:stCondLst>
                                    <p:cond delay="3000"/>
                                  </p:stCondLst>
                                  <p:childTnLst>
                                    <p:set>
                                      <p:cBhvr>
                                        <p:cTn id="22" dur="1" fill="hold">
                                          <p:stCondLst>
                                            <p:cond delay="0"/>
                                          </p:stCondLst>
                                        </p:cTn>
                                        <p:tgtEl>
                                          <p:spTgt spid="26">
                                            <p:txEl>
                                              <p:pRg st="0" end="0"/>
                                            </p:txEl>
                                          </p:spTgt>
                                        </p:tgtEl>
                                        <p:attrNameLst>
                                          <p:attrName>style.visibility</p:attrName>
                                        </p:attrNameLst>
                                      </p:cBhvr>
                                      <p:to>
                                        <p:strVal val="visible"/>
                                      </p:to>
                                    </p:set>
                                    <p:anim calcmode="lin" valueType="num">
                                      <p:cBhvr>
                                        <p:cTn id="23" dur="750" fill="hold"/>
                                        <p:tgtEl>
                                          <p:spTgt spid="26">
                                            <p:txEl>
                                              <p:pRg st="0" end="0"/>
                                            </p:txEl>
                                          </p:spTgt>
                                        </p:tgtEl>
                                        <p:attrNameLst>
                                          <p:attrName>ppt_w</p:attrName>
                                        </p:attrNameLst>
                                      </p:cBhvr>
                                      <p:tavLst>
                                        <p:tav tm="0">
                                          <p:val>
                                            <p:strVal val="4*#ppt_w"/>
                                          </p:val>
                                        </p:tav>
                                        <p:tav tm="100000">
                                          <p:val>
                                            <p:strVal val="#ppt_w"/>
                                          </p:val>
                                        </p:tav>
                                      </p:tavLst>
                                    </p:anim>
                                    <p:anim calcmode="lin" valueType="num">
                                      <p:cBhvr>
                                        <p:cTn id="24" dur="750" fill="hold"/>
                                        <p:tgtEl>
                                          <p:spTgt spid="26">
                                            <p:txEl>
                                              <p:pRg st="0" end="0"/>
                                            </p:txEl>
                                          </p:spTgt>
                                        </p:tgtEl>
                                        <p:attrNameLst>
                                          <p:attrName>ppt_h</p:attrName>
                                        </p:attrNameLst>
                                      </p:cBhvr>
                                      <p:tavLst>
                                        <p:tav tm="0">
                                          <p:val>
                                            <p:strVal val="4*#ppt_h"/>
                                          </p:val>
                                        </p:tav>
                                        <p:tav tm="100000">
                                          <p:val>
                                            <p:strVal val="#ppt_h"/>
                                          </p:val>
                                        </p:tav>
                                      </p:tavLst>
                                    </p:anim>
                                  </p:childTnLst>
                                </p:cTn>
                              </p:par>
                              <p:par>
                                <p:cTn id="25" presetID="6" presetClass="entr" presetSubtype="32" fill="hold" grpId="1" nodeType="withEffect">
                                  <p:stCondLst>
                                    <p:cond delay="3000"/>
                                  </p:stCondLst>
                                  <p:childTnLst>
                                    <p:set>
                                      <p:cBhvr>
                                        <p:cTn id="26" dur="1" fill="hold">
                                          <p:stCondLst>
                                            <p:cond delay="0"/>
                                          </p:stCondLst>
                                        </p:cTn>
                                        <p:tgtEl>
                                          <p:spTgt spid="26">
                                            <p:txEl>
                                              <p:pRg st="0" end="0"/>
                                            </p:txEl>
                                          </p:spTgt>
                                        </p:tgtEl>
                                        <p:attrNameLst>
                                          <p:attrName>style.visibility</p:attrName>
                                        </p:attrNameLst>
                                      </p:cBhvr>
                                      <p:to>
                                        <p:strVal val="visible"/>
                                      </p:to>
                                    </p:set>
                                    <p:animEffect transition="in" filter="circle(out)">
                                      <p:cBhvr>
                                        <p:cTn id="27" dur="750"/>
                                        <p:tgtEl>
                                          <p:spTgt spid="26">
                                            <p:txEl>
                                              <p:pRg st="0" end="0"/>
                                            </p:txEl>
                                          </p:spTgt>
                                        </p:tgtEl>
                                      </p:cBhvr>
                                    </p:animEffect>
                                  </p:childTnLst>
                                </p:cTn>
                              </p:par>
                              <p:par>
                                <p:cTn id="28" presetID="23" presetClass="entr" presetSubtype="32" fill="hold" grpId="0" nodeType="withEffect">
                                  <p:stCondLst>
                                    <p:cond delay="3500"/>
                                  </p:stCondLst>
                                  <p:childTnLst>
                                    <p:set>
                                      <p:cBhvr>
                                        <p:cTn id="29" dur="1" fill="hold">
                                          <p:stCondLst>
                                            <p:cond delay="0"/>
                                          </p:stCondLst>
                                        </p:cTn>
                                        <p:tgtEl>
                                          <p:spTgt spid="25">
                                            <p:txEl>
                                              <p:pRg st="0" end="0"/>
                                            </p:txEl>
                                          </p:spTgt>
                                        </p:tgtEl>
                                        <p:attrNameLst>
                                          <p:attrName>style.visibility</p:attrName>
                                        </p:attrNameLst>
                                      </p:cBhvr>
                                      <p:to>
                                        <p:strVal val="visible"/>
                                      </p:to>
                                    </p:set>
                                    <p:anim calcmode="lin" valueType="num">
                                      <p:cBhvr>
                                        <p:cTn id="30" dur="750" fill="hold"/>
                                        <p:tgtEl>
                                          <p:spTgt spid="25">
                                            <p:txEl>
                                              <p:pRg st="0" end="0"/>
                                            </p:txEl>
                                          </p:spTgt>
                                        </p:tgtEl>
                                        <p:attrNameLst>
                                          <p:attrName>ppt_w</p:attrName>
                                        </p:attrNameLst>
                                      </p:cBhvr>
                                      <p:tavLst>
                                        <p:tav tm="0">
                                          <p:val>
                                            <p:strVal val="4*#ppt_w"/>
                                          </p:val>
                                        </p:tav>
                                        <p:tav tm="100000">
                                          <p:val>
                                            <p:strVal val="#ppt_w"/>
                                          </p:val>
                                        </p:tav>
                                      </p:tavLst>
                                    </p:anim>
                                    <p:anim calcmode="lin" valueType="num">
                                      <p:cBhvr>
                                        <p:cTn id="31" dur="750" fill="hold"/>
                                        <p:tgtEl>
                                          <p:spTgt spid="25">
                                            <p:txEl>
                                              <p:pRg st="0" end="0"/>
                                            </p:txEl>
                                          </p:spTgt>
                                        </p:tgtEl>
                                        <p:attrNameLst>
                                          <p:attrName>ppt_h</p:attrName>
                                        </p:attrNameLst>
                                      </p:cBhvr>
                                      <p:tavLst>
                                        <p:tav tm="0">
                                          <p:val>
                                            <p:strVal val="4*#ppt_h"/>
                                          </p:val>
                                        </p:tav>
                                        <p:tav tm="100000">
                                          <p:val>
                                            <p:strVal val="#ppt_h"/>
                                          </p:val>
                                        </p:tav>
                                      </p:tavLst>
                                    </p:anim>
                                  </p:childTnLst>
                                </p:cTn>
                              </p:par>
                              <p:par>
                                <p:cTn id="32" presetID="6" presetClass="entr" presetSubtype="32" fill="hold" grpId="1" nodeType="withEffect">
                                  <p:stCondLst>
                                    <p:cond delay="3500"/>
                                  </p:stCondLst>
                                  <p:childTnLst>
                                    <p:set>
                                      <p:cBhvr>
                                        <p:cTn id="33" dur="1" fill="hold">
                                          <p:stCondLst>
                                            <p:cond delay="0"/>
                                          </p:stCondLst>
                                        </p:cTn>
                                        <p:tgtEl>
                                          <p:spTgt spid="25">
                                            <p:txEl>
                                              <p:pRg st="0" end="0"/>
                                            </p:txEl>
                                          </p:spTgt>
                                        </p:tgtEl>
                                        <p:attrNameLst>
                                          <p:attrName>style.visibility</p:attrName>
                                        </p:attrNameLst>
                                      </p:cBhvr>
                                      <p:to>
                                        <p:strVal val="visible"/>
                                      </p:to>
                                    </p:set>
                                    <p:animEffect transition="in" filter="circle(out)">
                                      <p:cBhvr>
                                        <p:cTn id="34" dur="750"/>
                                        <p:tgtEl>
                                          <p:spTgt spid="25">
                                            <p:txEl>
                                              <p:pRg st="0" end="0"/>
                                            </p:txEl>
                                          </p:spTgt>
                                        </p:tgtEl>
                                      </p:cBhvr>
                                    </p:animEffect>
                                  </p:childTnLst>
                                </p:cTn>
                              </p:par>
                            </p:childTnLst>
                          </p:cTn>
                        </p:par>
                        <p:par>
                          <p:cTn id="35" fill="hold">
                            <p:stCondLst>
                              <p:cond delay="4250"/>
                            </p:stCondLst>
                            <p:childTnLst>
                              <p:par>
                                <p:cTn id="36" presetID="10" presetClass="entr" presetSubtype="0" fill="hold" grpId="0" nodeType="afterEffect">
                                  <p:stCondLst>
                                    <p:cond delay="500"/>
                                  </p:stCondLst>
                                  <p:childTnLst>
                                    <p:set>
                                      <p:cBhvr>
                                        <p:cTn id="37" dur="1" fill="hold">
                                          <p:stCondLst>
                                            <p:cond delay="0"/>
                                          </p:stCondLst>
                                        </p:cTn>
                                        <p:tgtEl>
                                          <p:spTgt spid="27">
                                            <p:txEl>
                                              <p:pRg st="0" end="0"/>
                                            </p:txEl>
                                          </p:spTgt>
                                        </p:tgtEl>
                                        <p:attrNameLst>
                                          <p:attrName>style.visibility</p:attrName>
                                        </p:attrNameLst>
                                      </p:cBhvr>
                                      <p:to>
                                        <p:strVal val="visible"/>
                                      </p:to>
                                    </p:set>
                                    <p:animEffect transition="in" filter="fade">
                                      <p:cBhvr>
                                        <p:cTn id="38"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P spid="59" grpId="2" animBg="1"/>
      <p:bldP spid="61" grpId="0" animBg="1"/>
      <p:bldP spid="62" grpId="0" animBg="1"/>
      <p:bldP spid="25" grpId="0" build="p">
        <p:tmplLst>
          <p:tmpl lvl="1">
            <p:tnLst>
              <p:par>
                <p:cTn presetID="23" presetClass="entr" presetSubtype="32" fill="hold" nodeType="withEffect">
                  <p:stCondLst>
                    <p:cond delay="3500"/>
                  </p:stCondLst>
                  <p:childTnLst>
                    <p:set>
                      <p:cBhvr>
                        <p:cTn dur="1" fill="hold">
                          <p:stCondLst>
                            <p:cond delay="0"/>
                          </p:stCondLst>
                        </p:cTn>
                        <p:tgtEl>
                          <p:spTgt spid="25"/>
                        </p:tgtEl>
                        <p:attrNameLst>
                          <p:attrName>style.visibility</p:attrName>
                        </p:attrNameLst>
                      </p:cBhvr>
                      <p:to>
                        <p:strVal val="visible"/>
                      </p:to>
                    </p:set>
                    <p:anim calcmode="lin" valueType="num">
                      <p:cBhvr>
                        <p:cTn dur="750" fill="hold"/>
                        <p:tgtEl>
                          <p:spTgt spid="25"/>
                        </p:tgtEl>
                        <p:attrNameLst>
                          <p:attrName>ppt_w</p:attrName>
                        </p:attrNameLst>
                      </p:cBhvr>
                      <p:tavLst>
                        <p:tav tm="0">
                          <p:val>
                            <p:strVal val="4*#ppt_w"/>
                          </p:val>
                        </p:tav>
                        <p:tav tm="100000">
                          <p:val>
                            <p:strVal val="#ppt_w"/>
                          </p:val>
                        </p:tav>
                      </p:tavLst>
                    </p:anim>
                    <p:anim calcmode="lin" valueType="num">
                      <p:cBhvr>
                        <p:cTn dur="750" fill="hold"/>
                        <p:tgtEl>
                          <p:spTgt spid="25"/>
                        </p:tgtEl>
                        <p:attrNameLst>
                          <p:attrName>ppt_h</p:attrName>
                        </p:attrNameLst>
                      </p:cBhvr>
                      <p:tavLst>
                        <p:tav tm="0">
                          <p:val>
                            <p:strVal val="4*#ppt_h"/>
                          </p:val>
                        </p:tav>
                        <p:tav tm="100000">
                          <p:val>
                            <p:strVal val="#ppt_h"/>
                          </p:val>
                        </p:tav>
                      </p:tavLst>
                    </p:anim>
                  </p:childTnLst>
                </p:cTn>
              </p:par>
            </p:tnLst>
          </p:tmpl>
        </p:tmplLst>
      </p:bldP>
      <p:bldP spid="25" grpId="1" build="p">
        <p:tmplLst>
          <p:tmpl lvl="1">
            <p:tnLst>
              <p:par>
                <p:cTn presetID="6" presetClass="entr" presetSubtype="32" fill="hold" nodeType="withEffect">
                  <p:stCondLst>
                    <p:cond delay="3500"/>
                  </p:stCondLst>
                  <p:childTnLst>
                    <p:set>
                      <p:cBhvr>
                        <p:cTn dur="1" fill="hold">
                          <p:stCondLst>
                            <p:cond delay="0"/>
                          </p:stCondLst>
                        </p:cTn>
                        <p:tgtEl>
                          <p:spTgt spid="25"/>
                        </p:tgtEl>
                        <p:attrNameLst>
                          <p:attrName>style.visibility</p:attrName>
                        </p:attrNameLst>
                      </p:cBhvr>
                      <p:to>
                        <p:strVal val="visible"/>
                      </p:to>
                    </p:set>
                    <p:animEffect transition="in" filter="circle(out)">
                      <p:cBhvr>
                        <p:cTn dur="750"/>
                        <p:tgtEl>
                          <p:spTgt spid="25"/>
                        </p:tgtEl>
                      </p:cBhvr>
                    </p:animEffect>
                  </p:childTnLst>
                </p:cTn>
              </p:par>
            </p:tnLst>
          </p:tmpl>
        </p:tmplLst>
      </p:bldP>
      <p:bldP spid="26" grpId="0" build="p">
        <p:tmplLst>
          <p:tmpl lvl="1">
            <p:tnLst>
              <p:par>
                <p:cTn presetID="23" presetClass="entr" presetSubtype="32" fill="hold" nodeType="withEffect">
                  <p:stCondLst>
                    <p:cond delay="3000"/>
                  </p:stCondLst>
                  <p:childTnLst>
                    <p:set>
                      <p:cBhvr>
                        <p:cTn dur="1" fill="hold">
                          <p:stCondLst>
                            <p:cond delay="0"/>
                          </p:stCondLst>
                        </p:cTn>
                        <p:tgtEl>
                          <p:spTgt spid="26"/>
                        </p:tgtEl>
                        <p:attrNameLst>
                          <p:attrName>style.visibility</p:attrName>
                        </p:attrNameLst>
                      </p:cBhvr>
                      <p:to>
                        <p:strVal val="visible"/>
                      </p:to>
                    </p:set>
                    <p:anim calcmode="lin" valueType="num">
                      <p:cBhvr>
                        <p:cTn dur="750" fill="hold"/>
                        <p:tgtEl>
                          <p:spTgt spid="26"/>
                        </p:tgtEl>
                        <p:attrNameLst>
                          <p:attrName>ppt_w</p:attrName>
                        </p:attrNameLst>
                      </p:cBhvr>
                      <p:tavLst>
                        <p:tav tm="0">
                          <p:val>
                            <p:strVal val="4*#ppt_w"/>
                          </p:val>
                        </p:tav>
                        <p:tav tm="100000">
                          <p:val>
                            <p:strVal val="#ppt_w"/>
                          </p:val>
                        </p:tav>
                      </p:tavLst>
                    </p:anim>
                    <p:anim calcmode="lin" valueType="num">
                      <p:cBhvr>
                        <p:cTn dur="750" fill="hold"/>
                        <p:tgtEl>
                          <p:spTgt spid="26"/>
                        </p:tgtEl>
                        <p:attrNameLst>
                          <p:attrName>ppt_h</p:attrName>
                        </p:attrNameLst>
                      </p:cBhvr>
                      <p:tavLst>
                        <p:tav tm="0">
                          <p:val>
                            <p:strVal val="4*#ppt_h"/>
                          </p:val>
                        </p:tav>
                        <p:tav tm="100000">
                          <p:val>
                            <p:strVal val="#ppt_h"/>
                          </p:val>
                        </p:tav>
                      </p:tavLst>
                    </p:anim>
                  </p:childTnLst>
                </p:cTn>
              </p:par>
            </p:tnLst>
          </p:tmpl>
        </p:tmplLst>
      </p:bldP>
      <p:bldP spid="26" grpId="1" build="p">
        <p:tmplLst>
          <p:tmpl lvl="1">
            <p:tnLst>
              <p:par>
                <p:cTn presetID="6" presetClass="entr" presetSubtype="32" fill="hold" nodeType="withEffect">
                  <p:stCondLst>
                    <p:cond delay="3000"/>
                  </p:stCondLst>
                  <p:childTnLst>
                    <p:set>
                      <p:cBhvr>
                        <p:cTn dur="1" fill="hold">
                          <p:stCondLst>
                            <p:cond delay="0"/>
                          </p:stCondLst>
                        </p:cTn>
                        <p:tgtEl>
                          <p:spTgt spid="26"/>
                        </p:tgtEl>
                        <p:attrNameLst>
                          <p:attrName>style.visibility</p:attrName>
                        </p:attrNameLst>
                      </p:cBhvr>
                      <p:to>
                        <p:strVal val="visible"/>
                      </p:to>
                    </p:set>
                    <p:animEffect transition="in" filter="circle(out)">
                      <p:cBhvr>
                        <p:cTn dur="750"/>
                        <p:tgtEl>
                          <p:spTgt spid="26"/>
                        </p:tgtEl>
                      </p:cBhvr>
                    </p:animEffect>
                  </p:childTnLst>
                </p:cTn>
              </p:par>
            </p:tnLst>
          </p:tmpl>
        </p:tmplLst>
      </p:bldP>
      <p:bldP spid="27" grpId="0" build="p">
        <p:tmplLst>
          <p:tmpl lvl="1">
            <p:tnLst>
              <p:par>
                <p:cTn presetID="10" presetClass="entr" presetSubtype="0" fill="hold" nodeType="afterEffect">
                  <p:stCondLst>
                    <p:cond delay="50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5">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15" name="正方形/長方形 14"/>
          <p:cNvSpPr/>
          <p:nvPr userDrawn="1"/>
        </p:nvSpPr>
        <p:spPr>
          <a:xfrm>
            <a:off x="0" y="0"/>
            <a:ext cx="18291175" cy="10287000"/>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3" name="正方形/長方形 22"/>
          <p:cNvSpPr/>
          <p:nvPr userDrawn="1"/>
        </p:nvSpPr>
        <p:spPr>
          <a:xfrm>
            <a:off x="0" y="3842143"/>
            <a:ext cx="18291175" cy="2602718"/>
          </a:xfrm>
          <a:prstGeom prst="rect">
            <a:avLst/>
          </a:prstGeom>
          <a:blipFill dpi="0" rotWithShape="0">
            <a:blip r:embed="rId3"/>
            <a:srcRect/>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3" name="直線コネクタ 2"/>
          <p:cNvCxnSpPr/>
          <p:nvPr userDrawn="1"/>
        </p:nvCxnSpPr>
        <p:spPr>
          <a:xfrm flipH="1">
            <a:off x="0" y="4009586"/>
            <a:ext cx="18291175"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flipH="1">
            <a:off x="0" y="6289443"/>
            <a:ext cx="18291175"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山形 10"/>
          <p:cNvSpPr/>
          <p:nvPr userDrawn="1"/>
        </p:nvSpPr>
        <p:spPr>
          <a:xfrm>
            <a:off x="-7620001" y="1"/>
            <a:ext cx="19135726" cy="10287000"/>
          </a:xfrm>
          <a:prstGeom prst="chevron">
            <a:avLst>
              <a:gd name="adj" fmla="val 47838"/>
            </a:avLst>
          </a:prstGeom>
          <a:blipFill dpi="0" rotWithShape="1">
            <a:blip r:embed="rId4"/>
            <a:srcRect/>
            <a:tile tx="0" ty="0" sx="100000" sy="100000" flip="none" algn="tl"/>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2" name="山形 11"/>
          <p:cNvSpPr/>
          <p:nvPr userDrawn="1"/>
        </p:nvSpPr>
        <p:spPr>
          <a:xfrm rot="10800000">
            <a:off x="6745289" y="1"/>
            <a:ext cx="19135726" cy="10287000"/>
          </a:xfrm>
          <a:prstGeom prst="chevron">
            <a:avLst>
              <a:gd name="adj" fmla="val 47838"/>
            </a:avLst>
          </a:prstGeom>
          <a:blipFill dpi="0" rotWithShape="1">
            <a:blip r:embed="rId4"/>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7" name="山形 6"/>
          <p:cNvSpPr/>
          <p:nvPr userDrawn="1"/>
        </p:nvSpPr>
        <p:spPr>
          <a:xfrm rot="10800000">
            <a:off x="323851" y="0"/>
            <a:ext cx="7368385" cy="10287000"/>
          </a:xfrm>
          <a:prstGeom prst="chevron">
            <a:avLst>
              <a:gd name="adj" fmla="val 68915"/>
            </a:avLst>
          </a:prstGeom>
          <a:blipFill dpi="0" rotWithShape="1">
            <a:blip r:embed="rId5"/>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8" name="山形 7"/>
          <p:cNvSpPr/>
          <p:nvPr userDrawn="1"/>
        </p:nvSpPr>
        <p:spPr>
          <a:xfrm>
            <a:off x="10560840" y="0"/>
            <a:ext cx="7368385" cy="10287000"/>
          </a:xfrm>
          <a:prstGeom prst="chevron">
            <a:avLst>
              <a:gd name="adj" fmla="val 68915"/>
            </a:avLst>
          </a:prstGeom>
          <a:blipFill dpi="0" rotWithShape="0">
            <a:blip r:embed="rId5"/>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5" name="山形 4"/>
          <p:cNvSpPr/>
          <p:nvPr userDrawn="1"/>
        </p:nvSpPr>
        <p:spPr>
          <a:xfrm>
            <a:off x="6063448" y="0"/>
            <a:ext cx="7368385" cy="10287000"/>
          </a:xfrm>
          <a:prstGeom prst="chevron">
            <a:avLst>
              <a:gd name="adj" fmla="val 68915"/>
            </a:avLst>
          </a:prstGeom>
          <a:blipFill dpi="0" rotWithShape="1">
            <a:blip r:embed="rId6"/>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6" name="山形 5"/>
          <p:cNvSpPr/>
          <p:nvPr userDrawn="1"/>
        </p:nvSpPr>
        <p:spPr>
          <a:xfrm rot="10800000">
            <a:off x="4864089" y="0"/>
            <a:ext cx="7368385" cy="10287000"/>
          </a:xfrm>
          <a:prstGeom prst="chevron">
            <a:avLst>
              <a:gd name="adj" fmla="val 68915"/>
            </a:avLst>
          </a:prstGeom>
          <a:blipFill dpi="0" rotWithShape="1">
            <a:blip r:embed="rId6"/>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17" name="円/楕円 16"/>
          <p:cNvSpPr/>
          <p:nvPr userDrawn="1"/>
        </p:nvSpPr>
        <p:spPr>
          <a:xfrm>
            <a:off x="4800413" y="798324"/>
            <a:ext cx="8690354" cy="8690355"/>
          </a:xfrm>
          <a:prstGeom prst="ellipse">
            <a:avLst/>
          </a:prstGeom>
          <a:blipFill dpi="0" rotWithShape="1">
            <a:blip r:embed="rId5"/>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6" name="円/楕円 15"/>
          <p:cNvSpPr/>
          <p:nvPr userDrawn="1"/>
        </p:nvSpPr>
        <p:spPr>
          <a:xfrm>
            <a:off x="4813074" y="810987"/>
            <a:ext cx="8665028" cy="8665028"/>
          </a:xfrm>
          <a:prstGeom prst="ellipse">
            <a:avLst/>
          </a:pr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円/楕円 17"/>
          <p:cNvSpPr/>
          <p:nvPr userDrawn="1"/>
        </p:nvSpPr>
        <p:spPr>
          <a:xfrm>
            <a:off x="4965107" y="973832"/>
            <a:ext cx="8321294" cy="8321295"/>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9" name="テキスト プレースホルダー 5"/>
          <p:cNvSpPr>
            <a:spLocks noGrp="1"/>
          </p:cNvSpPr>
          <p:nvPr>
            <p:ph type="body" sz="quarter" idx="15" hasCustomPrompt="1"/>
          </p:nvPr>
        </p:nvSpPr>
        <p:spPr>
          <a:xfrm>
            <a:off x="5335587" y="5150549"/>
            <a:ext cx="7620001" cy="1219199"/>
          </a:xfrm>
          <a:prstGeom prst="rect">
            <a:avLst/>
          </a:prstGeom>
        </p:spPr>
        <p:txBody>
          <a:bodyPr lIns="91433" tIns="45717" rIns="91433" bIns="45717" anchor="t">
            <a:noAutofit/>
          </a:bodyPr>
          <a:lstStyle>
            <a:lvl1pPr algn="ctr">
              <a:defRPr sz="48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SUBTITLE GOES HERE</a:t>
            </a:r>
            <a:endParaRPr kumimoji="1" lang="ja-JP" altLang="en-US" dirty="0"/>
          </a:p>
        </p:txBody>
      </p:sp>
      <p:sp>
        <p:nvSpPr>
          <p:cNvPr id="20" name="テキスト プレースホルダー 5"/>
          <p:cNvSpPr>
            <a:spLocks noGrp="1"/>
          </p:cNvSpPr>
          <p:nvPr>
            <p:ph type="body" sz="quarter" idx="16" hasCustomPrompt="1"/>
          </p:nvPr>
        </p:nvSpPr>
        <p:spPr>
          <a:xfrm>
            <a:off x="5335587" y="2075544"/>
            <a:ext cx="7620001" cy="3272289"/>
          </a:xfrm>
          <a:prstGeom prst="rect">
            <a:avLst/>
          </a:prstGeom>
        </p:spPr>
        <p:txBody>
          <a:bodyPr lIns="91433" tIns="45717" rIns="91433" bIns="45717" anchor="b">
            <a:noAutofit/>
          </a:bodyPr>
          <a:lstStyle>
            <a:lvl1pPr algn="ctr">
              <a:lnSpc>
                <a:spcPts val="6999"/>
              </a:lnSpc>
              <a:spcBef>
                <a:spcPts val="0"/>
              </a:spcBef>
              <a:defRPr sz="8000" i="0" baseline="0">
                <a:blipFill dpi="0" rotWithShape="1">
                  <a:blip r:embed="rId2"/>
                  <a:srcRect/>
                  <a:tile tx="0" ty="0" sx="100000" sy="100000" flip="none" algn="tl"/>
                </a:blipFill>
                <a:effectLst>
                  <a:innerShdw blurRad="63500" dist="50800" dir="18900000">
                    <a:prstClr val="black">
                      <a:alpha val="50000"/>
                    </a:prstClr>
                  </a:innerShdw>
                </a:effectLst>
                <a:latin typeface="+mj-lt"/>
              </a:defRPr>
            </a:lvl1pPr>
          </a:lstStyle>
          <a:p>
            <a:pPr lvl="0"/>
            <a:r>
              <a:rPr kumimoji="1" lang="en-US" altLang="ja-JP" dirty="0"/>
              <a:t>PRESENTATION TITLE</a:t>
            </a:r>
            <a:endParaRPr kumimoji="1" lang="ja-JP" altLang="en-US" dirty="0"/>
          </a:p>
        </p:txBody>
      </p:sp>
      <p:sp>
        <p:nvSpPr>
          <p:cNvPr id="21" name="テキスト プレースホルダー 5"/>
          <p:cNvSpPr>
            <a:spLocks noGrp="1"/>
          </p:cNvSpPr>
          <p:nvPr>
            <p:ph type="body" sz="quarter" idx="17" hasCustomPrompt="1"/>
          </p:nvPr>
        </p:nvSpPr>
        <p:spPr>
          <a:xfrm>
            <a:off x="7053942" y="7583032"/>
            <a:ext cx="4180114" cy="1219199"/>
          </a:xfrm>
          <a:prstGeom prst="rect">
            <a:avLst/>
          </a:prstGeom>
        </p:spPr>
        <p:txBody>
          <a:bodyPr lIns="91433" tIns="45717" rIns="91433" bIns="45717" anchor="b">
            <a:noAutofit/>
          </a:bodyPr>
          <a:lstStyle>
            <a:lvl1pPr algn="ctr">
              <a:lnSpc>
                <a:spcPct val="100000"/>
              </a:lnSpc>
              <a:spcBef>
                <a:spcPts val="0"/>
              </a:spcBef>
              <a:defRPr sz="2900" i="0" baseline="0">
                <a:solidFill>
                  <a:schemeClr val="bg1"/>
                </a:solidFill>
                <a:effectLst/>
                <a:latin typeface="Bebas Neue Regular" panose="00000500000000000000" pitchFamily="2" charset="0"/>
              </a:defRPr>
            </a:lvl1pPr>
          </a:lstStyle>
          <a:p>
            <a:pPr lvl="0"/>
            <a:r>
              <a:rPr kumimoji="1" lang="en-US" altLang="ja-JP" dirty="0"/>
              <a:t>AUTHOR</a:t>
            </a:r>
            <a:endParaRPr kumimoji="1" lang="ja-JP" altLang="en-US" dirty="0"/>
          </a:p>
        </p:txBody>
      </p:sp>
    </p:spTree>
    <p:extLst>
      <p:ext uri="{BB962C8B-B14F-4D97-AF65-F5344CB8AC3E}">
        <p14:creationId xmlns:p14="http://schemas.microsoft.com/office/powerpoint/2010/main" val="13323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par>
                          <p:cTn id="7" fill="hold">
                            <p:stCondLst>
                              <p:cond delay="0"/>
                            </p:stCondLst>
                            <p:childTnLst>
                              <p:par>
                                <p:cTn id="8" presetID="2" presetClass="entr" presetSubtype="2" decel="100000" fill="hold" grpId="0"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par>
                                <p:cTn id="16" presetID="2" presetClass="entr" presetSubtype="8" decel="10000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par>
                                <p:cTn id="20" presetID="2" presetClass="entr" presetSubtype="2" decel="10000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fill="hold"/>
                                        <p:tgtEl>
                                          <p:spTgt spid="12"/>
                                        </p:tgtEl>
                                        <p:attrNameLst>
                                          <p:attrName>ppt_x</p:attrName>
                                        </p:attrNameLst>
                                      </p:cBhvr>
                                      <p:tavLst>
                                        <p:tav tm="0">
                                          <p:val>
                                            <p:strVal val="1+#ppt_w/2"/>
                                          </p:val>
                                        </p:tav>
                                        <p:tav tm="100000">
                                          <p:val>
                                            <p:strVal val="#ppt_x"/>
                                          </p:val>
                                        </p:tav>
                                      </p:tavLst>
                                    </p:anim>
                                    <p:anim calcmode="lin" valueType="num">
                                      <p:cBhvr additive="base">
                                        <p:cTn id="23" dur="500" fill="hold"/>
                                        <p:tgtEl>
                                          <p:spTgt spid="12"/>
                                        </p:tgtEl>
                                        <p:attrNameLst>
                                          <p:attrName>ppt_y</p:attrName>
                                        </p:attrNameLst>
                                      </p:cBhvr>
                                      <p:tavLst>
                                        <p:tav tm="0">
                                          <p:val>
                                            <p:strVal val="#ppt_y"/>
                                          </p:val>
                                        </p:tav>
                                        <p:tav tm="100000">
                                          <p:val>
                                            <p:strVal val="#ppt_y"/>
                                          </p:val>
                                        </p:tav>
                                      </p:tavLst>
                                    </p:anim>
                                  </p:childTnLst>
                                </p:cTn>
                              </p:par>
                              <p:par>
                                <p:cTn id="24" presetID="2" presetClass="entr" presetSubtype="8" decel="100000" fill="hold" grpId="0" nodeType="withEffect">
                                  <p:stCondLst>
                                    <p:cond delay="25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600" fill="hold"/>
                                        <p:tgtEl>
                                          <p:spTgt spid="8"/>
                                        </p:tgtEl>
                                        <p:attrNameLst>
                                          <p:attrName>ppt_x</p:attrName>
                                        </p:attrNameLst>
                                      </p:cBhvr>
                                      <p:tavLst>
                                        <p:tav tm="0">
                                          <p:val>
                                            <p:strVal val="0-#ppt_w/2"/>
                                          </p:val>
                                        </p:tav>
                                        <p:tav tm="100000">
                                          <p:val>
                                            <p:strVal val="#ppt_x"/>
                                          </p:val>
                                        </p:tav>
                                      </p:tavLst>
                                    </p:anim>
                                    <p:anim calcmode="lin" valueType="num">
                                      <p:cBhvr additive="base">
                                        <p:cTn id="27" dur="600" fill="hold"/>
                                        <p:tgtEl>
                                          <p:spTgt spid="8"/>
                                        </p:tgtEl>
                                        <p:attrNameLst>
                                          <p:attrName>ppt_y</p:attrName>
                                        </p:attrNameLst>
                                      </p:cBhvr>
                                      <p:tavLst>
                                        <p:tav tm="0">
                                          <p:val>
                                            <p:strVal val="#ppt_y"/>
                                          </p:val>
                                        </p:tav>
                                        <p:tav tm="100000">
                                          <p:val>
                                            <p:strVal val="#ppt_y"/>
                                          </p:val>
                                        </p:tav>
                                      </p:tavLst>
                                    </p:anim>
                                  </p:childTnLst>
                                </p:cTn>
                              </p:par>
                              <p:par>
                                <p:cTn id="28" presetID="2" presetClass="entr" presetSubtype="2" decel="100000" fill="hold" grpId="0" nodeType="withEffect">
                                  <p:stCondLst>
                                    <p:cond delay="25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600" fill="hold"/>
                                        <p:tgtEl>
                                          <p:spTgt spid="7"/>
                                        </p:tgtEl>
                                        <p:attrNameLst>
                                          <p:attrName>ppt_x</p:attrName>
                                        </p:attrNameLst>
                                      </p:cBhvr>
                                      <p:tavLst>
                                        <p:tav tm="0">
                                          <p:val>
                                            <p:strVal val="1+#ppt_w/2"/>
                                          </p:val>
                                        </p:tav>
                                        <p:tav tm="100000">
                                          <p:val>
                                            <p:strVal val="#ppt_x"/>
                                          </p:val>
                                        </p:tav>
                                      </p:tavLst>
                                    </p:anim>
                                    <p:anim calcmode="lin" valueType="num">
                                      <p:cBhvr additive="base">
                                        <p:cTn id="31" dur="6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850"/>
                            </p:stCondLst>
                            <p:childTnLst>
                              <p:par>
                                <p:cTn id="33" presetID="2" presetClass="exit" presetSubtype="2" accel="100000" fill="hold" grpId="1" nodeType="afterEffect">
                                  <p:stCondLst>
                                    <p:cond delay="250"/>
                                  </p:stCondLst>
                                  <p:childTnLst>
                                    <p:anim calcmode="lin" valueType="num">
                                      <p:cBhvr additive="base">
                                        <p:cTn id="34" dur="500"/>
                                        <p:tgtEl>
                                          <p:spTgt spid="8"/>
                                        </p:tgtEl>
                                        <p:attrNameLst>
                                          <p:attrName>ppt_x</p:attrName>
                                        </p:attrNameLst>
                                      </p:cBhvr>
                                      <p:tavLst>
                                        <p:tav tm="0">
                                          <p:val>
                                            <p:strVal val="ppt_x"/>
                                          </p:val>
                                        </p:tav>
                                        <p:tav tm="100000">
                                          <p:val>
                                            <p:strVal val="1+ppt_w/2"/>
                                          </p:val>
                                        </p:tav>
                                      </p:tavLst>
                                    </p:anim>
                                    <p:anim calcmode="lin" valueType="num">
                                      <p:cBhvr additive="base">
                                        <p:cTn id="35" dur="500"/>
                                        <p:tgtEl>
                                          <p:spTgt spid="8"/>
                                        </p:tgtEl>
                                        <p:attrNameLst>
                                          <p:attrName>ppt_y</p:attrName>
                                        </p:attrNameLst>
                                      </p:cBhvr>
                                      <p:tavLst>
                                        <p:tav tm="0">
                                          <p:val>
                                            <p:strVal val="ppt_y"/>
                                          </p:val>
                                        </p:tav>
                                        <p:tav tm="100000">
                                          <p:val>
                                            <p:strVal val="ppt_y"/>
                                          </p:val>
                                        </p:tav>
                                      </p:tavLst>
                                    </p:anim>
                                    <p:set>
                                      <p:cBhvr>
                                        <p:cTn id="36" dur="1" fill="hold">
                                          <p:stCondLst>
                                            <p:cond delay="499"/>
                                          </p:stCondLst>
                                        </p:cTn>
                                        <p:tgtEl>
                                          <p:spTgt spid="8"/>
                                        </p:tgtEl>
                                        <p:attrNameLst>
                                          <p:attrName>style.visibility</p:attrName>
                                        </p:attrNameLst>
                                      </p:cBhvr>
                                      <p:to>
                                        <p:strVal val="hidden"/>
                                      </p:to>
                                    </p:set>
                                  </p:childTnLst>
                                </p:cTn>
                              </p:par>
                              <p:par>
                                <p:cTn id="37" presetID="2" presetClass="exit" presetSubtype="8" accel="100000" fill="hold" grpId="1" nodeType="withEffect">
                                  <p:stCondLst>
                                    <p:cond delay="250"/>
                                  </p:stCondLst>
                                  <p:childTnLst>
                                    <p:anim calcmode="lin" valueType="num">
                                      <p:cBhvr additive="base">
                                        <p:cTn id="38" dur="500"/>
                                        <p:tgtEl>
                                          <p:spTgt spid="7"/>
                                        </p:tgtEl>
                                        <p:attrNameLst>
                                          <p:attrName>ppt_x</p:attrName>
                                        </p:attrNameLst>
                                      </p:cBhvr>
                                      <p:tavLst>
                                        <p:tav tm="0">
                                          <p:val>
                                            <p:strVal val="ppt_x"/>
                                          </p:val>
                                        </p:tav>
                                        <p:tav tm="100000">
                                          <p:val>
                                            <p:strVal val="0-ppt_w/2"/>
                                          </p:val>
                                        </p:tav>
                                      </p:tavLst>
                                    </p:anim>
                                    <p:anim calcmode="lin" valueType="num">
                                      <p:cBhvr additive="base">
                                        <p:cTn id="39" dur="500"/>
                                        <p:tgtEl>
                                          <p:spTgt spid="7"/>
                                        </p:tgtEl>
                                        <p:attrNameLst>
                                          <p:attrName>ppt_y</p:attrName>
                                        </p:attrNameLst>
                                      </p:cBhvr>
                                      <p:tavLst>
                                        <p:tav tm="0">
                                          <p:val>
                                            <p:strVal val="ppt_y"/>
                                          </p:val>
                                        </p:tav>
                                        <p:tav tm="100000">
                                          <p:val>
                                            <p:strVal val="ppt_y"/>
                                          </p:val>
                                        </p:tav>
                                      </p:tavLst>
                                    </p:anim>
                                    <p:set>
                                      <p:cBhvr>
                                        <p:cTn id="40" dur="1" fill="hold">
                                          <p:stCondLst>
                                            <p:cond delay="499"/>
                                          </p:stCondLst>
                                        </p:cTn>
                                        <p:tgtEl>
                                          <p:spTgt spid="7"/>
                                        </p:tgtEl>
                                        <p:attrNameLst>
                                          <p:attrName>style.visibility</p:attrName>
                                        </p:attrNameLst>
                                      </p:cBhvr>
                                      <p:to>
                                        <p:strVal val="hidden"/>
                                      </p:to>
                                    </p:set>
                                  </p:childTnLst>
                                </p:cTn>
                              </p:par>
                              <p:par>
                                <p:cTn id="41" presetID="2" presetClass="exit" presetSubtype="8" accel="100000" fill="hold" grpId="1" nodeType="withEffect">
                                  <p:stCondLst>
                                    <p:cond delay="250"/>
                                  </p:stCondLst>
                                  <p:childTnLst>
                                    <p:anim calcmode="lin" valueType="num">
                                      <p:cBhvr additive="base">
                                        <p:cTn id="42" dur="500"/>
                                        <p:tgtEl>
                                          <p:spTgt spid="6"/>
                                        </p:tgtEl>
                                        <p:attrNameLst>
                                          <p:attrName>ppt_x</p:attrName>
                                        </p:attrNameLst>
                                      </p:cBhvr>
                                      <p:tavLst>
                                        <p:tav tm="0">
                                          <p:val>
                                            <p:strVal val="ppt_x"/>
                                          </p:val>
                                        </p:tav>
                                        <p:tav tm="100000">
                                          <p:val>
                                            <p:strVal val="0-ppt_w/2"/>
                                          </p:val>
                                        </p:tav>
                                      </p:tavLst>
                                    </p:anim>
                                    <p:anim calcmode="lin" valueType="num">
                                      <p:cBhvr additive="base">
                                        <p:cTn id="43" dur="500"/>
                                        <p:tgtEl>
                                          <p:spTgt spid="6"/>
                                        </p:tgtEl>
                                        <p:attrNameLst>
                                          <p:attrName>ppt_y</p:attrName>
                                        </p:attrNameLst>
                                      </p:cBhvr>
                                      <p:tavLst>
                                        <p:tav tm="0">
                                          <p:val>
                                            <p:strVal val="ppt_y"/>
                                          </p:val>
                                        </p:tav>
                                        <p:tav tm="100000">
                                          <p:val>
                                            <p:strVal val="ppt_y"/>
                                          </p:val>
                                        </p:tav>
                                      </p:tavLst>
                                    </p:anim>
                                    <p:set>
                                      <p:cBhvr>
                                        <p:cTn id="44" dur="1" fill="hold">
                                          <p:stCondLst>
                                            <p:cond delay="499"/>
                                          </p:stCondLst>
                                        </p:cTn>
                                        <p:tgtEl>
                                          <p:spTgt spid="6"/>
                                        </p:tgtEl>
                                        <p:attrNameLst>
                                          <p:attrName>style.visibility</p:attrName>
                                        </p:attrNameLst>
                                      </p:cBhvr>
                                      <p:to>
                                        <p:strVal val="hidden"/>
                                      </p:to>
                                    </p:set>
                                  </p:childTnLst>
                                </p:cTn>
                              </p:par>
                              <p:par>
                                <p:cTn id="45" presetID="2" presetClass="exit" presetSubtype="2" accel="100000" fill="hold" grpId="1" nodeType="withEffect">
                                  <p:stCondLst>
                                    <p:cond delay="250"/>
                                  </p:stCondLst>
                                  <p:childTnLst>
                                    <p:anim calcmode="lin" valueType="num">
                                      <p:cBhvr additive="base">
                                        <p:cTn id="46" dur="500"/>
                                        <p:tgtEl>
                                          <p:spTgt spid="5"/>
                                        </p:tgtEl>
                                        <p:attrNameLst>
                                          <p:attrName>ppt_x</p:attrName>
                                        </p:attrNameLst>
                                      </p:cBhvr>
                                      <p:tavLst>
                                        <p:tav tm="0">
                                          <p:val>
                                            <p:strVal val="ppt_x"/>
                                          </p:val>
                                        </p:tav>
                                        <p:tav tm="100000">
                                          <p:val>
                                            <p:strVal val="1+ppt_w/2"/>
                                          </p:val>
                                        </p:tav>
                                      </p:tavLst>
                                    </p:anim>
                                    <p:anim calcmode="lin" valueType="num">
                                      <p:cBhvr additive="base">
                                        <p:cTn id="47" dur="500"/>
                                        <p:tgtEl>
                                          <p:spTgt spid="5"/>
                                        </p:tgtEl>
                                        <p:attrNameLst>
                                          <p:attrName>ppt_y</p:attrName>
                                        </p:attrNameLst>
                                      </p:cBhvr>
                                      <p:tavLst>
                                        <p:tav tm="0">
                                          <p:val>
                                            <p:strVal val="ppt_y"/>
                                          </p:val>
                                        </p:tav>
                                        <p:tav tm="100000">
                                          <p:val>
                                            <p:strVal val="ppt_y"/>
                                          </p:val>
                                        </p:tav>
                                      </p:tavLst>
                                    </p:anim>
                                    <p:set>
                                      <p:cBhvr>
                                        <p:cTn id="48" dur="1" fill="hold">
                                          <p:stCondLst>
                                            <p:cond delay="499"/>
                                          </p:stCondLst>
                                        </p:cTn>
                                        <p:tgtEl>
                                          <p:spTgt spid="5"/>
                                        </p:tgtEl>
                                        <p:attrNameLst>
                                          <p:attrName>style.visibility</p:attrName>
                                        </p:attrNameLst>
                                      </p:cBhvr>
                                      <p:to>
                                        <p:strVal val="hidden"/>
                                      </p:to>
                                    </p:set>
                                  </p:childTnLst>
                                </p:cTn>
                              </p:par>
                              <p:par>
                                <p:cTn id="49" presetID="2" presetClass="exit" presetSubtype="2" accel="100000" fill="hold" grpId="1" nodeType="withEffect">
                                  <p:stCondLst>
                                    <p:cond delay="250"/>
                                  </p:stCondLst>
                                  <p:childTnLst>
                                    <p:anim calcmode="lin" valueType="num">
                                      <p:cBhvr additive="base">
                                        <p:cTn id="50" dur="750"/>
                                        <p:tgtEl>
                                          <p:spTgt spid="11"/>
                                        </p:tgtEl>
                                        <p:attrNameLst>
                                          <p:attrName>ppt_x</p:attrName>
                                        </p:attrNameLst>
                                      </p:cBhvr>
                                      <p:tavLst>
                                        <p:tav tm="0">
                                          <p:val>
                                            <p:strVal val="ppt_x"/>
                                          </p:val>
                                        </p:tav>
                                        <p:tav tm="100000">
                                          <p:val>
                                            <p:strVal val="1+ppt_w/2"/>
                                          </p:val>
                                        </p:tav>
                                      </p:tavLst>
                                    </p:anim>
                                    <p:anim calcmode="lin" valueType="num">
                                      <p:cBhvr additive="base">
                                        <p:cTn id="51" dur="750"/>
                                        <p:tgtEl>
                                          <p:spTgt spid="11"/>
                                        </p:tgtEl>
                                        <p:attrNameLst>
                                          <p:attrName>ppt_y</p:attrName>
                                        </p:attrNameLst>
                                      </p:cBhvr>
                                      <p:tavLst>
                                        <p:tav tm="0">
                                          <p:val>
                                            <p:strVal val="ppt_y"/>
                                          </p:val>
                                        </p:tav>
                                        <p:tav tm="100000">
                                          <p:val>
                                            <p:strVal val="ppt_y"/>
                                          </p:val>
                                        </p:tav>
                                      </p:tavLst>
                                    </p:anim>
                                    <p:set>
                                      <p:cBhvr>
                                        <p:cTn id="52" dur="1" fill="hold">
                                          <p:stCondLst>
                                            <p:cond delay="749"/>
                                          </p:stCondLst>
                                        </p:cTn>
                                        <p:tgtEl>
                                          <p:spTgt spid="11"/>
                                        </p:tgtEl>
                                        <p:attrNameLst>
                                          <p:attrName>style.visibility</p:attrName>
                                        </p:attrNameLst>
                                      </p:cBhvr>
                                      <p:to>
                                        <p:strVal val="hidden"/>
                                      </p:to>
                                    </p:set>
                                  </p:childTnLst>
                                </p:cTn>
                              </p:par>
                              <p:par>
                                <p:cTn id="53" presetID="2" presetClass="exit" presetSubtype="8" accel="100000" fill="hold" grpId="1" nodeType="withEffect">
                                  <p:stCondLst>
                                    <p:cond delay="250"/>
                                  </p:stCondLst>
                                  <p:childTnLst>
                                    <p:anim calcmode="lin" valueType="num">
                                      <p:cBhvr additive="base">
                                        <p:cTn id="54" dur="750"/>
                                        <p:tgtEl>
                                          <p:spTgt spid="12"/>
                                        </p:tgtEl>
                                        <p:attrNameLst>
                                          <p:attrName>ppt_x</p:attrName>
                                        </p:attrNameLst>
                                      </p:cBhvr>
                                      <p:tavLst>
                                        <p:tav tm="0">
                                          <p:val>
                                            <p:strVal val="ppt_x"/>
                                          </p:val>
                                        </p:tav>
                                        <p:tav tm="100000">
                                          <p:val>
                                            <p:strVal val="0-ppt_w/2"/>
                                          </p:val>
                                        </p:tav>
                                      </p:tavLst>
                                    </p:anim>
                                    <p:anim calcmode="lin" valueType="num">
                                      <p:cBhvr additive="base">
                                        <p:cTn id="55" dur="750"/>
                                        <p:tgtEl>
                                          <p:spTgt spid="12"/>
                                        </p:tgtEl>
                                        <p:attrNameLst>
                                          <p:attrName>ppt_y</p:attrName>
                                        </p:attrNameLst>
                                      </p:cBhvr>
                                      <p:tavLst>
                                        <p:tav tm="0">
                                          <p:val>
                                            <p:strVal val="ppt_y"/>
                                          </p:val>
                                        </p:tav>
                                        <p:tav tm="100000">
                                          <p:val>
                                            <p:strVal val="ppt_y"/>
                                          </p:val>
                                        </p:tav>
                                      </p:tavLst>
                                    </p:anim>
                                    <p:set>
                                      <p:cBhvr>
                                        <p:cTn id="56" dur="1" fill="hold">
                                          <p:stCondLst>
                                            <p:cond delay="749"/>
                                          </p:stCondLst>
                                        </p:cTn>
                                        <p:tgtEl>
                                          <p:spTgt spid="12"/>
                                        </p:tgtEl>
                                        <p:attrNameLst>
                                          <p:attrName>style.visibility</p:attrName>
                                        </p:attrNameLst>
                                      </p:cBhvr>
                                      <p:to>
                                        <p:strVal val="hidden"/>
                                      </p:to>
                                    </p:set>
                                  </p:childTnLst>
                                </p:cTn>
                              </p:par>
                              <p:par>
                                <p:cTn id="57" presetID="10" presetClass="entr" presetSubtype="0" fill="hold" grpId="0" nodeType="withEffect">
                                  <p:stCondLst>
                                    <p:cond delay="50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par>
                                <p:cTn id="60" presetID="21" presetClass="entr" presetSubtype="1" fill="hold" grpId="0" nodeType="withEffect">
                                  <p:stCondLst>
                                    <p:cond delay="1000"/>
                                  </p:stCondLst>
                                  <p:childTnLst>
                                    <p:set>
                                      <p:cBhvr>
                                        <p:cTn id="61" dur="1" fill="hold">
                                          <p:stCondLst>
                                            <p:cond delay="0"/>
                                          </p:stCondLst>
                                        </p:cTn>
                                        <p:tgtEl>
                                          <p:spTgt spid="16"/>
                                        </p:tgtEl>
                                        <p:attrNameLst>
                                          <p:attrName>style.visibility</p:attrName>
                                        </p:attrNameLst>
                                      </p:cBhvr>
                                      <p:to>
                                        <p:strVal val="visible"/>
                                      </p:to>
                                    </p:set>
                                    <p:animEffect transition="in" filter="wheel(1)">
                                      <p:cBhvr>
                                        <p:cTn id="62" dur="1500"/>
                                        <p:tgtEl>
                                          <p:spTgt spid="16"/>
                                        </p:tgtEl>
                                      </p:cBhvr>
                                    </p:animEffect>
                                  </p:childTnLst>
                                </p:cTn>
                              </p:par>
                              <p:par>
                                <p:cTn id="63" presetID="23" presetClass="exit" presetSubtype="16" fill="hold" grpId="1" nodeType="withEffect">
                                  <p:stCondLst>
                                    <p:cond delay="2500"/>
                                  </p:stCondLst>
                                  <p:childTnLst>
                                    <p:anim calcmode="lin" valueType="num">
                                      <p:cBhvr>
                                        <p:cTn id="64" dur="2000"/>
                                        <p:tgtEl>
                                          <p:spTgt spid="16"/>
                                        </p:tgtEl>
                                        <p:attrNameLst>
                                          <p:attrName>ppt_w</p:attrName>
                                        </p:attrNameLst>
                                      </p:cBhvr>
                                      <p:tavLst>
                                        <p:tav tm="0">
                                          <p:val>
                                            <p:strVal val="ppt_w"/>
                                          </p:val>
                                        </p:tav>
                                        <p:tav tm="100000">
                                          <p:val>
                                            <p:strVal val="4*ppt_w"/>
                                          </p:val>
                                        </p:tav>
                                      </p:tavLst>
                                    </p:anim>
                                    <p:anim calcmode="lin" valueType="num">
                                      <p:cBhvr>
                                        <p:cTn id="65" dur="2000"/>
                                        <p:tgtEl>
                                          <p:spTgt spid="16"/>
                                        </p:tgtEl>
                                        <p:attrNameLst>
                                          <p:attrName>ppt_h</p:attrName>
                                        </p:attrNameLst>
                                      </p:cBhvr>
                                      <p:tavLst>
                                        <p:tav tm="0">
                                          <p:val>
                                            <p:strVal val="ppt_h"/>
                                          </p:val>
                                        </p:tav>
                                        <p:tav tm="100000">
                                          <p:val>
                                            <p:strVal val="4*ppt_h"/>
                                          </p:val>
                                        </p:tav>
                                      </p:tavLst>
                                    </p:anim>
                                    <p:set>
                                      <p:cBhvr>
                                        <p:cTn id="66" dur="1" fill="hold">
                                          <p:stCondLst>
                                            <p:cond delay="1999"/>
                                          </p:stCondLst>
                                        </p:cTn>
                                        <p:tgtEl>
                                          <p:spTgt spid="16"/>
                                        </p:tgtEl>
                                        <p:attrNameLst>
                                          <p:attrName>style.visibility</p:attrName>
                                        </p:attrNameLst>
                                      </p:cBhvr>
                                      <p:to>
                                        <p:strVal val="hidden"/>
                                      </p:to>
                                    </p:set>
                                  </p:childTnLst>
                                </p:cTn>
                              </p:par>
                              <p:par>
                                <p:cTn id="67" presetID="21" presetClass="exit" presetSubtype="1" fill="hold" grpId="2" nodeType="withEffect">
                                  <p:stCondLst>
                                    <p:cond delay="2500"/>
                                  </p:stCondLst>
                                  <p:childTnLst>
                                    <p:animEffect transition="out" filter="wheel(1)">
                                      <p:cBhvr>
                                        <p:cTn id="68" dur="2000"/>
                                        <p:tgtEl>
                                          <p:spTgt spid="16"/>
                                        </p:tgtEl>
                                      </p:cBhvr>
                                    </p:animEffect>
                                    <p:set>
                                      <p:cBhvr>
                                        <p:cTn id="69" dur="1" fill="hold">
                                          <p:stCondLst>
                                            <p:cond delay="1999"/>
                                          </p:stCondLst>
                                        </p:cTn>
                                        <p:tgtEl>
                                          <p:spTgt spid="16"/>
                                        </p:tgtEl>
                                        <p:attrNameLst>
                                          <p:attrName>style.visibility</p:attrName>
                                        </p:attrNameLst>
                                      </p:cBhvr>
                                      <p:to>
                                        <p:strVal val="hidden"/>
                                      </p:to>
                                    </p:set>
                                  </p:childTnLst>
                                </p:cTn>
                              </p:par>
                              <p:par>
                                <p:cTn id="70" presetID="10" presetClass="entr" presetSubtype="0" fill="hold" grpId="0" nodeType="withEffect">
                                  <p:stCondLst>
                                    <p:cond delay="250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250"/>
                                        <p:tgtEl>
                                          <p:spTgt spid="17"/>
                                        </p:tgtEl>
                                      </p:cBhvr>
                                    </p:animEffect>
                                  </p:childTnLst>
                                </p:cTn>
                              </p:par>
                              <p:par>
                                <p:cTn id="73" presetID="21" presetClass="entr" presetSubtype="1" fill="hold" grpId="0" nodeType="withEffect">
                                  <p:stCondLst>
                                    <p:cond delay="2500"/>
                                  </p:stCondLst>
                                  <p:childTnLst>
                                    <p:set>
                                      <p:cBhvr>
                                        <p:cTn id="74" dur="1" fill="hold">
                                          <p:stCondLst>
                                            <p:cond delay="0"/>
                                          </p:stCondLst>
                                        </p:cTn>
                                        <p:tgtEl>
                                          <p:spTgt spid="18"/>
                                        </p:tgtEl>
                                        <p:attrNameLst>
                                          <p:attrName>style.visibility</p:attrName>
                                        </p:attrNameLst>
                                      </p:cBhvr>
                                      <p:to>
                                        <p:strVal val="visible"/>
                                      </p:to>
                                    </p:set>
                                    <p:animEffect transition="in" filter="wheel(1)">
                                      <p:cBhvr>
                                        <p:cTn id="75" dur="2000"/>
                                        <p:tgtEl>
                                          <p:spTgt spid="18"/>
                                        </p:tgtEl>
                                      </p:cBhvr>
                                    </p:animEffect>
                                  </p:childTnLst>
                                </p:cTn>
                              </p:par>
                              <p:par>
                                <p:cTn id="76" presetID="16" presetClass="entr" presetSubtype="37" fill="hold" grpId="0" nodeType="withEffect">
                                  <p:stCondLst>
                                    <p:cond delay="3500"/>
                                  </p:stCondLst>
                                  <p:childTnLst>
                                    <p:set>
                                      <p:cBhvr>
                                        <p:cTn id="77" dur="1" fill="hold">
                                          <p:stCondLst>
                                            <p:cond delay="0"/>
                                          </p:stCondLst>
                                        </p:cTn>
                                        <p:tgtEl>
                                          <p:spTgt spid="23"/>
                                        </p:tgtEl>
                                        <p:attrNameLst>
                                          <p:attrName>style.visibility</p:attrName>
                                        </p:attrNameLst>
                                      </p:cBhvr>
                                      <p:to>
                                        <p:strVal val="visible"/>
                                      </p:to>
                                    </p:set>
                                    <p:animEffect transition="in" filter="barn(outVertical)">
                                      <p:cBhvr>
                                        <p:cTn id="78" dur="1000"/>
                                        <p:tgtEl>
                                          <p:spTgt spid="23"/>
                                        </p:tgtEl>
                                      </p:cBhvr>
                                    </p:animEffect>
                                  </p:childTnLst>
                                </p:cTn>
                              </p:par>
                              <p:par>
                                <p:cTn id="79" presetID="22" presetClass="entr" presetSubtype="8" fill="hold" nodeType="withEffect">
                                  <p:stCondLst>
                                    <p:cond delay="4000"/>
                                  </p:stCondLst>
                                  <p:childTnLst>
                                    <p:set>
                                      <p:cBhvr>
                                        <p:cTn id="80" dur="1" fill="hold">
                                          <p:stCondLst>
                                            <p:cond delay="0"/>
                                          </p:stCondLst>
                                        </p:cTn>
                                        <p:tgtEl>
                                          <p:spTgt spid="3"/>
                                        </p:tgtEl>
                                        <p:attrNameLst>
                                          <p:attrName>style.visibility</p:attrName>
                                        </p:attrNameLst>
                                      </p:cBhvr>
                                      <p:to>
                                        <p:strVal val="visible"/>
                                      </p:to>
                                    </p:set>
                                    <p:animEffect transition="in" filter="wipe(left)">
                                      <p:cBhvr>
                                        <p:cTn id="81" dur="500"/>
                                        <p:tgtEl>
                                          <p:spTgt spid="3"/>
                                        </p:tgtEl>
                                      </p:cBhvr>
                                    </p:animEffect>
                                  </p:childTnLst>
                                </p:cTn>
                              </p:par>
                              <p:par>
                                <p:cTn id="82" presetID="22" presetClass="entr" presetSubtype="2" fill="hold" nodeType="withEffect">
                                  <p:stCondLst>
                                    <p:cond delay="4000"/>
                                  </p:stCondLst>
                                  <p:childTnLst>
                                    <p:set>
                                      <p:cBhvr>
                                        <p:cTn id="83" dur="1" fill="hold">
                                          <p:stCondLst>
                                            <p:cond delay="0"/>
                                          </p:stCondLst>
                                        </p:cTn>
                                        <p:tgtEl>
                                          <p:spTgt spid="22"/>
                                        </p:tgtEl>
                                        <p:attrNameLst>
                                          <p:attrName>style.visibility</p:attrName>
                                        </p:attrNameLst>
                                      </p:cBhvr>
                                      <p:to>
                                        <p:strVal val="visible"/>
                                      </p:to>
                                    </p:set>
                                    <p:animEffect transition="in" filter="wipe(right)">
                                      <p:cBhvr>
                                        <p:cTn id="84" dur="500"/>
                                        <p:tgtEl>
                                          <p:spTgt spid="22"/>
                                        </p:tgtEl>
                                      </p:cBhvr>
                                    </p:animEffect>
                                  </p:childTnLst>
                                </p:cTn>
                              </p:par>
                              <p:par>
                                <p:cTn id="85" presetID="23" presetClass="entr" presetSubtype="32" fill="hold" grpId="0" nodeType="withEffect">
                                  <p:stCondLst>
                                    <p:cond delay="1750"/>
                                  </p:stCondLst>
                                  <p:childTnLst>
                                    <p:set>
                                      <p:cBhvr>
                                        <p:cTn id="86" dur="1" fill="hold">
                                          <p:stCondLst>
                                            <p:cond delay="0"/>
                                          </p:stCondLst>
                                        </p:cTn>
                                        <p:tgtEl>
                                          <p:spTgt spid="20">
                                            <p:txEl>
                                              <p:pRg st="0" end="0"/>
                                            </p:txEl>
                                          </p:spTgt>
                                        </p:tgtEl>
                                        <p:attrNameLst>
                                          <p:attrName>style.visibility</p:attrName>
                                        </p:attrNameLst>
                                      </p:cBhvr>
                                      <p:to>
                                        <p:strVal val="visible"/>
                                      </p:to>
                                    </p:set>
                                    <p:anim calcmode="lin" valueType="num">
                                      <p:cBhvr>
                                        <p:cTn id="87" dur="750" fill="hold"/>
                                        <p:tgtEl>
                                          <p:spTgt spid="20">
                                            <p:txEl>
                                              <p:pRg st="0" end="0"/>
                                            </p:txEl>
                                          </p:spTgt>
                                        </p:tgtEl>
                                        <p:attrNameLst>
                                          <p:attrName>ppt_w</p:attrName>
                                        </p:attrNameLst>
                                      </p:cBhvr>
                                      <p:tavLst>
                                        <p:tav tm="0">
                                          <p:val>
                                            <p:strVal val="4*#ppt_w"/>
                                          </p:val>
                                        </p:tav>
                                        <p:tav tm="100000">
                                          <p:val>
                                            <p:strVal val="#ppt_w"/>
                                          </p:val>
                                        </p:tav>
                                      </p:tavLst>
                                    </p:anim>
                                    <p:anim calcmode="lin" valueType="num">
                                      <p:cBhvr>
                                        <p:cTn id="88" dur="750" fill="hold"/>
                                        <p:tgtEl>
                                          <p:spTgt spid="20">
                                            <p:txEl>
                                              <p:pRg st="0" end="0"/>
                                            </p:txEl>
                                          </p:spTgt>
                                        </p:tgtEl>
                                        <p:attrNameLst>
                                          <p:attrName>ppt_h</p:attrName>
                                        </p:attrNameLst>
                                      </p:cBhvr>
                                      <p:tavLst>
                                        <p:tav tm="0">
                                          <p:val>
                                            <p:strVal val="4*#ppt_h"/>
                                          </p:val>
                                        </p:tav>
                                        <p:tav tm="100000">
                                          <p:val>
                                            <p:strVal val="#ppt_h"/>
                                          </p:val>
                                        </p:tav>
                                      </p:tavLst>
                                    </p:anim>
                                  </p:childTnLst>
                                </p:cTn>
                              </p:par>
                              <p:par>
                                <p:cTn id="89" presetID="6" presetClass="entr" presetSubtype="32" fill="hold" grpId="1" nodeType="withEffect">
                                  <p:stCondLst>
                                    <p:cond delay="1750"/>
                                  </p:stCondLst>
                                  <p:childTnLst>
                                    <p:set>
                                      <p:cBhvr>
                                        <p:cTn id="90" dur="1" fill="hold">
                                          <p:stCondLst>
                                            <p:cond delay="0"/>
                                          </p:stCondLst>
                                        </p:cTn>
                                        <p:tgtEl>
                                          <p:spTgt spid="20">
                                            <p:txEl>
                                              <p:pRg st="0" end="0"/>
                                            </p:txEl>
                                          </p:spTgt>
                                        </p:tgtEl>
                                        <p:attrNameLst>
                                          <p:attrName>style.visibility</p:attrName>
                                        </p:attrNameLst>
                                      </p:cBhvr>
                                      <p:to>
                                        <p:strVal val="visible"/>
                                      </p:to>
                                    </p:set>
                                    <p:animEffect transition="in" filter="circle(out)">
                                      <p:cBhvr>
                                        <p:cTn id="91" dur="750"/>
                                        <p:tgtEl>
                                          <p:spTgt spid="20">
                                            <p:txEl>
                                              <p:pRg st="0" end="0"/>
                                            </p:txEl>
                                          </p:spTgt>
                                        </p:tgtEl>
                                      </p:cBhvr>
                                    </p:animEffect>
                                  </p:childTnLst>
                                </p:cTn>
                              </p:par>
                              <p:par>
                                <p:cTn id="92" presetID="23" presetClass="entr" presetSubtype="32" fill="hold" grpId="0" nodeType="withEffect">
                                  <p:stCondLst>
                                    <p:cond delay="1750"/>
                                  </p:stCondLst>
                                  <p:childTnLst>
                                    <p:set>
                                      <p:cBhvr>
                                        <p:cTn id="93" dur="1" fill="hold">
                                          <p:stCondLst>
                                            <p:cond delay="0"/>
                                          </p:stCondLst>
                                        </p:cTn>
                                        <p:tgtEl>
                                          <p:spTgt spid="19">
                                            <p:txEl>
                                              <p:pRg st="0" end="0"/>
                                            </p:txEl>
                                          </p:spTgt>
                                        </p:tgtEl>
                                        <p:attrNameLst>
                                          <p:attrName>style.visibility</p:attrName>
                                        </p:attrNameLst>
                                      </p:cBhvr>
                                      <p:to>
                                        <p:strVal val="visible"/>
                                      </p:to>
                                    </p:set>
                                    <p:anim calcmode="lin" valueType="num">
                                      <p:cBhvr>
                                        <p:cTn id="94" dur="750" fill="hold"/>
                                        <p:tgtEl>
                                          <p:spTgt spid="19">
                                            <p:txEl>
                                              <p:pRg st="0" end="0"/>
                                            </p:txEl>
                                          </p:spTgt>
                                        </p:tgtEl>
                                        <p:attrNameLst>
                                          <p:attrName>ppt_w</p:attrName>
                                        </p:attrNameLst>
                                      </p:cBhvr>
                                      <p:tavLst>
                                        <p:tav tm="0">
                                          <p:val>
                                            <p:strVal val="4*#ppt_w"/>
                                          </p:val>
                                        </p:tav>
                                        <p:tav tm="100000">
                                          <p:val>
                                            <p:strVal val="#ppt_w"/>
                                          </p:val>
                                        </p:tav>
                                      </p:tavLst>
                                    </p:anim>
                                    <p:anim calcmode="lin" valueType="num">
                                      <p:cBhvr>
                                        <p:cTn id="95" dur="750" fill="hold"/>
                                        <p:tgtEl>
                                          <p:spTgt spid="19">
                                            <p:txEl>
                                              <p:pRg st="0" end="0"/>
                                            </p:txEl>
                                          </p:spTgt>
                                        </p:tgtEl>
                                        <p:attrNameLst>
                                          <p:attrName>ppt_h</p:attrName>
                                        </p:attrNameLst>
                                      </p:cBhvr>
                                      <p:tavLst>
                                        <p:tav tm="0">
                                          <p:val>
                                            <p:strVal val="4*#ppt_h"/>
                                          </p:val>
                                        </p:tav>
                                        <p:tav tm="100000">
                                          <p:val>
                                            <p:strVal val="#ppt_h"/>
                                          </p:val>
                                        </p:tav>
                                      </p:tavLst>
                                    </p:anim>
                                  </p:childTnLst>
                                </p:cTn>
                              </p:par>
                              <p:par>
                                <p:cTn id="96" presetID="6" presetClass="entr" presetSubtype="32" fill="hold" grpId="1" nodeType="withEffect">
                                  <p:stCondLst>
                                    <p:cond delay="1750"/>
                                  </p:stCondLst>
                                  <p:childTnLst>
                                    <p:set>
                                      <p:cBhvr>
                                        <p:cTn id="97" dur="1" fill="hold">
                                          <p:stCondLst>
                                            <p:cond delay="0"/>
                                          </p:stCondLst>
                                        </p:cTn>
                                        <p:tgtEl>
                                          <p:spTgt spid="19">
                                            <p:txEl>
                                              <p:pRg st="0" end="0"/>
                                            </p:txEl>
                                          </p:spTgt>
                                        </p:tgtEl>
                                        <p:attrNameLst>
                                          <p:attrName>style.visibility</p:attrName>
                                        </p:attrNameLst>
                                      </p:cBhvr>
                                      <p:to>
                                        <p:strVal val="visible"/>
                                      </p:to>
                                    </p:set>
                                    <p:animEffect transition="in" filter="circle(out)">
                                      <p:cBhvr>
                                        <p:cTn id="98" dur="750"/>
                                        <p:tgtEl>
                                          <p:spTgt spid="19">
                                            <p:txEl>
                                              <p:pRg st="0" end="0"/>
                                            </p:txEl>
                                          </p:spTgt>
                                        </p:tgtEl>
                                      </p:cBhvr>
                                    </p:animEffect>
                                  </p:childTnLst>
                                </p:cTn>
                              </p:par>
                            </p:childTnLst>
                          </p:cTn>
                        </p:par>
                        <p:par>
                          <p:cTn id="99" fill="hold">
                            <p:stCondLst>
                              <p:cond delay="5350"/>
                            </p:stCondLst>
                            <p:childTnLst>
                              <p:par>
                                <p:cTn id="100" presetID="10" presetClass="entr" presetSubtype="0" fill="hold" grpId="0" nodeType="afterEffect">
                                  <p:stCondLst>
                                    <p:cond delay="250"/>
                                  </p:stCondLst>
                                  <p:childTnLst>
                                    <p:set>
                                      <p:cBhvr>
                                        <p:cTn id="101" dur="1" fill="hold">
                                          <p:stCondLst>
                                            <p:cond delay="0"/>
                                          </p:stCondLst>
                                        </p:cTn>
                                        <p:tgtEl>
                                          <p:spTgt spid="21">
                                            <p:txEl>
                                              <p:pRg st="0" end="0"/>
                                            </p:txEl>
                                          </p:spTgt>
                                        </p:tgtEl>
                                        <p:attrNameLst>
                                          <p:attrName>style.visibility</p:attrName>
                                        </p:attrNameLst>
                                      </p:cBhvr>
                                      <p:to>
                                        <p:strVal val="visible"/>
                                      </p:to>
                                    </p:set>
                                    <p:animEffect transition="in" filter="fade">
                                      <p:cBhvr>
                                        <p:cTn id="102" dur="50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3" grpId="0" animBg="1"/>
      <p:bldP spid="11" grpId="0" animBg="1"/>
      <p:bldP spid="11" grpId="1" animBg="1"/>
      <p:bldP spid="12" grpId="0" animBg="1"/>
      <p:bldP spid="12" grpId="1" animBg="1"/>
      <p:bldP spid="7" grpId="0" animBg="1"/>
      <p:bldP spid="7" grpId="1" animBg="1"/>
      <p:bldP spid="8" grpId="0" animBg="1"/>
      <p:bldP spid="8" grpId="1" animBg="1"/>
      <p:bldP spid="5" grpId="0" animBg="1"/>
      <p:bldP spid="5" grpId="1" animBg="1"/>
      <p:bldP spid="6" grpId="0" animBg="1"/>
      <p:bldP spid="6" grpId="1" animBg="1"/>
      <p:bldP spid="17" grpId="0" animBg="1"/>
      <p:bldP spid="16" grpId="0" animBg="1"/>
      <p:bldP spid="16" grpId="1" animBg="1"/>
      <p:bldP spid="16" grpId="2" animBg="1"/>
      <p:bldP spid="18" grpId="0" animBg="1"/>
      <p:bldP spid="19" grpId="0" build="p">
        <p:tmplLst>
          <p:tmpl lvl="1">
            <p:tnLst>
              <p:par>
                <p:cTn presetID="23" presetClass="entr" presetSubtype="32" fill="hold" nodeType="withEffect">
                  <p:stCondLst>
                    <p:cond delay="1750"/>
                  </p:stCondLst>
                  <p:childTnLst>
                    <p:set>
                      <p:cBhvr>
                        <p:cTn dur="1" fill="hold">
                          <p:stCondLst>
                            <p:cond delay="0"/>
                          </p:stCondLst>
                        </p:cTn>
                        <p:tgtEl>
                          <p:spTgt spid="19"/>
                        </p:tgtEl>
                        <p:attrNameLst>
                          <p:attrName>style.visibility</p:attrName>
                        </p:attrNameLst>
                      </p:cBhvr>
                      <p:to>
                        <p:strVal val="visible"/>
                      </p:to>
                    </p:set>
                    <p:anim calcmode="lin" valueType="num">
                      <p:cBhvr>
                        <p:cTn dur="750" fill="hold"/>
                        <p:tgtEl>
                          <p:spTgt spid="19"/>
                        </p:tgtEl>
                        <p:attrNameLst>
                          <p:attrName>ppt_w</p:attrName>
                        </p:attrNameLst>
                      </p:cBhvr>
                      <p:tavLst>
                        <p:tav tm="0">
                          <p:val>
                            <p:strVal val="4*#ppt_w"/>
                          </p:val>
                        </p:tav>
                        <p:tav tm="100000">
                          <p:val>
                            <p:strVal val="#ppt_w"/>
                          </p:val>
                        </p:tav>
                      </p:tavLst>
                    </p:anim>
                    <p:anim calcmode="lin" valueType="num">
                      <p:cBhvr>
                        <p:cTn dur="750" fill="hold"/>
                        <p:tgtEl>
                          <p:spTgt spid="19"/>
                        </p:tgtEl>
                        <p:attrNameLst>
                          <p:attrName>ppt_h</p:attrName>
                        </p:attrNameLst>
                      </p:cBhvr>
                      <p:tavLst>
                        <p:tav tm="0">
                          <p:val>
                            <p:strVal val="4*#ppt_h"/>
                          </p:val>
                        </p:tav>
                        <p:tav tm="100000">
                          <p:val>
                            <p:strVal val="#ppt_h"/>
                          </p:val>
                        </p:tav>
                      </p:tavLst>
                    </p:anim>
                  </p:childTnLst>
                </p:cTn>
              </p:par>
            </p:tnLst>
          </p:tmpl>
        </p:tmplLst>
      </p:bldP>
      <p:bldP spid="19" grpId="1" build="p">
        <p:tmplLst>
          <p:tmpl lvl="1">
            <p:tnLst>
              <p:par>
                <p:cTn presetID="6" presetClass="entr" presetSubtype="32" fill="hold" nodeType="withEffect">
                  <p:stCondLst>
                    <p:cond delay="1750"/>
                  </p:stCondLst>
                  <p:childTnLst>
                    <p:set>
                      <p:cBhvr>
                        <p:cTn dur="1" fill="hold">
                          <p:stCondLst>
                            <p:cond delay="0"/>
                          </p:stCondLst>
                        </p:cTn>
                        <p:tgtEl>
                          <p:spTgt spid="19"/>
                        </p:tgtEl>
                        <p:attrNameLst>
                          <p:attrName>style.visibility</p:attrName>
                        </p:attrNameLst>
                      </p:cBhvr>
                      <p:to>
                        <p:strVal val="visible"/>
                      </p:to>
                    </p:set>
                    <p:animEffect transition="in" filter="circle(out)">
                      <p:cBhvr>
                        <p:cTn dur="750"/>
                        <p:tgtEl>
                          <p:spTgt spid="19"/>
                        </p:tgtEl>
                      </p:cBhvr>
                    </p:animEffect>
                  </p:childTnLst>
                </p:cTn>
              </p:par>
            </p:tnLst>
          </p:tmpl>
        </p:tmplLst>
      </p:bldP>
      <p:bldP spid="20" grpId="0" build="p">
        <p:tmplLst>
          <p:tmpl lvl="1">
            <p:tnLst>
              <p:par>
                <p:cTn presetID="23" presetClass="entr" presetSubtype="32" fill="hold" nodeType="withEffect">
                  <p:stCondLst>
                    <p:cond delay="1750"/>
                  </p:stCondLst>
                  <p:childTnLst>
                    <p:set>
                      <p:cBhvr>
                        <p:cTn dur="1" fill="hold">
                          <p:stCondLst>
                            <p:cond delay="0"/>
                          </p:stCondLst>
                        </p:cTn>
                        <p:tgtEl>
                          <p:spTgt spid="20"/>
                        </p:tgtEl>
                        <p:attrNameLst>
                          <p:attrName>style.visibility</p:attrName>
                        </p:attrNameLst>
                      </p:cBhvr>
                      <p:to>
                        <p:strVal val="visible"/>
                      </p:to>
                    </p:set>
                    <p:anim calcmode="lin" valueType="num">
                      <p:cBhvr>
                        <p:cTn dur="750" fill="hold"/>
                        <p:tgtEl>
                          <p:spTgt spid="20"/>
                        </p:tgtEl>
                        <p:attrNameLst>
                          <p:attrName>ppt_w</p:attrName>
                        </p:attrNameLst>
                      </p:cBhvr>
                      <p:tavLst>
                        <p:tav tm="0">
                          <p:val>
                            <p:strVal val="4*#ppt_w"/>
                          </p:val>
                        </p:tav>
                        <p:tav tm="100000">
                          <p:val>
                            <p:strVal val="#ppt_w"/>
                          </p:val>
                        </p:tav>
                      </p:tavLst>
                    </p:anim>
                    <p:anim calcmode="lin" valueType="num">
                      <p:cBhvr>
                        <p:cTn dur="750" fill="hold"/>
                        <p:tgtEl>
                          <p:spTgt spid="20"/>
                        </p:tgtEl>
                        <p:attrNameLst>
                          <p:attrName>ppt_h</p:attrName>
                        </p:attrNameLst>
                      </p:cBhvr>
                      <p:tavLst>
                        <p:tav tm="0">
                          <p:val>
                            <p:strVal val="4*#ppt_h"/>
                          </p:val>
                        </p:tav>
                        <p:tav tm="100000">
                          <p:val>
                            <p:strVal val="#ppt_h"/>
                          </p:val>
                        </p:tav>
                      </p:tavLst>
                    </p:anim>
                  </p:childTnLst>
                </p:cTn>
              </p:par>
            </p:tnLst>
          </p:tmpl>
        </p:tmplLst>
      </p:bldP>
      <p:bldP spid="20" grpId="1" build="p">
        <p:tmplLst>
          <p:tmpl lvl="1">
            <p:tnLst>
              <p:par>
                <p:cTn presetID="6" presetClass="entr" presetSubtype="32" fill="hold" nodeType="withEffect">
                  <p:stCondLst>
                    <p:cond delay="1750"/>
                  </p:stCondLst>
                  <p:childTnLst>
                    <p:set>
                      <p:cBhvr>
                        <p:cTn dur="1" fill="hold">
                          <p:stCondLst>
                            <p:cond delay="0"/>
                          </p:stCondLst>
                        </p:cTn>
                        <p:tgtEl>
                          <p:spTgt spid="20"/>
                        </p:tgtEl>
                        <p:attrNameLst>
                          <p:attrName>style.visibility</p:attrName>
                        </p:attrNameLst>
                      </p:cBhvr>
                      <p:to>
                        <p:strVal val="visible"/>
                      </p:to>
                    </p:set>
                    <p:animEffect transition="in" filter="circle(out)">
                      <p:cBhvr>
                        <p:cTn dur="750"/>
                        <p:tgtEl>
                          <p:spTgt spid="20"/>
                        </p:tgtEl>
                      </p:cBhvr>
                    </p:animEffect>
                  </p:childTnLst>
                </p:cTn>
              </p:par>
            </p:tnLst>
          </p:tmpl>
        </p:tmplLst>
      </p:bldP>
      <p:bldP spid="21" grpId="0" build="p">
        <p:tmplLst>
          <p:tmpl lvl="1">
            <p:tnLst>
              <p:par>
                <p:cTn presetID="10" presetClass="entr" presetSubtype="0"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Text and Image">
    <p:spTree>
      <p:nvGrpSpPr>
        <p:cNvPr id="1" name=""/>
        <p:cNvGrpSpPr/>
        <p:nvPr/>
      </p:nvGrpSpPr>
      <p:grpSpPr>
        <a:xfrm>
          <a:off x="0" y="0"/>
          <a:ext cx="0" cy="0"/>
          <a:chOff x="0" y="0"/>
          <a:chExt cx="0" cy="0"/>
        </a:xfrm>
      </p:grpSpPr>
      <p:sp>
        <p:nvSpPr>
          <p:cNvPr id="11" name="図プレースホルダー 10"/>
          <p:cNvSpPr>
            <a:spLocks noGrp="1"/>
          </p:cNvSpPr>
          <p:nvPr>
            <p:ph type="pic" sz="quarter" idx="10" hasCustomPrompt="1"/>
          </p:nvPr>
        </p:nvSpPr>
        <p:spPr>
          <a:xfrm>
            <a:off x="0" y="3881383"/>
            <a:ext cx="18291175" cy="6405617"/>
          </a:xfrm>
          <a:prstGeom prst="rect">
            <a:avLst/>
          </a:prstGeom>
        </p:spPr>
        <p:txBody>
          <a:bodyPr lIns="91433" tIns="45717" rIns="91433" bIns="45717"/>
          <a:lstStyle>
            <a:lvl1pPr>
              <a:defRPr sz="2000"/>
            </a:lvl1pPr>
          </a:lstStyle>
          <a:p>
            <a:r>
              <a:rPr kumimoji="1" lang="en-US" altLang="ja-JP" dirty="0"/>
              <a:t>Add an image</a:t>
            </a:r>
            <a:endParaRPr kumimoji="1" lang="ja-JP" altLang="en-US" dirty="0"/>
          </a:p>
        </p:txBody>
      </p:sp>
      <p:sp>
        <p:nvSpPr>
          <p:cNvPr id="15" name="テキスト プレースホルダー 14"/>
          <p:cNvSpPr>
            <a:spLocks noGrp="1"/>
          </p:cNvSpPr>
          <p:nvPr>
            <p:ph type="body" sz="quarter" idx="11" hasCustomPrompt="1"/>
          </p:nvPr>
        </p:nvSpPr>
        <p:spPr>
          <a:xfrm>
            <a:off x="0" y="-2"/>
            <a:ext cx="18291175" cy="3918858"/>
          </a:xfrm>
          <a:prstGeom prst="rect">
            <a:avLst/>
          </a:prstGeom>
          <a:blipFill>
            <a:blip r:embed="rId2"/>
            <a:tile tx="0" ty="0" sx="100000" sy="100000" flip="none" algn="tl"/>
          </a:blipFill>
          <a:effectLst>
            <a:outerShdw blurRad="50800" dist="63500" dir="5400000" algn="t" rotWithShape="0">
              <a:prstClr val="black">
                <a:alpha val="40000"/>
              </a:prstClr>
            </a:outerShdw>
          </a:effectLst>
        </p:spPr>
        <p:txBody>
          <a:bodyPr lIns="91433" tIns="45717" rIns="91433" bIns="45717"/>
          <a:lstStyle>
            <a:lvl1pPr>
              <a:defRPr baseline="0"/>
            </a:lvl1pPr>
          </a:lstStyle>
          <a:p>
            <a:pPr lvl="0"/>
            <a:r>
              <a:rPr kumimoji="1" lang="en-US" altLang="ja-JP" dirty="0"/>
              <a:t> </a:t>
            </a:r>
            <a:endParaRPr kumimoji="1" lang="ja-JP" altLang="en-US" dirty="0"/>
          </a:p>
        </p:txBody>
      </p:sp>
      <p:sp>
        <p:nvSpPr>
          <p:cNvPr id="18" name="テキスト プレースホルダー 5"/>
          <p:cNvSpPr>
            <a:spLocks noGrp="1"/>
          </p:cNvSpPr>
          <p:nvPr>
            <p:ph type="body" sz="quarter" idx="16" hasCustomPrompt="1"/>
          </p:nvPr>
        </p:nvSpPr>
        <p:spPr>
          <a:xfrm>
            <a:off x="1314230" y="659719"/>
            <a:ext cx="15662715" cy="1923824"/>
          </a:xfrm>
          <a:prstGeom prst="rect">
            <a:avLst/>
          </a:prstGeom>
        </p:spPr>
        <p:txBody>
          <a:bodyPr lIns="91433" tIns="45717" rIns="91433" bIns="45717" anchor="ctr">
            <a:noAutofit/>
          </a:bodyPr>
          <a:lstStyle>
            <a:lvl1pPr algn="ctr">
              <a:defRPr sz="139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SLIDE TITLE</a:t>
            </a:r>
            <a:endParaRPr kumimoji="1" lang="ja-JP" altLang="en-US" dirty="0"/>
          </a:p>
        </p:txBody>
      </p:sp>
      <p:sp>
        <p:nvSpPr>
          <p:cNvPr id="19" name="テキスト プレースホルダー 5"/>
          <p:cNvSpPr>
            <a:spLocks noGrp="1"/>
          </p:cNvSpPr>
          <p:nvPr>
            <p:ph type="body" sz="quarter" idx="17" hasCustomPrompt="1"/>
          </p:nvPr>
        </p:nvSpPr>
        <p:spPr>
          <a:xfrm>
            <a:off x="1300616" y="2365832"/>
            <a:ext cx="15689943" cy="1109657"/>
          </a:xfrm>
          <a:prstGeom prst="rect">
            <a:avLst/>
          </a:prstGeom>
        </p:spPr>
        <p:txBody>
          <a:bodyPr lIns="91433" tIns="45717" rIns="91433" bIns="45717" anchor="ctr">
            <a:noAutofit/>
          </a:bodyPr>
          <a:lstStyle>
            <a:lvl1pPr algn="ctr">
              <a:lnSpc>
                <a:spcPct val="130000"/>
              </a:lnSpc>
              <a:spcBef>
                <a:spcPts val="0"/>
              </a:spcBef>
              <a:defRPr sz="2000" i="0" baseline="0">
                <a:solidFill>
                  <a:schemeClr val="bg1"/>
                </a:solidFill>
                <a:effectLst/>
                <a:latin typeface="+mn-lt"/>
              </a:defRPr>
            </a:lvl1pPr>
          </a:lstStyle>
          <a:p>
            <a:pPr lvl="0"/>
            <a:r>
              <a:rPr kumimoji="1" lang="en-US" altLang="ja-JP" dirty="0"/>
              <a:t>Text Here</a:t>
            </a:r>
            <a:endParaRPr kumimoji="1" lang="ja-JP" altLang="en-US" dirty="0"/>
          </a:p>
        </p:txBody>
      </p:sp>
      <p:sp>
        <p:nvSpPr>
          <p:cNvPr id="25" name="テキスト プレースホルダー 24"/>
          <p:cNvSpPr>
            <a:spLocks noGrp="1"/>
          </p:cNvSpPr>
          <p:nvPr>
            <p:ph type="body" sz="quarter" idx="18" hasCustomPrompt="1"/>
          </p:nvPr>
        </p:nvSpPr>
        <p:spPr>
          <a:xfrm flipV="1">
            <a:off x="0" y="3759200"/>
            <a:ext cx="18291175" cy="36000"/>
          </a:xfrm>
          <a:prstGeom prst="rect">
            <a:avLst/>
          </a:prstGeom>
          <a:blipFill>
            <a:blip r:embed="rId4"/>
            <a:stretch>
              <a:fillRect/>
            </a:stretch>
          </a:blipFill>
        </p:spPr>
        <p:txBody>
          <a:bodyPr lIns="91433" tIns="45717" rIns="91433" bIns="45717"/>
          <a:lstStyle/>
          <a:p>
            <a:pPr lvl="0"/>
            <a:r>
              <a:rPr kumimoji="1" lang="en-US" altLang="ja-JP" dirty="0"/>
              <a:t> </a:t>
            </a:r>
            <a:endParaRPr kumimoji="1" lang="ja-JP" altLang="en-US" dirty="0"/>
          </a:p>
        </p:txBody>
      </p:sp>
    </p:spTree>
    <p:extLst>
      <p:ext uri="{BB962C8B-B14F-4D97-AF65-F5344CB8AC3E}">
        <p14:creationId xmlns:p14="http://schemas.microsoft.com/office/powerpoint/2010/main" val="214040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par>
                          <p:cTn id="13" fill="hold">
                            <p:stCondLst>
                              <p:cond delay="1000"/>
                            </p:stCondLst>
                            <p:childTnLst>
                              <p:par>
                                <p:cTn id="14" presetID="2" presetClass="entr" presetSubtype="6" decel="100000" fill="hold" grpId="0" nodeType="afterEffect">
                                  <p:stCondLst>
                                    <p:cond delay="0"/>
                                  </p:stCondLst>
                                  <p:iterate type="lt">
                                    <p:tmPct val="10000"/>
                                  </p:iterate>
                                  <p:childTnLst>
                                    <p:set>
                                      <p:cBhvr>
                                        <p:cTn id="15" dur="1" fill="hold">
                                          <p:stCondLst>
                                            <p:cond delay="0"/>
                                          </p:stCondLst>
                                        </p:cTn>
                                        <p:tgtEl>
                                          <p:spTgt spid="18">
                                            <p:txEl>
                                              <p:pRg st="0" end="0"/>
                                            </p:txEl>
                                          </p:spTgt>
                                        </p:tgtEl>
                                        <p:attrNameLst>
                                          <p:attrName>style.visibility</p:attrName>
                                        </p:attrNameLst>
                                      </p:cBhvr>
                                      <p:to>
                                        <p:strVal val="visible"/>
                                      </p:to>
                                    </p:set>
                                    <p:anim calcmode="lin" valueType="num">
                                      <p:cBhvr additive="base">
                                        <p:cTn id="16"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950"/>
                            </p:stCondLst>
                            <p:childTnLst>
                              <p:par>
                                <p:cTn id="19" presetID="10" presetClass="entr" presetSubtype="0" fill="hold" grpId="0" nodeType="afterEffect">
                                  <p:stCondLst>
                                    <p:cond delay="25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4" presetClass="entr" presetSubtype="5" fill="hold" grpId="0"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tmplLst>
          <p:tmpl>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0-#ppt_h/2"/>
                          </p:val>
                        </p:tav>
                        <p:tav tm="100000">
                          <p:val>
                            <p:strVal val="#ppt_y"/>
                          </p:val>
                        </p:tav>
                      </p:tavLst>
                    </p:anim>
                  </p:childTnLst>
                </p:cTn>
              </p:par>
            </p:tnLst>
          </p:tmpl>
        </p:tmplLst>
      </p:bldP>
      <p:bldP spid="18" grpId="0" build="p">
        <p:tmplLst>
          <p:tmpl lvl="1">
            <p:tnLst>
              <p:par>
                <p:cTn presetID="2" presetClass="entr" presetSubtype="6" decel="100000" fill="hold" nodeType="afterEffect">
                  <p:stCondLst>
                    <p:cond delay="0"/>
                  </p:stCondLst>
                  <p:iterate type="lt">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500" fill="hold"/>
                        <p:tgtEl>
                          <p:spTgt spid="18"/>
                        </p:tgtEl>
                        <p:attrNameLst>
                          <p:attrName>ppt_x</p:attrName>
                        </p:attrNameLst>
                      </p:cBhvr>
                      <p:tavLst>
                        <p:tav tm="0">
                          <p:val>
                            <p:strVal val="1+#ppt_w/2"/>
                          </p:val>
                        </p:tav>
                        <p:tav tm="100000">
                          <p:val>
                            <p:strVal val="#ppt_x"/>
                          </p:val>
                        </p:tav>
                      </p:tavLst>
                    </p:anim>
                    <p:anim calcmode="lin" valueType="num">
                      <p:cBhvr additive="base">
                        <p:cTn dur="50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5" grpId="0" animBg="1">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mpression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4914900" y="0"/>
            <a:ext cx="13376276" cy="10287000"/>
          </a:xfrm>
          <a:prstGeom prst="rect">
            <a:avLst/>
          </a:prstGeom>
          <a:noFill/>
        </p:spPr>
        <p:txBody>
          <a:bodyPr lIns="91433" tIns="45717" rIns="91433" bIns="45717"/>
          <a:lstStyle>
            <a:lvl1pPr>
              <a:defRPr/>
            </a:lvl1pPr>
          </a:lstStyle>
          <a:p>
            <a:r>
              <a:rPr kumimoji="1" lang="en-US" altLang="ja-JP" dirty="0"/>
              <a:t>                                                              </a:t>
            </a:r>
            <a:endParaRPr kumimoji="1" lang="ja-JP" altLang="en-US" dirty="0"/>
          </a:p>
        </p:txBody>
      </p:sp>
      <p:sp>
        <p:nvSpPr>
          <p:cNvPr id="17" name="テキスト プレースホルダー 10"/>
          <p:cNvSpPr>
            <a:spLocks noGrp="1"/>
          </p:cNvSpPr>
          <p:nvPr>
            <p:ph type="body" sz="quarter" idx="16" hasCustomPrompt="1"/>
          </p:nvPr>
        </p:nvSpPr>
        <p:spPr>
          <a:xfrm flipH="1">
            <a:off x="14839951" y="0"/>
            <a:ext cx="8496301" cy="10287000"/>
          </a:xfrm>
          <a:prstGeom prst="parallelogram">
            <a:avLst>
              <a:gd name="adj" fmla="val 39350"/>
            </a:avLst>
          </a:prstGeom>
          <a:solidFill>
            <a:schemeClr val="bg2">
              <a:alpha val="50000"/>
            </a:schemeClr>
          </a:solidFill>
          <a:effectLst/>
        </p:spPr>
        <p:txBody>
          <a:bodyPr lIns="91433" tIns="45717" rIns="91433" bIns="45717"/>
          <a:lstStyle/>
          <a:p>
            <a:pPr lvl="0"/>
            <a:r>
              <a:rPr kumimoji="1" lang="en-US" altLang="ja-JP" dirty="0"/>
              <a:t> </a:t>
            </a:r>
            <a:endParaRPr kumimoji="1" lang="ja-JP" altLang="en-US" dirty="0"/>
          </a:p>
        </p:txBody>
      </p:sp>
      <p:sp>
        <p:nvSpPr>
          <p:cNvPr id="16" name="テキスト プレースホルダー 10"/>
          <p:cNvSpPr>
            <a:spLocks noGrp="1"/>
          </p:cNvSpPr>
          <p:nvPr>
            <p:ph type="body" sz="quarter" idx="15" hasCustomPrompt="1"/>
          </p:nvPr>
        </p:nvSpPr>
        <p:spPr>
          <a:xfrm>
            <a:off x="-6534150" y="0"/>
            <a:ext cx="17602199" cy="10287000"/>
          </a:xfrm>
          <a:prstGeom prst="parallelogram">
            <a:avLst>
              <a:gd name="adj" fmla="val 44628"/>
            </a:avLst>
          </a:prstGeom>
          <a:solidFill>
            <a:schemeClr val="bg2">
              <a:alpha val="50000"/>
            </a:schemeClr>
          </a:solidFill>
          <a:effectLst/>
        </p:spPr>
        <p:txBody>
          <a:bodyPr lIns="91433" tIns="45717" rIns="91433" bIns="45717"/>
          <a:lstStyle/>
          <a:p>
            <a:pPr lvl="0"/>
            <a:r>
              <a:rPr kumimoji="1" lang="en-US" altLang="ja-JP" dirty="0"/>
              <a:t> </a:t>
            </a:r>
            <a:endParaRPr kumimoji="1" lang="ja-JP" altLang="en-US" dirty="0"/>
          </a:p>
        </p:txBody>
      </p:sp>
      <p:sp>
        <p:nvSpPr>
          <p:cNvPr id="15" name="テキスト プレースホルダー 10"/>
          <p:cNvSpPr>
            <a:spLocks noGrp="1"/>
          </p:cNvSpPr>
          <p:nvPr>
            <p:ph type="body" sz="quarter" idx="14" hasCustomPrompt="1"/>
          </p:nvPr>
        </p:nvSpPr>
        <p:spPr>
          <a:xfrm>
            <a:off x="-7315200" y="0"/>
            <a:ext cx="17602199" cy="10287000"/>
          </a:xfrm>
          <a:prstGeom prst="parallelogram">
            <a:avLst>
              <a:gd name="adj" fmla="val 44628"/>
            </a:avLst>
          </a:prstGeom>
          <a:blipFill dpi="0" rotWithShape="0">
            <a:blip r:embed="rId2"/>
            <a:srcRect/>
            <a:tile tx="0" ty="0" sx="100000" sy="100000" flip="none" algn="tl"/>
          </a:blipFill>
          <a:effectLst>
            <a:outerShdw blurRad="50800" dist="38100" algn="l"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14" name="テキスト プレースホルダー 10"/>
          <p:cNvSpPr>
            <a:spLocks noGrp="1"/>
          </p:cNvSpPr>
          <p:nvPr>
            <p:ph type="body" sz="quarter" idx="13" hasCustomPrompt="1"/>
          </p:nvPr>
        </p:nvSpPr>
        <p:spPr>
          <a:xfrm flipH="1">
            <a:off x="15601951" y="0"/>
            <a:ext cx="8496301" cy="10287000"/>
          </a:xfrm>
          <a:prstGeom prst="parallelogram">
            <a:avLst>
              <a:gd name="adj" fmla="val 39350"/>
            </a:avLst>
          </a:prstGeom>
          <a:blipFill dpi="0" rotWithShape="0">
            <a:blip r:embed="rId2"/>
            <a:srcRect/>
            <a:tile tx="0" ty="0" sx="100000" sy="100000" flip="none" algn="tl"/>
          </a:blipFill>
          <a:effectLst/>
        </p:spPr>
        <p:txBody>
          <a:bodyPr lIns="91433" tIns="45717" rIns="91433" bIns="45717"/>
          <a:lstStyle/>
          <a:p>
            <a:pPr lvl="0"/>
            <a:r>
              <a:rPr kumimoji="1" lang="en-US" altLang="ja-JP" dirty="0"/>
              <a:t> </a:t>
            </a:r>
            <a:endParaRPr kumimoji="1" lang="ja-JP" altLang="en-US" dirty="0"/>
          </a:p>
        </p:txBody>
      </p:sp>
      <p:sp>
        <p:nvSpPr>
          <p:cNvPr id="11" name="テキスト プレースホルダー 10"/>
          <p:cNvSpPr>
            <a:spLocks noGrp="1"/>
          </p:cNvSpPr>
          <p:nvPr>
            <p:ph type="body" sz="quarter" idx="11" hasCustomPrompt="1"/>
          </p:nvPr>
        </p:nvSpPr>
        <p:spPr>
          <a:xfrm flipH="1">
            <a:off x="16363951" y="0"/>
            <a:ext cx="8496301" cy="10287000"/>
          </a:xfrm>
          <a:prstGeom prst="parallelogram">
            <a:avLst>
              <a:gd name="adj" fmla="val 39350"/>
            </a:avLst>
          </a:prstGeom>
          <a:blipFill dpi="0" rotWithShape="0">
            <a:blip r:embed="rId3"/>
            <a:srcRect/>
            <a:tile tx="0" ty="0" sx="100000" sy="100000" flip="none" algn="tl"/>
          </a:blipFill>
          <a:effectLst>
            <a:outerShdw blurRad="50800" dist="38100" dir="10800000" algn="r"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13" name="テキスト プレースホルダー 10"/>
          <p:cNvSpPr>
            <a:spLocks noGrp="1"/>
          </p:cNvSpPr>
          <p:nvPr>
            <p:ph type="body" sz="quarter" idx="12" hasCustomPrompt="1"/>
          </p:nvPr>
        </p:nvSpPr>
        <p:spPr>
          <a:xfrm>
            <a:off x="-8201026" y="0"/>
            <a:ext cx="17660938" cy="10287000"/>
          </a:xfrm>
          <a:prstGeom prst="parallelogram">
            <a:avLst>
              <a:gd name="adj" fmla="val 44628"/>
            </a:avLst>
          </a:prstGeom>
          <a:blipFill dpi="0" rotWithShape="0">
            <a:blip r:embed="rId3"/>
            <a:srcRect/>
            <a:tile tx="0" ty="0" sx="100000" sy="100000" flip="none" algn="tl"/>
          </a:blipFill>
          <a:effectLst>
            <a:outerShdw blurRad="50800" dist="38100" algn="l"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18" name="テキスト プレースホルダー 5"/>
          <p:cNvSpPr>
            <a:spLocks noGrp="1"/>
          </p:cNvSpPr>
          <p:nvPr>
            <p:ph type="body" sz="quarter" idx="17" hasCustomPrompt="1"/>
          </p:nvPr>
        </p:nvSpPr>
        <p:spPr>
          <a:xfrm>
            <a:off x="590550" y="450168"/>
            <a:ext cx="7315202" cy="2978832"/>
          </a:xfrm>
          <a:prstGeom prst="rect">
            <a:avLst/>
          </a:prstGeom>
          <a:noFill/>
        </p:spPr>
        <p:txBody>
          <a:bodyPr lIns="91433" tIns="45717" rIns="91433" bIns="45717" anchor="b">
            <a:noAutofit/>
          </a:bodyPr>
          <a:lstStyle>
            <a:lvl1pPr algn="l">
              <a:lnSpc>
                <a:spcPts val="9599"/>
              </a:lnSpc>
              <a:spcBef>
                <a:spcPts val="0"/>
              </a:spcBef>
              <a:defRPr sz="9600" i="0" baseline="0">
                <a:blipFill dpi="0" rotWithShape="1">
                  <a:blip r:embed="rId2"/>
                  <a:srcRect/>
                  <a:stretch>
                    <a:fillRect/>
                  </a:stretch>
                </a:blipFill>
                <a:effectLst>
                  <a:innerShdw blurRad="114300">
                    <a:prstClr val="black"/>
                  </a:innerShdw>
                </a:effectLst>
                <a:latin typeface="+mj-lt"/>
              </a:defRPr>
            </a:lvl1pPr>
          </a:lstStyle>
          <a:p>
            <a:pPr lvl="0"/>
            <a:r>
              <a:rPr kumimoji="1" lang="en-US" altLang="ja-JP" dirty="0"/>
              <a:t>HEADING</a:t>
            </a:r>
            <a:br>
              <a:rPr kumimoji="1" lang="en-US" altLang="ja-JP" dirty="0"/>
            </a:br>
            <a:r>
              <a:rPr kumimoji="1" lang="en-US" altLang="ja-JP" dirty="0"/>
              <a:t>GOES HERE</a:t>
            </a:r>
            <a:endParaRPr kumimoji="1" lang="ja-JP" altLang="en-US" dirty="0"/>
          </a:p>
        </p:txBody>
      </p:sp>
      <p:sp>
        <p:nvSpPr>
          <p:cNvPr id="19" name="テキスト プレースホルダー 5"/>
          <p:cNvSpPr>
            <a:spLocks noGrp="1"/>
          </p:cNvSpPr>
          <p:nvPr>
            <p:ph type="body" sz="quarter" idx="18" hasCustomPrompt="1"/>
          </p:nvPr>
        </p:nvSpPr>
        <p:spPr>
          <a:xfrm>
            <a:off x="615723" y="3673928"/>
            <a:ext cx="6586083" cy="1844219"/>
          </a:xfrm>
          <a:prstGeom prst="rect">
            <a:avLst/>
          </a:prstGeom>
        </p:spPr>
        <p:txBody>
          <a:bodyPr lIns="91433" tIns="45717" rIns="91433" bIns="45717" anchor="t">
            <a:noAutofit/>
          </a:bodyPr>
          <a:lstStyle>
            <a:lvl1pPr algn="l">
              <a:lnSpc>
                <a:spcPct val="120000"/>
              </a:lnSpc>
              <a:spcBef>
                <a:spcPts val="0"/>
              </a:spcBef>
              <a:defRPr sz="2000" i="0" baseline="0">
                <a:solidFill>
                  <a:schemeClr val="tx2"/>
                </a:solidFill>
                <a:effectLst/>
                <a:latin typeface="+mn-lt"/>
              </a:defRPr>
            </a:lvl1pPr>
          </a:lstStyle>
          <a:p>
            <a:pPr lvl="0"/>
            <a:r>
              <a:rPr kumimoji="1" lang="en-US" altLang="ja-JP" dirty="0"/>
              <a:t>Text Here</a:t>
            </a:r>
            <a:endParaRPr kumimoji="1" lang="ja-JP" altLang="en-US" dirty="0"/>
          </a:p>
        </p:txBody>
      </p:sp>
      <p:sp>
        <p:nvSpPr>
          <p:cNvPr id="20" name="テキスト プレースホルダー 24"/>
          <p:cNvSpPr>
            <a:spLocks noGrp="1"/>
          </p:cNvSpPr>
          <p:nvPr>
            <p:ph type="body" sz="quarter" idx="19" hasCustomPrompt="1"/>
          </p:nvPr>
        </p:nvSpPr>
        <p:spPr>
          <a:xfrm rot="17640000" flipV="1">
            <a:off x="-1257299" y="4959350"/>
            <a:ext cx="18291176" cy="36000"/>
          </a:xfrm>
          <a:prstGeom prst="rect">
            <a:avLst/>
          </a:prstGeom>
          <a:blipFill>
            <a:blip r:embed="rId4"/>
            <a:stretch>
              <a:fillRect/>
            </a:stretch>
          </a:blipFill>
        </p:spPr>
        <p:txBody>
          <a:bodyPr lIns="91433" tIns="45717" rIns="91433" bIns="45717"/>
          <a:lstStyle/>
          <a:p>
            <a:pPr lvl="0"/>
            <a:r>
              <a:rPr kumimoji="1" lang="en-US" altLang="ja-JP" dirty="0"/>
              <a:t> </a:t>
            </a:r>
            <a:endParaRPr kumimoji="1" lang="ja-JP" altLang="en-US" dirty="0"/>
          </a:p>
        </p:txBody>
      </p:sp>
      <p:sp>
        <p:nvSpPr>
          <p:cNvPr id="21" name="テキスト プレースホルダー 24"/>
          <p:cNvSpPr>
            <a:spLocks noGrp="1"/>
          </p:cNvSpPr>
          <p:nvPr>
            <p:ph type="body" sz="quarter" idx="20" hasCustomPrompt="1"/>
          </p:nvPr>
        </p:nvSpPr>
        <p:spPr>
          <a:xfrm rot="15120000" flipV="1">
            <a:off x="7715251" y="3321053"/>
            <a:ext cx="18291176" cy="36000"/>
          </a:xfrm>
          <a:prstGeom prst="rect">
            <a:avLst/>
          </a:prstGeom>
          <a:blipFill>
            <a:blip r:embed="rId4"/>
            <a:stretch>
              <a:fillRect/>
            </a:stretch>
          </a:blipFill>
        </p:spPr>
        <p:txBody>
          <a:bodyPr lIns="91433" tIns="45717" rIns="91433" bIns="45717"/>
          <a:lstStyle/>
          <a:p>
            <a:pPr lvl="0"/>
            <a:r>
              <a:rPr kumimoji="1" lang="en-US" altLang="ja-JP" dirty="0"/>
              <a:t> </a:t>
            </a:r>
            <a:endParaRPr kumimoji="1" lang="ja-JP" altLang="en-US" dirty="0"/>
          </a:p>
        </p:txBody>
      </p:sp>
      <p:sp>
        <p:nvSpPr>
          <p:cNvPr id="23" name="テキスト プレースホルダー 5"/>
          <p:cNvSpPr>
            <a:spLocks noGrp="1"/>
          </p:cNvSpPr>
          <p:nvPr>
            <p:ph type="body" sz="quarter" idx="21" hasCustomPrompt="1"/>
          </p:nvPr>
        </p:nvSpPr>
        <p:spPr>
          <a:xfrm>
            <a:off x="702298" y="3390297"/>
            <a:ext cx="3708000" cy="86400"/>
          </a:xfrm>
          <a:prstGeom prst="rect">
            <a:avLst/>
          </a:prstGeom>
          <a:blipFill>
            <a:blip r:embed="rId2"/>
            <a:tile tx="0" ty="0" sx="100000" sy="100000" flip="none" algn="tl"/>
          </a:blipFill>
          <a:effectLst>
            <a:innerShdw blurRad="114300">
              <a:prstClr val="black"/>
            </a:innerShdw>
          </a:effectLst>
        </p:spPr>
        <p:txBody>
          <a:bodyPr lIns="91433" tIns="45717" rIns="91433" bIns="45717" anchor="t">
            <a:normAutofit/>
          </a:bodyPr>
          <a:lstStyle>
            <a:lvl1pPr algn="l">
              <a:defRPr sz="2300" baseline="0">
                <a:solidFill>
                  <a:schemeClr val="tx2"/>
                </a:solidFill>
              </a:defRPr>
            </a:lvl1pPr>
          </a:lstStyle>
          <a:p>
            <a:pPr lvl="0"/>
            <a:r>
              <a:rPr kumimoji="1" lang="en-US" altLang="ja-JP" dirty="0"/>
              <a:t> </a:t>
            </a:r>
            <a:endParaRPr kumimoji="1" lang="ja-JP" altLang="en-US" dirty="0"/>
          </a:p>
        </p:txBody>
      </p:sp>
      <p:sp>
        <p:nvSpPr>
          <p:cNvPr id="25" name="テキスト プレースホルダー 10"/>
          <p:cNvSpPr>
            <a:spLocks noGrp="1"/>
          </p:cNvSpPr>
          <p:nvPr>
            <p:ph type="body" sz="quarter" idx="22" hasCustomPrompt="1"/>
          </p:nvPr>
        </p:nvSpPr>
        <p:spPr>
          <a:xfrm>
            <a:off x="25261435" y="0"/>
            <a:ext cx="6096906" cy="10287000"/>
          </a:xfrm>
          <a:prstGeom prst="parallelogram">
            <a:avLst>
              <a:gd name="adj" fmla="val 74936"/>
            </a:avLst>
          </a:prstGeom>
          <a:solidFill>
            <a:schemeClr val="bg2">
              <a:alpha val="50000"/>
            </a:schemeClr>
          </a:solidFill>
          <a:effectLst/>
        </p:spPr>
        <p:txBody>
          <a:bodyPr lIns="91433" tIns="45717" rIns="91433" bIns="45717"/>
          <a:lstStyle/>
          <a:p>
            <a:pPr lvl="0"/>
            <a:r>
              <a:rPr kumimoji="1" lang="en-US" altLang="ja-JP" dirty="0"/>
              <a:t> </a:t>
            </a:r>
            <a:endParaRPr kumimoji="1" lang="ja-JP" altLang="en-US" dirty="0"/>
          </a:p>
        </p:txBody>
      </p:sp>
      <p:sp>
        <p:nvSpPr>
          <p:cNvPr id="26" name="テキスト プレースホルダー 10"/>
          <p:cNvSpPr>
            <a:spLocks noGrp="1"/>
          </p:cNvSpPr>
          <p:nvPr>
            <p:ph type="body" sz="quarter" idx="23" hasCustomPrompt="1"/>
          </p:nvPr>
        </p:nvSpPr>
        <p:spPr>
          <a:xfrm>
            <a:off x="18890118" y="0"/>
            <a:ext cx="8000999" cy="10287000"/>
          </a:xfrm>
          <a:prstGeom prst="parallelogram">
            <a:avLst>
              <a:gd name="adj" fmla="val 57440"/>
            </a:avLst>
          </a:prstGeom>
          <a:solidFill>
            <a:schemeClr val="bg2">
              <a:alpha val="25000"/>
            </a:schemeClr>
          </a:solidFill>
          <a:effectLst/>
        </p:spPr>
        <p:txBody>
          <a:bodyPr lIns="91433" tIns="45717" rIns="91433" bIns="45717"/>
          <a:lstStyle/>
          <a:p>
            <a:pPr lvl="0"/>
            <a:r>
              <a:rPr kumimoji="1" lang="en-US" altLang="ja-JP" dirty="0"/>
              <a:t> </a:t>
            </a:r>
            <a:endParaRPr kumimoji="1" lang="ja-JP" altLang="en-US" dirty="0"/>
          </a:p>
        </p:txBody>
      </p:sp>
    </p:spTree>
    <p:extLst>
      <p:ext uri="{BB962C8B-B14F-4D97-AF65-F5344CB8AC3E}">
        <p14:creationId xmlns:p14="http://schemas.microsoft.com/office/powerpoint/2010/main" val="74718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0-#ppt_w/2"/>
                                          </p:val>
                                        </p:tav>
                                        <p:tav tm="100000">
                                          <p:val>
                                            <p:strVal val="#ppt_x"/>
                                          </p:val>
                                        </p:tav>
                                      </p:tavLst>
                                    </p:anim>
                                    <p:anim calcmode="lin" valueType="num">
                                      <p:cBhvr additive="base">
                                        <p:cTn id="8" dur="75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0-#ppt_w/2"/>
                                          </p:val>
                                        </p:tav>
                                        <p:tav tm="100000">
                                          <p:val>
                                            <p:strVal val="#ppt_x"/>
                                          </p:val>
                                        </p:tav>
                                      </p:tavLst>
                                    </p:anim>
                                    <p:anim calcmode="lin" valueType="num">
                                      <p:cBhvr additive="base">
                                        <p:cTn id="12" dur="75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25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750" fill="hold"/>
                                        <p:tgtEl>
                                          <p:spTgt spid="15"/>
                                        </p:tgtEl>
                                        <p:attrNameLst>
                                          <p:attrName>ppt_x</p:attrName>
                                        </p:attrNameLst>
                                      </p:cBhvr>
                                      <p:tavLst>
                                        <p:tav tm="0">
                                          <p:val>
                                            <p:strVal val="1+#ppt_w/2"/>
                                          </p:val>
                                        </p:tav>
                                        <p:tav tm="100000">
                                          <p:val>
                                            <p:strVal val="#ppt_x"/>
                                          </p:val>
                                        </p:tav>
                                      </p:tavLst>
                                    </p:anim>
                                    <p:anim calcmode="lin" valueType="num">
                                      <p:cBhvr additive="base">
                                        <p:cTn id="16" dur="75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decel="100000" fill="hold" grpId="0" nodeType="withEffect">
                                  <p:stCondLst>
                                    <p:cond delay="3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ppt_y"/>
                                          </p:val>
                                        </p:tav>
                                        <p:tav tm="100000">
                                          <p:val>
                                            <p:strVal val="#ppt_y"/>
                                          </p:val>
                                        </p:tav>
                                      </p:tavLst>
                                    </p:anim>
                                  </p:childTnLst>
                                </p:cTn>
                              </p:par>
                              <p:par>
                                <p:cTn id="21" presetID="14" presetClass="entr" presetSubtype="10" fill="hold" grpId="0" nodeType="withEffect">
                                  <p:stCondLst>
                                    <p:cond delay="45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par>
                                <p:cTn id="24" presetID="22" presetClass="entr" presetSubtype="4" fill="hold" grpId="0" nodeType="withEffect">
                                  <p:stCondLst>
                                    <p:cond delay="75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750"/>
                                        <p:tgtEl>
                                          <p:spTgt spid="21"/>
                                        </p:tgtEl>
                                      </p:cBhvr>
                                    </p:animEffect>
                                  </p:childTnLst>
                                </p:cTn>
                              </p:par>
                              <p:par>
                                <p:cTn id="27" presetID="22" presetClass="entr" presetSubtype="1" fill="hold" grpId="0" nodeType="withEffect">
                                  <p:stCondLst>
                                    <p:cond delay="75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750"/>
                                        <p:tgtEl>
                                          <p:spTgt spid="20"/>
                                        </p:tgtEl>
                                      </p:cBhvr>
                                    </p:animEffect>
                                  </p:childTnLst>
                                </p:cTn>
                              </p:par>
                              <p:par>
                                <p:cTn id="30" presetID="2" presetClass="entr" presetSubtype="8" decel="100000" fill="hold" grpId="0" nodeType="withEffect">
                                  <p:stCondLst>
                                    <p:cond delay="750"/>
                                  </p:stCondLst>
                                  <p:childTnLst>
                                    <p:set>
                                      <p:cBhvr>
                                        <p:cTn id="31" dur="1" fill="hold">
                                          <p:stCondLst>
                                            <p:cond delay="0"/>
                                          </p:stCondLst>
                                        </p:cTn>
                                        <p:tgtEl>
                                          <p:spTgt spid="16"/>
                                        </p:tgtEl>
                                        <p:attrNameLst>
                                          <p:attrName>style.visibility</p:attrName>
                                        </p:attrNameLst>
                                      </p:cBhvr>
                                      <p:to>
                                        <p:strVal val="visible"/>
                                      </p:to>
                                    </p:set>
                                    <p:anim calcmode="lin" valueType="num">
                                      <p:cBhvr additive="base">
                                        <p:cTn id="32" dur="1500" fill="hold"/>
                                        <p:tgtEl>
                                          <p:spTgt spid="16"/>
                                        </p:tgtEl>
                                        <p:attrNameLst>
                                          <p:attrName>ppt_x</p:attrName>
                                        </p:attrNameLst>
                                      </p:cBhvr>
                                      <p:tavLst>
                                        <p:tav tm="0">
                                          <p:val>
                                            <p:strVal val="0-#ppt_w/2"/>
                                          </p:val>
                                        </p:tav>
                                        <p:tav tm="100000">
                                          <p:val>
                                            <p:strVal val="#ppt_x"/>
                                          </p:val>
                                        </p:tav>
                                      </p:tavLst>
                                    </p:anim>
                                    <p:anim calcmode="lin" valueType="num">
                                      <p:cBhvr additive="base">
                                        <p:cTn id="33" dur="1500" fill="hold"/>
                                        <p:tgtEl>
                                          <p:spTgt spid="16"/>
                                        </p:tgtEl>
                                        <p:attrNameLst>
                                          <p:attrName>ppt_y</p:attrName>
                                        </p:attrNameLst>
                                      </p:cBhvr>
                                      <p:tavLst>
                                        <p:tav tm="0">
                                          <p:val>
                                            <p:strVal val="#ppt_y"/>
                                          </p:val>
                                        </p:tav>
                                        <p:tav tm="100000">
                                          <p:val>
                                            <p:strVal val="#ppt_y"/>
                                          </p:val>
                                        </p:tav>
                                      </p:tavLst>
                                    </p:anim>
                                  </p:childTnLst>
                                </p:cTn>
                              </p:par>
                              <p:par>
                                <p:cTn id="34" presetID="2" presetClass="entr" presetSubtype="2" decel="100000" fill="hold" grpId="0" nodeType="withEffect">
                                  <p:stCondLst>
                                    <p:cond delay="75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1500" fill="hold"/>
                                        <p:tgtEl>
                                          <p:spTgt spid="17"/>
                                        </p:tgtEl>
                                        <p:attrNameLst>
                                          <p:attrName>ppt_x</p:attrName>
                                        </p:attrNameLst>
                                      </p:cBhvr>
                                      <p:tavLst>
                                        <p:tav tm="0">
                                          <p:val>
                                            <p:strVal val="1+#ppt_w/2"/>
                                          </p:val>
                                        </p:tav>
                                        <p:tav tm="100000">
                                          <p:val>
                                            <p:strVal val="#ppt_x"/>
                                          </p:val>
                                        </p:tav>
                                      </p:tavLst>
                                    </p:anim>
                                    <p:anim calcmode="lin" valueType="num">
                                      <p:cBhvr additive="base">
                                        <p:cTn id="37" dur="1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12" decel="100000" fill="hold" grpId="0" nodeType="withEffect">
                                  <p:stCondLst>
                                    <p:cond delay="750"/>
                                  </p:stCondLst>
                                  <p:iterate type="wd">
                                    <p:tmPct val="10000"/>
                                  </p:iterate>
                                  <p:childTnLst>
                                    <p:set>
                                      <p:cBhvr>
                                        <p:cTn id="39" dur="1" fill="hold">
                                          <p:stCondLst>
                                            <p:cond delay="0"/>
                                          </p:stCondLst>
                                        </p:cTn>
                                        <p:tgtEl>
                                          <p:spTgt spid="18">
                                            <p:txEl>
                                              <p:pRg st="0" end="0"/>
                                            </p:txEl>
                                          </p:spTgt>
                                        </p:tgtEl>
                                        <p:attrNameLst>
                                          <p:attrName>style.visibility</p:attrName>
                                        </p:attrNameLst>
                                      </p:cBhvr>
                                      <p:to>
                                        <p:strVal val="visible"/>
                                      </p:to>
                                    </p:set>
                                    <p:anim calcmode="lin" valueType="num">
                                      <p:cBhvr additive="base">
                                        <p:cTn id="40" dur="1250" fill="hold"/>
                                        <p:tgtEl>
                                          <p:spTgt spid="18">
                                            <p:txEl>
                                              <p:pRg st="0" end="0"/>
                                            </p:txEl>
                                          </p:spTgt>
                                        </p:tgtEl>
                                        <p:attrNameLst>
                                          <p:attrName>ppt_x</p:attrName>
                                        </p:attrNameLst>
                                      </p:cBhvr>
                                      <p:tavLst>
                                        <p:tav tm="0">
                                          <p:val>
                                            <p:strVal val="0-#ppt_w/2"/>
                                          </p:val>
                                        </p:tav>
                                        <p:tav tm="100000">
                                          <p:val>
                                            <p:strVal val="#ppt_x"/>
                                          </p:val>
                                        </p:tav>
                                      </p:tavLst>
                                    </p:anim>
                                    <p:anim calcmode="lin" valueType="num">
                                      <p:cBhvr additive="base">
                                        <p:cTn id="41" dur="1250" fill="hold"/>
                                        <p:tgtEl>
                                          <p:spTgt spid="18">
                                            <p:txEl>
                                              <p:pRg st="0" end="0"/>
                                            </p:txEl>
                                          </p:spTgt>
                                        </p:tgtEl>
                                        <p:attrNameLst>
                                          <p:attrName>ppt_y</p:attrName>
                                        </p:attrNameLst>
                                      </p:cBhvr>
                                      <p:tavLst>
                                        <p:tav tm="0">
                                          <p:val>
                                            <p:strVal val="1+#ppt_h/2"/>
                                          </p:val>
                                        </p:tav>
                                        <p:tav tm="100000">
                                          <p:val>
                                            <p:strVal val="#ppt_y"/>
                                          </p:val>
                                        </p:tav>
                                      </p:tavLst>
                                    </p:anim>
                                  </p:childTnLst>
                                </p:cTn>
                              </p:par>
                              <p:par>
                                <p:cTn id="42" presetID="2" presetClass="entr" presetSubtype="12" decel="100000" fill="hold" grpId="0" nodeType="withEffect">
                                  <p:stCondLst>
                                    <p:cond delay="1250"/>
                                  </p:stCondLst>
                                  <p:childTnLst>
                                    <p:set>
                                      <p:cBhvr>
                                        <p:cTn id="43" dur="1" fill="hold">
                                          <p:stCondLst>
                                            <p:cond delay="0"/>
                                          </p:stCondLst>
                                        </p:cTn>
                                        <p:tgtEl>
                                          <p:spTgt spid="19">
                                            <p:txEl>
                                              <p:pRg st="0" end="0"/>
                                            </p:txEl>
                                          </p:spTgt>
                                        </p:tgtEl>
                                        <p:attrNameLst>
                                          <p:attrName>style.visibility</p:attrName>
                                        </p:attrNameLst>
                                      </p:cBhvr>
                                      <p:to>
                                        <p:strVal val="visible"/>
                                      </p:to>
                                    </p:set>
                                    <p:anim calcmode="lin" valueType="num">
                                      <p:cBhvr additive="base">
                                        <p:cTn id="44" dur="750" fill="hold"/>
                                        <p:tgtEl>
                                          <p:spTgt spid="19">
                                            <p:txEl>
                                              <p:pRg st="0" end="0"/>
                                            </p:txEl>
                                          </p:spTgt>
                                        </p:tgtEl>
                                        <p:attrNameLst>
                                          <p:attrName>ppt_x</p:attrName>
                                        </p:attrNameLst>
                                      </p:cBhvr>
                                      <p:tavLst>
                                        <p:tav tm="0">
                                          <p:val>
                                            <p:strVal val="0-#ppt_w/2"/>
                                          </p:val>
                                        </p:tav>
                                        <p:tav tm="100000">
                                          <p:val>
                                            <p:strVal val="#ppt_x"/>
                                          </p:val>
                                        </p:tav>
                                      </p:tavLst>
                                    </p:anim>
                                    <p:anim calcmode="lin" valueType="num">
                                      <p:cBhvr additive="base">
                                        <p:cTn id="45" dur="750" fill="hold"/>
                                        <p:tgtEl>
                                          <p:spTgt spid="19">
                                            <p:txEl>
                                              <p:pRg st="0" end="0"/>
                                            </p:txEl>
                                          </p:spTgt>
                                        </p:tgtEl>
                                        <p:attrNameLst>
                                          <p:attrName>ppt_y</p:attrName>
                                        </p:attrNameLst>
                                      </p:cBhvr>
                                      <p:tavLst>
                                        <p:tav tm="0">
                                          <p:val>
                                            <p:strVal val="1+#ppt_h/2"/>
                                          </p:val>
                                        </p:tav>
                                        <p:tav tm="100000">
                                          <p:val>
                                            <p:strVal val="#ppt_y"/>
                                          </p:val>
                                        </p:tav>
                                      </p:tavLst>
                                    </p:anim>
                                  </p:childTnLst>
                                </p:cTn>
                              </p:par>
                              <p:par>
                                <p:cTn id="46" presetID="2" presetClass="entr" presetSubtype="12" decel="100000" fill="hold" grpId="0" nodeType="withEffect">
                                  <p:stCondLst>
                                    <p:cond delay="125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750" fill="hold"/>
                                        <p:tgtEl>
                                          <p:spTgt spid="23"/>
                                        </p:tgtEl>
                                        <p:attrNameLst>
                                          <p:attrName>ppt_x</p:attrName>
                                        </p:attrNameLst>
                                      </p:cBhvr>
                                      <p:tavLst>
                                        <p:tav tm="0">
                                          <p:val>
                                            <p:strVal val="0-#ppt_w/2"/>
                                          </p:val>
                                        </p:tav>
                                        <p:tav tm="100000">
                                          <p:val>
                                            <p:strVal val="#ppt_x"/>
                                          </p:val>
                                        </p:tav>
                                      </p:tavLst>
                                    </p:anim>
                                    <p:anim calcmode="lin" valueType="num">
                                      <p:cBhvr additive="base">
                                        <p:cTn id="49" dur="750" fill="hold"/>
                                        <p:tgtEl>
                                          <p:spTgt spid="23"/>
                                        </p:tgtEl>
                                        <p:attrNameLst>
                                          <p:attrName>ppt_y</p:attrName>
                                        </p:attrNameLst>
                                      </p:cBhvr>
                                      <p:tavLst>
                                        <p:tav tm="0">
                                          <p:val>
                                            <p:strVal val="1+#ppt_h/2"/>
                                          </p:val>
                                        </p:tav>
                                        <p:tav tm="100000">
                                          <p:val>
                                            <p:strVal val="#ppt_y"/>
                                          </p:val>
                                        </p:tav>
                                      </p:tavLst>
                                    </p:anim>
                                  </p:childTnLst>
                                </p:cTn>
                              </p:par>
                              <p:par>
                                <p:cTn id="50" presetID="2" presetClass="entr" presetSubtype="8" accel="100000" fill="hold" grpId="0" nodeType="withEffect">
                                  <p:stCondLst>
                                    <p:cond delay="50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750" fill="hold"/>
                                        <p:tgtEl>
                                          <p:spTgt spid="25"/>
                                        </p:tgtEl>
                                        <p:attrNameLst>
                                          <p:attrName>ppt_x</p:attrName>
                                        </p:attrNameLst>
                                      </p:cBhvr>
                                      <p:tavLst>
                                        <p:tav tm="0">
                                          <p:val>
                                            <p:strVal val="0-#ppt_w/2"/>
                                          </p:val>
                                        </p:tav>
                                        <p:tav tm="100000">
                                          <p:val>
                                            <p:strVal val="#ppt_x"/>
                                          </p:val>
                                        </p:tav>
                                      </p:tavLst>
                                    </p:anim>
                                    <p:anim calcmode="lin" valueType="num">
                                      <p:cBhvr additive="base">
                                        <p:cTn id="53" dur="750" fill="hold"/>
                                        <p:tgtEl>
                                          <p:spTgt spid="25"/>
                                        </p:tgtEl>
                                        <p:attrNameLst>
                                          <p:attrName>ppt_y</p:attrName>
                                        </p:attrNameLst>
                                      </p:cBhvr>
                                      <p:tavLst>
                                        <p:tav tm="0">
                                          <p:val>
                                            <p:strVal val="#ppt_y"/>
                                          </p:val>
                                        </p:tav>
                                        <p:tav tm="100000">
                                          <p:val>
                                            <p:strVal val="#ppt_y"/>
                                          </p:val>
                                        </p:tav>
                                      </p:tavLst>
                                    </p:anim>
                                  </p:childTnLst>
                                </p:cTn>
                              </p:par>
                              <p:par>
                                <p:cTn id="54" presetID="2" presetClass="entr" presetSubtype="8" accel="100000" fill="hold" grpId="0" nodeType="withEffect">
                                  <p:stCondLst>
                                    <p:cond delay="600"/>
                                  </p:stCondLst>
                                  <p:childTnLst>
                                    <p:set>
                                      <p:cBhvr>
                                        <p:cTn id="55" dur="1" fill="hold">
                                          <p:stCondLst>
                                            <p:cond delay="0"/>
                                          </p:stCondLst>
                                        </p:cTn>
                                        <p:tgtEl>
                                          <p:spTgt spid="26"/>
                                        </p:tgtEl>
                                        <p:attrNameLst>
                                          <p:attrName>style.visibility</p:attrName>
                                        </p:attrNameLst>
                                      </p:cBhvr>
                                      <p:to>
                                        <p:strVal val="visible"/>
                                      </p:to>
                                    </p:set>
                                    <p:anim calcmode="lin" valueType="num">
                                      <p:cBhvr additive="base">
                                        <p:cTn id="56" dur="750" fill="hold"/>
                                        <p:tgtEl>
                                          <p:spTgt spid="26"/>
                                        </p:tgtEl>
                                        <p:attrNameLst>
                                          <p:attrName>ppt_x</p:attrName>
                                        </p:attrNameLst>
                                      </p:cBhvr>
                                      <p:tavLst>
                                        <p:tav tm="0">
                                          <p:val>
                                            <p:strVal val="0-#ppt_w/2"/>
                                          </p:val>
                                        </p:tav>
                                        <p:tav tm="100000">
                                          <p:val>
                                            <p:strVal val="#ppt_x"/>
                                          </p:val>
                                        </p:tav>
                                      </p:tavLst>
                                    </p:anim>
                                    <p:anim calcmode="lin" valueType="num">
                                      <p:cBhvr additive="base">
                                        <p:cTn id="57" dur="75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animBg="1">
        <p:tmplLst>
          <p:tmpl>
            <p:tnLst>
              <p:par>
                <p:cTn presetID="2" presetClass="entr" presetSubtype="2" decel="100000" fill="hold" nodeType="withEffect">
                  <p:stCondLst>
                    <p:cond delay="75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500" fill="hold"/>
                        <p:tgtEl>
                          <p:spTgt spid="17"/>
                        </p:tgtEl>
                        <p:attrNameLst>
                          <p:attrName>ppt_x</p:attrName>
                        </p:attrNameLst>
                      </p:cBhvr>
                      <p:tavLst>
                        <p:tav tm="0">
                          <p:val>
                            <p:strVal val="1+#ppt_w/2"/>
                          </p:val>
                        </p:tav>
                        <p:tav tm="100000">
                          <p:val>
                            <p:strVal val="#ppt_x"/>
                          </p:val>
                        </p:tav>
                      </p:tavLst>
                    </p:anim>
                    <p:anim calcmode="lin" valueType="num">
                      <p:cBhvr additive="base">
                        <p:cTn dur="1500" fill="hold"/>
                        <p:tgtEl>
                          <p:spTgt spid="17"/>
                        </p:tgtEl>
                        <p:attrNameLst>
                          <p:attrName>ppt_y</p:attrName>
                        </p:attrNameLst>
                      </p:cBhvr>
                      <p:tavLst>
                        <p:tav tm="0">
                          <p:val>
                            <p:strVal val="#ppt_y"/>
                          </p:val>
                        </p:tav>
                        <p:tav tm="100000">
                          <p:val>
                            <p:strVal val="#ppt_y"/>
                          </p:val>
                        </p:tav>
                      </p:tavLst>
                    </p:anim>
                  </p:childTnLst>
                </p:cTn>
              </p:par>
            </p:tnLst>
          </p:tmpl>
        </p:tmplLst>
      </p:bldP>
      <p:bldP spid="16" grpId="0" animBg="1">
        <p:tmplLst>
          <p:tmpl>
            <p:tnLst>
              <p:par>
                <p:cTn presetID="2" presetClass="entr" presetSubtype="8" decel="100000" fill="hold" nodeType="withEffect">
                  <p:stCondLst>
                    <p:cond delay="75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1500" fill="hold"/>
                        <p:tgtEl>
                          <p:spTgt spid="16"/>
                        </p:tgtEl>
                        <p:attrNameLst>
                          <p:attrName>ppt_x</p:attrName>
                        </p:attrNameLst>
                      </p:cBhvr>
                      <p:tavLst>
                        <p:tav tm="0">
                          <p:val>
                            <p:strVal val="0-#ppt_w/2"/>
                          </p:val>
                        </p:tav>
                        <p:tav tm="100000">
                          <p:val>
                            <p:strVal val="#ppt_x"/>
                          </p:val>
                        </p:tav>
                      </p:tavLst>
                    </p:anim>
                    <p:anim calcmode="lin" valueType="num">
                      <p:cBhvr additive="base">
                        <p:cTn dur="1500" fill="hold"/>
                        <p:tgtEl>
                          <p:spTgt spid="16"/>
                        </p:tgtEl>
                        <p:attrNameLst>
                          <p:attrName>ppt_y</p:attrName>
                        </p:attrNameLst>
                      </p:cBhvr>
                      <p:tavLst>
                        <p:tav tm="0">
                          <p:val>
                            <p:strVal val="#ppt_y"/>
                          </p:val>
                        </p:tav>
                        <p:tav tm="100000">
                          <p:val>
                            <p:strVal val="#ppt_y"/>
                          </p:val>
                        </p:tav>
                      </p:tavLst>
                    </p:anim>
                  </p:childTnLst>
                </p:cTn>
              </p:par>
            </p:tnLst>
          </p:tmpl>
        </p:tmplLst>
      </p:bldP>
      <p:bldP spid="15" grpId="0" animBg="1">
        <p:tmplLst>
          <p:tmpl>
            <p:tnLst>
              <p:par>
                <p:cTn presetID="2" presetClass="entr" presetSubtype="2" decel="100000" fill="hold" nodeType="with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14" grpId="0" animBg="1">
        <p:tmplLst>
          <p:tmpl>
            <p:tnLst>
              <p:par>
                <p:cTn presetID="2" presetClass="entr" presetSubtype="8" decel="100000" fill="hold" nodeType="withEffect">
                  <p:stCondLst>
                    <p:cond delay="1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0-#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 presetClass="entr" presetSubtype="8" decel="10000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0-#ppt_w/2"/>
                          </p:val>
                        </p:tav>
                        <p:tav tm="100000">
                          <p:val>
                            <p:strVal val="#ppt_x"/>
                          </p:val>
                        </p:tav>
                      </p:tavLst>
                    </p:anim>
                    <p:anim calcmode="lin" valueType="num">
                      <p:cBhvr additive="base">
                        <p:cTn dur="750" fill="hold"/>
                        <p:tgtEl>
                          <p:spTgt spid="11"/>
                        </p:tgtEl>
                        <p:attrNameLst>
                          <p:attrName>ppt_y</p:attrName>
                        </p:attrNameLst>
                      </p:cBhvr>
                      <p:tavLst>
                        <p:tav tm="0">
                          <p:val>
                            <p:strVal val="#ppt_y"/>
                          </p:val>
                        </p:tav>
                        <p:tav tm="100000">
                          <p:val>
                            <p:strVal val="#ppt_y"/>
                          </p:val>
                        </p:tav>
                      </p:tavLst>
                    </p:anim>
                  </p:childTnLst>
                </p:cTn>
              </p:par>
            </p:tnLst>
          </p:tmpl>
        </p:tmplLst>
      </p:bldP>
      <p:bldP spid="13" grpId="0" animBg="1">
        <p:tmplLst>
          <p:tmpl>
            <p:tnLst>
              <p:par>
                <p:cTn presetID="2" presetClass="entr" presetSubtype="2" decel="100000" fill="hold" nodeType="withEffect">
                  <p:stCondLst>
                    <p:cond delay="3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P spid="18" grpId="0" build="p">
        <p:tmplLst>
          <p:tmpl lvl="1">
            <p:tnLst>
              <p:par>
                <p:cTn presetID="2" presetClass="entr" presetSubtype="12" decel="100000" fill="hold" nodeType="withEffect">
                  <p:stCondLst>
                    <p:cond delay="7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1250" fill="hold"/>
                        <p:tgtEl>
                          <p:spTgt spid="18"/>
                        </p:tgtEl>
                        <p:attrNameLst>
                          <p:attrName>ppt_x</p:attrName>
                        </p:attrNameLst>
                      </p:cBhvr>
                      <p:tavLst>
                        <p:tav tm="0">
                          <p:val>
                            <p:strVal val="0-#ppt_w/2"/>
                          </p:val>
                        </p:tav>
                        <p:tav tm="100000">
                          <p:val>
                            <p:strVal val="#ppt_x"/>
                          </p:val>
                        </p:tav>
                      </p:tavLst>
                    </p:anim>
                    <p:anim calcmode="lin" valueType="num">
                      <p:cBhvr additive="base">
                        <p:cTn dur="1250" fill="hold"/>
                        <p:tgtEl>
                          <p:spTgt spid="18"/>
                        </p:tgtEl>
                        <p:attrNameLst>
                          <p:attrName>ppt_y</p:attrName>
                        </p:attrNameLst>
                      </p:cBhvr>
                      <p:tavLst>
                        <p:tav tm="0">
                          <p:val>
                            <p:strVal val="1+#ppt_h/2"/>
                          </p:val>
                        </p:tav>
                        <p:tav tm="100000">
                          <p:val>
                            <p:strVal val="#ppt_y"/>
                          </p:val>
                        </p:tav>
                      </p:tavLst>
                    </p:anim>
                  </p:childTnLst>
                </p:cTn>
              </p:par>
            </p:tnLst>
          </p:tmpl>
        </p:tmplLst>
      </p:bldP>
      <p:bldP spid="19" grpId="0" build="p">
        <p:tmplLst>
          <p:tmpl lvl="1">
            <p:tnLst>
              <p:par>
                <p:cTn presetID="2" presetClass="entr" presetSubtype="12" decel="100000" fill="hold" nodeType="withEffect">
                  <p:stCondLst>
                    <p:cond delay="1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0-#ppt_w/2"/>
                          </p:val>
                        </p:tav>
                        <p:tav tm="100000">
                          <p:val>
                            <p:strVal val="#ppt_x"/>
                          </p:val>
                        </p:tav>
                      </p:tavLst>
                    </p:anim>
                    <p:anim calcmode="lin" valueType="num">
                      <p:cBhvr additive="base">
                        <p:cTn dur="75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tmplLst>
          <p:tmpl>
            <p:tnLst>
              <p:par>
                <p:cTn presetID="22" presetClass="entr" presetSubtype="1" fill="hold" nodeType="withEffect">
                  <p:stCondLst>
                    <p:cond delay="75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animBg="1">
        <p:tmplLst>
          <p:tmpl>
            <p:tnLst>
              <p:par>
                <p:cTn presetID="22" presetClass="entr" presetSubtype="4" fill="hold" nodeType="withEffect">
                  <p:stCondLst>
                    <p:cond delay="750"/>
                  </p:stCondLst>
                  <p:childTnLst>
                    <p:set>
                      <p:cBhvr>
                        <p:cTn dur="1" fill="hold">
                          <p:stCondLst>
                            <p:cond delay="0"/>
                          </p:stCondLst>
                        </p:cTn>
                        <p:tgtEl>
                          <p:spTgt spid="21"/>
                        </p:tgtEl>
                        <p:attrNameLst>
                          <p:attrName>style.visibility</p:attrName>
                        </p:attrNameLst>
                      </p:cBhvr>
                      <p:to>
                        <p:strVal val="visible"/>
                      </p:to>
                    </p:set>
                    <p:animEffect transition="in" filter="wipe(down)">
                      <p:cBhvr>
                        <p:cTn dur="750"/>
                        <p:tgtEl>
                          <p:spTgt spid="21"/>
                        </p:tgtEl>
                      </p:cBhvr>
                    </p:animEffect>
                  </p:childTnLst>
                </p:cTn>
              </p:par>
            </p:tnLst>
          </p:tmpl>
        </p:tmplLst>
      </p:bldP>
      <p:bldP spid="23" grpId="0" animBg="1">
        <p:tmplLst>
          <p:tmpl>
            <p:tnLst>
              <p:par>
                <p:cTn presetID="2" presetClass="entr" presetSubtype="12" decel="100000" fill="hold" nodeType="withEffect">
                  <p:stCondLst>
                    <p:cond delay="1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0-#ppt_w/2"/>
                          </p:val>
                        </p:tav>
                        <p:tav tm="100000">
                          <p:val>
                            <p:strVal val="#ppt_x"/>
                          </p:val>
                        </p:tav>
                      </p:tavLst>
                    </p:anim>
                    <p:anim calcmode="lin" valueType="num">
                      <p:cBhvr additive="base">
                        <p:cTn dur="750" fill="hold"/>
                        <p:tgtEl>
                          <p:spTgt spid="23"/>
                        </p:tgtEl>
                        <p:attrNameLst>
                          <p:attrName>ppt_y</p:attrName>
                        </p:attrNameLst>
                      </p:cBhvr>
                      <p:tavLst>
                        <p:tav tm="0">
                          <p:val>
                            <p:strVal val="1+#ppt_h/2"/>
                          </p:val>
                        </p:tav>
                        <p:tav tm="100000">
                          <p:val>
                            <p:strVal val="#ppt_y"/>
                          </p:val>
                        </p:tav>
                      </p:tavLst>
                    </p:anim>
                  </p:childTnLst>
                </p:cTn>
              </p:par>
            </p:tnLst>
          </p:tmpl>
        </p:tmplLst>
      </p:bldP>
      <p:bldP spid="25" grpId="0" animBg="1">
        <p:tmplLst>
          <p:tmpl>
            <p:tnLst>
              <p:par>
                <p:cTn presetID="2" presetClass="entr" presetSubtype="8" accel="100000" fill="hold" nodeType="withEffect">
                  <p:stCondLst>
                    <p:cond delay="50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750" fill="hold"/>
                        <p:tgtEl>
                          <p:spTgt spid="25"/>
                        </p:tgtEl>
                        <p:attrNameLst>
                          <p:attrName>ppt_x</p:attrName>
                        </p:attrNameLst>
                      </p:cBhvr>
                      <p:tavLst>
                        <p:tav tm="0">
                          <p:val>
                            <p:strVal val="0-#ppt_w/2"/>
                          </p:val>
                        </p:tav>
                        <p:tav tm="100000">
                          <p:val>
                            <p:strVal val="#ppt_x"/>
                          </p:val>
                        </p:tav>
                      </p:tavLst>
                    </p:anim>
                    <p:anim calcmode="lin" valueType="num">
                      <p:cBhvr additive="base">
                        <p:cTn dur="750" fill="hold"/>
                        <p:tgtEl>
                          <p:spTgt spid="25"/>
                        </p:tgtEl>
                        <p:attrNameLst>
                          <p:attrName>ppt_y</p:attrName>
                        </p:attrNameLst>
                      </p:cBhvr>
                      <p:tavLst>
                        <p:tav tm="0">
                          <p:val>
                            <p:strVal val="#ppt_y"/>
                          </p:val>
                        </p:tav>
                        <p:tav tm="100000">
                          <p:val>
                            <p:strVal val="#ppt_y"/>
                          </p:val>
                        </p:tav>
                      </p:tavLst>
                    </p:anim>
                  </p:childTnLst>
                </p:cTn>
              </p:par>
            </p:tnLst>
          </p:tmpl>
        </p:tmplLst>
      </p:bldP>
      <p:bldP spid="26" grpId="0" animBg="1">
        <p:tmplLst>
          <p:tmpl>
            <p:tnLst>
              <p:par>
                <p:cTn presetID="2" presetClass="entr" presetSubtype="8" accel="100000" fill="hold" nodeType="withEffect">
                  <p:stCondLst>
                    <p:cond delay="6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750" fill="hold"/>
                        <p:tgtEl>
                          <p:spTgt spid="26"/>
                        </p:tgtEl>
                        <p:attrNameLst>
                          <p:attrName>ppt_x</p:attrName>
                        </p:attrNameLst>
                      </p:cBhvr>
                      <p:tavLst>
                        <p:tav tm="0">
                          <p:val>
                            <p:strVal val="0-#ppt_w/2"/>
                          </p:val>
                        </p:tav>
                        <p:tav tm="100000">
                          <p:val>
                            <p:strVal val="#ppt_x"/>
                          </p:val>
                        </p:tav>
                      </p:tavLst>
                    </p:anim>
                    <p:anim calcmode="lin" valueType="num">
                      <p:cBhvr additive="base">
                        <p:cTn dur="750" fill="hold"/>
                        <p:tgtEl>
                          <p:spTgt spid="2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6" name="二等辺三角形 10"/>
          <p:cNvSpPr/>
          <p:nvPr/>
        </p:nvSpPr>
        <p:spPr>
          <a:xfrm rot="5400000">
            <a:off x="2937288" y="688337"/>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0" name="グループ化 29"/>
          <p:cNvGrpSpPr/>
          <p:nvPr userDrawn="1"/>
        </p:nvGrpSpPr>
        <p:grpSpPr>
          <a:xfrm>
            <a:off x="781995" y="3083390"/>
            <a:ext cx="5128896" cy="663576"/>
            <a:chOff x="2539364" y="3126253"/>
            <a:chExt cx="5128897" cy="663576"/>
          </a:xfrm>
        </p:grpSpPr>
        <p:cxnSp>
          <p:nvCxnSpPr>
            <p:cNvPr id="7" name="直線コネクタ 6"/>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45" y="2561783"/>
            <a:ext cx="482540" cy="1722666"/>
          </a:xfrm>
          <a:prstGeom prst="rect">
            <a:avLst/>
          </a:prstGeom>
        </p:spPr>
      </p:pic>
      <p:sp>
        <p:nvSpPr>
          <p:cNvPr id="29"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1" name="テキスト プレースホルダー 5"/>
          <p:cNvSpPr>
            <a:spLocks noGrp="1"/>
          </p:cNvSpPr>
          <p:nvPr>
            <p:ph type="body" sz="quarter" idx="15" hasCustomPrompt="1"/>
          </p:nvPr>
        </p:nvSpPr>
        <p:spPr>
          <a:xfrm>
            <a:off x="781992" y="3083392"/>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2" hasCustomPrompt="1"/>
          </p:nvPr>
        </p:nvSpPr>
        <p:spPr>
          <a:xfrm>
            <a:off x="779000" y="3915926"/>
            <a:ext cx="4785181" cy="447083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8" name="二等辺三角形 10"/>
          <p:cNvSpPr/>
          <p:nvPr userDrawn="1"/>
        </p:nvSpPr>
        <p:spPr>
          <a:xfrm rot="5400000">
            <a:off x="8724220" y="686067"/>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42" name="グループ化 41"/>
          <p:cNvGrpSpPr/>
          <p:nvPr userDrawn="1"/>
        </p:nvGrpSpPr>
        <p:grpSpPr>
          <a:xfrm>
            <a:off x="6568927" y="3081120"/>
            <a:ext cx="5128896" cy="663576"/>
            <a:chOff x="2539364" y="3126253"/>
            <a:chExt cx="5128897" cy="663576"/>
          </a:xfrm>
        </p:grpSpPr>
        <p:cxnSp>
          <p:nvCxnSpPr>
            <p:cNvPr id="43" name="直線コネクタ 42"/>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47" name="図 4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60779" y="2559513"/>
            <a:ext cx="482540" cy="1722666"/>
          </a:xfrm>
          <a:prstGeom prst="rect">
            <a:avLst/>
          </a:prstGeom>
        </p:spPr>
      </p:pic>
      <p:sp>
        <p:nvSpPr>
          <p:cNvPr id="48" name="テキスト プレースホルダー 5"/>
          <p:cNvSpPr>
            <a:spLocks noGrp="1"/>
          </p:cNvSpPr>
          <p:nvPr>
            <p:ph type="body" sz="quarter" idx="16" hasCustomPrompt="1"/>
          </p:nvPr>
        </p:nvSpPr>
        <p:spPr>
          <a:xfrm>
            <a:off x="6568926" y="3081122"/>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9" name="テキスト プレースホルダー 5"/>
          <p:cNvSpPr>
            <a:spLocks noGrp="1"/>
          </p:cNvSpPr>
          <p:nvPr>
            <p:ph type="body" sz="quarter" idx="17" hasCustomPrompt="1"/>
          </p:nvPr>
        </p:nvSpPr>
        <p:spPr>
          <a:xfrm>
            <a:off x="6565935" y="3913656"/>
            <a:ext cx="4785181" cy="447083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0" name="二等辺三角形 10"/>
          <p:cNvSpPr/>
          <p:nvPr userDrawn="1"/>
        </p:nvSpPr>
        <p:spPr>
          <a:xfrm rot="5400000">
            <a:off x="14536691" y="685163"/>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51" name="グループ化 50"/>
          <p:cNvGrpSpPr/>
          <p:nvPr userDrawn="1"/>
        </p:nvGrpSpPr>
        <p:grpSpPr>
          <a:xfrm>
            <a:off x="12381398" y="3080216"/>
            <a:ext cx="5128896" cy="663576"/>
            <a:chOff x="2539364" y="3126253"/>
            <a:chExt cx="5128897" cy="663576"/>
          </a:xfrm>
        </p:grpSpPr>
        <p:cxnSp>
          <p:nvCxnSpPr>
            <p:cNvPr id="52" name="直線コネクタ 51"/>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56" name="図 5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2273248" y="2558609"/>
            <a:ext cx="482540" cy="1722666"/>
          </a:xfrm>
          <a:prstGeom prst="rect">
            <a:avLst/>
          </a:prstGeom>
        </p:spPr>
      </p:pic>
      <p:sp>
        <p:nvSpPr>
          <p:cNvPr id="57" name="テキスト プレースホルダー 5"/>
          <p:cNvSpPr>
            <a:spLocks noGrp="1"/>
          </p:cNvSpPr>
          <p:nvPr>
            <p:ph type="body" sz="quarter" idx="18" hasCustomPrompt="1"/>
          </p:nvPr>
        </p:nvSpPr>
        <p:spPr>
          <a:xfrm>
            <a:off x="12381395" y="3080216"/>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8" name="テキスト プレースホルダー 5"/>
          <p:cNvSpPr>
            <a:spLocks noGrp="1"/>
          </p:cNvSpPr>
          <p:nvPr>
            <p:ph type="body" sz="quarter" idx="19" hasCustomPrompt="1"/>
          </p:nvPr>
        </p:nvSpPr>
        <p:spPr>
          <a:xfrm>
            <a:off x="12378405" y="3912752"/>
            <a:ext cx="4785181" cy="4470839"/>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56360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1" fill="hold"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250"/>
                                        <p:tgtEl>
                                          <p:spTgt spid="11"/>
                                        </p:tgtEl>
                                      </p:cBhvr>
                                    </p:animEffect>
                                  </p:childTnLst>
                                </p:cTn>
                              </p:par>
                              <p:par>
                                <p:cTn id="13" presetID="22" presetClass="entr" presetSubtype="8" fill="hold" grpId="0"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nodeType="withEffect">
                                  <p:stCondLst>
                                    <p:cond delay="500"/>
                                  </p:stCondLst>
                                  <p:childTnLst>
                                    <p:set>
                                      <p:cBhvr>
                                        <p:cTn id="17" dur="1" fill="hold">
                                          <p:stCondLst>
                                            <p:cond delay="0"/>
                                          </p:stCondLst>
                                        </p:cTn>
                                        <p:tgtEl>
                                          <p:spTgt spid="30"/>
                                        </p:tgtEl>
                                        <p:attrNameLst>
                                          <p:attrName>style.visibility</p:attrName>
                                        </p:attrNameLst>
                                      </p:cBhvr>
                                      <p:to>
                                        <p:strVal val="visible"/>
                                      </p:to>
                                    </p:set>
                                    <p:animEffect transition="in" filter="wipe(left)">
                                      <p:cBhvr>
                                        <p:cTn id="18" dur="500"/>
                                        <p:tgtEl>
                                          <p:spTgt spid="30"/>
                                        </p:tgtEl>
                                      </p:cBhvr>
                                    </p:animEffect>
                                  </p:childTnLst>
                                </p:cTn>
                              </p:par>
                              <p:par>
                                <p:cTn id="19" presetID="2" presetClass="entr" presetSubtype="2" decel="100000" fill="hold" grpId="0" nodeType="withEffect">
                                  <p:stCondLst>
                                    <p:cond delay="500"/>
                                  </p:stCondLst>
                                  <p:childTnLst>
                                    <p:set>
                                      <p:cBhvr>
                                        <p:cTn id="20" dur="1" fill="hold">
                                          <p:stCondLst>
                                            <p:cond delay="0"/>
                                          </p:stCondLst>
                                        </p:cTn>
                                        <p:tgtEl>
                                          <p:spTgt spid="31">
                                            <p:txEl>
                                              <p:pRg st="0" end="0"/>
                                            </p:txEl>
                                          </p:spTgt>
                                        </p:tgtEl>
                                        <p:attrNameLst>
                                          <p:attrName>style.visibility</p:attrName>
                                        </p:attrNameLst>
                                      </p:cBhvr>
                                      <p:to>
                                        <p:strVal val="visible"/>
                                      </p:to>
                                    </p:set>
                                    <p:anim calcmode="lin" valueType="num">
                                      <p:cBhvr additive="base">
                                        <p:cTn id="21" dur="1000" fill="hold"/>
                                        <p:tgtEl>
                                          <p:spTgt spid="31">
                                            <p:txEl>
                                              <p:pRg st="0" end="0"/>
                                            </p:txEl>
                                          </p:spTgt>
                                        </p:tgtEl>
                                        <p:attrNameLst>
                                          <p:attrName>ppt_x</p:attrName>
                                        </p:attrNameLst>
                                      </p:cBhvr>
                                      <p:tavLst>
                                        <p:tav tm="0">
                                          <p:val>
                                            <p:strVal val="1+#ppt_w/2"/>
                                          </p:val>
                                        </p:tav>
                                        <p:tav tm="100000">
                                          <p:val>
                                            <p:strVal val="#ppt_x"/>
                                          </p:val>
                                        </p:tav>
                                      </p:tavLst>
                                    </p:anim>
                                    <p:anim calcmode="lin" valueType="num">
                                      <p:cBhvr additive="base">
                                        <p:cTn id="22" dur="1000" fill="hold"/>
                                        <p:tgtEl>
                                          <p:spTgt spid="31">
                                            <p:txEl>
                                              <p:pRg st="0" end="0"/>
                                            </p:txEl>
                                          </p:spTgt>
                                        </p:tgtEl>
                                        <p:attrNameLst>
                                          <p:attrName>ppt_y</p:attrName>
                                        </p:attrNameLst>
                                      </p:cBhvr>
                                      <p:tavLst>
                                        <p:tav tm="0">
                                          <p:val>
                                            <p:strVal val="#ppt_y"/>
                                          </p:val>
                                        </p:tav>
                                        <p:tav tm="100000">
                                          <p:val>
                                            <p:strVal val="#ppt_y"/>
                                          </p:val>
                                        </p:tav>
                                      </p:tavLst>
                                    </p:anim>
                                  </p:childTnLst>
                                </p:cTn>
                              </p:par>
                              <p:par>
                                <p:cTn id="23" presetID="10" presetClass="entr" presetSubtype="0" fill="hold" grpId="1" nodeType="withEffect">
                                  <p:stCondLst>
                                    <p:cond delay="1000"/>
                                  </p:stCondLst>
                                  <p:childTnLst>
                                    <p:set>
                                      <p:cBhvr>
                                        <p:cTn id="24" dur="1" fill="hold">
                                          <p:stCondLst>
                                            <p:cond delay="0"/>
                                          </p:stCondLst>
                                        </p:cTn>
                                        <p:tgtEl>
                                          <p:spTgt spid="31">
                                            <p:txEl>
                                              <p:pRg st="0" end="0"/>
                                            </p:txEl>
                                          </p:spTgt>
                                        </p:tgtEl>
                                        <p:attrNameLst>
                                          <p:attrName>style.visibility</p:attrName>
                                        </p:attrNameLst>
                                      </p:cBhvr>
                                      <p:to>
                                        <p:strVal val="visible"/>
                                      </p:to>
                                    </p:set>
                                    <p:animEffect transition="in" filter="fade">
                                      <p:cBhvr>
                                        <p:cTn id="25" dur="500"/>
                                        <p:tgtEl>
                                          <p:spTgt spid="31">
                                            <p:txEl>
                                              <p:pRg st="0" end="0"/>
                                            </p:txEl>
                                          </p:spTgt>
                                        </p:tgtEl>
                                      </p:cBhvr>
                                    </p:animEffect>
                                  </p:childTnLst>
                                </p:cTn>
                              </p:par>
                              <p:par>
                                <p:cTn id="26" presetID="1" presetClass="exit" presetSubtype="0" fill="hold" grpId="2" nodeType="withEffect">
                                  <p:stCondLst>
                                    <p:cond delay="500"/>
                                  </p:stCondLst>
                                  <p:childTnLst>
                                    <p:set>
                                      <p:cBhvr>
                                        <p:cTn id="27" dur="1" fill="hold">
                                          <p:stCondLst>
                                            <p:cond delay="0"/>
                                          </p:stCondLst>
                                        </p:cTn>
                                        <p:tgtEl>
                                          <p:spTgt spid="31">
                                            <p:txEl>
                                              <p:pRg st="0" end="0"/>
                                            </p:txEl>
                                          </p:spTgt>
                                        </p:tgtEl>
                                        <p:attrNameLst>
                                          <p:attrName>style.visibility</p:attrName>
                                        </p:attrNameLst>
                                      </p:cBhvr>
                                      <p:to>
                                        <p:strVal val="hidden"/>
                                      </p:to>
                                    </p:se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2">
                                            <p:txEl>
                                              <p:pRg st="0" end="0"/>
                                            </p:txEl>
                                          </p:spTgt>
                                        </p:tgtEl>
                                        <p:attrNameLst>
                                          <p:attrName>style.visibility</p:attrName>
                                        </p:attrNameLst>
                                      </p:cBhvr>
                                      <p:to>
                                        <p:strVal val="visible"/>
                                      </p:to>
                                    </p:set>
                                    <p:animEffect transition="in" filter="fade">
                                      <p:cBhvr>
                                        <p:cTn id="31" dur="500"/>
                                        <p:tgtEl>
                                          <p:spTgt spid="32">
                                            <p:txEl>
                                              <p:pRg st="0" end="0"/>
                                            </p:txEl>
                                          </p:spTgt>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up)">
                                      <p:cBhvr>
                                        <p:cTn id="35" dur="250"/>
                                        <p:tgtEl>
                                          <p:spTgt spid="47"/>
                                        </p:tgtEl>
                                      </p:cBhvr>
                                    </p:animEffect>
                                  </p:childTnLst>
                                </p:cTn>
                              </p:par>
                              <p:par>
                                <p:cTn id="36" presetID="22" presetClass="entr" presetSubtype="8" fill="hold" grpId="0" nodeType="withEffect">
                                  <p:stCondLst>
                                    <p:cond delay="25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par>
                                <p:cTn id="39" presetID="22" presetClass="entr" presetSubtype="8" fill="hold" nodeType="withEffect">
                                  <p:stCondLst>
                                    <p:cond delay="500"/>
                                  </p:stCondLst>
                                  <p:childTnLst>
                                    <p:set>
                                      <p:cBhvr>
                                        <p:cTn id="40" dur="1" fill="hold">
                                          <p:stCondLst>
                                            <p:cond delay="0"/>
                                          </p:stCondLst>
                                        </p:cTn>
                                        <p:tgtEl>
                                          <p:spTgt spid="42"/>
                                        </p:tgtEl>
                                        <p:attrNameLst>
                                          <p:attrName>style.visibility</p:attrName>
                                        </p:attrNameLst>
                                      </p:cBhvr>
                                      <p:to>
                                        <p:strVal val="visible"/>
                                      </p:to>
                                    </p:set>
                                    <p:animEffect transition="in" filter="wipe(left)">
                                      <p:cBhvr>
                                        <p:cTn id="41" dur="500"/>
                                        <p:tgtEl>
                                          <p:spTgt spid="42"/>
                                        </p:tgtEl>
                                      </p:cBhvr>
                                    </p:animEffect>
                                  </p:childTnLst>
                                </p:cTn>
                              </p:par>
                              <p:par>
                                <p:cTn id="42" presetID="2" presetClass="entr" presetSubtype="2" decel="100000" fill="hold" grpId="0" nodeType="withEffect">
                                  <p:stCondLst>
                                    <p:cond delay="500"/>
                                  </p:stCondLst>
                                  <p:childTnLst>
                                    <p:set>
                                      <p:cBhvr>
                                        <p:cTn id="43" dur="1" fill="hold">
                                          <p:stCondLst>
                                            <p:cond delay="0"/>
                                          </p:stCondLst>
                                        </p:cTn>
                                        <p:tgtEl>
                                          <p:spTgt spid="48">
                                            <p:txEl>
                                              <p:pRg st="0" end="0"/>
                                            </p:txEl>
                                          </p:spTgt>
                                        </p:tgtEl>
                                        <p:attrNameLst>
                                          <p:attrName>style.visibility</p:attrName>
                                        </p:attrNameLst>
                                      </p:cBhvr>
                                      <p:to>
                                        <p:strVal val="visible"/>
                                      </p:to>
                                    </p:set>
                                    <p:anim calcmode="lin" valueType="num">
                                      <p:cBhvr additive="base">
                                        <p:cTn id="44" dur="10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45" dur="1000" fill="hold"/>
                                        <p:tgtEl>
                                          <p:spTgt spid="48">
                                            <p:txEl>
                                              <p:pRg st="0" end="0"/>
                                            </p:txEl>
                                          </p:spTgt>
                                        </p:tgtEl>
                                        <p:attrNameLst>
                                          <p:attrName>ppt_y</p:attrName>
                                        </p:attrNameLst>
                                      </p:cBhvr>
                                      <p:tavLst>
                                        <p:tav tm="0">
                                          <p:val>
                                            <p:strVal val="#ppt_y"/>
                                          </p:val>
                                        </p:tav>
                                        <p:tav tm="100000">
                                          <p:val>
                                            <p:strVal val="#ppt_y"/>
                                          </p:val>
                                        </p:tav>
                                      </p:tavLst>
                                    </p:anim>
                                  </p:childTnLst>
                                </p:cTn>
                              </p:par>
                              <p:par>
                                <p:cTn id="46" presetID="10" presetClass="entr" presetSubtype="0" fill="hold" grpId="1" nodeType="withEffect">
                                  <p:stCondLst>
                                    <p:cond delay="1000"/>
                                  </p:stCondLst>
                                  <p:childTnLst>
                                    <p:set>
                                      <p:cBhvr>
                                        <p:cTn id="47" dur="1" fill="hold">
                                          <p:stCondLst>
                                            <p:cond delay="0"/>
                                          </p:stCondLst>
                                        </p:cTn>
                                        <p:tgtEl>
                                          <p:spTgt spid="48">
                                            <p:txEl>
                                              <p:pRg st="0" end="0"/>
                                            </p:txEl>
                                          </p:spTgt>
                                        </p:tgtEl>
                                        <p:attrNameLst>
                                          <p:attrName>style.visibility</p:attrName>
                                        </p:attrNameLst>
                                      </p:cBhvr>
                                      <p:to>
                                        <p:strVal val="visible"/>
                                      </p:to>
                                    </p:set>
                                    <p:animEffect transition="in" filter="fade">
                                      <p:cBhvr>
                                        <p:cTn id="48" dur="500"/>
                                        <p:tgtEl>
                                          <p:spTgt spid="48">
                                            <p:txEl>
                                              <p:pRg st="0" end="0"/>
                                            </p:txEl>
                                          </p:spTgt>
                                        </p:tgtEl>
                                      </p:cBhvr>
                                    </p:animEffect>
                                  </p:childTnLst>
                                </p:cTn>
                              </p:par>
                              <p:par>
                                <p:cTn id="49" presetID="1" presetClass="exit" presetSubtype="0" fill="hold" grpId="2" nodeType="withEffect">
                                  <p:stCondLst>
                                    <p:cond delay="500"/>
                                  </p:stCondLst>
                                  <p:childTnLst>
                                    <p:set>
                                      <p:cBhvr>
                                        <p:cTn id="50" dur="1" fill="hold">
                                          <p:stCondLst>
                                            <p:cond delay="0"/>
                                          </p:stCondLst>
                                        </p:cTn>
                                        <p:tgtEl>
                                          <p:spTgt spid="48">
                                            <p:txEl>
                                              <p:pRg st="0" end="0"/>
                                            </p:txEl>
                                          </p:spTgt>
                                        </p:tgtEl>
                                        <p:attrNameLst>
                                          <p:attrName>style.visibility</p:attrName>
                                        </p:attrNameLst>
                                      </p:cBhvr>
                                      <p:to>
                                        <p:strVal val="hidden"/>
                                      </p:to>
                                    </p:set>
                                  </p:childTnLst>
                                </p:cTn>
                              </p:par>
                            </p:childTnLst>
                          </p:cTn>
                        </p:par>
                        <p:par>
                          <p:cTn id="51" fill="hold">
                            <p:stCondLst>
                              <p:cond delay="4000"/>
                            </p:stCondLst>
                            <p:childTnLst>
                              <p:par>
                                <p:cTn id="52" presetID="10" presetClass="entr" presetSubtype="0" fill="hold" grpId="0" nodeType="afterEffect">
                                  <p:stCondLst>
                                    <p:cond delay="0"/>
                                  </p:stCondLst>
                                  <p:childTnLst>
                                    <p:set>
                                      <p:cBhvr>
                                        <p:cTn id="53" dur="1" fill="hold">
                                          <p:stCondLst>
                                            <p:cond delay="0"/>
                                          </p:stCondLst>
                                        </p:cTn>
                                        <p:tgtEl>
                                          <p:spTgt spid="49">
                                            <p:txEl>
                                              <p:pRg st="0" end="0"/>
                                            </p:txEl>
                                          </p:spTgt>
                                        </p:tgtEl>
                                        <p:attrNameLst>
                                          <p:attrName>style.visibility</p:attrName>
                                        </p:attrNameLst>
                                      </p:cBhvr>
                                      <p:to>
                                        <p:strVal val="visible"/>
                                      </p:to>
                                    </p:set>
                                    <p:animEffect transition="in" filter="fade">
                                      <p:cBhvr>
                                        <p:cTn id="54" dur="500"/>
                                        <p:tgtEl>
                                          <p:spTgt spid="49">
                                            <p:txEl>
                                              <p:pRg st="0" end="0"/>
                                            </p:txEl>
                                          </p:spTgt>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wipe(up)">
                                      <p:cBhvr>
                                        <p:cTn id="58" dur="250"/>
                                        <p:tgtEl>
                                          <p:spTgt spid="56"/>
                                        </p:tgtEl>
                                      </p:cBhvr>
                                    </p:animEffect>
                                  </p:childTnLst>
                                </p:cTn>
                              </p:par>
                              <p:par>
                                <p:cTn id="59" presetID="22" presetClass="entr" presetSubtype="8" fill="hold" grpId="0" nodeType="withEffect">
                                  <p:stCondLst>
                                    <p:cond delay="25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par>
                                <p:cTn id="62" presetID="22" presetClass="entr" presetSubtype="8" fill="hold" nodeType="withEffect">
                                  <p:stCondLst>
                                    <p:cond delay="500"/>
                                  </p:stCondLst>
                                  <p:childTnLst>
                                    <p:set>
                                      <p:cBhvr>
                                        <p:cTn id="63" dur="1" fill="hold">
                                          <p:stCondLst>
                                            <p:cond delay="0"/>
                                          </p:stCondLst>
                                        </p:cTn>
                                        <p:tgtEl>
                                          <p:spTgt spid="51"/>
                                        </p:tgtEl>
                                        <p:attrNameLst>
                                          <p:attrName>style.visibility</p:attrName>
                                        </p:attrNameLst>
                                      </p:cBhvr>
                                      <p:to>
                                        <p:strVal val="visible"/>
                                      </p:to>
                                    </p:set>
                                    <p:animEffect transition="in" filter="wipe(left)">
                                      <p:cBhvr>
                                        <p:cTn id="64" dur="500"/>
                                        <p:tgtEl>
                                          <p:spTgt spid="51"/>
                                        </p:tgtEl>
                                      </p:cBhvr>
                                    </p:animEffect>
                                  </p:childTnLst>
                                </p:cTn>
                              </p:par>
                              <p:par>
                                <p:cTn id="65" presetID="2" presetClass="entr" presetSubtype="2" decel="100000" fill="hold" grpId="0" nodeType="withEffect">
                                  <p:stCondLst>
                                    <p:cond delay="500"/>
                                  </p:stCondLst>
                                  <p:childTnLst>
                                    <p:set>
                                      <p:cBhvr>
                                        <p:cTn id="66" dur="1" fill="hold">
                                          <p:stCondLst>
                                            <p:cond delay="0"/>
                                          </p:stCondLst>
                                        </p:cTn>
                                        <p:tgtEl>
                                          <p:spTgt spid="57">
                                            <p:txEl>
                                              <p:pRg st="0" end="0"/>
                                            </p:txEl>
                                          </p:spTgt>
                                        </p:tgtEl>
                                        <p:attrNameLst>
                                          <p:attrName>style.visibility</p:attrName>
                                        </p:attrNameLst>
                                      </p:cBhvr>
                                      <p:to>
                                        <p:strVal val="visible"/>
                                      </p:to>
                                    </p:set>
                                    <p:anim calcmode="lin" valueType="num">
                                      <p:cBhvr additive="base">
                                        <p:cTn id="67" dur="1000" fill="hold"/>
                                        <p:tgtEl>
                                          <p:spTgt spid="57">
                                            <p:txEl>
                                              <p:pRg st="0" end="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57">
                                            <p:txEl>
                                              <p:pRg st="0" end="0"/>
                                            </p:txEl>
                                          </p:spTgt>
                                        </p:tgtEl>
                                        <p:attrNameLst>
                                          <p:attrName>ppt_y</p:attrName>
                                        </p:attrNameLst>
                                      </p:cBhvr>
                                      <p:tavLst>
                                        <p:tav tm="0">
                                          <p:val>
                                            <p:strVal val="#ppt_y"/>
                                          </p:val>
                                        </p:tav>
                                        <p:tav tm="100000">
                                          <p:val>
                                            <p:strVal val="#ppt_y"/>
                                          </p:val>
                                        </p:tav>
                                      </p:tavLst>
                                    </p:anim>
                                  </p:childTnLst>
                                </p:cTn>
                              </p:par>
                              <p:par>
                                <p:cTn id="69" presetID="10" presetClass="entr" presetSubtype="0" fill="hold" grpId="1" nodeType="withEffect">
                                  <p:stCondLst>
                                    <p:cond delay="1000"/>
                                  </p:stCondLst>
                                  <p:childTnLst>
                                    <p:set>
                                      <p:cBhvr>
                                        <p:cTn id="70" dur="1" fill="hold">
                                          <p:stCondLst>
                                            <p:cond delay="0"/>
                                          </p:stCondLst>
                                        </p:cTn>
                                        <p:tgtEl>
                                          <p:spTgt spid="57">
                                            <p:txEl>
                                              <p:pRg st="0" end="0"/>
                                            </p:txEl>
                                          </p:spTgt>
                                        </p:tgtEl>
                                        <p:attrNameLst>
                                          <p:attrName>style.visibility</p:attrName>
                                        </p:attrNameLst>
                                      </p:cBhvr>
                                      <p:to>
                                        <p:strVal val="visible"/>
                                      </p:to>
                                    </p:set>
                                    <p:animEffect transition="in" filter="fade">
                                      <p:cBhvr>
                                        <p:cTn id="71" dur="500"/>
                                        <p:tgtEl>
                                          <p:spTgt spid="57">
                                            <p:txEl>
                                              <p:pRg st="0" end="0"/>
                                            </p:txEl>
                                          </p:spTgt>
                                        </p:tgtEl>
                                      </p:cBhvr>
                                    </p:animEffect>
                                  </p:childTnLst>
                                </p:cTn>
                              </p:par>
                              <p:par>
                                <p:cTn id="72" presetID="1" presetClass="exit" presetSubtype="0" fill="hold" grpId="2" nodeType="withEffect">
                                  <p:stCondLst>
                                    <p:cond delay="500"/>
                                  </p:stCondLst>
                                  <p:childTnLst>
                                    <p:set>
                                      <p:cBhvr>
                                        <p:cTn id="73" dur="1" fill="hold">
                                          <p:stCondLst>
                                            <p:cond delay="0"/>
                                          </p:stCondLst>
                                        </p:cTn>
                                        <p:tgtEl>
                                          <p:spTgt spid="57">
                                            <p:txEl>
                                              <p:pRg st="0" end="0"/>
                                            </p:txEl>
                                          </p:spTgt>
                                        </p:tgtEl>
                                        <p:attrNameLst>
                                          <p:attrName>style.visibility</p:attrName>
                                        </p:attrNameLst>
                                      </p:cBhvr>
                                      <p:to>
                                        <p:strVal val="hidden"/>
                                      </p:to>
                                    </p:set>
                                  </p:childTnLst>
                                </p:cTn>
                              </p:par>
                            </p:childTnLst>
                          </p:cTn>
                        </p:par>
                        <p:par>
                          <p:cTn id="74" fill="hold">
                            <p:stCondLst>
                              <p:cond delay="6000"/>
                            </p:stCondLst>
                            <p:childTnLst>
                              <p:par>
                                <p:cTn id="75" presetID="10" presetClass="entr" presetSubtype="0" fill="hold" grpId="0" nodeType="afterEffect">
                                  <p:stCondLst>
                                    <p:cond delay="0"/>
                                  </p:stCondLst>
                                  <p:childTnLst>
                                    <p:set>
                                      <p:cBhvr>
                                        <p:cTn id="76" dur="1" fill="hold">
                                          <p:stCondLst>
                                            <p:cond delay="0"/>
                                          </p:stCondLst>
                                        </p:cTn>
                                        <p:tgtEl>
                                          <p:spTgt spid="58">
                                            <p:txEl>
                                              <p:pRg st="0" end="0"/>
                                            </p:txEl>
                                          </p:spTgt>
                                        </p:tgtEl>
                                        <p:attrNameLst>
                                          <p:attrName>style.visibility</p:attrName>
                                        </p:attrNameLst>
                                      </p:cBhvr>
                                      <p:to>
                                        <p:strVal val="visible"/>
                                      </p:to>
                                    </p:set>
                                    <p:animEffect transition="in" filter="fade">
                                      <p:cBhvr>
                                        <p:cTn id="77" dur="500"/>
                                        <p:tgtEl>
                                          <p:spTgt spid="5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P spid="31" grpId="0" build="p">
        <p:tmplLst>
          <p:tmpl lvl="1">
            <p:tnLst>
              <p:par>
                <p:cTn presetID="2" presetClass="entr" presetSubtype="2" decel="100000"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 calcmode="lin" valueType="num">
                      <p:cBhvr additive="base">
                        <p:cTn dur="1000" fill="hold"/>
                        <p:tgtEl>
                          <p:spTgt spid="31"/>
                        </p:tgtEl>
                        <p:attrNameLst>
                          <p:attrName>ppt_x</p:attrName>
                        </p:attrNameLst>
                      </p:cBhvr>
                      <p:tavLst>
                        <p:tav tm="0">
                          <p:val>
                            <p:strVal val="1+#ppt_w/2"/>
                          </p:val>
                        </p:tav>
                        <p:tav tm="100000">
                          <p:val>
                            <p:strVal val="#ppt_x"/>
                          </p:val>
                        </p:tav>
                      </p:tavLst>
                    </p:anim>
                    <p:anim calcmode="lin" valueType="num">
                      <p:cBhvr additive="base">
                        <p:cTn dur="1000" fill="hold"/>
                        <p:tgtEl>
                          <p:spTgt spid="31"/>
                        </p:tgtEl>
                        <p:attrNameLst>
                          <p:attrName>ppt_y</p:attrName>
                        </p:attrNameLst>
                      </p:cBhvr>
                      <p:tavLst>
                        <p:tav tm="0">
                          <p:val>
                            <p:strVal val="#ppt_y"/>
                          </p:val>
                        </p:tav>
                        <p:tav tm="100000">
                          <p:val>
                            <p:strVal val="#ppt_y"/>
                          </p:val>
                        </p:tav>
                      </p:tavLst>
                    </p:anim>
                  </p:childTnLst>
                </p:cTn>
              </p:par>
            </p:tnLst>
          </p:tmpl>
        </p:tmplLst>
      </p:bldP>
      <p:bldP spid="31" grpId="1" build="p">
        <p:tmplLst>
          <p:tmpl lvl="1">
            <p:tnLst>
              <p:par>
                <p:cTn presetID="10" presetClass="entr" presetSubtype="0" fill="hold" nodeType="withEffect">
                  <p:stCondLst>
                    <p:cond delay="100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1" grpId="2" build="p">
        <p:tmplLst>
          <p:tmpl lvl="1">
            <p:tnLst>
              <p:par>
                <p:cTn presetID="1" presetClass="exit" presetSubtype="0" fill="hold" nodeType="withEffect">
                  <p:stCondLst>
                    <p:cond delay="500"/>
                  </p:stCondLst>
                  <p:childTnLst>
                    <p:set>
                      <p:cBhvr>
                        <p:cTn dur="1" fill="hold">
                          <p:stCondLst>
                            <p:cond delay="0"/>
                          </p:stCondLst>
                        </p:cTn>
                        <p:tgtEl>
                          <p:spTgt spid="31"/>
                        </p:tgtEl>
                        <p:attrNameLst>
                          <p:attrName>style.visibility</p:attrName>
                        </p:attrNameLst>
                      </p:cBhvr>
                      <p:to>
                        <p:strVal val="hidden"/>
                      </p:to>
                    </p:se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28" grpId="0" animBg="1"/>
      <p:bldP spid="48" grpId="0" build="p">
        <p:tmplLst>
          <p:tmpl lvl="1">
            <p:tnLst>
              <p:par>
                <p:cTn presetID="2" presetClass="entr" presetSubtype="2" decel="100000" fill="hold" nodeType="withEffect">
                  <p:stCondLst>
                    <p:cond delay="50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1000" fill="hold"/>
                        <p:tgtEl>
                          <p:spTgt spid="48"/>
                        </p:tgtEl>
                        <p:attrNameLst>
                          <p:attrName>ppt_x</p:attrName>
                        </p:attrNameLst>
                      </p:cBhvr>
                      <p:tavLst>
                        <p:tav tm="0">
                          <p:val>
                            <p:strVal val="1+#ppt_w/2"/>
                          </p:val>
                        </p:tav>
                        <p:tav tm="100000">
                          <p:val>
                            <p:strVal val="#ppt_x"/>
                          </p:val>
                        </p:tav>
                      </p:tavLst>
                    </p:anim>
                    <p:anim calcmode="lin" valueType="num">
                      <p:cBhvr additive="base">
                        <p:cTn dur="1000" fill="hold"/>
                        <p:tgtEl>
                          <p:spTgt spid="48"/>
                        </p:tgtEl>
                        <p:attrNameLst>
                          <p:attrName>ppt_y</p:attrName>
                        </p:attrNameLst>
                      </p:cBhvr>
                      <p:tavLst>
                        <p:tav tm="0">
                          <p:val>
                            <p:strVal val="#ppt_y"/>
                          </p:val>
                        </p:tav>
                        <p:tav tm="100000">
                          <p:val>
                            <p:strVal val="#ppt_y"/>
                          </p:val>
                        </p:tav>
                      </p:tavLst>
                    </p:anim>
                  </p:childTnLst>
                </p:cTn>
              </p:par>
            </p:tnLst>
          </p:tmpl>
        </p:tmplLst>
      </p:bldP>
      <p:bldP spid="48" grpId="1" build="p">
        <p:tmplLst>
          <p:tmpl lvl="1">
            <p:tnLst>
              <p:par>
                <p:cTn presetID="10" presetClass="entr" presetSubtype="0" fill="hold" nodeType="withEffect">
                  <p:stCondLst>
                    <p:cond delay="1000"/>
                  </p:stCondLst>
                  <p:childTnLst>
                    <p:set>
                      <p:cBhvr>
                        <p:cTn dur="1" fill="hold">
                          <p:stCondLst>
                            <p:cond delay="0"/>
                          </p:stCondLst>
                        </p:cTn>
                        <p:tgtEl>
                          <p:spTgt spid="48"/>
                        </p:tgtEl>
                        <p:attrNameLst>
                          <p:attrName>style.visibility</p:attrName>
                        </p:attrNameLst>
                      </p:cBhvr>
                      <p:to>
                        <p:strVal val="visible"/>
                      </p:to>
                    </p:set>
                    <p:animEffect transition="in" filter="fade">
                      <p:cBhvr>
                        <p:cTn dur="500"/>
                        <p:tgtEl>
                          <p:spTgt spid="48"/>
                        </p:tgtEl>
                      </p:cBhvr>
                    </p:animEffect>
                  </p:childTnLst>
                </p:cTn>
              </p:par>
            </p:tnLst>
          </p:tmpl>
        </p:tmplLst>
      </p:bldP>
      <p:bldP spid="48" grpId="2" build="p">
        <p:tmplLst>
          <p:tmpl lvl="1">
            <p:tnLst>
              <p:par>
                <p:cTn presetID="1" presetClass="exit" presetSubtype="0" fill="hold" nodeType="withEffect">
                  <p:stCondLst>
                    <p:cond delay="500"/>
                  </p:stCondLst>
                  <p:childTnLst>
                    <p:set>
                      <p:cBhvr>
                        <p:cTn dur="1" fill="hold">
                          <p:stCondLst>
                            <p:cond delay="0"/>
                          </p:stCondLst>
                        </p:cTn>
                        <p:tgtEl>
                          <p:spTgt spid="48"/>
                        </p:tgtEl>
                        <p:attrNameLst>
                          <p:attrName>style.visibility</p:attrName>
                        </p:attrNameLst>
                      </p:cBhvr>
                      <p:to>
                        <p:strVal val="hidden"/>
                      </p:to>
                    </p:set>
                  </p:childTnLst>
                </p:cTn>
              </p:par>
            </p:tnLst>
          </p:tmpl>
        </p:tmplLst>
      </p:bldP>
      <p:bldP spid="49" grpId="0" build="p">
        <p:tmplLst>
          <p:tmpl lvl="1">
            <p:tnLst>
              <p:par>
                <p:cTn presetID="10" presetClass="entr" presetSubtype="0"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fade">
                      <p:cBhvr>
                        <p:cTn dur="500"/>
                        <p:tgtEl>
                          <p:spTgt spid="49"/>
                        </p:tgtEl>
                      </p:cBhvr>
                    </p:animEffect>
                  </p:childTnLst>
                </p:cTn>
              </p:par>
            </p:tnLst>
          </p:tmpl>
        </p:tmplLst>
      </p:bldP>
      <p:bldP spid="50" grpId="0" animBg="1"/>
      <p:bldP spid="57" grpId="0" build="p">
        <p:tmplLst>
          <p:tmpl lvl="1">
            <p:tnLst>
              <p:par>
                <p:cTn presetID="2" presetClass="entr" presetSubtype="2" decel="100000" fill="hold" nodeType="withEffect">
                  <p:stCondLst>
                    <p:cond delay="500"/>
                  </p:stCondLst>
                  <p:childTnLst>
                    <p:set>
                      <p:cBhvr>
                        <p:cTn dur="1" fill="hold">
                          <p:stCondLst>
                            <p:cond delay="0"/>
                          </p:stCondLst>
                        </p:cTn>
                        <p:tgtEl>
                          <p:spTgt spid="57"/>
                        </p:tgtEl>
                        <p:attrNameLst>
                          <p:attrName>style.visibility</p:attrName>
                        </p:attrNameLst>
                      </p:cBhvr>
                      <p:to>
                        <p:strVal val="visible"/>
                      </p:to>
                    </p:set>
                    <p:anim calcmode="lin" valueType="num">
                      <p:cBhvr additive="base">
                        <p:cTn dur="1000" fill="hold"/>
                        <p:tgtEl>
                          <p:spTgt spid="57"/>
                        </p:tgtEl>
                        <p:attrNameLst>
                          <p:attrName>ppt_x</p:attrName>
                        </p:attrNameLst>
                      </p:cBhvr>
                      <p:tavLst>
                        <p:tav tm="0">
                          <p:val>
                            <p:strVal val="1+#ppt_w/2"/>
                          </p:val>
                        </p:tav>
                        <p:tav tm="100000">
                          <p:val>
                            <p:strVal val="#ppt_x"/>
                          </p:val>
                        </p:tav>
                      </p:tavLst>
                    </p:anim>
                    <p:anim calcmode="lin" valueType="num">
                      <p:cBhvr additive="base">
                        <p:cTn dur="1000" fill="hold"/>
                        <p:tgtEl>
                          <p:spTgt spid="57"/>
                        </p:tgtEl>
                        <p:attrNameLst>
                          <p:attrName>ppt_y</p:attrName>
                        </p:attrNameLst>
                      </p:cBhvr>
                      <p:tavLst>
                        <p:tav tm="0">
                          <p:val>
                            <p:strVal val="#ppt_y"/>
                          </p:val>
                        </p:tav>
                        <p:tav tm="100000">
                          <p:val>
                            <p:strVal val="#ppt_y"/>
                          </p:val>
                        </p:tav>
                      </p:tavLst>
                    </p:anim>
                  </p:childTnLst>
                </p:cTn>
              </p:par>
            </p:tnLst>
          </p:tmpl>
        </p:tmplLst>
      </p:bldP>
      <p:bldP spid="57" grpId="1" build="p">
        <p:tmplLst>
          <p:tmpl lvl="1">
            <p:tnLst>
              <p:par>
                <p:cTn presetID="10" presetClass="entr" presetSubtype="0" fill="hold" nodeType="withEffect">
                  <p:stCondLst>
                    <p:cond delay="1000"/>
                  </p:st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7" grpId="2" build="p">
        <p:tmplLst>
          <p:tmpl lvl="1">
            <p:tnLst>
              <p:par>
                <p:cTn presetID="1" presetClass="exit" presetSubtype="0" fill="hold" nodeType="withEffect">
                  <p:stCondLst>
                    <p:cond delay="500"/>
                  </p:stCondLst>
                  <p:childTnLst>
                    <p:set>
                      <p:cBhvr>
                        <p:cTn dur="1" fill="hold">
                          <p:stCondLst>
                            <p:cond delay="0"/>
                          </p:stCondLst>
                        </p:cTn>
                        <p:tgtEl>
                          <p:spTgt spid="57"/>
                        </p:tgtEl>
                        <p:attrNameLst>
                          <p:attrName>style.visibility</p:attrName>
                        </p:attrNameLst>
                      </p:cBhvr>
                      <p:to>
                        <p:strVal val="hidden"/>
                      </p:to>
                    </p:set>
                  </p:childTnLst>
                </p:cTn>
              </p:par>
            </p:tnLst>
          </p:tmpl>
        </p:tmplLst>
      </p:bldP>
      <p:bldP spid="58" grpId="0" build="p">
        <p:tmplLst>
          <p:tmpl lvl="1">
            <p:tnLst>
              <p:par>
                <p:cTn presetID="10" presetClass="entr" presetSubtype="0" fill="hold" nodeType="afterEffect">
                  <p:stCondLst>
                    <p:cond delay="0"/>
                  </p:st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mpression 2">
    <p:spTree>
      <p:nvGrpSpPr>
        <p:cNvPr id="1" name=""/>
        <p:cNvGrpSpPr/>
        <p:nvPr/>
      </p:nvGrpSpPr>
      <p:grpSpPr>
        <a:xfrm>
          <a:off x="0" y="0"/>
          <a:ext cx="0" cy="0"/>
          <a:chOff x="0" y="0"/>
          <a:chExt cx="0" cy="0"/>
        </a:xfrm>
      </p:grpSpPr>
      <p:sp>
        <p:nvSpPr>
          <p:cNvPr id="27" name="テキスト プレースホルダー 2"/>
          <p:cNvSpPr>
            <a:spLocks noGrp="1"/>
          </p:cNvSpPr>
          <p:nvPr>
            <p:ph type="body" sz="quarter" idx="13" hasCustomPrompt="1"/>
          </p:nvPr>
        </p:nvSpPr>
        <p:spPr>
          <a:xfrm rot="16200000" flipH="1">
            <a:off x="4271509" y="826183"/>
            <a:ext cx="9748158" cy="18291175"/>
          </a:xfrm>
          <a:prstGeom prst="parallelogram">
            <a:avLst>
              <a:gd name="adj" fmla="val 50858"/>
            </a:avLst>
          </a:prstGeom>
          <a:blipFill dpi="0" rotWithShape="0">
            <a:blip r:embed="rId2"/>
            <a:srcRect/>
            <a:tile tx="0" ty="0" sx="100000" sy="100000" flip="none" algn="tl"/>
          </a:blipFill>
          <a:effectLst>
            <a:outerShdw blurRad="50800" dist="38100" dir="16200000"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24" name="テキスト プレースホルダー 2"/>
          <p:cNvSpPr>
            <a:spLocks noGrp="1"/>
          </p:cNvSpPr>
          <p:nvPr>
            <p:ph type="body" sz="quarter" idx="12" hasCustomPrompt="1"/>
          </p:nvPr>
        </p:nvSpPr>
        <p:spPr>
          <a:xfrm rot="16200000" flipH="1">
            <a:off x="5181883" y="-9374188"/>
            <a:ext cx="7927410" cy="18291175"/>
          </a:xfrm>
          <a:prstGeom prst="parallelogram">
            <a:avLst>
              <a:gd name="adj" fmla="val 36696"/>
            </a:avLst>
          </a:prstGeom>
          <a:blipFill dpi="0" rotWithShape="0">
            <a:blip r:embed="rId2"/>
            <a:srcRect/>
            <a:tile tx="0" ty="0" sx="100000" sy="100000" flip="none" algn="tl"/>
          </a:blipFill>
          <a:effectLst>
            <a:outerShdw blurRad="50800" dist="38100" dir="5400000" algn="t"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28" name="テキスト プレースホルダー 24"/>
          <p:cNvSpPr>
            <a:spLocks noGrp="1"/>
          </p:cNvSpPr>
          <p:nvPr>
            <p:ph type="body" sz="quarter" idx="19" hasCustomPrompt="1"/>
          </p:nvPr>
        </p:nvSpPr>
        <p:spPr>
          <a:xfrm rot="21060000" flipV="1">
            <a:off x="-102554" y="2168072"/>
            <a:ext cx="18291175" cy="36000"/>
          </a:xfrm>
          <a:prstGeom prst="rect">
            <a:avLst/>
          </a:prstGeom>
          <a:blipFill>
            <a:blip r:embed="rId3"/>
            <a:stretch>
              <a:fillRect/>
            </a:stretch>
          </a:blipFill>
        </p:spPr>
        <p:txBody>
          <a:bodyPr lIns="91433" tIns="45717" rIns="91433" bIns="45717"/>
          <a:lstStyle/>
          <a:p>
            <a:pPr lvl="0"/>
            <a:r>
              <a:rPr kumimoji="1" lang="en-US" altLang="ja-JP" dirty="0"/>
              <a:t> </a:t>
            </a:r>
            <a:endParaRPr kumimoji="1" lang="ja-JP" altLang="en-US" dirty="0"/>
          </a:p>
        </p:txBody>
      </p:sp>
      <p:sp>
        <p:nvSpPr>
          <p:cNvPr id="3" name="テキスト プレースホルダー 2"/>
          <p:cNvSpPr>
            <a:spLocks noGrp="1"/>
          </p:cNvSpPr>
          <p:nvPr>
            <p:ph type="body" sz="quarter" idx="10" hasCustomPrompt="1"/>
          </p:nvPr>
        </p:nvSpPr>
        <p:spPr>
          <a:xfrm rot="16200000" flipH="1">
            <a:off x="5181883" y="-10234216"/>
            <a:ext cx="7927410" cy="18291175"/>
          </a:xfrm>
          <a:prstGeom prst="parallelogram">
            <a:avLst/>
          </a:prstGeom>
          <a:blipFill dpi="0" rotWithShape="0">
            <a:blip r:embed="rId4"/>
            <a:srcRect/>
            <a:tile tx="0" ty="0" sx="100000" sy="100000" flip="none" algn="tl"/>
          </a:blipFill>
          <a:effectLst>
            <a:outerShdw blurRad="50800" dist="38100" dir="5400000" algn="t"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29" name="テキスト プレースホルダー 24"/>
          <p:cNvSpPr>
            <a:spLocks noGrp="1"/>
          </p:cNvSpPr>
          <p:nvPr>
            <p:ph type="body" sz="quarter" idx="20" hasCustomPrompt="1"/>
          </p:nvPr>
        </p:nvSpPr>
        <p:spPr>
          <a:xfrm rot="20685389" flipV="1">
            <a:off x="317037" y="7617746"/>
            <a:ext cx="18291175" cy="36000"/>
          </a:xfrm>
          <a:prstGeom prst="rect">
            <a:avLst/>
          </a:prstGeom>
          <a:blipFill>
            <a:blip r:embed="rId3"/>
            <a:stretch>
              <a:fillRect/>
            </a:stretch>
          </a:blipFill>
        </p:spPr>
        <p:txBody>
          <a:bodyPr lIns="91433" tIns="45717" rIns="91433" bIns="45717"/>
          <a:lstStyle/>
          <a:p>
            <a:pPr lvl="0"/>
            <a:r>
              <a:rPr kumimoji="1" lang="en-US" altLang="ja-JP" dirty="0"/>
              <a:t> </a:t>
            </a:r>
            <a:endParaRPr kumimoji="1" lang="ja-JP" altLang="en-US" dirty="0"/>
          </a:p>
        </p:txBody>
      </p:sp>
      <p:sp>
        <p:nvSpPr>
          <p:cNvPr id="22" name="テキスト プレースホルダー 2"/>
          <p:cNvSpPr>
            <a:spLocks noGrp="1"/>
          </p:cNvSpPr>
          <p:nvPr>
            <p:ph type="body" sz="quarter" idx="11" hasCustomPrompt="1"/>
          </p:nvPr>
        </p:nvSpPr>
        <p:spPr>
          <a:xfrm rot="16200000" flipH="1">
            <a:off x="4271509" y="1768249"/>
            <a:ext cx="9748158" cy="18291175"/>
          </a:xfrm>
          <a:prstGeom prst="parallelogram">
            <a:avLst>
              <a:gd name="adj" fmla="val 39319"/>
            </a:avLst>
          </a:prstGeom>
          <a:blipFill dpi="0" rotWithShape="0">
            <a:blip r:embed="rId4"/>
            <a:srcRect/>
            <a:tile tx="0" ty="0" sx="100000" sy="100000" flip="none" algn="tl"/>
          </a:blipFill>
          <a:effectLst>
            <a:outerShdw blurRad="50800" dist="38100" dir="16200000"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31" name="テキスト プレースホルダー 5"/>
          <p:cNvSpPr>
            <a:spLocks noGrp="1"/>
          </p:cNvSpPr>
          <p:nvPr>
            <p:ph type="body" sz="quarter" idx="17" hasCustomPrompt="1"/>
          </p:nvPr>
        </p:nvSpPr>
        <p:spPr>
          <a:xfrm>
            <a:off x="450000" y="671101"/>
            <a:ext cx="9258299" cy="1436915"/>
          </a:xfrm>
          <a:prstGeom prst="rect">
            <a:avLst/>
          </a:prstGeom>
          <a:noFill/>
        </p:spPr>
        <p:txBody>
          <a:bodyPr lIns="91433" tIns="45717" rIns="91433" bIns="45717" anchor="t">
            <a:noAutofit/>
          </a:bodyPr>
          <a:lstStyle>
            <a:lvl1pPr algn="l">
              <a:lnSpc>
                <a:spcPts val="9599"/>
              </a:lnSpc>
              <a:spcBef>
                <a:spcPts val="0"/>
              </a:spcBef>
              <a:defRPr sz="9600" i="0" baseline="0">
                <a:blipFill dpi="0" rotWithShape="1">
                  <a:blip r:embed="rId2"/>
                  <a:srcRect/>
                  <a:stretch>
                    <a:fillRect/>
                  </a:stretch>
                </a:blipFill>
                <a:effectLst>
                  <a:innerShdw blurRad="114300">
                    <a:prstClr val="black"/>
                  </a:innerShdw>
                </a:effectLst>
                <a:latin typeface="+mj-lt"/>
              </a:defRPr>
            </a:lvl1pPr>
          </a:lstStyle>
          <a:p>
            <a:pPr lvl="0"/>
            <a:r>
              <a:rPr kumimoji="1" lang="en-US" altLang="ja-JP" dirty="0"/>
              <a:t>HEADING GOES HERE</a:t>
            </a:r>
            <a:endParaRPr kumimoji="1" lang="ja-JP" altLang="en-US" dirty="0"/>
          </a:p>
        </p:txBody>
      </p:sp>
      <p:sp>
        <p:nvSpPr>
          <p:cNvPr id="32" name="テキスト プレースホルダー 5"/>
          <p:cNvSpPr>
            <a:spLocks noGrp="1"/>
          </p:cNvSpPr>
          <p:nvPr>
            <p:ph type="body" sz="quarter" idx="18" hasCustomPrompt="1"/>
          </p:nvPr>
        </p:nvSpPr>
        <p:spPr>
          <a:xfrm>
            <a:off x="11109553" y="7620004"/>
            <a:ext cx="6586083" cy="2249714"/>
          </a:xfrm>
          <a:prstGeom prst="rect">
            <a:avLst/>
          </a:prstGeom>
        </p:spPr>
        <p:txBody>
          <a:bodyPr lIns="91433" tIns="45717" rIns="91433" bIns="45717" anchor="ctr">
            <a:noAutofit/>
          </a:bodyPr>
          <a:lstStyle>
            <a:lvl1pPr algn="r">
              <a:lnSpc>
                <a:spcPct val="120000"/>
              </a:lnSpc>
              <a:spcBef>
                <a:spcPts val="0"/>
              </a:spcBef>
              <a:defRPr sz="2000" i="0" baseline="0">
                <a:solidFill>
                  <a:schemeClr val="tx2"/>
                </a:solidFill>
                <a:effectLst/>
                <a:latin typeface="+mn-lt"/>
              </a:defRPr>
            </a:lvl1pPr>
          </a:lstStyle>
          <a:p>
            <a:pPr lvl="0"/>
            <a:r>
              <a:rPr kumimoji="1" lang="en-US" altLang="ja-JP" dirty="0"/>
              <a:t>Text Here</a:t>
            </a:r>
            <a:endParaRPr kumimoji="1" lang="ja-JP" altLang="en-US" dirty="0"/>
          </a:p>
        </p:txBody>
      </p:sp>
      <p:sp>
        <p:nvSpPr>
          <p:cNvPr id="30" name="図プレースホルダー 6"/>
          <p:cNvSpPr>
            <a:spLocks noGrp="1"/>
          </p:cNvSpPr>
          <p:nvPr>
            <p:ph type="pic" sz="quarter" idx="21" hasCustomPrompt="1"/>
          </p:nvPr>
        </p:nvSpPr>
        <p:spPr>
          <a:xfrm>
            <a:off x="0" y="-266700"/>
            <a:ext cx="18291175" cy="10287000"/>
          </a:xfrm>
          <a:prstGeom prst="rect">
            <a:avLst/>
          </a:prstGeom>
          <a:noFill/>
        </p:spPr>
        <p:txBody>
          <a:bodyPr lIns="91433" tIns="45717" rIns="91433" bIns="45717"/>
          <a:lstStyle>
            <a:lvl1pPr>
              <a:defRPr/>
            </a:lvl1pPr>
          </a:lstStyle>
          <a:p>
            <a:r>
              <a:rPr kumimoji="1" lang="en-US" altLang="ja-JP" dirty="0"/>
              <a:t>                                                              </a:t>
            </a:r>
            <a:endParaRPr kumimoji="1" lang="ja-JP" altLang="en-US" dirty="0"/>
          </a:p>
        </p:txBody>
      </p:sp>
    </p:spTree>
    <p:extLst>
      <p:ext uri="{BB962C8B-B14F-4D97-AF65-F5344CB8AC3E}">
        <p14:creationId xmlns:p14="http://schemas.microsoft.com/office/powerpoint/2010/main" val="152451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750" fill="hold"/>
                                        <p:tgtEl>
                                          <p:spTgt spid="24"/>
                                        </p:tgtEl>
                                        <p:attrNameLst>
                                          <p:attrName>ppt_x</p:attrName>
                                        </p:attrNameLst>
                                      </p:cBhvr>
                                      <p:tavLst>
                                        <p:tav tm="0">
                                          <p:val>
                                            <p:strVal val="#ppt_x"/>
                                          </p:val>
                                        </p:tav>
                                        <p:tav tm="100000">
                                          <p:val>
                                            <p:strVal val="#ppt_x"/>
                                          </p:val>
                                        </p:tav>
                                      </p:tavLst>
                                    </p:anim>
                                    <p:anim calcmode="lin" valueType="num">
                                      <p:cBhvr additive="base">
                                        <p:cTn id="8" dur="75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ppt_x"/>
                                          </p:val>
                                        </p:tav>
                                        <p:tav tm="100000">
                                          <p:val>
                                            <p:strVal val="#ppt_x"/>
                                          </p:val>
                                        </p:tav>
                                      </p:tavLst>
                                    </p:anim>
                                    <p:anim calcmode="lin" valueType="num">
                                      <p:cBhvr additive="base">
                                        <p:cTn id="12" dur="750" fill="hold"/>
                                        <p:tgtEl>
                                          <p:spTgt spid="3"/>
                                        </p:tgtEl>
                                        <p:attrNameLst>
                                          <p:attrName>ppt_y</p:attrName>
                                        </p:attrNameLst>
                                      </p:cBhvr>
                                      <p:tavLst>
                                        <p:tav tm="0">
                                          <p:val>
                                            <p:strVal val="0-#ppt_h/2"/>
                                          </p:val>
                                        </p:tav>
                                        <p:tav tm="100000">
                                          <p:val>
                                            <p:strVal val="#ppt_y"/>
                                          </p:val>
                                        </p:tav>
                                      </p:tavLst>
                                    </p:anim>
                                  </p:childTnLst>
                                </p:cTn>
                              </p:par>
                              <p:par>
                                <p:cTn id="13" presetID="22" presetClass="entr" presetSubtype="4" fill="hold" grpId="0" nodeType="with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wipe(down)">
                                      <p:cBhvr>
                                        <p:cTn id="15" dur="500"/>
                                        <p:tgtEl>
                                          <p:spTgt spid="28"/>
                                        </p:tgtEl>
                                      </p:cBhvr>
                                    </p:animEffect>
                                  </p:childTnLst>
                                </p:cTn>
                              </p:par>
                              <p:par>
                                <p:cTn id="16" presetID="2" presetClass="entr" presetSubtype="4" decel="100000" fill="hold" grpId="0" nodeType="withEffect">
                                  <p:stCondLst>
                                    <p:cond delay="25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750" fill="hold"/>
                                        <p:tgtEl>
                                          <p:spTgt spid="27"/>
                                        </p:tgtEl>
                                        <p:attrNameLst>
                                          <p:attrName>ppt_x</p:attrName>
                                        </p:attrNameLst>
                                      </p:cBhvr>
                                      <p:tavLst>
                                        <p:tav tm="0">
                                          <p:val>
                                            <p:strVal val="#ppt_x"/>
                                          </p:val>
                                        </p:tav>
                                        <p:tav tm="100000">
                                          <p:val>
                                            <p:strVal val="#ppt_x"/>
                                          </p:val>
                                        </p:tav>
                                      </p:tavLst>
                                    </p:anim>
                                    <p:anim calcmode="lin" valueType="num">
                                      <p:cBhvr additive="base">
                                        <p:cTn id="19" dur="750" fill="hold"/>
                                        <p:tgtEl>
                                          <p:spTgt spid="27"/>
                                        </p:tgtEl>
                                        <p:attrNameLst>
                                          <p:attrName>ppt_y</p:attrName>
                                        </p:attrNameLst>
                                      </p:cBhvr>
                                      <p:tavLst>
                                        <p:tav tm="0">
                                          <p:val>
                                            <p:strVal val="1+#ppt_h/2"/>
                                          </p:val>
                                        </p:tav>
                                        <p:tav tm="100000">
                                          <p:val>
                                            <p:strVal val="#ppt_y"/>
                                          </p:val>
                                        </p:tav>
                                      </p:tavLst>
                                    </p:anim>
                                  </p:childTnLst>
                                </p:cTn>
                              </p:par>
                              <p:par>
                                <p:cTn id="20" presetID="2" presetClass="entr" presetSubtype="4" decel="100000"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750" fill="hold"/>
                                        <p:tgtEl>
                                          <p:spTgt spid="22"/>
                                        </p:tgtEl>
                                        <p:attrNameLst>
                                          <p:attrName>ppt_x</p:attrName>
                                        </p:attrNameLst>
                                      </p:cBhvr>
                                      <p:tavLst>
                                        <p:tav tm="0">
                                          <p:val>
                                            <p:strVal val="#ppt_x"/>
                                          </p:val>
                                        </p:tav>
                                        <p:tav tm="100000">
                                          <p:val>
                                            <p:strVal val="#ppt_x"/>
                                          </p:val>
                                        </p:tav>
                                      </p:tavLst>
                                    </p:anim>
                                    <p:anim calcmode="lin" valueType="num">
                                      <p:cBhvr additive="base">
                                        <p:cTn id="23" dur="750" fill="hold"/>
                                        <p:tgtEl>
                                          <p:spTgt spid="22"/>
                                        </p:tgtEl>
                                        <p:attrNameLst>
                                          <p:attrName>ppt_y</p:attrName>
                                        </p:attrNameLst>
                                      </p:cBhvr>
                                      <p:tavLst>
                                        <p:tav tm="0">
                                          <p:val>
                                            <p:strVal val="1+#ppt_h/2"/>
                                          </p:val>
                                        </p:tav>
                                        <p:tav tm="100000">
                                          <p:val>
                                            <p:strVal val="#ppt_y"/>
                                          </p:val>
                                        </p:tav>
                                      </p:tavLst>
                                    </p:anim>
                                  </p:childTnLst>
                                </p:cTn>
                              </p:par>
                              <p:par>
                                <p:cTn id="24" presetID="22" presetClass="entr" presetSubtype="2" fill="hold" grpId="0" nodeType="withEffect">
                                  <p:stCondLst>
                                    <p:cond delay="750"/>
                                  </p:stCondLst>
                                  <p:childTnLst>
                                    <p:set>
                                      <p:cBhvr>
                                        <p:cTn id="25" dur="1" fill="hold">
                                          <p:stCondLst>
                                            <p:cond delay="0"/>
                                          </p:stCondLst>
                                        </p:cTn>
                                        <p:tgtEl>
                                          <p:spTgt spid="29"/>
                                        </p:tgtEl>
                                        <p:attrNameLst>
                                          <p:attrName>style.visibility</p:attrName>
                                        </p:attrNameLst>
                                      </p:cBhvr>
                                      <p:to>
                                        <p:strVal val="visible"/>
                                      </p:to>
                                    </p:set>
                                    <p:animEffect transition="in" filter="wipe(right)">
                                      <p:cBhvr>
                                        <p:cTn id="26" dur="500"/>
                                        <p:tgtEl>
                                          <p:spTgt spid="29"/>
                                        </p:tgtEl>
                                      </p:cBhvr>
                                    </p:animEffect>
                                  </p:childTnLst>
                                </p:cTn>
                              </p:par>
                              <p:par>
                                <p:cTn id="27" presetID="22" presetClass="entr" presetSubtype="8" fill="hold" grpId="0" nodeType="withEffect">
                                  <p:stCondLst>
                                    <p:cond delay="750"/>
                                  </p:stCondLst>
                                  <p:childTnLst>
                                    <p:set>
                                      <p:cBhvr>
                                        <p:cTn id="28" dur="1" fill="hold">
                                          <p:stCondLst>
                                            <p:cond delay="0"/>
                                          </p:stCondLst>
                                        </p:cTn>
                                        <p:tgtEl>
                                          <p:spTgt spid="30"/>
                                        </p:tgtEl>
                                        <p:attrNameLst>
                                          <p:attrName>style.visibility</p:attrName>
                                        </p:attrNameLst>
                                      </p:cBhvr>
                                      <p:to>
                                        <p:strVal val="visible"/>
                                      </p:to>
                                    </p:set>
                                    <p:animEffect transition="in" filter="wipe(left)">
                                      <p:cBhvr>
                                        <p:cTn id="29" dur="500"/>
                                        <p:tgtEl>
                                          <p:spTgt spid="30"/>
                                        </p:tgtEl>
                                      </p:cBhvr>
                                    </p:animEffect>
                                  </p:childTnLst>
                                </p:cTn>
                              </p:par>
                              <p:par>
                                <p:cTn id="30" presetID="2" presetClass="entr" presetSubtype="9" decel="100000" fill="hold" grpId="0" nodeType="withEffect">
                                  <p:stCondLst>
                                    <p:cond delay="500"/>
                                  </p:stCondLst>
                                  <p:iterate type="wd">
                                    <p:tmPct val="10000"/>
                                  </p:iterate>
                                  <p:childTnLst>
                                    <p:set>
                                      <p:cBhvr>
                                        <p:cTn id="31" dur="1" fill="hold">
                                          <p:stCondLst>
                                            <p:cond delay="0"/>
                                          </p:stCondLst>
                                        </p:cTn>
                                        <p:tgtEl>
                                          <p:spTgt spid="31">
                                            <p:txEl>
                                              <p:pRg st="0" end="0"/>
                                            </p:txEl>
                                          </p:spTgt>
                                        </p:tgtEl>
                                        <p:attrNameLst>
                                          <p:attrName>style.visibility</p:attrName>
                                        </p:attrNameLst>
                                      </p:cBhvr>
                                      <p:to>
                                        <p:strVal val="visible"/>
                                      </p:to>
                                    </p:set>
                                    <p:anim calcmode="lin" valueType="num">
                                      <p:cBhvr additive="base">
                                        <p:cTn id="32" dur="125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33" dur="1250" fill="hold"/>
                                        <p:tgtEl>
                                          <p:spTgt spid="31">
                                            <p:txEl>
                                              <p:pRg st="0" end="0"/>
                                            </p:txEl>
                                          </p:spTgt>
                                        </p:tgtEl>
                                        <p:attrNameLst>
                                          <p:attrName>ppt_y</p:attrName>
                                        </p:attrNameLst>
                                      </p:cBhvr>
                                      <p:tavLst>
                                        <p:tav tm="0">
                                          <p:val>
                                            <p:strVal val="0-#ppt_h/2"/>
                                          </p:val>
                                        </p:tav>
                                        <p:tav tm="100000">
                                          <p:val>
                                            <p:strVal val="#ppt_y"/>
                                          </p:val>
                                        </p:tav>
                                      </p:tavLst>
                                    </p:anim>
                                  </p:childTnLst>
                                </p:cTn>
                              </p:par>
                              <p:par>
                                <p:cTn id="34" presetID="2" presetClass="entr" presetSubtype="12" decel="100000" fill="hold" grpId="0" nodeType="withEffect">
                                  <p:stCondLst>
                                    <p:cond delay="1000"/>
                                  </p:stCondLst>
                                  <p:childTnLst>
                                    <p:set>
                                      <p:cBhvr>
                                        <p:cTn id="35" dur="1" fill="hold">
                                          <p:stCondLst>
                                            <p:cond delay="0"/>
                                          </p:stCondLst>
                                        </p:cTn>
                                        <p:tgtEl>
                                          <p:spTgt spid="32">
                                            <p:txEl>
                                              <p:pRg st="0" end="0"/>
                                            </p:txEl>
                                          </p:spTgt>
                                        </p:tgtEl>
                                        <p:attrNameLst>
                                          <p:attrName>style.visibility</p:attrName>
                                        </p:attrNameLst>
                                      </p:cBhvr>
                                      <p:to>
                                        <p:strVal val="visible"/>
                                      </p:to>
                                    </p:set>
                                    <p:anim calcmode="lin" valueType="num">
                                      <p:cBhvr additive="base">
                                        <p:cTn id="36" dur="75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37" dur="75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tmplLst>
          <p:tmpl>
            <p:tnLst>
              <p:par>
                <p:cTn presetID="2" presetClass="entr" presetSubtype="4" decel="100000" fill="hold" nodeType="withEffect">
                  <p:stCondLst>
                    <p:cond delay="25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750" fill="hold"/>
                        <p:tgtEl>
                          <p:spTgt spid="27"/>
                        </p:tgtEl>
                        <p:attrNameLst>
                          <p:attrName>ppt_x</p:attrName>
                        </p:attrNameLst>
                      </p:cBhvr>
                      <p:tavLst>
                        <p:tav tm="0">
                          <p:val>
                            <p:strVal val="#ppt_x"/>
                          </p:val>
                        </p:tav>
                        <p:tav tm="100000">
                          <p:val>
                            <p:strVal val="#ppt_x"/>
                          </p:val>
                        </p:tav>
                      </p:tavLst>
                    </p:anim>
                    <p:anim calcmode="lin" valueType="num">
                      <p:cBhvr additive="base">
                        <p:cTn dur="750" fill="hold"/>
                        <p:tgtEl>
                          <p:spTgt spid="27"/>
                        </p:tgtEl>
                        <p:attrNameLst>
                          <p:attrName>ppt_y</p:attrName>
                        </p:attrNameLst>
                      </p:cBhvr>
                      <p:tavLst>
                        <p:tav tm="0">
                          <p:val>
                            <p:strVal val="1+#ppt_h/2"/>
                          </p:val>
                        </p:tav>
                        <p:tav tm="100000">
                          <p:val>
                            <p:strVal val="#ppt_y"/>
                          </p:val>
                        </p:tav>
                      </p:tavLst>
                    </p:anim>
                  </p:childTnLst>
                </p:cTn>
              </p:par>
            </p:tnLst>
          </p:tmpl>
        </p:tmplLst>
      </p:bldP>
      <p:bldP spid="24" grpId="0" animBg="1">
        <p:tmplLst>
          <p:tmpl>
            <p:tnLst>
              <p:par>
                <p:cTn presetID="2" presetClass="entr" presetSubtype="1" decel="100000" fill="hold" nodeType="withEffect">
                  <p:stCondLst>
                    <p:cond delay="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8" grpId="0" animBg="1">
        <p:tmplLst>
          <p:tmpl>
            <p:tnLst>
              <p:par>
                <p:cTn presetID="22" presetClass="entr" presetSubtype="4" fill="hold" nodeType="withEffect">
                  <p:stCondLst>
                    <p:cond delay="500"/>
                  </p:stCondLst>
                  <p:childTnLst>
                    <p:set>
                      <p:cBhvr>
                        <p:cTn dur="1" fill="hold">
                          <p:stCondLst>
                            <p:cond delay="0"/>
                          </p:stCondLst>
                        </p:cTn>
                        <p:tgtEl>
                          <p:spTgt spid="28"/>
                        </p:tgtEl>
                        <p:attrNameLst>
                          <p:attrName>style.visibility</p:attrName>
                        </p:attrNameLst>
                      </p:cBhvr>
                      <p:to>
                        <p:strVal val="visible"/>
                      </p:to>
                    </p:set>
                    <p:animEffect transition="in" filter="wipe(down)">
                      <p:cBhvr>
                        <p:cTn dur="500"/>
                        <p:tgtEl>
                          <p:spTgt spid="28"/>
                        </p:tgtEl>
                      </p:cBhvr>
                    </p:animEffect>
                  </p:childTnLst>
                </p:cTn>
              </p:par>
            </p:tnLst>
          </p:tmpl>
        </p:tmplLst>
      </p:bldP>
      <p:bldP spid="3" grpId="0" animBg="1">
        <p:tmplLst>
          <p:tmpl>
            <p:tnLst>
              <p:par>
                <p:cTn presetID="2" presetClass="entr" presetSubtype="1" decel="100000" fill="hold" nodeType="withEffect">
                  <p:stCondLst>
                    <p:cond delay="25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750" fill="hold"/>
                        <p:tgtEl>
                          <p:spTgt spid="3"/>
                        </p:tgtEl>
                        <p:attrNameLst>
                          <p:attrName>ppt_x</p:attrName>
                        </p:attrNameLst>
                      </p:cBhvr>
                      <p:tavLst>
                        <p:tav tm="0">
                          <p:val>
                            <p:strVal val="#ppt_x"/>
                          </p:val>
                        </p:tav>
                        <p:tav tm="100000">
                          <p:val>
                            <p:strVal val="#ppt_x"/>
                          </p:val>
                        </p:tav>
                      </p:tavLst>
                    </p:anim>
                    <p:anim calcmode="lin" valueType="num">
                      <p:cBhvr additive="base">
                        <p:cTn dur="750" fill="hold"/>
                        <p:tgtEl>
                          <p:spTgt spid="3"/>
                        </p:tgtEl>
                        <p:attrNameLst>
                          <p:attrName>ppt_y</p:attrName>
                        </p:attrNameLst>
                      </p:cBhvr>
                      <p:tavLst>
                        <p:tav tm="0">
                          <p:val>
                            <p:strVal val="0-#ppt_h/2"/>
                          </p:val>
                        </p:tav>
                        <p:tav tm="100000">
                          <p:val>
                            <p:strVal val="#ppt_y"/>
                          </p:val>
                        </p:tav>
                      </p:tavLst>
                    </p:anim>
                  </p:childTnLst>
                </p:cTn>
              </p:par>
            </p:tnLst>
          </p:tmpl>
        </p:tmplLst>
      </p:bldP>
      <p:bldP spid="29" grpId="0" animBg="1">
        <p:tmplLst>
          <p:tmpl>
            <p:tnLst>
              <p:par>
                <p:cTn presetID="22" presetClass="entr" presetSubtype="2" fill="hold" nodeType="withEffect">
                  <p:stCondLst>
                    <p:cond delay="75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22" grpId="0" animBg="1">
        <p:tmplLst>
          <p:tmpl>
            <p:tnLst>
              <p:par>
                <p:cTn presetID="2" presetClass="entr" presetSubtype="4" decel="10000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750" fill="hold"/>
                        <p:tgtEl>
                          <p:spTgt spid="22"/>
                        </p:tgtEl>
                        <p:attrNameLst>
                          <p:attrName>ppt_x</p:attrName>
                        </p:attrNameLst>
                      </p:cBhvr>
                      <p:tavLst>
                        <p:tav tm="0">
                          <p:val>
                            <p:strVal val="#ppt_x"/>
                          </p:val>
                        </p:tav>
                        <p:tav tm="100000">
                          <p:val>
                            <p:strVal val="#ppt_x"/>
                          </p:val>
                        </p:tav>
                      </p:tavLst>
                    </p:anim>
                    <p:anim calcmode="lin" valueType="num">
                      <p:cBhvr additive="base">
                        <p:cTn dur="750" fill="hold"/>
                        <p:tgtEl>
                          <p:spTgt spid="22"/>
                        </p:tgtEl>
                        <p:attrNameLst>
                          <p:attrName>ppt_y</p:attrName>
                        </p:attrNameLst>
                      </p:cBhvr>
                      <p:tavLst>
                        <p:tav tm="0">
                          <p:val>
                            <p:strVal val="1+#ppt_h/2"/>
                          </p:val>
                        </p:tav>
                        <p:tav tm="100000">
                          <p:val>
                            <p:strVal val="#ppt_y"/>
                          </p:val>
                        </p:tav>
                      </p:tavLst>
                    </p:anim>
                  </p:childTnLst>
                </p:cTn>
              </p:par>
            </p:tnLst>
          </p:tmpl>
        </p:tmplLst>
      </p:bldP>
      <p:bldP spid="31" grpId="0" build="p">
        <p:tmplLst>
          <p:tmpl lvl="1">
            <p:tnLst>
              <p:par>
                <p:cTn presetID="2" presetClass="entr" presetSubtype="9" decel="100000" fill="hold" nodeType="withEffect">
                  <p:stCondLst>
                    <p:cond delay="500"/>
                  </p:stCondLst>
                  <p:iterate type="wd">
                    <p:tmPct val="10000"/>
                  </p:iterate>
                  <p:childTnLst>
                    <p:set>
                      <p:cBhvr>
                        <p:cTn dur="1" fill="hold">
                          <p:stCondLst>
                            <p:cond delay="0"/>
                          </p:stCondLst>
                        </p:cTn>
                        <p:tgtEl>
                          <p:spTgt spid="31"/>
                        </p:tgtEl>
                        <p:attrNameLst>
                          <p:attrName>style.visibility</p:attrName>
                        </p:attrNameLst>
                      </p:cBhvr>
                      <p:to>
                        <p:strVal val="visible"/>
                      </p:to>
                    </p:set>
                    <p:anim calcmode="lin" valueType="num">
                      <p:cBhvr additive="base">
                        <p:cTn dur="1250" fill="hold"/>
                        <p:tgtEl>
                          <p:spTgt spid="31"/>
                        </p:tgtEl>
                        <p:attrNameLst>
                          <p:attrName>ppt_x</p:attrName>
                        </p:attrNameLst>
                      </p:cBhvr>
                      <p:tavLst>
                        <p:tav tm="0">
                          <p:val>
                            <p:strVal val="0-#ppt_w/2"/>
                          </p:val>
                        </p:tav>
                        <p:tav tm="100000">
                          <p:val>
                            <p:strVal val="#ppt_x"/>
                          </p:val>
                        </p:tav>
                      </p:tavLst>
                    </p:anim>
                    <p:anim calcmode="lin" valueType="num">
                      <p:cBhvr additive="base">
                        <p:cTn dur="1250" fill="hold"/>
                        <p:tgtEl>
                          <p:spTgt spid="31"/>
                        </p:tgtEl>
                        <p:attrNameLst>
                          <p:attrName>ppt_y</p:attrName>
                        </p:attrNameLst>
                      </p:cBhvr>
                      <p:tavLst>
                        <p:tav tm="0">
                          <p:val>
                            <p:strVal val="0-#ppt_h/2"/>
                          </p:val>
                        </p:tav>
                        <p:tav tm="100000">
                          <p:val>
                            <p:strVal val="#ppt_y"/>
                          </p:val>
                        </p:tav>
                      </p:tavLst>
                    </p:anim>
                  </p:childTnLst>
                </p:cTn>
              </p:par>
            </p:tnLst>
          </p:tmpl>
        </p:tmplLst>
      </p:bldP>
      <p:bldP spid="32" grpId="0" build="p">
        <p:tmplLst>
          <p:tmpl lvl="1">
            <p:tnLst>
              <p:par>
                <p:cTn presetID="2" presetClass="entr" presetSubtype="12" decel="100000" fill="hold" nodeType="withEffect">
                  <p:stCondLst>
                    <p:cond delay="100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750" fill="hold"/>
                        <p:tgtEl>
                          <p:spTgt spid="32"/>
                        </p:tgtEl>
                        <p:attrNameLst>
                          <p:attrName>ppt_x</p:attrName>
                        </p:attrNameLst>
                      </p:cBhvr>
                      <p:tavLst>
                        <p:tav tm="0">
                          <p:val>
                            <p:strVal val="0-#ppt_w/2"/>
                          </p:val>
                        </p:tav>
                        <p:tav tm="100000">
                          <p:val>
                            <p:strVal val="#ppt_x"/>
                          </p:val>
                        </p:tav>
                      </p:tavLst>
                    </p:anim>
                    <p:anim calcmode="lin" valueType="num">
                      <p:cBhvr additive="base">
                        <p:cTn dur="750" fill="hold"/>
                        <p:tgtEl>
                          <p:spTgt spid="32"/>
                        </p:tgtEl>
                        <p:attrNameLst>
                          <p:attrName>ppt_y</p:attrName>
                        </p:attrNameLst>
                      </p:cBhvr>
                      <p:tavLst>
                        <p:tav tm="0">
                          <p:val>
                            <p:strVal val="1+#ppt_h/2"/>
                          </p:val>
                        </p:tav>
                        <p:tav tm="100000">
                          <p:val>
                            <p:strVal val="#ppt_y"/>
                          </p:val>
                        </p:tav>
                      </p:tavLst>
                    </p:anim>
                  </p:childTnLst>
                </p:cTn>
              </p:par>
            </p:tnLst>
          </p:tmpl>
        </p:tmplLst>
      </p:bldP>
      <p:bldP spid="30"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Break - Left">
    <p:spTree>
      <p:nvGrpSpPr>
        <p:cNvPr id="1" name=""/>
        <p:cNvGrpSpPr/>
        <p:nvPr/>
      </p:nvGrpSpPr>
      <p:grpSpPr>
        <a:xfrm>
          <a:off x="0" y="0"/>
          <a:ext cx="0" cy="0"/>
          <a:chOff x="0" y="0"/>
          <a:chExt cx="0" cy="0"/>
        </a:xfrm>
      </p:grpSpPr>
      <p:sp>
        <p:nvSpPr>
          <p:cNvPr id="10" name="図プレースホルダー 6"/>
          <p:cNvSpPr>
            <a:spLocks noGrp="1"/>
          </p:cNvSpPr>
          <p:nvPr>
            <p:ph type="pic" sz="quarter" idx="10" hasCustomPrompt="1"/>
          </p:nvPr>
        </p:nvSpPr>
        <p:spPr>
          <a:xfrm>
            <a:off x="3924300" y="0"/>
            <a:ext cx="14366876" cy="10287000"/>
          </a:xfrm>
          <a:prstGeom prst="rect">
            <a:avLst/>
          </a:prstGeom>
          <a:noFill/>
        </p:spPr>
        <p:txBody>
          <a:bodyPr lIns="91433" tIns="45717" rIns="91433" bIns="45717"/>
          <a:lstStyle>
            <a:lvl1pPr>
              <a:defRPr/>
            </a:lvl1pPr>
          </a:lstStyle>
          <a:p>
            <a:r>
              <a:rPr kumimoji="1" lang="en-US" altLang="ja-JP" dirty="0"/>
              <a:t>                                                              </a:t>
            </a:r>
            <a:endParaRPr kumimoji="1" lang="ja-JP" altLang="en-US" dirty="0"/>
          </a:p>
        </p:txBody>
      </p:sp>
      <p:sp>
        <p:nvSpPr>
          <p:cNvPr id="8" name="テキスト プレースホルダー 6"/>
          <p:cNvSpPr>
            <a:spLocks noGrp="1"/>
          </p:cNvSpPr>
          <p:nvPr>
            <p:ph type="body" sz="quarter" idx="11" hasCustomPrompt="1"/>
          </p:nvPr>
        </p:nvSpPr>
        <p:spPr>
          <a:xfrm flipV="1">
            <a:off x="3" y="-4989"/>
            <a:ext cx="7735661" cy="10291989"/>
          </a:xfrm>
          <a:custGeom>
            <a:avLst/>
            <a:gdLst>
              <a:gd name="connsiteX0" fmla="*/ 0 w 4412343"/>
              <a:gd name="connsiteY0" fmla="*/ 0 h 10287000"/>
              <a:gd name="connsiteX1" fmla="*/ 4412343 w 4412343"/>
              <a:gd name="connsiteY1" fmla="*/ 0 h 10287000"/>
              <a:gd name="connsiteX2" fmla="*/ 4412343 w 4412343"/>
              <a:gd name="connsiteY2" fmla="*/ 10287000 h 10287000"/>
              <a:gd name="connsiteX3" fmla="*/ 0 w 4412343"/>
              <a:gd name="connsiteY3" fmla="*/ 10287000 h 10287000"/>
              <a:gd name="connsiteX4" fmla="*/ 0 w 4412343"/>
              <a:gd name="connsiteY4" fmla="*/ 0 h 10287000"/>
              <a:gd name="connsiteX0" fmla="*/ 0 w 8810172"/>
              <a:gd name="connsiteY0" fmla="*/ 0 h 10330543"/>
              <a:gd name="connsiteX1" fmla="*/ 4412343 w 8810172"/>
              <a:gd name="connsiteY1" fmla="*/ 0 h 10330543"/>
              <a:gd name="connsiteX2" fmla="*/ 8810172 w 8810172"/>
              <a:gd name="connsiteY2" fmla="*/ 10330543 h 10330543"/>
              <a:gd name="connsiteX3" fmla="*/ 0 w 8810172"/>
              <a:gd name="connsiteY3" fmla="*/ 10287000 h 10330543"/>
              <a:gd name="connsiteX4" fmla="*/ 0 w 8810172"/>
              <a:gd name="connsiteY4" fmla="*/ 0 h 10330543"/>
              <a:gd name="connsiteX0" fmla="*/ 0 w 8810172"/>
              <a:gd name="connsiteY0" fmla="*/ 0 h 10287000"/>
              <a:gd name="connsiteX1" fmla="*/ 4412343 w 8810172"/>
              <a:gd name="connsiteY1" fmla="*/ 0 h 10287000"/>
              <a:gd name="connsiteX2" fmla="*/ 8810172 w 8810172"/>
              <a:gd name="connsiteY2" fmla="*/ 10287000 h 10287000"/>
              <a:gd name="connsiteX3" fmla="*/ 0 w 8810172"/>
              <a:gd name="connsiteY3" fmla="*/ 10287000 h 10287000"/>
              <a:gd name="connsiteX4" fmla="*/ 0 w 8810172"/>
              <a:gd name="connsiteY4" fmla="*/ 0 h 10287000"/>
              <a:gd name="connsiteX0" fmla="*/ 0 w 8911772"/>
              <a:gd name="connsiteY0" fmla="*/ 0 h 10287000"/>
              <a:gd name="connsiteX1" fmla="*/ 4412343 w 8911772"/>
              <a:gd name="connsiteY1" fmla="*/ 0 h 10287000"/>
              <a:gd name="connsiteX2" fmla="*/ 8911772 w 8911772"/>
              <a:gd name="connsiteY2" fmla="*/ 10272486 h 10287000"/>
              <a:gd name="connsiteX3" fmla="*/ 0 w 8911772"/>
              <a:gd name="connsiteY3" fmla="*/ 10287000 h 10287000"/>
              <a:gd name="connsiteX4" fmla="*/ 0 w 8911772"/>
              <a:gd name="connsiteY4" fmla="*/ 0 h 10287000"/>
              <a:gd name="connsiteX0" fmla="*/ 0 w 8940801"/>
              <a:gd name="connsiteY0" fmla="*/ 0 h 10287000"/>
              <a:gd name="connsiteX1" fmla="*/ 4412343 w 8940801"/>
              <a:gd name="connsiteY1" fmla="*/ 0 h 10287000"/>
              <a:gd name="connsiteX2" fmla="*/ 8940801 w 8940801"/>
              <a:gd name="connsiteY2" fmla="*/ 10287000 h 10287000"/>
              <a:gd name="connsiteX3" fmla="*/ 0 w 8940801"/>
              <a:gd name="connsiteY3" fmla="*/ 10287000 h 10287000"/>
              <a:gd name="connsiteX4" fmla="*/ 0 w 8940801"/>
              <a:gd name="connsiteY4" fmla="*/ 0 h 10287000"/>
              <a:gd name="connsiteX0" fmla="*/ 0 w 8969830"/>
              <a:gd name="connsiteY0" fmla="*/ 0 h 10287000"/>
              <a:gd name="connsiteX1" fmla="*/ 4412343 w 8969830"/>
              <a:gd name="connsiteY1" fmla="*/ 0 h 10287000"/>
              <a:gd name="connsiteX2" fmla="*/ 8969830 w 8969830"/>
              <a:gd name="connsiteY2" fmla="*/ 10272485 h 10287000"/>
              <a:gd name="connsiteX3" fmla="*/ 0 w 8969830"/>
              <a:gd name="connsiteY3" fmla="*/ 10287000 h 10287000"/>
              <a:gd name="connsiteX4" fmla="*/ 0 w 8969830"/>
              <a:gd name="connsiteY4" fmla="*/ 0 h 10287000"/>
              <a:gd name="connsiteX0" fmla="*/ 0 w 8940801"/>
              <a:gd name="connsiteY0" fmla="*/ 0 h 10316028"/>
              <a:gd name="connsiteX1" fmla="*/ 4412343 w 8940801"/>
              <a:gd name="connsiteY1" fmla="*/ 0 h 10316028"/>
              <a:gd name="connsiteX2" fmla="*/ 8940801 w 8940801"/>
              <a:gd name="connsiteY2" fmla="*/ 10316028 h 10316028"/>
              <a:gd name="connsiteX3" fmla="*/ 0 w 8940801"/>
              <a:gd name="connsiteY3" fmla="*/ 10287000 h 10316028"/>
              <a:gd name="connsiteX4" fmla="*/ 0 w 8940801"/>
              <a:gd name="connsiteY4" fmla="*/ 0 h 10316028"/>
              <a:gd name="connsiteX0" fmla="*/ 0 w 8940801"/>
              <a:gd name="connsiteY0" fmla="*/ 0 h 10301514"/>
              <a:gd name="connsiteX1" fmla="*/ 4412343 w 8940801"/>
              <a:gd name="connsiteY1" fmla="*/ 0 h 10301514"/>
              <a:gd name="connsiteX2" fmla="*/ 8940801 w 8940801"/>
              <a:gd name="connsiteY2" fmla="*/ 10301514 h 10301514"/>
              <a:gd name="connsiteX3" fmla="*/ 0 w 8940801"/>
              <a:gd name="connsiteY3" fmla="*/ 10287000 h 10301514"/>
              <a:gd name="connsiteX4" fmla="*/ 0 w 8940801"/>
              <a:gd name="connsiteY4" fmla="*/ 0 h 10301514"/>
              <a:gd name="connsiteX0" fmla="*/ 0 w 9521826"/>
              <a:gd name="connsiteY0" fmla="*/ 0 h 10287000"/>
              <a:gd name="connsiteX1" fmla="*/ 4412343 w 9521826"/>
              <a:gd name="connsiteY1" fmla="*/ 0 h 10287000"/>
              <a:gd name="connsiteX2" fmla="*/ 9521826 w 9521826"/>
              <a:gd name="connsiteY2" fmla="*/ 9777639 h 10287000"/>
              <a:gd name="connsiteX3" fmla="*/ 0 w 9521826"/>
              <a:gd name="connsiteY3" fmla="*/ 10287000 h 10287000"/>
              <a:gd name="connsiteX4" fmla="*/ 0 w 9521826"/>
              <a:gd name="connsiteY4" fmla="*/ 0 h 10287000"/>
              <a:gd name="connsiteX0" fmla="*/ 0 w 8969376"/>
              <a:gd name="connsiteY0" fmla="*/ 0 h 10291989"/>
              <a:gd name="connsiteX1" fmla="*/ 4412343 w 8969376"/>
              <a:gd name="connsiteY1" fmla="*/ 0 h 10291989"/>
              <a:gd name="connsiteX2" fmla="*/ 8969376 w 8969376"/>
              <a:gd name="connsiteY2" fmla="*/ 10291989 h 10291989"/>
              <a:gd name="connsiteX3" fmla="*/ 0 w 8969376"/>
              <a:gd name="connsiteY3" fmla="*/ 10287000 h 10291989"/>
              <a:gd name="connsiteX4" fmla="*/ 0 w 8969376"/>
              <a:gd name="connsiteY4" fmla="*/ 0 h 10291989"/>
              <a:gd name="connsiteX0" fmla="*/ 0 w 7793718"/>
              <a:gd name="connsiteY0" fmla="*/ 0 h 10291989"/>
              <a:gd name="connsiteX1" fmla="*/ 4412343 w 7793718"/>
              <a:gd name="connsiteY1" fmla="*/ 0 h 10291989"/>
              <a:gd name="connsiteX2" fmla="*/ 7793718 w 7793718"/>
              <a:gd name="connsiteY2" fmla="*/ 10291989 h 10291989"/>
              <a:gd name="connsiteX3" fmla="*/ 0 w 7793718"/>
              <a:gd name="connsiteY3" fmla="*/ 10287000 h 10291989"/>
              <a:gd name="connsiteX4" fmla="*/ 0 w 7793718"/>
              <a:gd name="connsiteY4" fmla="*/ 0 h 10291989"/>
              <a:gd name="connsiteX0" fmla="*/ 0 w 7735661"/>
              <a:gd name="connsiteY0" fmla="*/ 0 h 10291989"/>
              <a:gd name="connsiteX1" fmla="*/ 4412343 w 7735661"/>
              <a:gd name="connsiteY1" fmla="*/ 0 h 10291989"/>
              <a:gd name="connsiteX2" fmla="*/ 7735661 w 7735661"/>
              <a:gd name="connsiteY2" fmla="*/ 10291989 h 10291989"/>
              <a:gd name="connsiteX3" fmla="*/ 0 w 7735661"/>
              <a:gd name="connsiteY3" fmla="*/ 10287000 h 10291989"/>
              <a:gd name="connsiteX4" fmla="*/ 0 w 7735661"/>
              <a:gd name="connsiteY4" fmla="*/ 0 h 1029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5661" h="10291989">
                <a:moveTo>
                  <a:pt x="0" y="0"/>
                </a:moveTo>
                <a:lnTo>
                  <a:pt x="4412343" y="0"/>
                </a:lnTo>
                <a:lnTo>
                  <a:pt x="7735661" y="10291989"/>
                </a:lnTo>
                <a:lnTo>
                  <a:pt x="0" y="10287000"/>
                </a:lnTo>
                <a:lnTo>
                  <a:pt x="0" y="0"/>
                </a:lnTo>
                <a:close/>
              </a:path>
            </a:pathLst>
          </a:custGeom>
          <a:blipFill dpi="0" rotWithShape="0">
            <a:blip r:embed="rId2"/>
            <a:srcRect/>
            <a:tile tx="0" ty="0" sx="100000" sy="100000" flip="none" algn="tl"/>
          </a:blipFill>
          <a:effectLst>
            <a:outerShdw blurRad="50800" dist="38100" algn="l"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9" name="テキスト プレースホルダー 24"/>
          <p:cNvSpPr>
            <a:spLocks noGrp="1"/>
          </p:cNvSpPr>
          <p:nvPr>
            <p:ph type="body" sz="quarter" idx="19" hasCustomPrompt="1"/>
          </p:nvPr>
        </p:nvSpPr>
        <p:spPr>
          <a:xfrm rot="17280000" flipV="1">
            <a:off x="-3226805" y="5152488"/>
            <a:ext cx="18291176" cy="36000"/>
          </a:xfrm>
          <a:prstGeom prst="rect">
            <a:avLst/>
          </a:prstGeom>
          <a:blipFill>
            <a:blip r:embed="rId3"/>
            <a:stretch>
              <a:fillRect/>
            </a:stretch>
          </a:blipFill>
        </p:spPr>
        <p:txBody>
          <a:bodyPr lIns="91433" tIns="45717" rIns="91433" bIns="45717"/>
          <a:lstStyle/>
          <a:p>
            <a:pPr lvl="0"/>
            <a:r>
              <a:rPr kumimoji="1" lang="en-US" altLang="ja-JP" dirty="0"/>
              <a:t> </a:t>
            </a:r>
            <a:endParaRPr kumimoji="1" lang="ja-JP" altLang="en-US" dirty="0"/>
          </a:p>
        </p:txBody>
      </p:sp>
      <p:sp>
        <p:nvSpPr>
          <p:cNvPr id="12" name="テキスト プレースホルダー 5"/>
          <p:cNvSpPr>
            <a:spLocks noGrp="1"/>
          </p:cNvSpPr>
          <p:nvPr>
            <p:ph type="body" sz="quarter" idx="16" hasCustomPrompt="1"/>
          </p:nvPr>
        </p:nvSpPr>
        <p:spPr>
          <a:xfrm>
            <a:off x="769257" y="333817"/>
            <a:ext cx="2002972" cy="2452914"/>
          </a:xfrm>
          <a:prstGeom prst="rect">
            <a:avLst/>
          </a:prstGeom>
        </p:spPr>
        <p:txBody>
          <a:bodyPr wrap="none" lIns="35997" tIns="35997" rIns="35997" bIns="35997" anchor="b">
            <a:noAutofit/>
          </a:bodyPr>
          <a:lstStyle>
            <a:lvl1pPr algn="l">
              <a:lnSpc>
                <a:spcPct val="100000"/>
              </a:lnSpc>
              <a:spcBef>
                <a:spcPts val="0"/>
              </a:spcBef>
              <a:defRPr sz="139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13" name="テキスト プレースホルダー 5"/>
          <p:cNvSpPr>
            <a:spLocks noGrp="1"/>
          </p:cNvSpPr>
          <p:nvPr>
            <p:ph type="body" sz="quarter" idx="21" hasCustomPrompt="1"/>
          </p:nvPr>
        </p:nvSpPr>
        <p:spPr>
          <a:xfrm>
            <a:off x="740229" y="2503025"/>
            <a:ext cx="6400799" cy="1743299"/>
          </a:xfrm>
          <a:prstGeom prst="rect">
            <a:avLst/>
          </a:prstGeom>
        </p:spPr>
        <p:txBody>
          <a:bodyPr lIns="91433" tIns="45717" rIns="91433" bIns="45717" anchor="t">
            <a:noAutofit/>
          </a:bodyPr>
          <a:lstStyle>
            <a:lvl1pPr algn="l">
              <a:lnSpc>
                <a:spcPts val="5999"/>
              </a:lnSpc>
              <a:spcBef>
                <a:spcPts val="0"/>
              </a:spcBef>
              <a:defRPr sz="6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SECTION NAME</a:t>
            </a:r>
          </a:p>
          <a:p>
            <a:pPr lvl="0"/>
            <a:endParaRPr kumimoji="1" lang="ja-JP" altLang="en-US" dirty="0"/>
          </a:p>
        </p:txBody>
      </p:sp>
    </p:spTree>
    <p:extLst>
      <p:ext uri="{BB962C8B-B14F-4D97-AF65-F5344CB8AC3E}">
        <p14:creationId xmlns:p14="http://schemas.microsoft.com/office/powerpoint/2010/main" val="171594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0-#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750"/>
                                        <p:tgtEl>
                                          <p:spTgt spid="9"/>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 presetClass="entr" presetSubtype="1" decel="100000" fill="hold" grpId="0" nodeType="withEffect">
                                  <p:stCondLst>
                                    <p:cond delay="25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12">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8" decel="100000" fill="hold" grpId="0" nodeType="with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75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22"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animBg="1">
        <p:tmplLst>
          <p:tmpl>
            <p:tnLst>
              <p:par>
                <p:cTn presetID="2" presetClass="entr" presetSubtype="8" decel="10000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0-#ppt_w/2"/>
                          </p:val>
                        </p:tav>
                        <p:tav tm="100000">
                          <p:val>
                            <p:strVal val="#ppt_x"/>
                          </p:val>
                        </p:tav>
                      </p:tavLst>
                    </p:anim>
                    <p:anim calcmode="lin" valueType="num">
                      <p:cBhvr additive="base">
                        <p:cTn dur="750" fill="hold"/>
                        <p:tgtEl>
                          <p:spTgt spid="8"/>
                        </p:tgtEl>
                        <p:attrNameLst>
                          <p:attrName>ppt_y</p:attrName>
                        </p:attrNameLst>
                      </p:cBhvr>
                      <p:tavLst>
                        <p:tav tm="0">
                          <p:val>
                            <p:strVal val="#ppt_y"/>
                          </p:val>
                        </p:tav>
                        <p:tav tm="100000">
                          <p:val>
                            <p:strVal val="#ppt_y"/>
                          </p:val>
                        </p:tav>
                      </p:tavLst>
                    </p:anim>
                  </p:childTnLst>
                </p:cTn>
              </p:par>
            </p:tnLst>
          </p:tmpl>
        </p:tmplLst>
      </p:bldP>
      <p:bldP spid="9" grpId="0" animBg="1">
        <p:tmplLst>
          <p:tmpl>
            <p:tnLst>
              <p:par>
                <p:cTn presetID="22" presetClass="entr" presetSubtype="1"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Effect transition="in" filter="wipe(up)">
                      <p:cBhvr>
                        <p:cTn dur="750"/>
                        <p:tgtEl>
                          <p:spTgt spid="9"/>
                        </p:tgtEl>
                      </p:cBhvr>
                    </p:animEffect>
                  </p:childTnLst>
                </p:cTn>
              </p:par>
            </p:tnLst>
          </p:tmpl>
        </p:tmplLst>
      </p:bldP>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8"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0-#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Break - Right">
    <p:spTree>
      <p:nvGrpSpPr>
        <p:cNvPr id="1" name=""/>
        <p:cNvGrpSpPr/>
        <p:nvPr/>
      </p:nvGrpSpPr>
      <p:grpSpPr>
        <a:xfrm>
          <a:off x="0" y="0"/>
          <a:ext cx="0" cy="0"/>
          <a:chOff x="0" y="0"/>
          <a:chExt cx="0" cy="0"/>
        </a:xfrm>
      </p:grpSpPr>
      <p:sp>
        <p:nvSpPr>
          <p:cNvPr id="10" name="図プレースホルダー 6"/>
          <p:cNvSpPr>
            <a:spLocks noGrp="1"/>
          </p:cNvSpPr>
          <p:nvPr>
            <p:ph type="pic" sz="quarter" idx="10" hasCustomPrompt="1"/>
          </p:nvPr>
        </p:nvSpPr>
        <p:spPr>
          <a:xfrm>
            <a:off x="1" y="0"/>
            <a:ext cx="14366876" cy="10287000"/>
          </a:xfrm>
          <a:prstGeom prst="rect">
            <a:avLst/>
          </a:prstGeom>
          <a:noFill/>
        </p:spPr>
        <p:txBody>
          <a:bodyPr lIns="91433" tIns="45717" rIns="91433" bIns="45717"/>
          <a:lstStyle>
            <a:lvl1pPr>
              <a:defRPr/>
            </a:lvl1pPr>
          </a:lstStyle>
          <a:p>
            <a:r>
              <a:rPr kumimoji="1" lang="en-US" altLang="ja-JP" dirty="0"/>
              <a:t>                                                              </a:t>
            </a:r>
            <a:endParaRPr kumimoji="1" lang="ja-JP" altLang="en-US" dirty="0"/>
          </a:p>
        </p:txBody>
      </p:sp>
      <p:sp>
        <p:nvSpPr>
          <p:cNvPr id="7" name="テキスト プレースホルダー 6"/>
          <p:cNvSpPr>
            <a:spLocks noGrp="1"/>
          </p:cNvSpPr>
          <p:nvPr>
            <p:ph type="body" sz="quarter" idx="22" hasCustomPrompt="1"/>
          </p:nvPr>
        </p:nvSpPr>
        <p:spPr>
          <a:xfrm flipH="1" flipV="1">
            <a:off x="10555515" y="-4989"/>
            <a:ext cx="7735661" cy="10291989"/>
          </a:xfrm>
          <a:custGeom>
            <a:avLst/>
            <a:gdLst>
              <a:gd name="connsiteX0" fmla="*/ 0 w 4412343"/>
              <a:gd name="connsiteY0" fmla="*/ 0 h 10287000"/>
              <a:gd name="connsiteX1" fmla="*/ 4412343 w 4412343"/>
              <a:gd name="connsiteY1" fmla="*/ 0 h 10287000"/>
              <a:gd name="connsiteX2" fmla="*/ 4412343 w 4412343"/>
              <a:gd name="connsiteY2" fmla="*/ 10287000 h 10287000"/>
              <a:gd name="connsiteX3" fmla="*/ 0 w 4412343"/>
              <a:gd name="connsiteY3" fmla="*/ 10287000 h 10287000"/>
              <a:gd name="connsiteX4" fmla="*/ 0 w 4412343"/>
              <a:gd name="connsiteY4" fmla="*/ 0 h 10287000"/>
              <a:gd name="connsiteX0" fmla="*/ 0 w 8810172"/>
              <a:gd name="connsiteY0" fmla="*/ 0 h 10330543"/>
              <a:gd name="connsiteX1" fmla="*/ 4412343 w 8810172"/>
              <a:gd name="connsiteY1" fmla="*/ 0 h 10330543"/>
              <a:gd name="connsiteX2" fmla="*/ 8810172 w 8810172"/>
              <a:gd name="connsiteY2" fmla="*/ 10330543 h 10330543"/>
              <a:gd name="connsiteX3" fmla="*/ 0 w 8810172"/>
              <a:gd name="connsiteY3" fmla="*/ 10287000 h 10330543"/>
              <a:gd name="connsiteX4" fmla="*/ 0 w 8810172"/>
              <a:gd name="connsiteY4" fmla="*/ 0 h 10330543"/>
              <a:gd name="connsiteX0" fmla="*/ 0 w 8810172"/>
              <a:gd name="connsiteY0" fmla="*/ 0 h 10287000"/>
              <a:gd name="connsiteX1" fmla="*/ 4412343 w 8810172"/>
              <a:gd name="connsiteY1" fmla="*/ 0 h 10287000"/>
              <a:gd name="connsiteX2" fmla="*/ 8810172 w 8810172"/>
              <a:gd name="connsiteY2" fmla="*/ 10287000 h 10287000"/>
              <a:gd name="connsiteX3" fmla="*/ 0 w 8810172"/>
              <a:gd name="connsiteY3" fmla="*/ 10287000 h 10287000"/>
              <a:gd name="connsiteX4" fmla="*/ 0 w 8810172"/>
              <a:gd name="connsiteY4" fmla="*/ 0 h 10287000"/>
              <a:gd name="connsiteX0" fmla="*/ 0 w 8911772"/>
              <a:gd name="connsiteY0" fmla="*/ 0 h 10287000"/>
              <a:gd name="connsiteX1" fmla="*/ 4412343 w 8911772"/>
              <a:gd name="connsiteY1" fmla="*/ 0 h 10287000"/>
              <a:gd name="connsiteX2" fmla="*/ 8911772 w 8911772"/>
              <a:gd name="connsiteY2" fmla="*/ 10272486 h 10287000"/>
              <a:gd name="connsiteX3" fmla="*/ 0 w 8911772"/>
              <a:gd name="connsiteY3" fmla="*/ 10287000 h 10287000"/>
              <a:gd name="connsiteX4" fmla="*/ 0 w 8911772"/>
              <a:gd name="connsiteY4" fmla="*/ 0 h 10287000"/>
              <a:gd name="connsiteX0" fmla="*/ 0 w 8940801"/>
              <a:gd name="connsiteY0" fmla="*/ 0 h 10287000"/>
              <a:gd name="connsiteX1" fmla="*/ 4412343 w 8940801"/>
              <a:gd name="connsiteY1" fmla="*/ 0 h 10287000"/>
              <a:gd name="connsiteX2" fmla="*/ 8940801 w 8940801"/>
              <a:gd name="connsiteY2" fmla="*/ 10287000 h 10287000"/>
              <a:gd name="connsiteX3" fmla="*/ 0 w 8940801"/>
              <a:gd name="connsiteY3" fmla="*/ 10287000 h 10287000"/>
              <a:gd name="connsiteX4" fmla="*/ 0 w 8940801"/>
              <a:gd name="connsiteY4" fmla="*/ 0 h 10287000"/>
              <a:gd name="connsiteX0" fmla="*/ 0 w 8969830"/>
              <a:gd name="connsiteY0" fmla="*/ 0 h 10287000"/>
              <a:gd name="connsiteX1" fmla="*/ 4412343 w 8969830"/>
              <a:gd name="connsiteY1" fmla="*/ 0 h 10287000"/>
              <a:gd name="connsiteX2" fmla="*/ 8969830 w 8969830"/>
              <a:gd name="connsiteY2" fmla="*/ 10272485 h 10287000"/>
              <a:gd name="connsiteX3" fmla="*/ 0 w 8969830"/>
              <a:gd name="connsiteY3" fmla="*/ 10287000 h 10287000"/>
              <a:gd name="connsiteX4" fmla="*/ 0 w 8969830"/>
              <a:gd name="connsiteY4" fmla="*/ 0 h 10287000"/>
              <a:gd name="connsiteX0" fmla="*/ 0 w 8940801"/>
              <a:gd name="connsiteY0" fmla="*/ 0 h 10316028"/>
              <a:gd name="connsiteX1" fmla="*/ 4412343 w 8940801"/>
              <a:gd name="connsiteY1" fmla="*/ 0 h 10316028"/>
              <a:gd name="connsiteX2" fmla="*/ 8940801 w 8940801"/>
              <a:gd name="connsiteY2" fmla="*/ 10316028 h 10316028"/>
              <a:gd name="connsiteX3" fmla="*/ 0 w 8940801"/>
              <a:gd name="connsiteY3" fmla="*/ 10287000 h 10316028"/>
              <a:gd name="connsiteX4" fmla="*/ 0 w 8940801"/>
              <a:gd name="connsiteY4" fmla="*/ 0 h 10316028"/>
              <a:gd name="connsiteX0" fmla="*/ 0 w 8940801"/>
              <a:gd name="connsiteY0" fmla="*/ 0 h 10301514"/>
              <a:gd name="connsiteX1" fmla="*/ 4412343 w 8940801"/>
              <a:gd name="connsiteY1" fmla="*/ 0 h 10301514"/>
              <a:gd name="connsiteX2" fmla="*/ 8940801 w 8940801"/>
              <a:gd name="connsiteY2" fmla="*/ 10301514 h 10301514"/>
              <a:gd name="connsiteX3" fmla="*/ 0 w 8940801"/>
              <a:gd name="connsiteY3" fmla="*/ 10287000 h 10301514"/>
              <a:gd name="connsiteX4" fmla="*/ 0 w 8940801"/>
              <a:gd name="connsiteY4" fmla="*/ 0 h 10301514"/>
              <a:gd name="connsiteX0" fmla="*/ 0 w 9521826"/>
              <a:gd name="connsiteY0" fmla="*/ 0 h 10287000"/>
              <a:gd name="connsiteX1" fmla="*/ 4412343 w 9521826"/>
              <a:gd name="connsiteY1" fmla="*/ 0 h 10287000"/>
              <a:gd name="connsiteX2" fmla="*/ 9521826 w 9521826"/>
              <a:gd name="connsiteY2" fmla="*/ 9777639 h 10287000"/>
              <a:gd name="connsiteX3" fmla="*/ 0 w 9521826"/>
              <a:gd name="connsiteY3" fmla="*/ 10287000 h 10287000"/>
              <a:gd name="connsiteX4" fmla="*/ 0 w 9521826"/>
              <a:gd name="connsiteY4" fmla="*/ 0 h 10287000"/>
              <a:gd name="connsiteX0" fmla="*/ 0 w 8969376"/>
              <a:gd name="connsiteY0" fmla="*/ 0 h 10291989"/>
              <a:gd name="connsiteX1" fmla="*/ 4412343 w 8969376"/>
              <a:gd name="connsiteY1" fmla="*/ 0 h 10291989"/>
              <a:gd name="connsiteX2" fmla="*/ 8969376 w 8969376"/>
              <a:gd name="connsiteY2" fmla="*/ 10291989 h 10291989"/>
              <a:gd name="connsiteX3" fmla="*/ 0 w 8969376"/>
              <a:gd name="connsiteY3" fmla="*/ 10287000 h 10291989"/>
              <a:gd name="connsiteX4" fmla="*/ 0 w 8969376"/>
              <a:gd name="connsiteY4" fmla="*/ 0 h 10291989"/>
              <a:gd name="connsiteX0" fmla="*/ 0 w 7793718"/>
              <a:gd name="connsiteY0" fmla="*/ 0 h 10291989"/>
              <a:gd name="connsiteX1" fmla="*/ 4412343 w 7793718"/>
              <a:gd name="connsiteY1" fmla="*/ 0 h 10291989"/>
              <a:gd name="connsiteX2" fmla="*/ 7793718 w 7793718"/>
              <a:gd name="connsiteY2" fmla="*/ 10291989 h 10291989"/>
              <a:gd name="connsiteX3" fmla="*/ 0 w 7793718"/>
              <a:gd name="connsiteY3" fmla="*/ 10287000 h 10291989"/>
              <a:gd name="connsiteX4" fmla="*/ 0 w 7793718"/>
              <a:gd name="connsiteY4" fmla="*/ 0 h 10291989"/>
              <a:gd name="connsiteX0" fmla="*/ 0 w 7735661"/>
              <a:gd name="connsiteY0" fmla="*/ 0 h 10291989"/>
              <a:gd name="connsiteX1" fmla="*/ 4412343 w 7735661"/>
              <a:gd name="connsiteY1" fmla="*/ 0 h 10291989"/>
              <a:gd name="connsiteX2" fmla="*/ 7735661 w 7735661"/>
              <a:gd name="connsiteY2" fmla="*/ 10291989 h 10291989"/>
              <a:gd name="connsiteX3" fmla="*/ 0 w 7735661"/>
              <a:gd name="connsiteY3" fmla="*/ 10287000 h 10291989"/>
              <a:gd name="connsiteX4" fmla="*/ 0 w 7735661"/>
              <a:gd name="connsiteY4" fmla="*/ 0 h 10291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35661" h="10291989">
                <a:moveTo>
                  <a:pt x="0" y="0"/>
                </a:moveTo>
                <a:lnTo>
                  <a:pt x="4412343" y="0"/>
                </a:lnTo>
                <a:lnTo>
                  <a:pt x="7735661" y="10291989"/>
                </a:lnTo>
                <a:lnTo>
                  <a:pt x="0" y="10287000"/>
                </a:lnTo>
                <a:lnTo>
                  <a:pt x="0" y="0"/>
                </a:lnTo>
                <a:close/>
              </a:path>
            </a:pathLst>
          </a:custGeom>
          <a:blipFill dpi="0" rotWithShape="0">
            <a:blip r:embed="rId2"/>
            <a:srcRect/>
            <a:tile tx="0" ty="0" sx="100000" sy="100000" flip="none" algn="tl"/>
          </a:blipFill>
          <a:effectLst>
            <a:outerShdw blurRad="50800" dist="38100" dir="10800000" algn="r" rotWithShape="0">
              <a:prstClr val="black">
                <a:alpha val="40000"/>
              </a:prstClr>
            </a:outerShdw>
          </a:effectLst>
        </p:spPr>
        <p:txBody>
          <a:bodyPr lIns="91433" tIns="45717" rIns="91433" bIns="45717"/>
          <a:lstStyle/>
          <a:p>
            <a:pPr lvl="0"/>
            <a:r>
              <a:rPr kumimoji="1" lang="en-US" altLang="ja-JP" dirty="0"/>
              <a:t> </a:t>
            </a:r>
            <a:endParaRPr kumimoji="1" lang="ja-JP" altLang="en-US" dirty="0"/>
          </a:p>
        </p:txBody>
      </p:sp>
      <p:sp>
        <p:nvSpPr>
          <p:cNvPr id="11" name="テキスト プレースホルダー 24"/>
          <p:cNvSpPr>
            <a:spLocks noGrp="1"/>
          </p:cNvSpPr>
          <p:nvPr>
            <p:ph type="body" sz="quarter" idx="23" hasCustomPrompt="1"/>
          </p:nvPr>
        </p:nvSpPr>
        <p:spPr>
          <a:xfrm rot="4320000" flipH="1" flipV="1">
            <a:off x="3279225" y="5152488"/>
            <a:ext cx="18291176" cy="36000"/>
          </a:xfrm>
          <a:prstGeom prst="rect">
            <a:avLst/>
          </a:prstGeom>
          <a:blipFill>
            <a:blip r:embed="rId3"/>
            <a:stretch>
              <a:fillRect/>
            </a:stretch>
          </a:blipFill>
        </p:spPr>
        <p:txBody>
          <a:bodyPr lIns="91433" tIns="45717" rIns="91433" bIns="45717"/>
          <a:lstStyle/>
          <a:p>
            <a:pPr lvl="0"/>
            <a:r>
              <a:rPr kumimoji="1" lang="en-US" altLang="ja-JP" dirty="0"/>
              <a:t> </a:t>
            </a:r>
            <a:endParaRPr kumimoji="1" lang="ja-JP" altLang="en-US" dirty="0"/>
          </a:p>
        </p:txBody>
      </p:sp>
      <p:sp>
        <p:nvSpPr>
          <p:cNvPr id="12" name="テキスト プレースホルダー 5"/>
          <p:cNvSpPr>
            <a:spLocks noGrp="1"/>
          </p:cNvSpPr>
          <p:nvPr>
            <p:ph type="body" sz="quarter" idx="16" hasCustomPrompt="1"/>
          </p:nvPr>
        </p:nvSpPr>
        <p:spPr>
          <a:xfrm>
            <a:off x="15524919" y="333817"/>
            <a:ext cx="2002972" cy="2452914"/>
          </a:xfrm>
          <a:prstGeom prst="rect">
            <a:avLst/>
          </a:prstGeom>
        </p:spPr>
        <p:txBody>
          <a:bodyPr wrap="none" lIns="35997" tIns="35997" rIns="35997" bIns="35997" anchor="b">
            <a:noAutofit/>
          </a:bodyPr>
          <a:lstStyle>
            <a:lvl1pPr algn="r">
              <a:lnSpc>
                <a:spcPct val="100000"/>
              </a:lnSpc>
              <a:spcBef>
                <a:spcPts val="0"/>
              </a:spcBef>
              <a:defRPr sz="139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#0</a:t>
            </a:r>
            <a:endParaRPr kumimoji="1" lang="ja-JP" altLang="en-US" dirty="0"/>
          </a:p>
        </p:txBody>
      </p:sp>
      <p:sp>
        <p:nvSpPr>
          <p:cNvPr id="13" name="テキスト プレースホルダー 5"/>
          <p:cNvSpPr>
            <a:spLocks noGrp="1"/>
          </p:cNvSpPr>
          <p:nvPr>
            <p:ph type="body" sz="quarter" idx="21" hasCustomPrompt="1"/>
          </p:nvPr>
        </p:nvSpPr>
        <p:spPr>
          <a:xfrm>
            <a:off x="11136833" y="2503024"/>
            <a:ext cx="6400799" cy="1793403"/>
          </a:xfrm>
          <a:prstGeom prst="rect">
            <a:avLst/>
          </a:prstGeom>
        </p:spPr>
        <p:txBody>
          <a:bodyPr lIns="91433" tIns="45717" rIns="91433" bIns="45717" anchor="t">
            <a:noAutofit/>
          </a:bodyPr>
          <a:lstStyle>
            <a:lvl1pPr algn="r">
              <a:lnSpc>
                <a:spcPts val="5999"/>
              </a:lnSpc>
              <a:spcBef>
                <a:spcPts val="0"/>
              </a:spcBef>
              <a:defRPr sz="66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SECTION NAME</a:t>
            </a:r>
            <a:endParaRPr kumimoji="1" lang="ja-JP" altLang="en-US" dirty="0"/>
          </a:p>
        </p:txBody>
      </p:sp>
    </p:spTree>
    <p:extLst>
      <p:ext uri="{BB962C8B-B14F-4D97-AF65-F5344CB8AC3E}">
        <p14:creationId xmlns:p14="http://schemas.microsoft.com/office/powerpoint/2010/main" val="248777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1+#ppt_w/2"/>
                                          </p:val>
                                        </p:tav>
                                        <p:tav tm="100000">
                                          <p:val>
                                            <p:strVal val="#ppt_x"/>
                                          </p:val>
                                        </p:tav>
                                      </p:tavLst>
                                    </p:anim>
                                    <p:anim calcmode="lin" valueType="num">
                                      <p:cBhvr additive="base">
                                        <p:cTn id="8" dur="750" fill="hold"/>
                                        <p:tgtEl>
                                          <p:spTgt spid="7"/>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50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750"/>
                                        <p:tgtEl>
                                          <p:spTgt spid="11"/>
                                        </p:tgtEl>
                                      </p:cBhvr>
                                    </p:animEffect>
                                  </p:childTnLst>
                                </p:cTn>
                              </p:par>
                              <p:par>
                                <p:cTn id="12" presetID="22" presetClass="entr" presetSubtype="4" fill="hold" grpId="0" nodeType="withEffect">
                                  <p:stCondLst>
                                    <p:cond delay="50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par>
                                <p:cTn id="15" presetID="2" presetClass="entr" presetSubtype="1" decel="100000" fill="hold" grpId="0" nodeType="withEffect">
                                  <p:stCondLst>
                                    <p:cond delay="250"/>
                                  </p:stCondLst>
                                  <p:childTnLst>
                                    <p:set>
                                      <p:cBhvr>
                                        <p:cTn id="16" dur="1" fill="hold">
                                          <p:stCondLst>
                                            <p:cond delay="0"/>
                                          </p:stCondLst>
                                        </p:cTn>
                                        <p:tgtEl>
                                          <p:spTgt spid="12">
                                            <p:txEl>
                                              <p:pRg st="0" end="0"/>
                                            </p:txEl>
                                          </p:spTgt>
                                        </p:tgtEl>
                                        <p:attrNameLst>
                                          <p:attrName>style.visibility</p:attrName>
                                        </p:attrNameLst>
                                      </p:cBhvr>
                                      <p:to>
                                        <p:strVal val="visible"/>
                                      </p:to>
                                    </p:set>
                                    <p:anim calcmode="lin" valueType="num">
                                      <p:cBhvr additive="base">
                                        <p:cTn id="17" dur="75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8" dur="750" fill="hold"/>
                                        <p:tgtEl>
                                          <p:spTgt spid="12">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2" decel="100000" fill="hold" grpId="0" nodeType="with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 calcmode="lin" valueType="num">
                                      <p:cBhvr additive="base">
                                        <p:cTn id="21" dur="75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animBg="1">
        <p:tmplLst>
          <p:tmpl>
            <p:tnLst>
              <p:par>
                <p:cTn presetID="2" presetClass="entr" presetSubtype="2"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750" fill="hold"/>
                        <p:tgtEl>
                          <p:spTgt spid="7"/>
                        </p:tgtEl>
                        <p:attrNameLst>
                          <p:attrName>ppt_x</p:attrName>
                        </p:attrNameLst>
                      </p:cBhvr>
                      <p:tavLst>
                        <p:tav tm="0">
                          <p:val>
                            <p:strVal val="1+#ppt_w/2"/>
                          </p:val>
                        </p:tav>
                        <p:tav tm="100000">
                          <p:val>
                            <p:strVal val="#ppt_x"/>
                          </p:val>
                        </p:tav>
                      </p:tavLst>
                    </p:anim>
                    <p:anim calcmode="lin" valueType="num">
                      <p:cBhvr additive="base">
                        <p:cTn dur="750" fill="hold"/>
                        <p:tgtEl>
                          <p:spTgt spid="7"/>
                        </p:tgtEl>
                        <p:attrNameLst>
                          <p:attrName>ppt_y</p:attrName>
                        </p:attrNameLst>
                      </p:cBhvr>
                      <p:tavLst>
                        <p:tav tm="0">
                          <p:val>
                            <p:strVal val="#ppt_y"/>
                          </p:val>
                        </p:tav>
                        <p:tav tm="100000">
                          <p:val>
                            <p:strVal val="#ppt_y"/>
                          </p:val>
                        </p:tav>
                      </p:tavLst>
                    </p:anim>
                  </p:childTnLst>
                </p:cTn>
              </p:par>
            </p:tnLst>
          </p:tmpl>
        </p:tmplLst>
      </p:bldP>
      <p:bldP spid="11" grpId="0" animBg="1">
        <p:tmplLst>
          <p:tmpl>
            <p:tnLst>
              <p:par>
                <p:cTn presetID="22" presetClass="entr" presetSubtype="1"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wipe(up)">
                      <p:cBhvr>
                        <p:cTn dur="750"/>
                        <p:tgtEl>
                          <p:spTgt spid="11"/>
                        </p:tgtEl>
                      </p:cBhvr>
                    </p:animEffect>
                  </p:childTnLst>
                </p:cTn>
              </p:par>
            </p:tnLst>
          </p:tmpl>
        </p:tmplLst>
      </p:bldP>
      <p:bldP spid="12" grpId="0" build="p">
        <p:tmplLst>
          <p:tmpl lvl="1">
            <p:tnLst>
              <p:par>
                <p:cTn presetID="2" presetClass="entr" presetSubtype="1"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ppt_x"/>
                          </p:val>
                        </p:tav>
                        <p:tav tm="100000">
                          <p:val>
                            <p:strVal val="#ppt_x"/>
                          </p:val>
                        </p:tav>
                      </p:tavLst>
                    </p:anim>
                    <p:anim calcmode="lin" valueType="num">
                      <p:cBhvr additive="base">
                        <p:cTn dur="750" fill="hold"/>
                        <p:tgtEl>
                          <p:spTgt spid="12"/>
                        </p:tgtEl>
                        <p:attrNameLst>
                          <p:attrName>ppt_y</p:attrName>
                        </p:attrNameLst>
                      </p:cBhvr>
                      <p:tavLst>
                        <p:tav tm="0">
                          <p:val>
                            <p:strVal val="0-#ppt_h/2"/>
                          </p:val>
                        </p:tav>
                        <p:tav tm="100000">
                          <p:val>
                            <p:strVal val="#ppt_y"/>
                          </p:val>
                        </p:tav>
                      </p:tavLst>
                    </p:anim>
                  </p:childTnLst>
                </p:cTn>
              </p:par>
            </p:tnLst>
          </p:tmpl>
        </p:tmplLst>
      </p:bldP>
      <p:bldP spid="13" grpId="0" build="p">
        <p:tmplLst>
          <p:tmpl lvl="1">
            <p:tnLst>
              <p:par>
                <p:cTn presetID="2" presetClass="entr" presetSubtype="2"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1+#ppt_w/2"/>
                          </p:val>
                        </p:tav>
                        <p:tav tm="100000">
                          <p:val>
                            <p:strVal val="#ppt_x"/>
                          </p:val>
                        </p:tav>
                      </p:tavLst>
                    </p:anim>
                    <p:anim calcmode="lin" valueType="num">
                      <p:cBhvr additive="base">
                        <p:cTn dur="75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Profile 1">
    <p:spTree>
      <p:nvGrpSpPr>
        <p:cNvPr id="1" name=""/>
        <p:cNvGrpSpPr/>
        <p:nvPr/>
      </p:nvGrpSpPr>
      <p:grpSpPr>
        <a:xfrm>
          <a:off x="0" y="0"/>
          <a:ext cx="0" cy="0"/>
          <a:chOff x="0" y="0"/>
          <a:chExt cx="0" cy="0"/>
        </a:xfrm>
      </p:grpSpPr>
      <p:sp>
        <p:nvSpPr>
          <p:cNvPr id="38" name="正方形/長方形 37"/>
          <p:cNvSpPr/>
          <p:nvPr userDrawn="1"/>
        </p:nvSpPr>
        <p:spPr>
          <a:xfrm>
            <a:off x="-29028" y="8792449"/>
            <a:ext cx="18360001" cy="1522688"/>
          </a:xfrm>
          <a:prstGeom prst="rect">
            <a:avLst/>
          </a:prstGeom>
          <a:blipFill dpi="0" rotWithShape="1">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2" name="正方形/長方形 21"/>
          <p:cNvSpPr/>
          <p:nvPr userDrawn="1"/>
        </p:nvSpPr>
        <p:spPr>
          <a:xfrm>
            <a:off x="-29028" y="2403702"/>
            <a:ext cx="18360001" cy="2598057"/>
          </a:xfrm>
          <a:prstGeom prst="rect">
            <a:avLst/>
          </a:prstGeom>
          <a:blipFill dpi="0" rotWithShape="0">
            <a:blip r:embed="rId3"/>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9" name="直線コネクタ 8"/>
          <p:cNvCxnSpPr/>
          <p:nvPr userDrawn="1"/>
        </p:nvCxnSpPr>
        <p:spPr>
          <a:xfrm>
            <a:off x="0" y="4871131"/>
            <a:ext cx="18291175" cy="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テキスト プレースホルダー 5"/>
          <p:cNvSpPr>
            <a:spLocks noGrp="1"/>
          </p:cNvSpPr>
          <p:nvPr>
            <p:ph type="body" sz="quarter" idx="21" hasCustomPrompt="1"/>
          </p:nvPr>
        </p:nvSpPr>
        <p:spPr>
          <a:xfrm>
            <a:off x="8260218" y="2699658"/>
            <a:ext cx="9490755" cy="1403471"/>
          </a:xfrm>
          <a:prstGeom prst="rect">
            <a:avLst/>
          </a:prstGeom>
          <a:noFill/>
        </p:spPr>
        <p:txBody>
          <a:bodyPr lIns="91433" tIns="45717" rIns="91433" bIns="45717" anchor="b">
            <a:noAutofit/>
          </a:bodyPr>
          <a:lstStyle>
            <a:lvl1pPr algn="l">
              <a:lnSpc>
                <a:spcPct val="100000"/>
              </a:lnSpc>
              <a:spcBef>
                <a:spcPts val="0"/>
              </a:spcBef>
              <a:defRPr sz="8000" i="0" baseline="0">
                <a:blipFill dpi="0" rotWithShape="1">
                  <a:blip r:embed="rId4"/>
                  <a:srcRect/>
                  <a:tile tx="0" ty="0" sx="100000" sy="100000" flip="none" algn="tl"/>
                </a:blipFill>
                <a:effectLst>
                  <a:innerShdw blurRad="114300">
                    <a:prstClr val="black"/>
                  </a:innerShdw>
                </a:effectLst>
                <a:latin typeface="+mj-lt"/>
              </a:defRPr>
            </a:lvl1pPr>
          </a:lstStyle>
          <a:p>
            <a:pPr lvl="0"/>
            <a:r>
              <a:rPr kumimoji="1" lang="en-US" altLang="ja-JP" dirty="0"/>
              <a:t>TEXT HERE</a:t>
            </a:r>
            <a:endParaRPr kumimoji="1" lang="ja-JP" altLang="en-US" dirty="0"/>
          </a:p>
        </p:txBody>
      </p:sp>
      <p:sp>
        <p:nvSpPr>
          <p:cNvPr id="20" name="テキスト プレースホルダー 5"/>
          <p:cNvSpPr>
            <a:spLocks noGrp="1"/>
          </p:cNvSpPr>
          <p:nvPr>
            <p:ph type="body" sz="quarter" idx="13" hasCustomPrompt="1"/>
          </p:nvPr>
        </p:nvSpPr>
        <p:spPr>
          <a:xfrm>
            <a:off x="8273141" y="3870905"/>
            <a:ext cx="9477831" cy="927656"/>
          </a:xfrm>
          <a:prstGeom prst="rect">
            <a:avLst/>
          </a:prstGeom>
        </p:spPr>
        <p:txBody>
          <a:bodyPr lIns="91433" tIns="45717" rIns="91433" bIns="45717" anchor="t">
            <a:noAutofit/>
          </a:bodyPr>
          <a:lstStyle>
            <a:lvl1pPr algn="l">
              <a:lnSpc>
                <a:spcPct val="100000"/>
              </a:lnSpc>
              <a:spcBef>
                <a:spcPts val="0"/>
              </a:spcBef>
              <a:defRPr sz="3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cxnSp>
        <p:nvCxnSpPr>
          <p:cNvPr id="25" name="直線コネクタ 24"/>
          <p:cNvCxnSpPr/>
          <p:nvPr userDrawn="1"/>
        </p:nvCxnSpPr>
        <p:spPr>
          <a:xfrm>
            <a:off x="0" y="2570617"/>
            <a:ext cx="18291175" cy="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8" name="円/楕円 17"/>
          <p:cNvSpPr/>
          <p:nvPr userDrawn="1"/>
        </p:nvSpPr>
        <p:spPr>
          <a:xfrm>
            <a:off x="1639197" y="1268776"/>
            <a:ext cx="6071580" cy="6071579"/>
          </a:xfrm>
          <a:prstGeom prst="ellipse">
            <a:avLst/>
          </a:prstGeom>
          <a:blipFill dpi="0" rotWithShape="1">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9" name="円/楕円 18"/>
          <p:cNvSpPr/>
          <p:nvPr userDrawn="1"/>
        </p:nvSpPr>
        <p:spPr>
          <a:xfrm>
            <a:off x="1820118" y="1449695"/>
            <a:ext cx="5709735" cy="5709737"/>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1" name="図プレースホルダー 5"/>
          <p:cNvSpPr>
            <a:spLocks noGrp="1"/>
          </p:cNvSpPr>
          <p:nvPr>
            <p:ph type="pic" sz="quarter" idx="14" hasCustomPrompt="1"/>
          </p:nvPr>
        </p:nvSpPr>
        <p:spPr>
          <a:xfrm>
            <a:off x="1929483" y="1559060"/>
            <a:ext cx="5491009" cy="5491010"/>
          </a:xfrm>
          <a:prstGeom prst="ellipse">
            <a:avLst/>
          </a:prstGeom>
          <a:effectLst>
            <a:innerShdw blurRad="114300">
              <a:prstClr val="black"/>
            </a:innerShdw>
          </a:effectLst>
        </p:spPr>
        <p:txBody>
          <a:bodyPr lIns="91433" tIns="45717" rIns="91433" bIns="45717">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26" name="テキスト プレースホルダー 5"/>
          <p:cNvSpPr>
            <a:spLocks noGrp="1"/>
          </p:cNvSpPr>
          <p:nvPr>
            <p:ph type="body" sz="quarter" idx="12" hasCustomPrompt="1"/>
          </p:nvPr>
        </p:nvSpPr>
        <p:spPr>
          <a:xfrm>
            <a:off x="8273141" y="5225525"/>
            <a:ext cx="8940802" cy="2423504"/>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9" name="図プレースホルダー 28"/>
          <p:cNvSpPr>
            <a:spLocks noGrp="1"/>
          </p:cNvSpPr>
          <p:nvPr>
            <p:ph type="pic" sz="quarter" idx="22" hasCustomPrompt="1"/>
          </p:nvPr>
        </p:nvSpPr>
        <p:spPr>
          <a:xfrm>
            <a:off x="2117662" y="9264663"/>
            <a:ext cx="609600" cy="609600"/>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30" name="テキスト プレースホルダー 5"/>
          <p:cNvSpPr>
            <a:spLocks noGrp="1"/>
          </p:cNvSpPr>
          <p:nvPr>
            <p:ph type="body" sz="quarter" idx="23" hasCustomPrompt="1"/>
          </p:nvPr>
        </p:nvSpPr>
        <p:spPr>
          <a:xfrm>
            <a:off x="2758074" y="9234043"/>
            <a:ext cx="3624375" cy="670844"/>
          </a:xfrm>
          <a:prstGeom prst="rect">
            <a:avLst/>
          </a:prstGeom>
        </p:spPr>
        <p:txBody>
          <a:bodyPr lIns="91433" tIns="45717" rIns="91433" bIns="45717" anchor="ctr">
            <a:normAutofit/>
          </a:bodyPr>
          <a:lstStyle>
            <a:lvl1pPr algn="l">
              <a:lnSpc>
                <a:spcPct val="130000"/>
              </a:lnSpc>
              <a:defRPr sz="1800" baseline="0">
                <a:solidFill>
                  <a:schemeClr val="bg1"/>
                </a:solidFill>
              </a:defRPr>
            </a:lvl1pPr>
          </a:lstStyle>
          <a:p>
            <a:pPr lvl="0"/>
            <a:r>
              <a:rPr kumimoji="1" lang="en-US" altLang="ja-JP" dirty="0"/>
              <a:t>Text Here</a:t>
            </a:r>
            <a:endParaRPr kumimoji="1" lang="ja-JP" altLang="en-US" dirty="0"/>
          </a:p>
        </p:txBody>
      </p:sp>
      <p:sp>
        <p:nvSpPr>
          <p:cNvPr id="32" name="図プレースホルダー 28"/>
          <p:cNvSpPr>
            <a:spLocks noGrp="1"/>
          </p:cNvSpPr>
          <p:nvPr>
            <p:ph type="pic" sz="quarter" idx="24" hasCustomPrompt="1"/>
          </p:nvPr>
        </p:nvSpPr>
        <p:spPr>
          <a:xfrm>
            <a:off x="7382720" y="9264663"/>
            <a:ext cx="609600" cy="609600"/>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33" name="テキスト プレースホルダー 5"/>
          <p:cNvSpPr>
            <a:spLocks noGrp="1"/>
          </p:cNvSpPr>
          <p:nvPr>
            <p:ph type="body" sz="quarter" idx="25" hasCustomPrompt="1"/>
          </p:nvPr>
        </p:nvSpPr>
        <p:spPr>
          <a:xfrm>
            <a:off x="8023132" y="9234043"/>
            <a:ext cx="3624375" cy="670844"/>
          </a:xfrm>
          <a:prstGeom prst="rect">
            <a:avLst/>
          </a:prstGeom>
        </p:spPr>
        <p:txBody>
          <a:bodyPr lIns="91433" tIns="45717" rIns="91433" bIns="45717" anchor="ctr">
            <a:normAutofit/>
          </a:bodyPr>
          <a:lstStyle>
            <a:lvl1pPr algn="l">
              <a:lnSpc>
                <a:spcPct val="130000"/>
              </a:lnSpc>
              <a:defRPr sz="1800" baseline="0">
                <a:solidFill>
                  <a:schemeClr val="bg1"/>
                </a:solidFill>
              </a:defRPr>
            </a:lvl1pPr>
          </a:lstStyle>
          <a:p>
            <a:pPr lvl="0"/>
            <a:r>
              <a:rPr kumimoji="1" lang="en-US" altLang="ja-JP" dirty="0"/>
              <a:t>Text Here</a:t>
            </a:r>
            <a:endParaRPr kumimoji="1" lang="ja-JP" altLang="en-US" dirty="0"/>
          </a:p>
        </p:txBody>
      </p:sp>
      <p:sp>
        <p:nvSpPr>
          <p:cNvPr id="35" name="図プレースホルダー 28"/>
          <p:cNvSpPr>
            <a:spLocks noGrp="1"/>
          </p:cNvSpPr>
          <p:nvPr>
            <p:ph type="pic" sz="quarter" idx="26" hasCustomPrompt="1"/>
          </p:nvPr>
        </p:nvSpPr>
        <p:spPr>
          <a:xfrm>
            <a:off x="12647776" y="9264663"/>
            <a:ext cx="609600" cy="609600"/>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36" name="テキスト プレースホルダー 5"/>
          <p:cNvSpPr>
            <a:spLocks noGrp="1"/>
          </p:cNvSpPr>
          <p:nvPr>
            <p:ph type="body" sz="quarter" idx="27" hasCustomPrompt="1"/>
          </p:nvPr>
        </p:nvSpPr>
        <p:spPr>
          <a:xfrm>
            <a:off x="13288188" y="9234043"/>
            <a:ext cx="3624375" cy="670844"/>
          </a:xfrm>
          <a:prstGeom prst="rect">
            <a:avLst/>
          </a:prstGeom>
        </p:spPr>
        <p:txBody>
          <a:bodyPr lIns="91433" tIns="45717" rIns="91433" bIns="45717" anchor="ctr">
            <a:normAutofit/>
          </a:bodyPr>
          <a:lstStyle>
            <a:lvl1pPr algn="l">
              <a:lnSpc>
                <a:spcPct val="130000"/>
              </a:lnSpc>
              <a:defRPr sz="1800" baseline="0">
                <a:solidFill>
                  <a:schemeClr val="bg1"/>
                </a:solidFill>
              </a:defRPr>
            </a:lvl1pPr>
          </a:lstStyle>
          <a:p>
            <a:pPr lvl="0"/>
            <a:r>
              <a:rPr kumimoji="1" lang="en-US" altLang="ja-JP" dirty="0"/>
              <a:t>Text Here</a:t>
            </a:r>
            <a:endParaRPr kumimoji="1" lang="ja-JP" altLang="en-US" dirty="0"/>
          </a:p>
        </p:txBody>
      </p:sp>
      <p:cxnSp>
        <p:nvCxnSpPr>
          <p:cNvPr id="39" name="直線コネクタ 38"/>
          <p:cNvCxnSpPr/>
          <p:nvPr userDrawn="1"/>
        </p:nvCxnSpPr>
        <p:spPr>
          <a:xfrm>
            <a:off x="39797" y="8952106"/>
            <a:ext cx="18291175" cy="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プレースホルダー 5"/>
          <p:cNvSpPr>
            <a:spLocks noGrp="1"/>
          </p:cNvSpPr>
          <p:nvPr>
            <p:ph type="body" sz="quarter" idx="28" hasCustomPrompt="1"/>
          </p:nvPr>
        </p:nvSpPr>
        <p:spPr>
          <a:xfrm>
            <a:off x="8257204" y="1161143"/>
            <a:ext cx="9477831" cy="1242558"/>
          </a:xfrm>
          <a:prstGeom prst="rect">
            <a:avLst/>
          </a:prstGeom>
        </p:spPr>
        <p:txBody>
          <a:bodyPr lIns="91433" tIns="45717" rIns="91433" bIns="45717" anchor="b">
            <a:noAutofit/>
          </a:bodyPr>
          <a:lstStyle>
            <a:lvl1pPr algn="l">
              <a:lnSpc>
                <a:spcPct val="100000"/>
              </a:lnSpc>
              <a:spcBef>
                <a:spcPts val="0"/>
              </a:spcBef>
              <a:defRPr sz="66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grpSp>
        <p:nvGrpSpPr>
          <p:cNvPr id="24" name="グループ化 23"/>
          <p:cNvGrpSpPr/>
          <p:nvPr userDrawn="1"/>
        </p:nvGrpSpPr>
        <p:grpSpPr>
          <a:xfrm>
            <a:off x="16778434" y="339172"/>
            <a:ext cx="1150664" cy="1150664"/>
            <a:chOff x="7418859" y="2569953"/>
            <a:chExt cx="934639" cy="934639"/>
          </a:xfrm>
        </p:grpSpPr>
        <p:sp>
          <p:nvSpPr>
            <p:cNvPr id="28" name="涙形 27"/>
            <p:cNvSpPr/>
            <p:nvPr/>
          </p:nvSpPr>
          <p:spPr>
            <a:xfrm>
              <a:off x="7418859" y="2569953"/>
              <a:ext cx="934639" cy="934639"/>
            </a:xfrm>
            <a:prstGeom prst="teardrop">
              <a:avLst/>
            </a:prstGeom>
            <a:blipFill>
              <a:blip r:embed="rId4"/>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涙形 36"/>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0"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2371569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500" fill="hold"/>
                                        <p:tgtEl>
                                          <p:spTgt spid="40"/>
                                        </p:tgtEl>
                                        <p:attrNameLst>
                                          <p:attrName>ppt_x</p:attrName>
                                        </p:attrNameLst>
                                      </p:cBhvr>
                                      <p:tavLst>
                                        <p:tav tm="0">
                                          <p:val>
                                            <p:strVal val="#ppt_x"/>
                                          </p:val>
                                        </p:tav>
                                        <p:tav tm="100000">
                                          <p:val>
                                            <p:strVal val="#ppt_x"/>
                                          </p:val>
                                        </p:tav>
                                      </p:tavLst>
                                    </p:anim>
                                    <p:anim calcmode="lin" valueType="num">
                                      <p:cBhvr additive="base">
                                        <p:cTn id="12" dur="500" fill="hold"/>
                                        <p:tgtEl>
                                          <p:spTgt spid="40"/>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heel(1)">
                                      <p:cBhvr>
                                        <p:cTn id="21" dur="10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1000"/>
                                        <p:tgtEl>
                                          <p:spTgt spid="21"/>
                                        </p:tgtEl>
                                      </p:cBhvr>
                                    </p:animEffect>
                                  </p:childTnLst>
                                </p:cTn>
                              </p:par>
                            </p:childTnLst>
                          </p:cTn>
                        </p:par>
                        <p:par>
                          <p:cTn id="25" fill="hold">
                            <p:stCondLst>
                              <p:cond delay="2000"/>
                            </p:stCondLst>
                            <p:childTnLst>
                              <p:par>
                                <p:cTn id="26" presetID="2" presetClass="entr" presetSubtype="9" decel="100000" fill="hold" grpId="0" nodeType="afterEffect">
                                  <p:stCondLst>
                                    <p:cond delay="0"/>
                                  </p:stCondLst>
                                  <p:iterate type="wd">
                                    <p:tmPct val="10000"/>
                                  </p:iterate>
                                  <p:childTnLst>
                                    <p:set>
                                      <p:cBhvr>
                                        <p:cTn id="27" dur="1" fill="hold">
                                          <p:stCondLst>
                                            <p:cond delay="0"/>
                                          </p:stCondLst>
                                        </p:cTn>
                                        <p:tgtEl>
                                          <p:spTgt spid="23">
                                            <p:txEl>
                                              <p:pRg st="0" end="0"/>
                                            </p:txEl>
                                          </p:spTgt>
                                        </p:tgtEl>
                                        <p:attrNameLst>
                                          <p:attrName>style.visibility</p:attrName>
                                        </p:attrNameLst>
                                      </p:cBhvr>
                                      <p:to>
                                        <p:strVal val="visible"/>
                                      </p:to>
                                    </p:set>
                                    <p:anim calcmode="lin" valueType="num">
                                      <p:cBhvr additive="base">
                                        <p:cTn id="28" dur="10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23">
                                            <p:txEl>
                                              <p:pRg st="0" end="0"/>
                                            </p:txEl>
                                          </p:spTgt>
                                        </p:tgtEl>
                                        <p:attrNameLst>
                                          <p:attrName>ppt_y</p:attrName>
                                        </p:attrNameLst>
                                      </p:cBhvr>
                                      <p:tavLst>
                                        <p:tav tm="0">
                                          <p:val>
                                            <p:strVal val="0-#ppt_h/2"/>
                                          </p:val>
                                        </p:tav>
                                        <p:tav tm="100000">
                                          <p:val>
                                            <p:strVal val="#ppt_y"/>
                                          </p:val>
                                        </p:tav>
                                      </p:tavLst>
                                    </p:anim>
                                  </p:childTnLst>
                                </p:cTn>
                              </p:par>
                            </p:childTnLst>
                          </p:cTn>
                        </p:par>
                        <p:par>
                          <p:cTn id="30" fill="hold">
                            <p:stCondLst>
                              <p:cond delay="3100"/>
                            </p:stCondLst>
                            <p:childTnLst>
                              <p:par>
                                <p:cTn id="31" presetID="16" presetClass="entr" presetSubtype="37"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outVertical)">
                                      <p:cBhvr>
                                        <p:cTn id="33" dur="500"/>
                                        <p:tgtEl>
                                          <p:spTgt spid="22"/>
                                        </p:tgtEl>
                                      </p:cBhvr>
                                    </p:animEffect>
                                  </p:childTnLst>
                                </p:cTn>
                              </p:par>
                              <p:par>
                                <p:cTn id="34" presetID="22" presetClass="entr" presetSubtype="8" fill="hold" nodeType="withEffect">
                                  <p:stCondLst>
                                    <p:cond delay="25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par>
                                <p:cTn id="37" presetID="22" presetClass="entr" presetSubtype="2" fill="hold" nodeType="withEffect">
                                  <p:stCondLst>
                                    <p:cond delay="250"/>
                                  </p:stCondLst>
                                  <p:childTnLst>
                                    <p:set>
                                      <p:cBhvr>
                                        <p:cTn id="38" dur="1" fill="hold">
                                          <p:stCondLst>
                                            <p:cond delay="0"/>
                                          </p:stCondLst>
                                        </p:cTn>
                                        <p:tgtEl>
                                          <p:spTgt spid="25"/>
                                        </p:tgtEl>
                                        <p:attrNameLst>
                                          <p:attrName>style.visibility</p:attrName>
                                        </p:attrNameLst>
                                      </p:cBhvr>
                                      <p:to>
                                        <p:strVal val="visible"/>
                                      </p:to>
                                    </p:set>
                                    <p:animEffect transition="in" filter="wipe(right)">
                                      <p:cBhvr>
                                        <p:cTn id="39" dur="500"/>
                                        <p:tgtEl>
                                          <p:spTgt spid="25"/>
                                        </p:tgtEl>
                                      </p:cBhvr>
                                    </p:animEffect>
                                  </p:childTnLst>
                                </p:cTn>
                              </p:par>
                            </p:childTnLst>
                          </p:cTn>
                        </p:par>
                        <p:par>
                          <p:cTn id="40" fill="hold">
                            <p:stCondLst>
                              <p:cond delay="3850"/>
                            </p:stCondLst>
                            <p:childTnLst>
                              <p:par>
                                <p:cTn id="41" presetID="2" presetClass="entr" presetSubtype="2" decel="100000" fill="hold" grpId="0" nodeType="afterEffect">
                                  <p:stCondLst>
                                    <p:cond delay="0"/>
                                  </p:stCondLst>
                                  <p:iterate type="wd">
                                    <p:tmPct val="10000"/>
                                  </p:iterate>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75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44" dur="7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45" fill="hold">
                            <p:stCondLst>
                              <p:cond delay="4675"/>
                            </p:stCondLst>
                            <p:childTnLst>
                              <p:par>
                                <p:cTn id="46" presetID="22" presetClass="entr" presetSubtype="8" fill="hold" grpId="0" nodeType="afterEffect">
                                  <p:stCondLst>
                                    <p:cond delay="0"/>
                                  </p:stCondLst>
                                  <p:childTnLst>
                                    <p:set>
                                      <p:cBhvr>
                                        <p:cTn id="47" dur="1" fill="hold">
                                          <p:stCondLst>
                                            <p:cond delay="0"/>
                                          </p:stCondLst>
                                        </p:cTn>
                                        <p:tgtEl>
                                          <p:spTgt spid="20">
                                            <p:txEl>
                                              <p:pRg st="0" end="0"/>
                                            </p:txEl>
                                          </p:spTgt>
                                        </p:tgtEl>
                                        <p:attrNameLst>
                                          <p:attrName>style.visibility</p:attrName>
                                        </p:attrNameLst>
                                      </p:cBhvr>
                                      <p:to>
                                        <p:strVal val="visible"/>
                                      </p:to>
                                    </p:set>
                                    <p:animEffect transition="in" filter="wipe(left)">
                                      <p:cBhvr>
                                        <p:cTn id="48" dur="500"/>
                                        <p:tgtEl>
                                          <p:spTgt spid="20">
                                            <p:txEl>
                                              <p:pRg st="0" end="0"/>
                                            </p:txEl>
                                          </p:spTgt>
                                        </p:tgtEl>
                                      </p:cBhvr>
                                    </p:animEffect>
                                  </p:childTnLst>
                                </p:cTn>
                              </p:par>
                            </p:childTnLst>
                          </p:cTn>
                        </p:par>
                        <p:par>
                          <p:cTn id="49" fill="hold">
                            <p:stCondLst>
                              <p:cond delay="5175"/>
                            </p:stCondLst>
                            <p:childTnLst>
                              <p:par>
                                <p:cTn id="50" presetID="10" presetClass="entr" presetSubtype="0" fill="hold" grpId="0" nodeType="afterEffect">
                                  <p:stCondLst>
                                    <p:cond delay="250"/>
                                  </p:stCondLst>
                                  <p:childTnLst>
                                    <p:set>
                                      <p:cBhvr>
                                        <p:cTn id="51" dur="1" fill="hold">
                                          <p:stCondLst>
                                            <p:cond delay="0"/>
                                          </p:stCondLst>
                                        </p:cTn>
                                        <p:tgtEl>
                                          <p:spTgt spid="26">
                                            <p:txEl>
                                              <p:pRg st="0" end="0"/>
                                            </p:txEl>
                                          </p:spTgt>
                                        </p:tgtEl>
                                        <p:attrNameLst>
                                          <p:attrName>style.visibility</p:attrName>
                                        </p:attrNameLst>
                                      </p:cBhvr>
                                      <p:to>
                                        <p:strVal val="visible"/>
                                      </p:to>
                                    </p:set>
                                    <p:animEffect transition="in" filter="fade">
                                      <p:cBhvr>
                                        <p:cTn id="52" dur="500"/>
                                        <p:tgtEl>
                                          <p:spTgt spid="26">
                                            <p:txEl>
                                              <p:pRg st="0" end="0"/>
                                            </p:txEl>
                                          </p:spTgt>
                                        </p:tgtEl>
                                      </p:cBhvr>
                                    </p:animEffect>
                                  </p:childTnLst>
                                </p:cTn>
                              </p:par>
                            </p:childTnLst>
                          </p:cTn>
                        </p:par>
                        <p:par>
                          <p:cTn id="53" fill="hold">
                            <p:stCondLst>
                              <p:cond delay="5925"/>
                            </p:stCondLst>
                            <p:childTnLst>
                              <p:par>
                                <p:cTn id="54" presetID="16" presetClass="entr" presetSubtype="37" fill="hold" grpId="0" nodeType="afterEffect">
                                  <p:stCondLst>
                                    <p:cond delay="250"/>
                                  </p:stCondLst>
                                  <p:childTnLst>
                                    <p:set>
                                      <p:cBhvr>
                                        <p:cTn id="55" dur="1" fill="hold">
                                          <p:stCondLst>
                                            <p:cond delay="0"/>
                                          </p:stCondLst>
                                        </p:cTn>
                                        <p:tgtEl>
                                          <p:spTgt spid="38"/>
                                        </p:tgtEl>
                                        <p:attrNameLst>
                                          <p:attrName>style.visibility</p:attrName>
                                        </p:attrNameLst>
                                      </p:cBhvr>
                                      <p:to>
                                        <p:strVal val="visible"/>
                                      </p:to>
                                    </p:set>
                                    <p:animEffect transition="in" filter="barn(outVertical)">
                                      <p:cBhvr>
                                        <p:cTn id="56" dur="500"/>
                                        <p:tgtEl>
                                          <p:spTgt spid="38"/>
                                        </p:tgtEl>
                                      </p:cBhvr>
                                    </p:animEffect>
                                  </p:childTnLst>
                                </p:cTn>
                              </p:par>
                              <p:par>
                                <p:cTn id="57" presetID="22" presetClass="entr" presetSubtype="8" fill="hold" nodeType="withEffect">
                                  <p:stCondLst>
                                    <p:cond delay="50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6925"/>
                            </p:stCondLst>
                            <p:childTnLst>
                              <p:par>
                                <p:cTn id="61" presetID="49" presetClass="entr" presetSubtype="0" decel="10000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fltVal val="0"/>
                                          </p:val>
                                        </p:tav>
                                        <p:tav tm="100000">
                                          <p:val>
                                            <p:strVal val="#ppt_h"/>
                                          </p:val>
                                        </p:tav>
                                      </p:tavLst>
                                    </p:anim>
                                    <p:anim calcmode="lin" valueType="num">
                                      <p:cBhvr>
                                        <p:cTn id="65" dur="500" fill="hold"/>
                                        <p:tgtEl>
                                          <p:spTgt spid="29"/>
                                        </p:tgtEl>
                                        <p:attrNameLst>
                                          <p:attrName>style.rotation</p:attrName>
                                        </p:attrNameLst>
                                      </p:cBhvr>
                                      <p:tavLst>
                                        <p:tav tm="0">
                                          <p:val>
                                            <p:fltVal val="360"/>
                                          </p:val>
                                        </p:tav>
                                        <p:tav tm="100000">
                                          <p:val>
                                            <p:fltVal val="0"/>
                                          </p:val>
                                        </p:tav>
                                      </p:tavLst>
                                    </p:anim>
                                    <p:animEffect transition="in" filter="fade">
                                      <p:cBhvr>
                                        <p:cTn id="66" dur="500"/>
                                        <p:tgtEl>
                                          <p:spTgt spid="29"/>
                                        </p:tgtEl>
                                      </p:cBhvr>
                                    </p:animEffect>
                                  </p:childTnLst>
                                </p:cTn>
                              </p:par>
                              <p:par>
                                <p:cTn id="67" presetID="22" presetClass="entr" presetSubtype="8" fill="hold" grpId="0" nodeType="withEffect">
                                  <p:stCondLst>
                                    <p:cond delay="250"/>
                                  </p:stCondLst>
                                  <p:childTnLst>
                                    <p:set>
                                      <p:cBhvr>
                                        <p:cTn id="68" dur="1" fill="hold">
                                          <p:stCondLst>
                                            <p:cond delay="0"/>
                                          </p:stCondLst>
                                        </p:cTn>
                                        <p:tgtEl>
                                          <p:spTgt spid="30">
                                            <p:txEl>
                                              <p:pRg st="0" end="0"/>
                                            </p:txEl>
                                          </p:spTgt>
                                        </p:tgtEl>
                                        <p:attrNameLst>
                                          <p:attrName>style.visibility</p:attrName>
                                        </p:attrNameLst>
                                      </p:cBhvr>
                                      <p:to>
                                        <p:strVal val="visible"/>
                                      </p:to>
                                    </p:set>
                                    <p:animEffect transition="in" filter="wipe(left)">
                                      <p:cBhvr>
                                        <p:cTn id="69" dur="500"/>
                                        <p:tgtEl>
                                          <p:spTgt spid="30">
                                            <p:txEl>
                                              <p:pRg st="0" end="0"/>
                                            </p:txEl>
                                          </p:spTgt>
                                        </p:tgtEl>
                                      </p:cBhvr>
                                    </p:animEffect>
                                  </p:childTnLst>
                                </p:cTn>
                              </p:par>
                            </p:childTnLst>
                          </p:cTn>
                        </p:par>
                        <p:par>
                          <p:cTn id="70" fill="hold">
                            <p:stCondLst>
                              <p:cond delay="7675"/>
                            </p:stCondLst>
                            <p:childTnLst>
                              <p:par>
                                <p:cTn id="71" presetID="49" presetClass="entr" presetSubtype="0" decel="10000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 calcmode="lin" valueType="num">
                                      <p:cBhvr>
                                        <p:cTn id="75" dur="500" fill="hold"/>
                                        <p:tgtEl>
                                          <p:spTgt spid="32"/>
                                        </p:tgtEl>
                                        <p:attrNameLst>
                                          <p:attrName>style.rotation</p:attrName>
                                        </p:attrNameLst>
                                      </p:cBhvr>
                                      <p:tavLst>
                                        <p:tav tm="0">
                                          <p:val>
                                            <p:fltVal val="360"/>
                                          </p:val>
                                        </p:tav>
                                        <p:tav tm="100000">
                                          <p:val>
                                            <p:fltVal val="0"/>
                                          </p:val>
                                        </p:tav>
                                      </p:tavLst>
                                    </p:anim>
                                    <p:animEffect transition="in" filter="fade">
                                      <p:cBhvr>
                                        <p:cTn id="76" dur="500"/>
                                        <p:tgtEl>
                                          <p:spTgt spid="32"/>
                                        </p:tgtEl>
                                      </p:cBhvr>
                                    </p:animEffect>
                                  </p:childTnLst>
                                </p:cTn>
                              </p:par>
                              <p:par>
                                <p:cTn id="77" presetID="22" presetClass="entr" presetSubtype="8" fill="hold" grpId="0" nodeType="withEffect">
                                  <p:stCondLst>
                                    <p:cond delay="250"/>
                                  </p:stCondLst>
                                  <p:childTnLst>
                                    <p:set>
                                      <p:cBhvr>
                                        <p:cTn id="78" dur="1" fill="hold">
                                          <p:stCondLst>
                                            <p:cond delay="0"/>
                                          </p:stCondLst>
                                        </p:cTn>
                                        <p:tgtEl>
                                          <p:spTgt spid="33">
                                            <p:txEl>
                                              <p:pRg st="0" end="0"/>
                                            </p:txEl>
                                          </p:spTgt>
                                        </p:tgtEl>
                                        <p:attrNameLst>
                                          <p:attrName>style.visibility</p:attrName>
                                        </p:attrNameLst>
                                      </p:cBhvr>
                                      <p:to>
                                        <p:strVal val="visible"/>
                                      </p:to>
                                    </p:set>
                                    <p:animEffect transition="in" filter="wipe(left)">
                                      <p:cBhvr>
                                        <p:cTn id="79" dur="500"/>
                                        <p:tgtEl>
                                          <p:spTgt spid="33">
                                            <p:txEl>
                                              <p:pRg st="0" end="0"/>
                                            </p:txEl>
                                          </p:spTgt>
                                        </p:tgtEl>
                                      </p:cBhvr>
                                    </p:animEffect>
                                  </p:childTnLst>
                                </p:cTn>
                              </p:par>
                            </p:childTnLst>
                          </p:cTn>
                        </p:par>
                        <p:par>
                          <p:cTn id="80" fill="hold">
                            <p:stCondLst>
                              <p:cond delay="8425"/>
                            </p:stCondLst>
                            <p:childTnLst>
                              <p:par>
                                <p:cTn id="81" presetID="49" presetClass="entr" presetSubtype="0" decel="10000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 calcmode="lin" valueType="num">
                                      <p:cBhvr>
                                        <p:cTn id="85" dur="500" fill="hold"/>
                                        <p:tgtEl>
                                          <p:spTgt spid="35"/>
                                        </p:tgtEl>
                                        <p:attrNameLst>
                                          <p:attrName>style.rotation</p:attrName>
                                        </p:attrNameLst>
                                      </p:cBhvr>
                                      <p:tavLst>
                                        <p:tav tm="0">
                                          <p:val>
                                            <p:fltVal val="360"/>
                                          </p:val>
                                        </p:tav>
                                        <p:tav tm="100000">
                                          <p:val>
                                            <p:fltVal val="0"/>
                                          </p:val>
                                        </p:tav>
                                      </p:tavLst>
                                    </p:anim>
                                    <p:animEffect transition="in" filter="fade">
                                      <p:cBhvr>
                                        <p:cTn id="86" dur="500"/>
                                        <p:tgtEl>
                                          <p:spTgt spid="35"/>
                                        </p:tgtEl>
                                      </p:cBhvr>
                                    </p:animEffect>
                                  </p:childTnLst>
                                </p:cTn>
                              </p:par>
                              <p:par>
                                <p:cTn id="87" presetID="22" presetClass="entr" presetSubtype="8" fill="hold" grpId="0" nodeType="withEffect">
                                  <p:stCondLst>
                                    <p:cond delay="250"/>
                                  </p:stCondLst>
                                  <p:childTnLst>
                                    <p:set>
                                      <p:cBhvr>
                                        <p:cTn id="88" dur="1" fill="hold">
                                          <p:stCondLst>
                                            <p:cond delay="0"/>
                                          </p:stCondLst>
                                        </p:cTn>
                                        <p:tgtEl>
                                          <p:spTgt spid="36">
                                            <p:txEl>
                                              <p:pRg st="0" end="0"/>
                                            </p:txEl>
                                          </p:spTgt>
                                        </p:tgtEl>
                                        <p:attrNameLst>
                                          <p:attrName>style.visibility</p:attrName>
                                        </p:attrNameLst>
                                      </p:cBhvr>
                                      <p:to>
                                        <p:strVal val="visible"/>
                                      </p:to>
                                    </p:set>
                                    <p:animEffect transition="in" filter="wipe(left)">
                                      <p:cBhvr>
                                        <p:cTn id="89"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22" grpId="0" animBg="1"/>
      <p:bldP spid="22" grpId="1" animBg="1"/>
      <p:bldP spid="1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1+#ppt_w/2"/>
                          </p:val>
                        </p:tav>
                        <p:tav tm="100000">
                          <p:val>
                            <p:strVal val="#ppt_x"/>
                          </p:val>
                        </p:tav>
                      </p:tavLst>
                    </p:anim>
                    <p:anim calcmode="lin" valueType="num">
                      <p:cBhvr additive="base">
                        <p:cTn dur="750" fill="hold"/>
                        <p:tgtEl>
                          <p:spTgt spid="15"/>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2" presetClass="entr" presetSubtype="8"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left)">
                      <p:cBhvr>
                        <p:cTn dur="500"/>
                        <p:tgtEl>
                          <p:spTgt spid="20"/>
                        </p:tgtEl>
                      </p:cBhvr>
                    </p:animEffect>
                  </p:childTnLst>
                </p:cTn>
              </p:par>
            </p:tnLst>
          </p:tmpl>
        </p:tmplLst>
      </p:bldP>
      <p:bldP spid="18" grpId="0" animBg="1"/>
      <p:bldP spid="18" grpId="1" animBg="1"/>
      <p:bldP spid="19" grpId="0" animBg="1"/>
      <p:bldP spid="19" grpId="1" animBg="1"/>
      <p:bldP spid="21" grpId="0"/>
      <p:bldP spid="26" grpId="0" build="p">
        <p:tmplLst>
          <p:tmpl lvl="1">
            <p:tnLst>
              <p:par>
                <p:cTn presetID="10" presetClass="entr" presetSubtype="0"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9" grpId="0"/>
      <p:bldP spid="30" grpId="0" build="p">
        <p:tmplLst>
          <p:tmpl lvl="1">
            <p:tnLst>
              <p:par>
                <p:cTn presetID="22" presetClass="entr" presetSubtype="8" fill="hold" nodeType="withEffect">
                  <p:stCondLst>
                    <p:cond delay="250"/>
                  </p:stCondLst>
                  <p:childTnLst>
                    <p:set>
                      <p:cBhvr>
                        <p:cTn dur="1" fill="hold">
                          <p:stCondLst>
                            <p:cond delay="0"/>
                          </p:stCondLst>
                        </p:cTn>
                        <p:tgtEl>
                          <p:spTgt spid="30"/>
                        </p:tgtEl>
                        <p:attrNameLst>
                          <p:attrName>style.visibility</p:attrName>
                        </p:attrNameLst>
                      </p:cBhvr>
                      <p:to>
                        <p:strVal val="visible"/>
                      </p:to>
                    </p:set>
                    <p:animEffect transition="in" filter="wipe(left)">
                      <p:cBhvr>
                        <p:cTn dur="500"/>
                        <p:tgtEl>
                          <p:spTgt spid="30"/>
                        </p:tgtEl>
                      </p:cBhvr>
                    </p:animEffect>
                  </p:childTnLst>
                </p:cTn>
              </p:par>
            </p:tnLst>
          </p:tmpl>
        </p:tmplLst>
      </p:bldP>
      <p:bldP spid="32" grpId="0"/>
      <p:bldP spid="33" grpId="0" build="p">
        <p:tmplLst>
          <p:tmpl lvl="1">
            <p:tnLst>
              <p:par>
                <p:cTn presetID="22" presetClass="entr" presetSubtype="8" fill="hold" nodeType="withEffect">
                  <p:stCondLst>
                    <p:cond delay="25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5" grpId="0"/>
      <p:bldP spid="36" grpId="0" build="p">
        <p:tmplLst>
          <p:tmpl lvl="1">
            <p:tnLst>
              <p:par>
                <p:cTn presetID="22" presetClass="entr" presetSubtype="8" fill="hold" nodeType="withEffect">
                  <p:stCondLst>
                    <p:cond delay="25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2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0-#ppt_h/2"/>
                          </p:val>
                        </p:tav>
                        <p:tav tm="100000">
                          <p:val>
                            <p:strVal val="#ppt_y"/>
                          </p:val>
                        </p:tav>
                      </p:tavLst>
                    </p:anim>
                  </p:childTnLst>
                </p:cTn>
              </p:par>
            </p:tnLst>
          </p:tmpl>
        </p:tmplLst>
      </p:bldP>
      <p:bldP spid="40"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Profile 2">
    <p:spTree>
      <p:nvGrpSpPr>
        <p:cNvPr id="1" name=""/>
        <p:cNvGrpSpPr/>
        <p:nvPr/>
      </p:nvGrpSpPr>
      <p:grpSpPr>
        <a:xfrm>
          <a:off x="0" y="0"/>
          <a:ext cx="0" cy="0"/>
          <a:chOff x="0" y="0"/>
          <a:chExt cx="0" cy="0"/>
        </a:xfrm>
      </p:grpSpPr>
      <p:sp>
        <p:nvSpPr>
          <p:cNvPr id="7" name="正方形/長方形 6"/>
          <p:cNvSpPr/>
          <p:nvPr userDrawn="1"/>
        </p:nvSpPr>
        <p:spPr>
          <a:xfrm>
            <a:off x="-29028" y="-29028"/>
            <a:ext cx="18360001" cy="5184000"/>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8" name="直線コネクタ 7"/>
          <p:cNvCxnSpPr/>
          <p:nvPr userDrawn="1"/>
        </p:nvCxnSpPr>
        <p:spPr>
          <a:xfrm>
            <a:off x="0" y="5001757"/>
            <a:ext cx="18291175" cy="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図プレースホルダー 9"/>
          <p:cNvSpPr>
            <a:spLocks noGrp="1"/>
          </p:cNvSpPr>
          <p:nvPr>
            <p:ph type="pic" sz="quarter" idx="10" hasCustomPrompt="1"/>
          </p:nvPr>
        </p:nvSpPr>
        <p:spPr>
          <a:xfrm>
            <a:off x="696007" y="0"/>
            <a:ext cx="7229475" cy="10287000"/>
          </a:xfrm>
          <a:prstGeom prst="rect">
            <a:avLst/>
          </a:prstGeom>
          <a:effectLst>
            <a:outerShdw blurRad="50800" dist="88900" dir="2700000" algn="tl" rotWithShape="0">
              <a:prstClr val="black">
                <a:alpha val="40000"/>
              </a:prstClr>
            </a:outerShdw>
          </a:effectLst>
        </p:spPr>
        <p:txBody>
          <a:bodyPr lIns="91433" tIns="45717" rIns="91433" bIns="45717"/>
          <a:lstStyle>
            <a:lvl1pPr>
              <a:defRPr sz="2000">
                <a:solidFill>
                  <a:schemeClr val="bg1"/>
                </a:solidFill>
              </a:defRPr>
            </a:lvl1pPr>
          </a:lstStyle>
          <a:p>
            <a:r>
              <a:rPr kumimoji="1" lang="en-US" altLang="ja-JP" dirty="0"/>
              <a:t>Add an image</a:t>
            </a:r>
            <a:endParaRPr kumimoji="1" lang="ja-JP" altLang="en-US" dirty="0"/>
          </a:p>
        </p:txBody>
      </p:sp>
      <p:sp>
        <p:nvSpPr>
          <p:cNvPr id="11" name="テキスト プレースホルダー 5"/>
          <p:cNvSpPr>
            <a:spLocks noGrp="1"/>
          </p:cNvSpPr>
          <p:nvPr>
            <p:ph type="body" sz="quarter" idx="16" hasCustomPrompt="1"/>
          </p:nvPr>
        </p:nvSpPr>
        <p:spPr>
          <a:xfrm>
            <a:off x="7982856" y="174171"/>
            <a:ext cx="8679545" cy="3976913"/>
          </a:xfrm>
          <a:prstGeom prst="rect">
            <a:avLst/>
          </a:prstGeom>
        </p:spPr>
        <p:txBody>
          <a:bodyPr lIns="91433" tIns="45717" rIns="91433" bIns="45717" anchor="b">
            <a:noAutofit/>
          </a:bodyPr>
          <a:lstStyle>
            <a:lvl1pPr algn="l">
              <a:lnSpc>
                <a:spcPts val="9999"/>
              </a:lnSpc>
              <a:spcBef>
                <a:spcPts val="0"/>
              </a:spcBef>
              <a:defRPr sz="120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12" name="テキスト プレースホルダー 5"/>
          <p:cNvSpPr>
            <a:spLocks noGrp="1"/>
          </p:cNvSpPr>
          <p:nvPr>
            <p:ph type="body" sz="quarter" idx="21" hasCustomPrompt="1"/>
          </p:nvPr>
        </p:nvSpPr>
        <p:spPr>
          <a:xfrm>
            <a:off x="7982856" y="3918860"/>
            <a:ext cx="8708574" cy="950685"/>
          </a:xfrm>
          <a:prstGeom prst="rect">
            <a:avLst/>
          </a:prstGeom>
        </p:spPr>
        <p:txBody>
          <a:bodyPr lIns="91433" tIns="45717" rIns="91433" bIns="45717" anchor="ctr">
            <a:noAutofit/>
          </a:bodyPr>
          <a:lstStyle>
            <a:lvl1pPr algn="l">
              <a:lnSpc>
                <a:spcPct val="100000"/>
              </a:lnSpc>
              <a:spcBef>
                <a:spcPts val="0"/>
              </a:spcBef>
              <a:defRPr sz="61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3" name="テキスト プレースホルダー 5"/>
          <p:cNvSpPr>
            <a:spLocks noGrp="1"/>
          </p:cNvSpPr>
          <p:nvPr>
            <p:ph type="body" sz="quarter" idx="12" hasCustomPrompt="1"/>
          </p:nvPr>
        </p:nvSpPr>
        <p:spPr>
          <a:xfrm>
            <a:off x="7968343" y="5298095"/>
            <a:ext cx="8737601" cy="3932990"/>
          </a:xfrm>
          <a:prstGeom prst="rect">
            <a:avLst/>
          </a:prstGeom>
        </p:spPr>
        <p:txBody>
          <a:bodyPr lIns="91433" tIns="45717" rIns="91433" bIns="45717" anchor="t">
            <a:normAutofit/>
          </a:bodyPr>
          <a:lstStyle>
            <a:lvl1pPr marL="342875" indent="-342875" algn="l">
              <a:lnSpc>
                <a:spcPct val="130000"/>
              </a:lnSpc>
              <a:buFontTx/>
              <a:buBlip>
                <a:blip r:embed="rId4"/>
              </a:buBlip>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4255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14" presetClass="entr" presetSubtype="1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2" presetClass="entr" presetSubtype="3" decel="100000" fill="hold" grpId="0" nodeType="withEffect">
                                  <p:stCondLst>
                                    <p:cond delay="250"/>
                                  </p:stCondLst>
                                  <p:iterate type="wd">
                                    <p:tmPct val="10000"/>
                                  </p:iterate>
                                  <p:childTnLst>
                                    <p:set>
                                      <p:cBhvr>
                                        <p:cTn id="16" dur="1" fill="hold">
                                          <p:stCondLst>
                                            <p:cond delay="0"/>
                                          </p:stCondLst>
                                        </p:cTn>
                                        <p:tgtEl>
                                          <p:spTgt spid="11">
                                            <p:txEl>
                                              <p:pRg st="0" end="0"/>
                                            </p:txEl>
                                          </p:spTgt>
                                        </p:tgtEl>
                                        <p:attrNameLst>
                                          <p:attrName>style.visibility</p:attrName>
                                        </p:attrNameLst>
                                      </p:cBhvr>
                                      <p:to>
                                        <p:strVal val="visible"/>
                                      </p:to>
                                    </p:set>
                                    <p:anim calcmode="lin" valueType="num">
                                      <p:cBhvr additive="base">
                                        <p:cTn id="17" dur="75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18" dur="750" fill="hold"/>
                                        <p:tgtEl>
                                          <p:spTgt spid="11">
                                            <p:txEl>
                                              <p:pRg st="0" end="0"/>
                                            </p:txEl>
                                          </p:spTgt>
                                        </p:tgtEl>
                                        <p:attrNameLst>
                                          <p:attrName>ppt_y</p:attrName>
                                        </p:attrNameLst>
                                      </p:cBhvr>
                                      <p:tavLst>
                                        <p:tav tm="0">
                                          <p:val>
                                            <p:strVal val="0-#ppt_h/2"/>
                                          </p:val>
                                        </p:tav>
                                        <p:tav tm="100000">
                                          <p:val>
                                            <p:strVal val="#ppt_y"/>
                                          </p:val>
                                        </p:tav>
                                      </p:tavLst>
                                    </p:anim>
                                  </p:childTnLst>
                                </p:cTn>
                              </p:par>
                              <p:par>
                                <p:cTn id="19" presetID="2" presetClass="entr" presetSubtype="2" decel="100000" fill="hold" grpId="0" nodeType="withEffect">
                                  <p:stCondLst>
                                    <p:cond delay="75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additive="base">
                                        <p:cTn id="21" dur="75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2" dur="75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10" presetClass="entr" presetSubtype="0" fill="hold" grpId="0" nodeType="afterEffect">
                                  <p:stCondLst>
                                    <p:cond delay="250"/>
                                  </p:stCondLst>
                                  <p:childTnLst>
                                    <p:set>
                                      <p:cBhvr>
                                        <p:cTn id="25" dur="1" fill="hold">
                                          <p:stCondLst>
                                            <p:cond delay="0"/>
                                          </p:stCondLst>
                                        </p:cTn>
                                        <p:tgtEl>
                                          <p:spTgt spid="13">
                                            <p:txEl>
                                              <p:pRg st="0" end="0"/>
                                            </p:txEl>
                                          </p:spTgt>
                                        </p:tgtEl>
                                        <p:attrNameLst>
                                          <p:attrName>style.visibility</p:attrName>
                                        </p:attrNameLst>
                                      </p:cBhvr>
                                      <p:to>
                                        <p:strVal val="visible"/>
                                      </p:to>
                                    </p:set>
                                    <p:animEffect transition="in" filter="fade">
                                      <p:cBhvr>
                                        <p:cTn id="26"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0" grpId="0"/>
      <p:bldP spid="11" grpId="0" build="p">
        <p:tmplLst>
          <p:tmpl lvl="1">
            <p:tnLst>
              <p:par>
                <p:cTn presetID="2" presetClass="entr" presetSubtype="3" decel="100000" fill="hold" nodeType="withEffect">
                  <p:stCondLst>
                    <p:cond delay="2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2" grpId="0" build="p">
        <p:tmplLst>
          <p:tmpl lvl="1">
            <p:tnLst>
              <p:par>
                <p:cTn presetID="2" presetClass="entr" presetSubtype="2" decel="100000" fill="hold" nodeType="withEffect">
                  <p:stCondLst>
                    <p:cond delay="7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750" fill="hold"/>
                        <p:tgtEl>
                          <p:spTgt spid="12"/>
                        </p:tgtEl>
                        <p:attrNameLst>
                          <p:attrName>ppt_x</p:attrName>
                        </p:attrNameLst>
                      </p:cBhvr>
                      <p:tavLst>
                        <p:tav tm="0">
                          <p:val>
                            <p:strVal val="1+#ppt_w/2"/>
                          </p:val>
                        </p:tav>
                        <p:tav tm="100000">
                          <p:val>
                            <p:strVal val="#ppt_x"/>
                          </p:val>
                        </p:tav>
                      </p:tavLst>
                    </p:anim>
                    <p:anim calcmode="lin" valueType="num">
                      <p:cBhvr additive="base">
                        <p:cTn dur="75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Wide Image, 3 Icons, Captions and Texts">
    <p:spTree>
      <p:nvGrpSpPr>
        <p:cNvPr id="1" name=""/>
        <p:cNvGrpSpPr/>
        <p:nvPr/>
      </p:nvGrpSpPr>
      <p:grpSpPr>
        <a:xfrm>
          <a:off x="0" y="0"/>
          <a:ext cx="0" cy="0"/>
          <a:chOff x="0" y="0"/>
          <a:chExt cx="0" cy="0"/>
        </a:xfrm>
      </p:grpSpPr>
      <p:sp>
        <p:nvSpPr>
          <p:cNvPr id="3" name="正方形/長方形 2"/>
          <p:cNvSpPr/>
          <p:nvPr userDrawn="1"/>
        </p:nvSpPr>
        <p:spPr>
          <a:xfrm>
            <a:off x="-29028" y="-29028"/>
            <a:ext cx="18360001" cy="5796782"/>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 name="図プレースホルダー 4"/>
          <p:cNvSpPr>
            <a:spLocks noGrp="1"/>
          </p:cNvSpPr>
          <p:nvPr>
            <p:ph type="pic" sz="quarter" idx="10" hasCustomPrompt="1"/>
          </p:nvPr>
        </p:nvSpPr>
        <p:spPr>
          <a:xfrm>
            <a:off x="0" y="1"/>
            <a:ext cx="18291175" cy="5542673"/>
          </a:xfrm>
          <a:prstGeom prst="rect">
            <a:avLst/>
          </a:prstGeom>
          <a:effectLst>
            <a:innerShdw blurRad="63500" dist="50800" dir="5400000">
              <a:prstClr val="black">
                <a:alpha val="50000"/>
              </a:prstClr>
            </a:innerShdw>
          </a:effectLst>
        </p:spPr>
        <p:txBody>
          <a:bodyPr lIns="91433" tIns="45717" rIns="91433" bIns="45717"/>
          <a:lstStyle>
            <a:lvl1pPr>
              <a:defRPr sz="2000">
                <a:solidFill>
                  <a:schemeClr val="bg1"/>
                </a:solidFill>
              </a:defRPr>
            </a:lvl1pPr>
          </a:lstStyle>
          <a:p>
            <a:r>
              <a:rPr kumimoji="1" lang="en-US" altLang="ja-JP" dirty="0"/>
              <a:t>Add an image</a:t>
            </a:r>
            <a:endParaRPr kumimoji="1" lang="ja-JP" altLang="en-US" dirty="0"/>
          </a:p>
        </p:txBody>
      </p:sp>
      <p:cxnSp>
        <p:nvCxnSpPr>
          <p:cNvPr id="6" name="直線コネクタ 5"/>
          <p:cNvCxnSpPr/>
          <p:nvPr userDrawn="1"/>
        </p:nvCxnSpPr>
        <p:spPr>
          <a:xfrm>
            <a:off x="0" y="5619421"/>
            <a:ext cx="18291175" cy="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8" name="テキスト プレースホルダー 7"/>
          <p:cNvSpPr>
            <a:spLocks noGrp="1"/>
          </p:cNvSpPr>
          <p:nvPr>
            <p:ph type="body" sz="quarter" idx="11" hasCustomPrompt="1"/>
          </p:nvPr>
        </p:nvSpPr>
        <p:spPr>
          <a:xfrm>
            <a:off x="2654130" y="4093319"/>
            <a:ext cx="2615932" cy="2617352"/>
          </a:xfrm>
          <a:prstGeom prst="ellipse">
            <a:avLst/>
          </a:prstGeom>
          <a:blipFill dpi="0" rotWithShape="0">
            <a:blip r:embed="rId2"/>
            <a:srcRect/>
            <a:tile tx="0" ty="0" sx="100000" sy="100000" flip="none" algn="tl"/>
          </a:blipFill>
          <a:effectLst>
            <a:outerShdw blurRad="50800" dist="38100" dir="2700000" algn="tl" rotWithShape="0">
              <a:prstClr val="black">
                <a:alpha val="40000"/>
              </a:prstClr>
            </a:outerShdw>
            <a:softEdge rad="31750"/>
          </a:effectLst>
        </p:spPr>
        <p:txBody>
          <a:bodyPr lIns="91433" tIns="45717" rIns="91433" bIns="45717"/>
          <a:lstStyle/>
          <a:p>
            <a:pPr lvl="0"/>
            <a:r>
              <a:rPr kumimoji="1" lang="en-US" altLang="ja-JP" dirty="0"/>
              <a:t> </a:t>
            </a:r>
            <a:endParaRPr kumimoji="1" lang="ja-JP" altLang="en-US" dirty="0"/>
          </a:p>
        </p:txBody>
      </p:sp>
      <p:sp>
        <p:nvSpPr>
          <p:cNvPr id="9" name="テキスト プレースホルダー 7"/>
          <p:cNvSpPr>
            <a:spLocks noGrp="1"/>
          </p:cNvSpPr>
          <p:nvPr>
            <p:ph type="body" sz="quarter" idx="12" hasCustomPrompt="1"/>
          </p:nvPr>
        </p:nvSpPr>
        <p:spPr>
          <a:xfrm>
            <a:off x="2818878" y="4258160"/>
            <a:ext cx="2286431" cy="2287670"/>
          </a:xfrm>
          <a:prstGeom prst="ellipse">
            <a:avLst/>
          </a:prstGeom>
          <a:noFill/>
          <a:ln w="28575">
            <a:solidFill>
              <a:schemeClr val="bg1"/>
            </a:solidFill>
            <a:prstDash val="dash"/>
          </a:ln>
          <a:effectLst/>
        </p:spPr>
        <p:txBody>
          <a:bodyPr lIns="91433" tIns="45717" rIns="91433" bIns="45717"/>
          <a:lstStyle/>
          <a:p>
            <a:pPr lvl="0"/>
            <a:r>
              <a:rPr kumimoji="1" lang="en-US" altLang="ja-JP" dirty="0"/>
              <a:t> </a:t>
            </a:r>
            <a:endParaRPr kumimoji="1" lang="ja-JP" altLang="en-US" dirty="0"/>
          </a:p>
        </p:txBody>
      </p:sp>
      <p:sp>
        <p:nvSpPr>
          <p:cNvPr id="10" name="図プレースホルダー 7"/>
          <p:cNvSpPr>
            <a:spLocks noGrp="1"/>
          </p:cNvSpPr>
          <p:nvPr>
            <p:ph type="pic" sz="quarter" idx="13" hasCustomPrompt="1"/>
          </p:nvPr>
        </p:nvSpPr>
        <p:spPr>
          <a:xfrm>
            <a:off x="3468383" y="4855133"/>
            <a:ext cx="987425" cy="987425"/>
          </a:xfrm>
          <a:prstGeom prst="rect">
            <a:avLst/>
          </a:prstGeom>
          <a:effectLst>
            <a:innerShdw blurRad="63500" dist="50800" dir="18900000">
              <a:prstClr val="black">
                <a:alpha val="50000"/>
              </a:prstClr>
            </a:innerShdw>
          </a:effectLst>
        </p:spPr>
        <p:txBody>
          <a:bodyPr lIns="91433" tIns="45717" rIns="91433" bIns="45717">
            <a:normAutofit/>
          </a:bodyPr>
          <a:lstStyle>
            <a:lvl1pPr>
              <a:defRPr sz="1600">
                <a:solidFill>
                  <a:schemeClr val="bg2"/>
                </a:solidFill>
              </a:defRPr>
            </a:lvl1pPr>
          </a:lstStyle>
          <a:p>
            <a:r>
              <a:rPr kumimoji="1" lang="en-US" altLang="ja-JP" dirty="0"/>
              <a:t>Icon</a:t>
            </a:r>
            <a:endParaRPr kumimoji="1" lang="ja-JP" altLang="en-US" dirty="0"/>
          </a:p>
        </p:txBody>
      </p:sp>
      <p:sp>
        <p:nvSpPr>
          <p:cNvPr id="11" name="テキスト プレースホルダー 5"/>
          <p:cNvSpPr>
            <a:spLocks noGrp="1"/>
          </p:cNvSpPr>
          <p:nvPr>
            <p:ph type="body" sz="quarter" idx="14" hasCustomPrompt="1"/>
          </p:nvPr>
        </p:nvSpPr>
        <p:spPr>
          <a:xfrm>
            <a:off x="1514215" y="7517305"/>
            <a:ext cx="4895758" cy="1893983"/>
          </a:xfrm>
          <a:prstGeom prst="rect">
            <a:avLst/>
          </a:prstGeom>
        </p:spPr>
        <p:txBody>
          <a:bodyPr lIns="91433" tIns="45717" rIns="91433" bIns="45717"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15" hasCustomPrompt="1"/>
          </p:nvPr>
        </p:nvSpPr>
        <p:spPr>
          <a:xfrm>
            <a:off x="1512740" y="6879137"/>
            <a:ext cx="4898708" cy="647693"/>
          </a:xfrm>
          <a:prstGeom prst="rect">
            <a:avLst/>
          </a:prstGeom>
        </p:spPr>
        <p:txBody>
          <a:bodyPr lIns="91433" tIns="45717" rIns="91433" bIns="45717"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18" name="テキスト プレースホルダー 7"/>
          <p:cNvSpPr>
            <a:spLocks noGrp="1"/>
          </p:cNvSpPr>
          <p:nvPr>
            <p:ph type="body" sz="quarter" idx="16" hasCustomPrompt="1"/>
          </p:nvPr>
        </p:nvSpPr>
        <p:spPr>
          <a:xfrm>
            <a:off x="7838706" y="4093319"/>
            <a:ext cx="2615932" cy="2617352"/>
          </a:xfrm>
          <a:prstGeom prst="ellipse">
            <a:avLst/>
          </a:prstGeom>
          <a:blipFill dpi="0" rotWithShape="0">
            <a:blip r:embed="rId3"/>
            <a:srcRect/>
            <a:tile tx="0" ty="0" sx="100000" sy="100000" flip="none" algn="tl"/>
          </a:blipFill>
          <a:effectLst>
            <a:outerShdw blurRad="50800" dist="38100" dir="2700000" algn="tl" rotWithShape="0">
              <a:prstClr val="black">
                <a:alpha val="40000"/>
              </a:prstClr>
            </a:outerShdw>
            <a:softEdge rad="31750"/>
          </a:effectLst>
        </p:spPr>
        <p:txBody>
          <a:bodyPr lIns="91433" tIns="45717" rIns="91433" bIns="45717"/>
          <a:lstStyle/>
          <a:p>
            <a:pPr lvl="0"/>
            <a:r>
              <a:rPr kumimoji="1" lang="en-US" altLang="ja-JP" dirty="0"/>
              <a:t> </a:t>
            </a:r>
            <a:endParaRPr kumimoji="1" lang="ja-JP" altLang="en-US" dirty="0"/>
          </a:p>
        </p:txBody>
      </p:sp>
      <p:sp>
        <p:nvSpPr>
          <p:cNvPr id="19" name="テキスト プレースホルダー 7"/>
          <p:cNvSpPr>
            <a:spLocks noGrp="1"/>
          </p:cNvSpPr>
          <p:nvPr>
            <p:ph type="body" sz="quarter" idx="17" hasCustomPrompt="1"/>
          </p:nvPr>
        </p:nvSpPr>
        <p:spPr>
          <a:xfrm>
            <a:off x="8003454" y="4258160"/>
            <a:ext cx="2286431" cy="2287670"/>
          </a:xfrm>
          <a:prstGeom prst="ellipse">
            <a:avLst/>
          </a:prstGeom>
          <a:noFill/>
          <a:ln w="28575">
            <a:solidFill>
              <a:schemeClr val="bg1"/>
            </a:solidFill>
            <a:prstDash val="dash"/>
          </a:ln>
          <a:effectLst/>
        </p:spPr>
        <p:txBody>
          <a:bodyPr lIns="91433" tIns="45717" rIns="91433" bIns="45717"/>
          <a:lstStyle/>
          <a:p>
            <a:pPr lvl="0"/>
            <a:r>
              <a:rPr kumimoji="1" lang="en-US" altLang="ja-JP" dirty="0"/>
              <a:t> </a:t>
            </a:r>
            <a:endParaRPr kumimoji="1" lang="ja-JP" altLang="en-US" dirty="0"/>
          </a:p>
        </p:txBody>
      </p:sp>
      <p:sp>
        <p:nvSpPr>
          <p:cNvPr id="20" name="図プレースホルダー 7"/>
          <p:cNvSpPr>
            <a:spLocks noGrp="1"/>
          </p:cNvSpPr>
          <p:nvPr>
            <p:ph type="pic" sz="quarter" idx="18" hasCustomPrompt="1"/>
          </p:nvPr>
        </p:nvSpPr>
        <p:spPr>
          <a:xfrm>
            <a:off x="8652959" y="4855133"/>
            <a:ext cx="987425" cy="987425"/>
          </a:xfrm>
          <a:prstGeom prst="rect">
            <a:avLst/>
          </a:prstGeom>
          <a:effectLst>
            <a:innerShdw blurRad="63500" dist="50800" dir="18900000">
              <a:prstClr val="black">
                <a:alpha val="50000"/>
              </a:prstClr>
            </a:innerShdw>
          </a:effectLst>
        </p:spPr>
        <p:txBody>
          <a:bodyPr lIns="91433" tIns="45717" rIns="91433" bIns="45717">
            <a:normAutofit/>
          </a:bodyPr>
          <a:lstStyle>
            <a:lvl1pPr>
              <a:defRPr sz="1600">
                <a:solidFill>
                  <a:schemeClr val="bg2"/>
                </a:solidFill>
              </a:defRPr>
            </a:lvl1pPr>
          </a:lstStyle>
          <a:p>
            <a:r>
              <a:rPr kumimoji="1" lang="en-US" altLang="ja-JP" dirty="0"/>
              <a:t>Icon</a:t>
            </a:r>
            <a:endParaRPr kumimoji="1" lang="ja-JP" altLang="en-US" dirty="0"/>
          </a:p>
        </p:txBody>
      </p:sp>
      <p:sp>
        <p:nvSpPr>
          <p:cNvPr id="21" name="テキスト プレースホルダー 5"/>
          <p:cNvSpPr>
            <a:spLocks noGrp="1"/>
          </p:cNvSpPr>
          <p:nvPr>
            <p:ph type="body" sz="quarter" idx="19" hasCustomPrompt="1"/>
          </p:nvPr>
        </p:nvSpPr>
        <p:spPr>
          <a:xfrm>
            <a:off x="6698791" y="7517305"/>
            <a:ext cx="4895758" cy="1893983"/>
          </a:xfrm>
          <a:prstGeom prst="rect">
            <a:avLst/>
          </a:prstGeom>
        </p:spPr>
        <p:txBody>
          <a:bodyPr lIns="91433" tIns="45717" rIns="91433" bIns="45717"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2" name="テキスト プレースホルダー 5"/>
          <p:cNvSpPr>
            <a:spLocks noGrp="1"/>
          </p:cNvSpPr>
          <p:nvPr>
            <p:ph type="body" sz="quarter" idx="20" hasCustomPrompt="1"/>
          </p:nvPr>
        </p:nvSpPr>
        <p:spPr>
          <a:xfrm>
            <a:off x="6697316" y="6879137"/>
            <a:ext cx="4898708" cy="647693"/>
          </a:xfrm>
          <a:prstGeom prst="rect">
            <a:avLst/>
          </a:prstGeom>
        </p:spPr>
        <p:txBody>
          <a:bodyPr lIns="91433" tIns="45717" rIns="91433" bIns="45717"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23" name="テキスト プレースホルダー 7"/>
          <p:cNvSpPr>
            <a:spLocks noGrp="1"/>
          </p:cNvSpPr>
          <p:nvPr>
            <p:ph type="body" sz="quarter" idx="21" hasCustomPrompt="1"/>
          </p:nvPr>
        </p:nvSpPr>
        <p:spPr>
          <a:xfrm>
            <a:off x="13021117" y="4093319"/>
            <a:ext cx="2615932" cy="2617352"/>
          </a:xfrm>
          <a:prstGeom prst="ellipse">
            <a:avLst/>
          </a:prstGeom>
          <a:blipFill dpi="0" rotWithShape="0">
            <a:blip r:embed="rId2"/>
            <a:srcRect/>
            <a:tile tx="0" ty="0" sx="100000" sy="100000" flip="none" algn="tl"/>
          </a:blipFill>
          <a:effectLst>
            <a:outerShdw blurRad="50800" dist="38100" dir="2700000" algn="tl" rotWithShape="0">
              <a:prstClr val="black">
                <a:alpha val="40000"/>
              </a:prstClr>
            </a:outerShdw>
            <a:softEdge rad="31750"/>
          </a:effectLst>
        </p:spPr>
        <p:txBody>
          <a:bodyPr lIns="91433" tIns="45717" rIns="91433" bIns="45717"/>
          <a:lstStyle/>
          <a:p>
            <a:pPr lvl="0"/>
            <a:r>
              <a:rPr kumimoji="1" lang="en-US" altLang="ja-JP" dirty="0"/>
              <a:t> </a:t>
            </a:r>
            <a:endParaRPr kumimoji="1" lang="ja-JP" altLang="en-US" dirty="0"/>
          </a:p>
        </p:txBody>
      </p:sp>
      <p:sp>
        <p:nvSpPr>
          <p:cNvPr id="24" name="テキスト プレースホルダー 7"/>
          <p:cNvSpPr>
            <a:spLocks noGrp="1"/>
          </p:cNvSpPr>
          <p:nvPr>
            <p:ph type="body" sz="quarter" idx="22" hasCustomPrompt="1"/>
          </p:nvPr>
        </p:nvSpPr>
        <p:spPr>
          <a:xfrm>
            <a:off x="13185866" y="4258160"/>
            <a:ext cx="2286431" cy="2287670"/>
          </a:xfrm>
          <a:prstGeom prst="ellipse">
            <a:avLst/>
          </a:prstGeom>
          <a:noFill/>
          <a:ln w="28575">
            <a:solidFill>
              <a:schemeClr val="bg1"/>
            </a:solidFill>
            <a:prstDash val="dash"/>
          </a:ln>
          <a:effectLst/>
        </p:spPr>
        <p:txBody>
          <a:bodyPr lIns="91433" tIns="45717" rIns="91433" bIns="45717"/>
          <a:lstStyle/>
          <a:p>
            <a:pPr lvl="0"/>
            <a:r>
              <a:rPr kumimoji="1" lang="en-US" altLang="ja-JP" dirty="0"/>
              <a:t> </a:t>
            </a:r>
            <a:endParaRPr kumimoji="1" lang="ja-JP" altLang="en-US" dirty="0"/>
          </a:p>
        </p:txBody>
      </p:sp>
      <p:sp>
        <p:nvSpPr>
          <p:cNvPr id="25" name="図プレースホルダー 7"/>
          <p:cNvSpPr>
            <a:spLocks noGrp="1"/>
          </p:cNvSpPr>
          <p:nvPr>
            <p:ph type="pic" sz="quarter" idx="23" hasCustomPrompt="1"/>
          </p:nvPr>
        </p:nvSpPr>
        <p:spPr>
          <a:xfrm>
            <a:off x="13835371" y="4855133"/>
            <a:ext cx="987425" cy="987425"/>
          </a:xfrm>
          <a:prstGeom prst="rect">
            <a:avLst/>
          </a:prstGeom>
          <a:effectLst>
            <a:innerShdw blurRad="63500" dist="50800" dir="18900000">
              <a:prstClr val="black">
                <a:alpha val="50000"/>
              </a:prstClr>
            </a:innerShdw>
          </a:effectLst>
        </p:spPr>
        <p:txBody>
          <a:bodyPr lIns="91433" tIns="45717" rIns="91433" bIns="45717">
            <a:normAutofit/>
          </a:bodyPr>
          <a:lstStyle>
            <a:lvl1pPr>
              <a:defRPr sz="1600">
                <a:solidFill>
                  <a:schemeClr val="bg2"/>
                </a:solidFill>
              </a:defRPr>
            </a:lvl1pPr>
          </a:lstStyle>
          <a:p>
            <a:r>
              <a:rPr kumimoji="1" lang="en-US" altLang="ja-JP" dirty="0"/>
              <a:t>Icon</a:t>
            </a:r>
            <a:endParaRPr kumimoji="1" lang="ja-JP" altLang="en-US" dirty="0"/>
          </a:p>
        </p:txBody>
      </p:sp>
      <p:sp>
        <p:nvSpPr>
          <p:cNvPr id="26" name="テキスト プレースホルダー 5"/>
          <p:cNvSpPr>
            <a:spLocks noGrp="1"/>
          </p:cNvSpPr>
          <p:nvPr>
            <p:ph type="body" sz="quarter" idx="24" hasCustomPrompt="1"/>
          </p:nvPr>
        </p:nvSpPr>
        <p:spPr>
          <a:xfrm>
            <a:off x="11881202" y="7517305"/>
            <a:ext cx="4895758" cy="1893983"/>
          </a:xfrm>
          <a:prstGeom prst="rect">
            <a:avLst/>
          </a:prstGeom>
        </p:spPr>
        <p:txBody>
          <a:bodyPr lIns="91433" tIns="45717" rIns="91433" bIns="45717"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7" name="テキスト プレースホルダー 5"/>
          <p:cNvSpPr>
            <a:spLocks noGrp="1"/>
          </p:cNvSpPr>
          <p:nvPr>
            <p:ph type="body" sz="quarter" idx="25" hasCustomPrompt="1"/>
          </p:nvPr>
        </p:nvSpPr>
        <p:spPr>
          <a:xfrm>
            <a:off x="11879727" y="6879137"/>
            <a:ext cx="4898708" cy="647693"/>
          </a:xfrm>
          <a:prstGeom prst="rect">
            <a:avLst/>
          </a:prstGeom>
        </p:spPr>
        <p:txBody>
          <a:bodyPr lIns="91433" tIns="45717" rIns="91433" bIns="45717" anchor="ctr">
            <a:noAutofit/>
          </a:bodyPr>
          <a:lstStyle>
            <a:lvl1pPr algn="ct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95348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par>
                                <p:cTn id="8" presetID="22" presetClass="entr" presetSubtype="2"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par>
                          <p:cTn id="14" fill="hold">
                            <p:stCondLst>
                              <p:cond delay="1000"/>
                            </p:stCondLst>
                            <p:childTnLst>
                              <p:par>
                                <p:cTn id="15" presetID="2" presetClass="entr" presetSubtype="1" decel="100000" fill="hold" grpId="0" nodeType="afterEffect">
                                  <p:stCondLst>
                                    <p:cond delay="25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750" fill="hold"/>
                                        <p:tgtEl>
                                          <p:spTgt spid="10"/>
                                        </p:tgtEl>
                                        <p:attrNameLst>
                                          <p:attrName>ppt_x</p:attrName>
                                        </p:attrNameLst>
                                      </p:cBhvr>
                                      <p:tavLst>
                                        <p:tav tm="0">
                                          <p:val>
                                            <p:strVal val="#ppt_x"/>
                                          </p:val>
                                        </p:tav>
                                        <p:tav tm="100000">
                                          <p:val>
                                            <p:strVal val="#ppt_x"/>
                                          </p:val>
                                        </p:tav>
                                      </p:tavLst>
                                    </p:anim>
                                    <p:anim calcmode="lin" valueType="num">
                                      <p:cBhvr additive="base">
                                        <p:cTn id="18" dur="750" fill="hold"/>
                                        <p:tgtEl>
                                          <p:spTgt spid="10"/>
                                        </p:tgtEl>
                                        <p:attrNameLst>
                                          <p:attrName>ppt_y</p:attrName>
                                        </p:attrNameLst>
                                      </p:cBhvr>
                                      <p:tavLst>
                                        <p:tav tm="0">
                                          <p:val>
                                            <p:strVal val="0-#ppt_h/2"/>
                                          </p:val>
                                        </p:tav>
                                        <p:tav tm="100000">
                                          <p:val>
                                            <p:strVal val="#ppt_y"/>
                                          </p:val>
                                        </p:tav>
                                      </p:tavLst>
                                    </p:anim>
                                  </p:childTnLst>
                                </p:cTn>
                              </p:par>
                              <p:par>
                                <p:cTn id="19" presetID="2" presetClass="entr" presetSubtype="1" decel="100000" fill="hold" grpId="0" nodeType="withEffect">
                                  <p:stCondLst>
                                    <p:cond delay="25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750" fill="hold"/>
                                        <p:tgtEl>
                                          <p:spTgt spid="8"/>
                                        </p:tgtEl>
                                        <p:attrNameLst>
                                          <p:attrName>ppt_x</p:attrName>
                                        </p:attrNameLst>
                                      </p:cBhvr>
                                      <p:tavLst>
                                        <p:tav tm="0">
                                          <p:val>
                                            <p:strVal val="#ppt_x"/>
                                          </p:val>
                                        </p:tav>
                                        <p:tav tm="100000">
                                          <p:val>
                                            <p:strVal val="#ppt_x"/>
                                          </p:val>
                                        </p:tav>
                                      </p:tavLst>
                                    </p:anim>
                                    <p:anim calcmode="lin" valueType="num">
                                      <p:cBhvr additive="base">
                                        <p:cTn id="22" dur="750" fill="hold"/>
                                        <p:tgtEl>
                                          <p:spTgt spid="8"/>
                                        </p:tgtEl>
                                        <p:attrNameLst>
                                          <p:attrName>ppt_y</p:attrName>
                                        </p:attrNameLst>
                                      </p:cBhvr>
                                      <p:tavLst>
                                        <p:tav tm="0">
                                          <p:val>
                                            <p:strVal val="0-#ppt_h/2"/>
                                          </p:val>
                                        </p:tav>
                                        <p:tav tm="100000">
                                          <p:val>
                                            <p:strVal val="#ppt_y"/>
                                          </p:val>
                                        </p:tav>
                                      </p:tavLst>
                                    </p:anim>
                                  </p:childTnLst>
                                </p:cTn>
                              </p:par>
                              <p:par>
                                <p:cTn id="23" presetID="2" presetClass="entr" presetSubtype="1" decel="100000" fill="hold" grpId="0" nodeType="withEffect">
                                  <p:stCondLst>
                                    <p:cond delay="25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750" fill="hold"/>
                                        <p:tgtEl>
                                          <p:spTgt spid="9"/>
                                        </p:tgtEl>
                                        <p:attrNameLst>
                                          <p:attrName>ppt_x</p:attrName>
                                        </p:attrNameLst>
                                      </p:cBhvr>
                                      <p:tavLst>
                                        <p:tav tm="0">
                                          <p:val>
                                            <p:strVal val="#ppt_x"/>
                                          </p:val>
                                        </p:tav>
                                        <p:tav tm="100000">
                                          <p:val>
                                            <p:strVal val="#ppt_x"/>
                                          </p:val>
                                        </p:tav>
                                      </p:tavLst>
                                    </p:anim>
                                    <p:anim calcmode="lin" valueType="num">
                                      <p:cBhvr additive="base">
                                        <p:cTn id="26" dur="750" fill="hold"/>
                                        <p:tgtEl>
                                          <p:spTgt spid="9"/>
                                        </p:tgtEl>
                                        <p:attrNameLst>
                                          <p:attrName>ppt_y</p:attrName>
                                        </p:attrNameLst>
                                      </p:cBhvr>
                                      <p:tavLst>
                                        <p:tav tm="0">
                                          <p:val>
                                            <p:strVal val="0-#ppt_h/2"/>
                                          </p:val>
                                        </p:tav>
                                        <p:tav tm="100000">
                                          <p:val>
                                            <p:strVal val="#ppt_y"/>
                                          </p:val>
                                        </p:tav>
                                      </p:tavLst>
                                    </p:anim>
                                  </p:childTnLst>
                                </p:cTn>
                              </p:par>
                            </p:childTnLst>
                          </p:cTn>
                        </p:par>
                        <p:par>
                          <p:cTn id="27" fill="hold">
                            <p:stCondLst>
                              <p:cond delay="2000"/>
                            </p:stCondLst>
                            <p:childTnLst>
                              <p:par>
                                <p:cTn id="28" presetID="2" presetClass="entr" presetSubtype="4" decel="100000" fill="hold" grpId="0" nodeType="after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 calcmode="lin" valueType="num">
                                      <p:cBhvr additive="base">
                                        <p:cTn id="30"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2">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decel="100000" fill="hold" grpId="0" nodeType="with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 calcmode="lin" valueType="num">
                                      <p:cBhvr additive="base">
                                        <p:cTn id="34"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2" presetClass="entr" presetSubtype="1" decel="100000" fill="hold" grpId="0" nodeType="afterEffect">
                                  <p:stCondLst>
                                    <p:cond delay="25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25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750" fill="hold"/>
                                        <p:tgtEl>
                                          <p:spTgt spid="18"/>
                                        </p:tgtEl>
                                        <p:attrNameLst>
                                          <p:attrName>ppt_x</p:attrName>
                                        </p:attrNameLst>
                                      </p:cBhvr>
                                      <p:tavLst>
                                        <p:tav tm="0">
                                          <p:val>
                                            <p:strVal val="#ppt_x"/>
                                          </p:val>
                                        </p:tav>
                                        <p:tav tm="100000">
                                          <p:val>
                                            <p:strVal val="#ppt_x"/>
                                          </p:val>
                                        </p:tav>
                                      </p:tavLst>
                                    </p:anim>
                                    <p:anim calcmode="lin" valueType="num">
                                      <p:cBhvr additive="base">
                                        <p:cTn id="44" dur="750" fill="hold"/>
                                        <p:tgtEl>
                                          <p:spTgt spid="18"/>
                                        </p:tgtEl>
                                        <p:attrNameLst>
                                          <p:attrName>ppt_y</p:attrName>
                                        </p:attrNameLst>
                                      </p:cBhvr>
                                      <p:tavLst>
                                        <p:tav tm="0">
                                          <p:val>
                                            <p:strVal val="0-#ppt_h/2"/>
                                          </p:val>
                                        </p:tav>
                                        <p:tav tm="100000">
                                          <p:val>
                                            <p:strVal val="#ppt_y"/>
                                          </p:val>
                                        </p:tav>
                                      </p:tavLst>
                                    </p:anim>
                                  </p:childTnLst>
                                </p:cTn>
                              </p:par>
                              <p:par>
                                <p:cTn id="45" presetID="2" presetClass="entr" presetSubtype="1" decel="100000" fill="hold" grpId="0" nodeType="withEffect">
                                  <p:stCondLst>
                                    <p:cond delay="25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750" fill="hold"/>
                                        <p:tgtEl>
                                          <p:spTgt spid="19"/>
                                        </p:tgtEl>
                                        <p:attrNameLst>
                                          <p:attrName>ppt_x</p:attrName>
                                        </p:attrNameLst>
                                      </p:cBhvr>
                                      <p:tavLst>
                                        <p:tav tm="0">
                                          <p:val>
                                            <p:strVal val="#ppt_x"/>
                                          </p:val>
                                        </p:tav>
                                        <p:tav tm="100000">
                                          <p:val>
                                            <p:strVal val="#ppt_x"/>
                                          </p:val>
                                        </p:tav>
                                      </p:tavLst>
                                    </p:anim>
                                    <p:anim calcmode="lin" valueType="num">
                                      <p:cBhvr additive="base">
                                        <p:cTn id="48" dur="750" fill="hold"/>
                                        <p:tgtEl>
                                          <p:spTgt spid="19"/>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4" decel="100000" fill="hold" grpId="0" nodeType="afterEffect">
                                  <p:stCondLst>
                                    <p:cond delay="0"/>
                                  </p:stCondLst>
                                  <p:childTnLst>
                                    <p:set>
                                      <p:cBhvr>
                                        <p:cTn id="51" dur="1" fill="hold">
                                          <p:stCondLst>
                                            <p:cond delay="0"/>
                                          </p:stCondLst>
                                        </p:cTn>
                                        <p:tgtEl>
                                          <p:spTgt spid="22">
                                            <p:txEl>
                                              <p:pRg st="0" end="0"/>
                                            </p:txEl>
                                          </p:spTgt>
                                        </p:tgtEl>
                                        <p:attrNameLst>
                                          <p:attrName>style.visibility</p:attrName>
                                        </p:attrNameLst>
                                      </p:cBhvr>
                                      <p:to>
                                        <p:strVal val="visible"/>
                                      </p:to>
                                    </p:set>
                                    <p:anim calcmode="lin" valueType="num">
                                      <p:cBhvr additive="base">
                                        <p:cTn id="52"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22">
                                            <p:txEl>
                                              <p:pRg st="0" end="0"/>
                                            </p:txEl>
                                          </p:spTgt>
                                        </p:tgtEl>
                                        <p:attrNameLst>
                                          <p:attrName>ppt_y</p:attrName>
                                        </p:attrNameLst>
                                      </p:cBhvr>
                                      <p:tavLst>
                                        <p:tav tm="0">
                                          <p:val>
                                            <p:strVal val="1+#ppt_h/2"/>
                                          </p:val>
                                        </p:tav>
                                        <p:tav tm="100000">
                                          <p:val>
                                            <p:strVal val="#ppt_y"/>
                                          </p:val>
                                        </p:tav>
                                      </p:tavLst>
                                    </p:anim>
                                  </p:childTnLst>
                                </p:cTn>
                              </p:par>
                              <p:par>
                                <p:cTn id="54" presetID="2" presetClass="entr" presetSubtype="4" decel="100000" fill="hold" grpId="0" nodeType="withEffect">
                                  <p:stCondLst>
                                    <p:cond delay="0"/>
                                  </p:stCondLst>
                                  <p:childTnLst>
                                    <p:set>
                                      <p:cBhvr>
                                        <p:cTn id="55" dur="1" fill="hold">
                                          <p:stCondLst>
                                            <p:cond delay="0"/>
                                          </p:stCondLst>
                                        </p:cTn>
                                        <p:tgtEl>
                                          <p:spTgt spid="21">
                                            <p:txEl>
                                              <p:pRg st="0" end="0"/>
                                            </p:txEl>
                                          </p:spTgt>
                                        </p:tgtEl>
                                        <p:attrNameLst>
                                          <p:attrName>style.visibility</p:attrName>
                                        </p:attrNameLst>
                                      </p:cBhvr>
                                      <p:to>
                                        <p:strVal val="visible"/>
                                      </p:to>
                                    </p:set>
                                    <p:anim calcmode="lin" valueType="num">
                                      <p:cBhvr additive="base">
                                        <p:cTn id="5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4000"/>
                            </p:stCondLst>
                            <p:childTnLst>
                              <p:par>
                                <p:cTn id="59" presetID="2" presetClass="entr" presetSubtype="1" decel="100000" fill="hold" grpId="0" nodeType="afterEffect">
                                  <p:stCondLst>
                                    <p:cond delay="25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750" fill="hold"/>
                                        <p:tgtEl>
                                          <p:spTgt spid="25"/>
                                        </p:tgtEl>
                                        <p:attrNameLst>
                                          <p:attrName>ppt_x</p:attrName>
                                        </p:attrNameLst>
                                      </p:cBhvr>
                                      <p:tavLst>
                                        <p:tav tm="0">
                                          <p:val>
                                            <p:strVal val="#ppt_x"/>
                                          </p:val>
                                        </p:tav>
                                        <p:tav tm="100000">
                                          <p:val>
                                            <p:strVal val="#ppt_x"/>
                                          </p:val>
                                        </p:tav>
                                      </p:tavLst>
                                    </p:anim>
                                    <p:anim calcmode="lin" valueType="num">
                                      <p:cBhvr additive="base">
                                        <p:cTn id="62" dur="750" fill="hold"/>
                                        <p:tgtEl>
                                          <p:spTgt spid="25"/>
                                        </p:tgtEl>
                                        <p:attrNameLst>
                                          <p:attrName>ppt_y</p:attrName>
                                        </p:attrNameLst>
                                      </p:cBhvr>
                                      <p:tavLst>
                                        <p:tav tm="0">
                                          <p:val>
                                            <p:strVal val="0-#ppt_h/2"/>
                                          </p:val>
                                        </p:tav>
                                        <p:tav tm="100000">
                                          <p:val>
                                            <p:strVal val="#ppt_y"/>
                                          </p:val>
                                        </p:tav>
                                      </p:tavLst>
                                    </p:anim>
                                  </p:childTnLst>
                                </p:cTn>
                              </p:par>
                              <p:par>
                                <p:cTn id="63" presetID="2" presetClass="entr" presetSubtype="1" decel="100000" fill="hold" grpId="0" nodeType="withEffect">
                                  <p:stCondLst>
                                    <p:cond delay="25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750" fill="hold"/>
                                        <p:tgtEl>
                                          <p:spTgt spid="23"/>
                                        </p:tgtEl>
                                        <p:attrNameLst>
                                          <p:attrName>ppt_x</p:attrName>
                                        </p:attrNameLst>
                                      </p:cBhvr>
                                      <p:tavLst>
                                        <p:tav tm="0">
                                          <p:val>
                                            <p:strVal val="#ppt_x"/>
                                          </p:val>
                                        </p:tav>
                                        <p:tav tm="100000">
                                          <p:val>
                                            <p:strVal val="#ppt_x"/>
                                          </p:val>
                                        </p:tav>
                                      </p:tavLst>
                                    </p:anim>
                                    <p:anim calcmode="lin" valueType="num">
                                      <p:cBhvr additive="base">
                                        <p:cTn id="66" dur="750" fill="hold"/>
                                        <p:tgtEl>
                                          <p:spTgt spid="23"/>
                                        </p:tgtEl>
                                        <p:attrNameLst>
                                          <p:attrName>ppt_y</p:attrName>
                                        </p:attrNameLst>
                                      </p:cBhvr>
                                      <p:tavLst>
                                        <p:tav tm="0">
                                          <p:val>
                                            <p:strVal val="0-#ppt_h/2"/>
                                          </p:val>
                                        </p:tav>
                                        <p:tav tm="100000">
                                          <p:val>
                                            <p:strVal val="#ppt_y"/>
                                          </p:val>
                                        </p:tav>
                                      </p:tavLst>
                                    </p:anim>
                                  </p:childTnLst>
                                </p:cTn>
                              </p:par>
                              <p:par>
                                <p:cTn id="67" presetID="2" presetClass="entr" presetSubtype="1" decel="100000" fill="hold" grpId="0" nodeType="withEffect">
                                  <p:stCondLst>
                                    <p:cond delay="25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750" fill="hold"/>
                                        <p:tgtEl>
                                          <p:spTgt spid="24"/>
                                        </p:tgtEl>
                                        <p:attrNameLst>
                                          <p:attrName>ppt_x</p:attrName>
                                        </p:attrNameLst>
                                      </p:cBhvr>
                                      <p:tavLst>
                                        <p:tav tm="0">
                                          <p:val>
                                            <p:strVal val="#ppt_x"/>
                                          </p:val>
                                        </p:tav>
                                        <p:tav tm="100000">
                                          <p:val>
                                            <p:strVal val="#ppt_x"/>
                                          </p:val>
                                        </p:tav>
                                      </p:tavLst>
                                    </p:anim>
                                    <p:anim calcmode="lin" valueType="num">
                                      <p:cBhvr additive="base">
                                        <p:cTn id="70" dur="750" fill="hold"/>
                                        <p:tgtEl>
                                          <p:spTgt spid="24"/>
                                        </p:tgtEl>
                                        <p:attrNameLst>
                                          <p:attrName>ppt_y</p:attrName>
                                        </p:attrNameLst>
                                      </p:cBhvr>
                                      <p:tavLst>
                                        <p:tav tm="0">
                                          <p:val>
                                            <p:strVal val="0-#ppt_h/2"/>
                                          </p:val>
                                        </p:tav>
                                        <p:tav tm="100000">
                                          <p:val>
                                            <p:strVal val="#ppt_y"/>
                                          </p:val>
                                        </p:tav>
                                      </p:tavLst>
                                    </p:anim>
                                  </p:childTnLst>
                                </p:cTn>
                              </p:par>
                            </p:childTnLst>
                          </p:cTn>
                        </p:par>
                        <p:par>
                          <p:cTn id="71" fill="hold">
                            <p:stCondLst>
                              <p:cond delay="5000"/>
                            </p:stCondLst>
                            <p:childTnLst>
                              <p:par>
                                <p:cTn id="72" presetID="2" presetClass="entr" presetSubtype="4" decel="100000" fill="hold" grpId="0" nodeType="afterEffect">
                                  <p:stCondLst>
                                    <p:cond delay="0"/>
                                  </p:stCondLst>
                                  <p:childTnLst>
                                    <p:set>
                                      <p:cBhvr>
                                        <p:cTn id="73" dur="1" fill="hold">
                                          <p:stCondLst>
                                            <p:cond delay="0"/>
                                          </p:stCondLst>
                                        </p:cTn>
                                        <p:tgtEl>
                                          <p:spTgt spid="27">
                                            <p:txEl>
                                              <p:pRg st="0" end="0"/>
                                            </p:txEl>
                                          </p:spTgt>
                                        </p:tgtEl>
                                        <p:attrNameLst>
                                          <p:attrName>style.visibility</p:attrName>
                                        </p:attrNameLst>
                                      </p:cBhvr>
                                      <p:to>
                                        <p:strVal val="visible"/>
                                      </p:to>
                                    </p:set>
                                    <p:anim calcmode="lin" valueType="num">
                                      <p:cBhvr additive="base">
                                        <p:cTn id="74"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27">
                                            <p:txEl>
                                              <p:pRg st="0" end="0"/>
                                            </p:txEl>
                                          </p:spTgt>
                                        </p:tgtEl>
                                        <p:attrNameLst>
                                          <p:attrName>ppt_y</p:attrName>
                                        </p:attrNameLst>
                                      </p:cBhvr>
                                      <p:tavLst>
                                        <p:tav tm="0">
                                          <p:val>
                                            <p:strVal val="1+#ppt_h/2"/>
                                          </p:val>
                                        </p:tav>
                                        <p:tav tm="100000">
                                          <p:val>
                                            <p:strVal val="#ppt_y"/>
                                          </p:val>
                                        </p:tav>
                                      </p:tavLst>
                                    </p:anim>
                                  </p:childTnLst>
                                </p:cTn>
                              </p:par>
                              <p:par>
                                <p:cTn id="76" presetID="2" presetClass="entr" presetSubtype="4" decel="100000" fill="hold" grpId="0" nodeType="withEffect">
                                  <p:stCondLst>
                                    <p:cond delay="0"/>
                                  </p:stCondLst>
                                  <p:childTnLst>
                                    <p:set>
                                      <p:cBhvr>
                                        <p:cTn id="77" dur="1" fill="hold">
                                          <p:stCondLst>
                                            <p:cond delay="0"/>
                                          </p:stCondLst>
                                        </p:cTn>
                                        <p:tgtEl>
                                          <p:spTgt spid="26">
                                            <p:txEl>
                                              <p:pRg st="0" end="0"/>
                                            </p:txEl>
                                          </p:spTgt>
                                        </p:tgtEl>
                                        <p:attrNameLst>
                                          <p:attrName>style.visibility</p:attrName>
                                        </p:attrNameLst>
                                      </p:cBhvr>
                                      <p:to>
                                        <p:strVal val="visible"/>
                                      </p:to>
                                    </p:set>
                                    <p:anim calcmode="lin" valueType="num">
                                      <p:cBhvr additive="base">
                                        <p:cTn id="78"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tmplLst>
          <p:tmpl>
            <p:tnLst>
              <p:par>
                <p:cTn presetID="2" presetClass="entr" presetSubtype="1" decel="100000" fill="hold" nodeType="withEffect">
                  <p:stCondLst>
                    <p:cond delay="25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750" fill="hold"/>
                        <p:tgtEl>
                          <p:spTgt spid="8"/>
                        </p:tgtEl>
                        <p:attrNameLst>
                          <p:attrName>ppt_x</p:attrName>
                        </p:attrNameLst>
                      </p:cBhvr>
                      <p:tavLst>
                        <p:tav tm="0">
                          <p:val>
                            <p:strVal val="#ppt_x"/>
                          </p:val>
                        </p:tav>
                        <p:tav tm="100000">
                          <p:val>
                            <p:strVal val="#ppt_x"/>
                          </p:val>
                        </p:tav>
                      </p:tavLst>
                    </p:anim>
                    <p:anim calcmode="lin" valueType="num">
                      <p:cBhvr additive="base">
                        <p:cTn dur="750" fill="hold"/>
                        <p:tgtEl>
                          <p:spTgt spid="8"/>
                        </p:tgtEl>
                        <p:attrNameLst>
                          <p:attrName>ppt_y</p:attrName>
                        </p:attrNameLst>
                      </p:cBhvr>
                      <p:tavLst>
                        <p:tav tm="0">
                          <p:val>
                            <p:strVal val="0-#ppt_h/2"/>
                          </p:val>
                        </p:tav>
                        <p:tav tm="100000">
                          <p:val>
                            <p:strVal val="#ppt_y"/>
                          </p:val>
                        </p:tav>
                      </p:tavLst>
                    </p:anim>
                  </p:childTnLst>
                </p:cTn>
              </p:par>
            </p:tnLst>
          </p:tmpl>
        </p:tmplLst>
      </p:bldP>
      <p:bldP spid="9" grpId="0" animBg="1">
        <p:tmplLst>
          <p:tmpl>
            <p:tnLst>
              <p:par>
                <p:cTn presetID="2" presetClass="entr" presetSubtype="1" decel="100000" fill="hold" nodeType="withEffect">
                  <p:stCondLst>
                    <p:cond delay="25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750" fill="hold"/>
                        <p:tgtEl>
                          <p:spTgt spid="9"/>
                        </p:tgtEl>
                        <p:attrNameLst>
                          <p:attrName>ppt_x</p:attrName>
                        </p:attrNameLst>
                      </p:cBhvr>
                      <p:tavLst>
                        <p:tav tm="0">
                          <p:val>
                            <p:strVal val="#ppt_x"/>
                          </p:val>
                        </p:tav>
                        <p:tav tm="100000">
                          <p:val>
                            <p:strVal val="#ppt_x"/>
                          </p:val>
                        </p:tav>
                      </p:tavLst>
                    </p:anim>
                    <p:anim calcmode="lin" valueType="num">
                      <p:cBhvr additive="base">
                        <p:cTn dur="750" fill="hold"/>
                        <p:tgtEl>
                          <p:spTgt spid="9"/>
                        </p:tgtEl>
                        <p:attrNameLst>
                          <p:attrName>ppt_y</p:attrName>
                        </p:attrNameLst>
                      </p:cBhvr>
                      <p:tavLst>
                        <p:tav tm="0">
                          <p:val>
                            <p:strVal val="0-#ppt_h/2"/>
                          </p:val>
                        </p:tav>
                        <p:tav tm="100000">
                          <p:val>
                            <p:strVal val="#ppt_y"/>
                          </p:val>
                        </p:tav>
                      </p:tavLst>
                    </p:anim>
                  </p:childTnLst>
                </p:cTn>
              </p:par>
            </p:tnLst>
          </p:tmpl>
        </p:tmplLst>
      </p:bldP>
      <p:bldP spid="10" grpId="0"/>
      <p:bldP spid="11" grpId="0" build="p">
        <p:tmplLst>
          <p:tmpl lvl="1">
            <p:tnLst>
              <p:par>
                <p:cTn presetID="2" presetClass="entr" presetSubtype="4" decel="100000" fill="hold" nodeType="withEffect">
                  <p:stCondLst>
                    <p:cond delay="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build="p">
        <p:tmplLst>
          <p:tmpl lvl="1">
            <p:tnLst>
              <p:par>
                <p:cTn presetID="2" presetClass="entr" presetSubtype="4" decel="10000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ppt_x"/>
                          </p:val>
                        </p:tav>
                        <p:tav tm="100000">
                          <p:val>
                            <p:strVal val="#ppt_x"/>
                          </p:val>
                        </p:tav>
                      </p:tavLst>
                    </p:anim>
                    <p:anim calcmode="lin" valueType="num">
                      <p:cBhvr additive="base">
                        <p:cTn dur="500" fill="hold"/>
                        <p:tgtEl>
                          <p:spTgt spid="12"/>
                        </p:tgtEl>
                        <p:attrNameLst>
                          <p:attrName>ppt_y</p:attrName>
                        </p:attrNameLst>
                      </p:cBhvr>
                      <p:tavLst>
                        <p:tav tm="0">
                          <p:val>
                            <p:strVal val="1+#ppt_h/2"/>
                          </p:val>
                        </p:tav>
                        <p:tav tm="100000">
                          <p:val>
                            <p:strVal val="#ppt_y"/>
                          </p:val>
                        </p:tav>
                      </p:tavLst>
                    </p:anim>
                  </p:childTnLst>
                </p:cTn>
              </p:par>
            </p:tnLst>
          </p:tmpl>
        </p:tmplLst>
      </p:bldP>
      <p:bldP spid="18" grpId="0" animBg="1">
        <p:tmplLst>
          <p:tmpl>
            <p:tnLst>
              <p:par>
                <p:cTn presetID="2" presetClass="entr" presetSubtype="1" decel="100000" fill="hold" nodeType="withEffect">
                  <p:stCondLst>
                    <p:cond delay="250"/>
                  </p:stCondLst>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ppt_x"/>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animBg="1">
        <p:tmplLst>
          <p:tmpl>
            <p:tnLst>
              <p:par>
                <p:cTn presetID="2" presetClass="entr" presetSubtype="1"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750" fill="hold"/>
                        <p:tgtEl>
                          <p:spTgt spid="19"/>
                        </p:tgtEl>
                        <p:attrNameLst>
                          <p:attrName>ppt_x</p:attrName>
                        </p:attrNameLst>
                      </p:cBhvr>
                      <p:tavLst>
                        <p:tav tm="0">
                          <p:val>
                            <p:strVal val="#ppt_x"/>
                          </p:val>
                        </p:tav>
                        <p:tav tm="100000">
                          <p:val>
                            <p:strVal val="#ppt_x"/>
                          </p:val>
                        </p:tav>
                      </p:tavLst>
                    </p:anim>
                    <p:anim calcmode="lin" valueType="num">
                      <p:cBhvr additive="base">
                        <p:cTn dur="750" fill="hold"/>
                        <p:tgtEl>
                          <p:spTgt spid="19"/>
                        </p:tgtEl>
                        <p:attrNameLst>
                          <p:attrName>ppt_y</p:attrName>
                        </p:attrNameLst>
                      </p:cBhvr>
                      <p:tavLst>
                        <p:tav tm="0">
                          <p:val>
                            <p:strVal val="0-#ppt_h/2"/>
                          </p:val>
                        </p:tav>
                        <p:tav tm="100000">
                          <p:val>
                            <p:strVal val="#ppt_y"/>
                          </p:val>
                        </p:tav>
                      </p:tavLst>
                    </p:anim>
                  </p:childTnLst>
                </p:cTn>
              </p:par>
            </p:tnLst>
          </p:tmpl>
        </p:tmplLst>
      </p:bldP>
      <p:bldP spid="20" grpId="0"/>
      <p:bldP spid="21" grpId="0" build="p">
        <p:tmplLst>
          <p:tmpl lvl="1">
            <p:tnLst>
              <p:par>
                <p:cTn presetID="2" presetClass="entr" presetSubtype="4"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build="p">
        <p:tmplLst>
          <p:tmpl lvl="1">
            <p:tnLst>
              <p:par>
                <p:cTn presetID="2" presetClass="entr" presetSubtype="4" decel="10000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500" fill="hold"/>
                        <p:tgtEl>
                          <p:spTgt spid="22"/>
                        </p:tgtEl>
                        <p:attrNameLst>
                          <p:attrName>ppt_x</p:attrName>
                        </p:attrNameLst>
                      </p:cBhvr>
                      <p:tavLst>
                        <p:tav tm="0">
                          <p:val>
                            <p:strVal val="#ppt_x"/>
                          </p:val>
                        </p:tav>
                        <p:tav tm="100000">
                          <p:val>
                            <p:strVal val="#ppt_x"/>
                          </p:val>
                        </p:tav>
                      </p:tavLst>
                    </p:anim>
                    <p:anim calcmode="lin" valueType="num">
                      <p:cBhvr additive="base">
                        <p:cTn dur="500" fill="hold"/>
                        <p:tgtEl>
                          <p:spTgt spid="22"/>
                        </p:tgtEl>
                        <p:attrNameLst>
                          <p:attrName>ppt_y</p:attrName>
                        </p:attrNameLst>
                      </p:cBhvr>
                      <p:tavLst>
                        <p:tav tm="0">
                          <p:val>
                            <p:strVal val="1+#ppt_h/2"/>
                          </p:val>
                        </p:tav>
                        <p:tav tm="100000">
                          <p:val>
                            <p:strVal val="#ppt_y"/>
                          </p:val>
                        </p:tav>
                      </p:tavLst>
                    </p:anim>
                  </p:childTnLst>
                </p:cTn>
              </p:par>
            </p:tnLst>
          </p:tmpl>
        </p:tmplLst>
      </p:bldP>
      <p:bldP spid="23" grpId="0" animBg="1">
        <p:tmplLst>
          <p:tmpl>
            <p:tnLst>
              <p:par>
                <p:cTn presetID="2" presetClass="entr" presetSubtype="1" decel="100000" fill="hold" nodeType="withEffect">
                  <p:stCondLst>
                    <p:cond delay="25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750" fill="hold"/>
                        <p:tgtEl>
                          <p:spTgt spid="23"/>
                        </p:tgtEl>
                        <p:attrNameLst>
                          <p:attrName>ppt_x</p:attrName>
                        </p:attrNameLst>
                      </p:cBhvr>
                      <p:tavLst>
                        <p:tav tm="0">
                          <p:val>
                            <p:strVal val="#ppt_x"/>
                          </p:val>
                        </p:tav>
                        <p:tav tm="100000">
                          <p:val>
                            <p:strVal val="#ppt_x"/>
                          </p:val>
                        </p:tav>
                      </p:tavLst>
                    </p:anim>
                    <p:anim calcmode="lin" valueType="num">
                      <p:cBhvr additive="base">
                        <p:cTn dur="750" fill="hold"/>
                        <p:tgtEl>
                          <p:spTgt spid="23"/>
                        </p:tgtEl>
                        <p:attrNameLst>
                          <p:attrName>ppt_y</p:attrName>
                        </p:attrNameLst>
                      </p:cBhvr>
                      <p:tavLst>
                        <p:tav tm="0">
                          <p:val>
                            <p:strVal val="0-#ppt_h/2"/>
                          </p:val>
                        </p:tav>
                        <p:tav tm="100000">
                          <p:val>
                            <p:strVal val="#ppt_y"/>
                          </p:val>
                        </p:tav>
                      </p:tavLst>
                    </p:anim>
                  </p:childTnLst>
                </p:cTn>
              </p:par>
            </p:tnLst>
          </p:tmpl>
        </p:tmplLst>
      </p:bldP>
      <p:bldP spid="24" grpId="0" animBg="1">
        <p:tmplLst>
          <p:tmpl>
            <p:tnLst>
              <p:par>
                <p:cTn presetID="2" presetClass="entr" presetSubtype="1" decel="100000" fill="hold" nodeType="with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750" fill="hold"/>
                        <p:tgtEl>
                          <p:spTgt spid="24"/>
                        </p:tgtEl>
                        <p:attrNameLst>
                          <p:attrName>ppt_x</p:attrName>
                        </p:attrNameLst>
                      </p:cBhvr>
                      <p:tavLst>
                        <p:tav tm="0">
                          <p:val>
                            <p:strVal val="#ppt_x"/>
                          </p:val>
                        </p:tav>
                        <p:tav tm="100000">
                          <p:val>
                            <p:strVal val="#ppt_x"/>
                          </p:val>
                        </p:tav>
                      </p:tavLst>
                    </p:anim>
                    <p:anim calcmode="lin" valueType="num">
                      <p:cBhvr additive="base">
                        <p:cTn dur="750" fill="hold"/>
                        <p:tgtEl>
                          <p:spTgt spid="24"/>
                        </p:tgtEl>
                        <p:attrNameLst>
                          <p:attrName>ppt_y</p:attrName>
                        </p:attrNameLst>
                      </p:cBhvr>
                      <p:tavLst>
                        <p:tav tm="0">
                          <p:val>
                            <p:strVal val="0-#ppt_h/2"/>
                          </p:val>
                        </p:tav>
                        <p:tav tm="100000">
                          <p:val>
                            <p:strVal val="#ppt_y"/>
                          </p:val>
                        </p:tav>
                      </p:tavLst>
                    </p:anim>
                  </p:childTnLst>
                </p:cTn>
              </p:par>
            </p:tnLst>
          </p:tmpl>
        </p:tmplLst>
      </p:bldP>
      <p:bldP spid="25" grpId="0"/>
      <p:bldP spid="26" grpId="0" build="p">
        <p:tmplLst>
          <p:tmpl lvl="1">
            <p:tnLst>
              <p:par>
                <p:cTn presetID="2" presetClass="entr" presetSubtype="4" decel="100000" fill="hold" nodeType="withEffect">
                  <p:stCondLst>
                    <p:cond delay="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500" fill="hold"/>
                        <p:tgtEl>
                          <p:spTgt spid="26"/>
                        </p:tgtEl>
                        <p:attrNameLst>
                          <p:attrName>ppt_x</p:attrName>
                        </p:attrNameLst>
                      </p:cBhvr>
                      <p:tavLst>
                        <p:tav tm="0">
                          <p:val>
                            <p:strVal val="#ppt_x"/>
                          </p:val>
                        </p:tav>
                        <p:tav tm="100000">
                          <p:val>
                            <p:strVal val="#ppt_x"/>
                          </p:val>
                        </p:tav>
                      </p:tavLst>
                    </p:anim>
                    <p:anim calcmode="lin" valueType="num">
                      <p:cBhvr additive="base">
                        <p:cTn dur="500" fill="hold"/>
                        <p:tgtEl>
                          <p:spTgt spid="26"/>
                        </p:tgtEl>
                        <p:attrNameLst>
                          <p:attrName>ppt_y</p:attrName>
                        </p:attrNameLst>
                      </p:cBhvr>
                      <p:tavLst>
                        <p:tav tm="0">
                          <p:val>
                            <p:strVal val="1+#ppt_h/2"/>
                          </p:val>
                        </p:tav>
                        <p:tav tm="100000">
                          <p:val>
                            <p:strVal val="#ppt_y"/>
                          </p:val>
                        </p:tav>
                      </p:tavLst>
                    </p:anim>
                  </p:childTnLst>
                </p:cTn>
              </p:par>
            </p:tnLst>
          </p:tmpl>
        </p:tmplLst>
      </p:bldP>
      <p:bldP spid="27" grpId="0" build="p">
        <p:tmplLst>
          <p:tmpl lvl="1">
            <p:tnLst>
              <p:par>
                <p:cTn presetID="2" presetClass="entr" presetSubtype="4" decel="10000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 calcmode="lin" valueType="num">
                      <p:cBhvr additive="base">
                        <p:cTn dur="500" fill="hold"/>
                        <p:tgtEl>
                          <p:spTgt spid="27"/>
                        </p:tgtEl>
                        <p:attrNameLst>
                          <p:attrName>ppt_x</p:attrName>
                        </p:attrNameLst>
                      </p:cBhvr>
                      <p:tavLst>
                        <p:tav tm="0">
                          <p:val>
                            <p:strVal val="#ppt_x"/>
                          </p:val>
                        </p:tav>
                        <p:tav tm="100000">
                          <p:val>
                            <p:strVal val="#ppt_x"/>
                          </p:val>
                        </p:tav>
                      </p:tavLst>
                    </p:anim>
                    <p:anim calcmode="lin" valueType="num">
                      <p:cBhvr additive="base">
                        <p:cTn dur="500" fill="hold"/>
                        <p:tgtEl>
                          <p:spTgt spid="2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正方形/長方形 2"/>
          <p:cNvSpPr/>
          <p:nvPr userDrawn="1"/>
        </p:nvSpPr>
        <p:spPr>
          <a:xfrm>
            <a:off x="-29029" y="-29028"/>
            <a:ext cx="10492769" cy="10368000"/>
          </a:xfrm>
          <a:prstGeom prst="rect">
            <a:avLst/>
          </a:prstGeom>
          <a:blipFill dpi="0" rotWithShape="0">
            <a:blip r:embed="rId2"/>
            <a:srcRect/>
            <a:tile tx="0" ty="0" sx="100000" sy="100000" flip="none" algn="tl"/>
          </a:blipFill>
          <a:ln>
            <a:noFill/>
          </a:ln>
          <a:effectLst>
            <a:outerShdw blurRad="101600" dist="889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106" name="直線コネクタ 105"/>
          <p:cNvCxnSpPr/>
          <p:nvPr userDrawn="1"/>
        </p:nvCxnSpPr>
        <p:spPr>
          <a:xfrm>
            <a:off x="10325686"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プレースホルダー 5"/>
          <p:cNvSpPr>
            <a:spLocks noGrp="1"/>
          </p:cNvSpPr>
          <p:nvPr>
            <p:ph type="body" sz="quarter" idx="16" hasCustomPrompt="1"/>
          </p:nvPr>
        </p:nvSpPr>
        <p:spPr>
          <a:xfrm>
            <a:off x="1372411" y="2501895"/>
            <a:ext cx="7266247" cy="5689601"/>
          </a:xfrm>
          <a:prstGeom prst="rect">
            <a:avLst/>
          </a:prstGeom>
        </p:spPr>
        <p:txBody>
          <a:bodyPr lIns="91433" tIns="45717" rIns="91433" bIns="45717" anchor="ctr">
            <a:noAutofit/>
          </a:bodyPr>
          <a:lstStyle>
            <a:lvl1pPr algn="ctr">
              <a:lnSpc>
                <a:spcPts val="9999"/>
              </a:lnSpc>
              <a:spcBef>
                <a:spcPts val="0"/>
              </a:spcBef>
              <a:defRPr sz="120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grpSp>
        <p:nvGrpSpPr>
          <p:cNvPr id="50" name="グループ化 49"/>
          <p:cNvGrpSpPr/>
          <p:nvPr userDrawn="1"/>
        </p:nvGrpSpPr>
        <p:grpSpPr>
          <a:xfrm>
            <a:off x="8596455" y="859719"/>
            <a:ext cx="2002862" cy="1003665"/>
            <a:chOff x="7280704" y="761243"/>
            <a:chExt cx="2002861" cy="1003665"/>
          </a:xfrm>
        </p:grpSpPr>
        <p:sp>
          <p:nvSpPr>
            <p:cNvPr id="1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p:cNvGrpSpPr/>
          <p:nvPr userDrawn="1"/>
        </p:nvGrpSpPr>
        <p:grpSpPr>
          <a:xfrm>
            <a:off x="8596455" y="2364945"/>
            <a:ext cx="2002862" cy="1003665"/>
            <a:chOff x="7280704" y="2081261"/>
            <a:chExt cx="2002861" cy="1003665"/>
          </a:xfrm>
        </p:grpSpPr>
        <p:sp>
          <p:nvSpPr>
            <p:cNvPr id="43" name="二等辺三角形 10"/>
            <p:cNvSpPr/>
            <p:nvPr userDrawn="1"/>
          </p:nvSpPr>
          <p:spPr>
            <a:xfrm rot="16200000" flipH="1">
              <a:off x="7831989" y="1633753"/>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4"/>
            <p:cNvSpPr/>
            <p:nvPr userDrawn="1"/>
          </p:nvSpPr>
          <p:spPr>
            <a:xfrm>
              <a:off x="9105787" y="2081261"/>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p:nvPr/>
          </p:nvCxnSpPr>
          <p:spPr>
            <a:xfrm flipH="1">
              <a:off x="7815410" y="2294133"/>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flipH="1">
              <a:off x="7815410" y="2957708"/>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7468699" y="2294133"/>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flipV="1">
              <a:off x="7468699" y="2633859"/>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9" name="正方形/長方形 48"/>
            <p:cNvSpPr/>
            <p:nvPr userDrawn="1"/>
          </p:nvSpPr>
          <p:spPr>
            <a:xfrm>
              <a:off x="8227083" y="2185037"/>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2" name="グループ化 51"/>
          <p:cNvGrpSpPr/>
          <p:nvPr userDrawn="1"/>
        </p:nvGrpSpPr>
        <p:grpSpPr>
          <a:xfrm>
            <a:off x="8596455" y="3870171"/>
            <a:ext cx="2002862" cy="1003665"/>
            <a:chOff x="7280704" y="761243"/>
            <a:chExt cx="2002861" cy="1003665"/>
          </a:xfrm>
        </p:grpSpPr>
        <p:sp>
          <p:nvSpPr>
            <p:cNvPr id="53"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正方形/長方形 58"/>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0" name="グループ化 59"/>
          <p:cNvGrpSpPr/>
          <p:nvPr userDrawn="1"/>
        </p:nvGrpSpPr>
        <p:grpSpPr>
          <a:xfrm>
            <a:off x="8596455" y="5375397"/>
            <a:ext cx="2002862" cy="1003665"/>
            <a:chOff x="7280704" y="2081261"/>
            <a:chExt cx="2002861" cy="1003665"/>
          </a:xfrm>
        </p:grpSpPr>
        <p:sp>
          <p:nvSpPr>
            <p:cNvPr id="61" name="二等辺三角形 10"/>
            <p:cNvSpPr/>
            <p:nvPr userDrawn="1"/>
          </p:nvSpPr>
          <p:spPr>
            <a:xfrm rot="16200000" flipH="1">
              <a:off x="7831989" y="1633753"/>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14"/>
            <p:cNvSpPr/>
            <p:nvPr userDrawn="1"/>
          </p:nvSpPr>
          <p:spPr>
            <a:xfrm>
              <a:off x="9105787" y="2081261"/>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直線コネクタ 62"/>
            <p:cNvCxnSpPr/>
            <p:nvPr/>
          </p:nvCxnSpPr>
          <p:spPr>
            <a:xfrm flipH="1">
              <a:off x="7815410" y="2294133"/>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flipH="1">
              <a:off x="7815410" y="2957708"/>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flipH="1">
              <a:off x="7468699" y="2294133"/>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H="1" flipV="1">
              <a:off x="7468699" y="2633859"/>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7" name="正方形/長方形 66"/>
            <p:cNvSpPr/>
            <p:nvPr userDrawn="1"/>
          </p:nvSpPr>
          <p:spPr>
            <a:xfrm>
              <a:off x="8227083" y="2185037"/>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グループ化 67"/>
          <p:cNvGrpSpPr/>
          <p:nvPr userDrawn="1"/>
        </p:nvGrpSpPr>
        <p:grpSpPr>
          <a:xfrm>
            <a:off x="8596455" y="6880623"/>
            <a:ext cx="2002862" cy="1003665"/>
            <a:chOff x="7280704" y="761243"/>
            <a:chExt cx="2002861" cy="1003665"/>
          </a:xfrm>
        </p:grpSpPr>
        <p:sp>
          <p:nvSpPr>
            <p:cNvPr id="6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5" name="正方形/長方形 7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6" name="グループ化 75"/>
          <p:cNvGrpSpPr/>
          <p:nvPr userDrawn="1"/>
        </p:nvGrpSpPr>
        <p:grpSpPr>
          <a:xfrm>
            <a:off x="8596455" y="8385849"/>
            <a:ext cx="2002862" cy="1003665"/>
            <a:chOff x="7280704" y="2081261"/>
            <a:chExt cx="2002861" cy="1003665"/>
          </a:xfrm>
        </p:grpSpPr>
        <p:sp>
          <p:nvSpPr>
            <p:cNvPr id="77" name="二等辺三角形 10"/>
            <p:cNvSpPr/>
            <p:nvPr userDrawn="1"/>
          </p:nvSpPr>
          <p:spPr>
            <a:xfrm rot="16200000" flipH="1">
              <a:off x="7831989" y="1633753"/>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14"/>
            <p:cNvSpPr/>
            <p:nvPr userDrawn="1"/>
          </p:nvSpPr>
          <p:spPr>
            <a:xfrm>
              <a:off x="9105787" y="2081261"/>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9" name="直線コネクタ 78"/>
            <p:cNvCxnSpPr/>
            <p:nvPr/>
          </p:nvCxnSpPr>
          <p:spPr>
            <a:xfrm flipH="1">
              <a:off x="7815410" y="2294133"/>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H="1">
              <a:off x="7815410" y="2957708"/>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flipH="1">
              <a:off x="7468699" y="2294133"/>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H="1" flipV="1">
              <a:off x="7468699" y="2633859"/>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3" name="正方形/長方形 82"/>
            <p:cNvSpPr/>
            <p:nvPr userDrawn="1"/>
          </p:nvSpPr>
          <p:spPr>
            <a:xfrm>
              <a:off x="8227083" y="2185037"/>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84" name="グループ化 83"/>
          <p:cNvGrpSpPr/>
          <p:nvPr userDrawn="1"/>
        </p:nvGrpSpPr>
        <p:grpSpPr>
          <a:xfrm>
            <a:off x="16778434" y="339172"/>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3"/>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88" name="テキスト プレースホルダー 5"/>
          <p:cNvSpPr>
            <a:spLocks noGrp="1"/>
          </p:cNvSpPr>
          <p:nvPr>
            <p:ph type="body" sz="quarter" idx="21" hasCustomPrompt="1"/>
          </p:nvPr>
        </p:nvSpPr>
        <p:spPr>
          <a:xfrm>
            <a:off x="8957806" y="1072592"/>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89" name="テキスト プレースホルダー 5"/>
          <p:cNvSpPr>
            <a:spLocks noGrp="1"/>
          </p:cNvSpPr>
          <p:nvPr>
            <p:ph type="body" sz="quarter" idx="22" hasCustomPrompt="1"/>
          </p:nvPr>
        </p:nvSpPr>
        <p:spPr>
          <a:xfrm>
            <a:off x="8957806" y="2576816"/>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90" name="テキスト プレースホルダー 5"/>
          <p:cNvSpPr>
            <a:spLocks noGrp="1"/>
          </p:cNvSpPr>
          <p:nvPr>
            <p:ph type="body" sz="quarter" idx="23" hasCustomPrompt="1"/>
          </p:nvPr>
        </p:nvSpPr>
        <p:spPr>
          <a:xfrm>
            <a:off x="8957806" y="4081040"/>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91" name="テキスト プレースホルダー 5"/>
          <p:cNvSpPr>
            <a:spLocks noGrp="1"/>
          </p:cNvSpPr>
          <p:nvPr>
            <p:ph type="body" sz="quarter" idx="24" hasCustomPrompt="1"/>
          </p:nvPr>
        </p:nvSpPr>
        <p:spPr>
          <a:xfrm>
            <a:off x="8957806" y="5585264"/>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92" name="テキスト プレースホルダー 5"/>
          <p:cNvSpPr>
            <a:spLocks noGrp="1"/>
          </p:cNvSpPr>
          <p:nvPr>
            <p:ph type="body" sz="quarter" idx="25" hasCustomPrompt="1"/>
          </p:nvPr>
        </p:nvSpPr>
        <p:spPr>
          <a:xfrm>
            <a:off x="8957806" y="7089488"/>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93" name="テキスト プレースホルダー 5"/>
          <p:cNvSpPr>
            <a:spLocks noGrp="1"/>
          </p:cNvSpPr>
          <p:nvPr>
            <p:ph type="body" sz="quarter" idx="26" hasCustomPrompt="1"/>
          </p:nvPr>
        </p:nvSpPr>
        <p:spPr>
          <a:xfrm>
            <a:off x="8957806" y="8593714"/>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94" name="テキスト プレースホルダー 5"/>
          <p:cNvSpPr>
            <a:spLocks noGrp="1"/>
          </p:cNvSpPr>
          <p:nvPr>
            <p:ph type="body" sz="quarter" idx="13" hasCustomPrompt="1"/>
          </p:nvPr>
        </p:nvSpPr>
        <p:spPr>
          <a:xfrm>
            <a:off x="10669656" y="928571"/>
            <a:ext cx="5705138" cy="972107"/>
          </a:xfrm>
          <a:prstGeom prst="rect">
            <a:avLst/>
          </a:prstGeom>
        </p:spPr>
        <p:txBody>
          <a:bodyPr lIns="91433" tIns="45717" rIns="91433" bIns="45717"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HEADING GORS Here</a:t>
            </a:r>
            <a:endParaRPr kumimoji="1" lang="ja-JP" altLang="en-US" dirty="0"/>
          </a:p>
        </p:txBody>
      </p:sp>
      <p:sp>
        <p:nvSpPr>
          <p:cNvPr id="95" name="テキスト プレースホルダー 5"/>
          <p:cNvSpPr>
            <a:spLocks noGrp="1"/>
          </p:cNvSpPr>
          <p:nvPr>
            <p:ph type="body" sz="quarter" idx="12" hasCustomPrompt="1"/>
          </p:nvPr>
        </p:nvSpPr>
        <p:spPr>
          <a:xfrm>
            <a:off x="10669657" y="7644803"/>
            <a:ext cx="5711897" cy="528732"/>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96" name="テキスト プレースホルダー 5"/>
          <p:cNvSpPr>
            <a:spLocks noGrp="1"/>
          </p:cNvSpPr>
          <p:nvPr>
            <p:ph type="body" sz="quarter" idx="27" hasCustomPrompt="1"/>
          </p:nvPr>
        </p:nvSpPr>
        <p:spPr>
          <a:xfrm>
            <a:off x="10669656" y="6950219"/>
            <a:ext cx="5705138" cy="972107"/>
          </a:xfrm>
          <a:prstGeom prst="rect">
            <a:avLst/>
          </a:prstGeom>
        </p:spPr>
        <p:txBody>
          <a:bodyPr lIns="91433" tIns="45717" rIns="91433" bIns="45717"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HEADING GORS Here</a:t>
            </a:r>
            <a:endParaRPr kumimoji="1" lang="ja-JP" altLang="en-US" dirty="0"/>
          </a:p>
        </p:txBody>
      </p:sp>
      <p:sp>
        <p:nvSpPr>
          <p:cNvPr id="97" name="テキスト プレースホルダー 5"/>
          <p:cNvSpPr>
            <a:spLocks noGrp="1"/>
          </p:cNvSpPr>
          <p:nvPr>
            <p:ph type="body" sz="quarter" idx="28" hasCustomPrompt="1"/>
          </p:nvPr>
        </p:nvSpPr>
        <p:spPr>
          <a:xfrm>
            <a:off x="10669657" y="6138921"/>
            <a:ext cx="5711897" cy="528732"/>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98" name="テキスト プレースホルダー 5"/>
          <p:cNvSpPr>
            <a:spLocks noGrp="1"/>
          </p:cNvSpPr>
          <p:nvPr>
            <p:ph type="body" sz="quarter" idx="29" hasCustomPrompt="1"/>
          </p:nvPr>
        </p:nvSpPr>
        <p:spPr>
          <a:xfrm>
            <a:off x="10669656" y="3939395"/>
            <a:ext cx="5705138" cy="972107"/>
          </a:xfrm>
          <a:prstGeom prst="rect">
            <a:avLst/>
          </a:prstGeom>
        </p:spPr>
        <p:txBody>
          <a:bodyPr lIns="91433" tIns="45717" rIns="91433" bIns="45717"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HEADING GORS Here</a:t>
            </a:r>
            <a:endParaRPr kumimoji="1" lang="ja-JP" altLang="en-US" dirty="0"/>
          </a:p>
        </p:txBody>
      </p:sp>
      <p:sp>
        <p:nvSpPr>
          <p:cNvPr id="99" name="テキスト プレースホルダー 5"/>
          <p:cNvSpPr>
            <a:spLocks noGrp="1"/>
          </p:cNvSpPr>
          <p:nvPr>
            <p:ph type="body" sz="quarter" idx="30" hasCustomPrompt="1"/>
          </p:nvPr>
        </p:nvSpPr>
        <p:spPr>
          <a:xfrm>
            <a:off x="10669657" y="1621275"/>
            <a:ext cx="5711897" cy="528732"/>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00" name="テキスト プレースホルダー 5"/>
          <p:cNvSpPr>
            <a:spLocks noGrp="1"/>
          </p:cNvSpPr>
          <p:nvPr>
            <p:ph type="body" sz="quarter" idx="31" hasCustomPrompt="1"/>
          </p:nvPr>
        </p:nvSpPr>
        <p:spPr>
          <a:xfrm>
            <a:off x="10669656" y="5444807"/>
            <a:ext cx="5705138" cy="972107"/>
          </a:xfrm>
          <a:prstGeom prst="rect">
            <a:avLst/>
          </a:prstGeom>
        </p:spPr>
        <p:txBody>
          <a:bodyPr lIns="91433" tIns="45717" rIns="91433" bIns="45717"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HEADING GORS Here</a:t>
            </a:r>
            <a:endParaRPr kumimoji="1" lang="ja-JP" altLang="en-US" dirty="0"/>
          </a:p>
        </p:txBody>
      </p:sp>
      <p:sp>
        <p:nvSpPr>
          <p:cNvPr id="101" name="テキスト プレースホルダー 5"/>
          <p:cNvSpPr>
            <a:spLocks noGrp="1"/>
          </p:cNvSpPr>
          <p:nvPr>
            <p:ph type="body" sz="quarter" idx="32" hasCustomPrompt="1"/>
          </p:nvPr>
        </p:nvSpPr>
        <p:spPr>
          <a:xfrm>
            <a:off x="10669657" y="3127157"/>
            <a:ext cx="5711897" cy="528732"/>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02" name="テキスト プレースホルダー 5"/>
          <p:cNvSpPr>
            <a:spLocks noGrp="1"/>
          </p:cNvSpPr>
          <p:nvPr>
            <p:ph type="body" sz="quarter" idx="33" hasCustomPrompt="1"/>
          </p:nvPr>
        </p:nvSpPr>
        <p:spPr>
          <a:xfrm>
            <a:off x="10669656" y="2433983"/>
            <a:ext cx="5705138" cy="972107"/>
          </a:xfrm>
          <a:prstGeom prst="rect">
            <a:avLst/>
          </a:prstGeom>
        </p:spPr>
        <p:txBody>
          <a:bodyPr lIns="91433" tIns="45717" rIns="91433" bIns="45717"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HEADING GORS Here</a:t>
            </a:r>
            <a:endParaRPr kumimoji="1" lang="ja-JP" altLang="en-US" dirty="0"/>
          </a:p>
        </p:txBody>
      </p:sp>
      <p:sp>
        <p:nvSpPr>
          <p:cNvPr id="103" name="テキスト プレースホルダー 5"/>
          <p:cNvSpPr>
            <a:spLocks noGrp="1"/>
          </p:cNvSpPr>
          <p:nvPr>
            <p:ph type="body" sz="quarter" idx="34" hasCustomPrompt="1"/>
          </p:nvPr>
        </p:nvSpPr>
        <p:spPr>
          <a:xfrm>
            <a:off x="10669657" y="4633040"/>
            <a:ext cx="5711897" cy="528732"/>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04" name="テキスト プレースホルダー 5"/>
          <p:cNvSpPr>
            <a:spLocks noGrp="1"/>
          </p:cNvSpPr>
          <p:nvPr>
            <p:ph type="body" sz="quarter" idx="35" hasCustomPrompt="1"/>
          </p:nvPr>
        </p:nvSpPr>
        <p:spPr>
          <a:xfrm>
            <a:off x="10669656" y="8455634"/>
            <a:ext cx="5705138" cy="972107"/>
          </a:xfrm>
          <a:prstGeom prst="rect">
            <a:avLst/>
          </a:prstGeom>
        </p:spPr>
        <p:txBody>
          <a:bodyPr lIns="91433" tIns="45717" rIns="91433" bIns="45717" anchor="ctr">
            <a:noAutofit/>
          </a:bodyPr>
          <a:lstStyle>
            <a:lvl1pPr algn="l">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HEADING GORS Here</a:t>
            </a:r>
            <a:endParaRPr kumimoji="1" lang="ja-JP" altLang="en-US" dirty="0"/>
          </a:p>
        </p:txBody>
      </p:sp>
      <p:sp>
        <p:nvSpPr>
          <p:cNvPr id="105" name="テキスト プレースホルダー 5"/>
          <p:cNvSpPr>
            <a:spLocks noGrp="1"/>
          </p:cNvSpPr>
          <p:nvPr>
            <p:ph type="body" sz="quarter" idx="36" hasCustomPrompt="1"/>
          </p:nvPr>
        </p:nvSpPr>
        <p:spPr>
          <a:xfrm>
            <a:off x="10669657" y="9150686"/>
            <a:ext cx="5711897" cy="528732"/>
          </a:xfrm>
          <a:prstGeom prst="rect">
            <a:avLst/>
          </a:prstGeom>
        </p:spPr>
        <p:txBody>
          <a:bodyPr lIns="91433" tIns="45717" rIns="91433" bIns="45717"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25974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up)">
                                      <p:cBhvr>
                                        <p:cTn id="20" dur="500"/>
                                        <p:tgtEl>
                                          <p:spTgt spid="106"/>
                                        </p:tgtEl>
                                      </p:cBhvr>
                                    </p:animEffect>
                                  </p:childTnLst>
                                </p:cTn>
                              </p:par>
                              <p:par>
                                <p:cTn id="21" presetID="2" presetClass="entr" presetSubtype="9" decel="100000" fill="hold" grpId="0" nodeType="withEffect">
                                  <p:stCondLst>
                                    <p:cond delay="250"/>
                                  </p:stCondLst>
                                  <p:iterate type="wd">
                                    <p:tmPct val="10000"/>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0-#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2075"/>
                            </p:stCondLst>
                            <p:childTnLst>
                              <p:par>
                                <p:cTn id="26" presetID="22" presetClass="entr" presetSubtype="2" fill="hold"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ipe(right)">
                                      <p:cBhvr>
                                        <p:cTn id="28" dur="500"/>
                                        <p:tgtEl>
                                          <p:spTgt spid="50"/>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88">
                                            <p:txEl>
                                              <p:pRg st="0" end="0"/>
                                            </p:txEl>
                                          </p:spTgt>
                                        </p:tgtEl>
                                        <p:attrNameLst>
                                          <p:attrName>style.visibility</p:attrName>
                                        </p:attrNameLst>
                                      </p:cBhvr>
                                      <p:to>
                                        <p:strVal val="visible"/>
                                      </p:to>
                                    </p:set>
                                    <p:animEffect transition="in" filter="wipe(right)">
                                      <p:cBhvr>
                                        <p:cTn id="31" dur="500"/>
                                        <p:tgtEl>
                                          <p:spTgt spid="88">
                                            <p:txEl>
                                              <p:pRg st="0" end="0"/>
                                            </p:txEl>
                                          </p:spTgt>
                                        </p:tgtEl>
                                      </p:cBhvr>
                                    </p:animEffect>
                                  </p:childTnLst>
                                </p:cTn>
                              </p:par>
                            </p:childTnLst>
                          </p:cTn>
                        </p:par>
                        <p:par>
                          <p:cTn id="32" fill="hold">
                            <p:stCondLst>
                              <p:cond delay="2575"/>
                            </p:stCondLst>
                            <p:childTnLst>
                              <p:par>
                                <p:cTn id="33" presetID="2" presetClass="entr" presetSubtype="2" decel="100000" fill="hold" grpId="0"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additive="base">
                                        <p:cTn id="35" dur="500" fill="hold"/>
                                        <p:tgtEl>
                                          <p:spTgt spid="94"/>
                                        </p:tgtEl>
                                        <p:attrNameLst>
                                          <p:attrName>ppt_x</p:attrName>
                                        </p:attrNameLst>
                                      </p:cBhvr>
                                      <p:tavLst>
                                        <p:tav tm="0">
                                          <p:val>
                                            <p:strVal val="1+#ppt_w/2"/>
                                          </p:val>
                                        </p:tav>
                                        <p:tav tm="100000">
                                          <p:val>
                                            <p:strVal val="#ppt_x"/>
                                          </p:val>
                                        </p:tav>
                                      </p:tavLst>
                                    </p:anim>
                                    <p:anim calcmode="lin" valueType="num">
                                      <p:cBhvr additive="base">
                                        <p:cTn id="36" dur="500" fill="hold"/>
                                        <p:tgtEl>
                                          <p:spTgt spid="94"/>
                                        </p:tgtEl>
                                        <p:attrNameLst>
                                          <p:attrName>ppt_y</p:attrName>
                                        </p:attrNameLst>
                                      </p:cBhvr>
                                      <p:tavLst>
                                        <p:tav tm="0">
                                          <p:val>
                                            <p:strVal val="#ppt_y"/>
                                          </p:val>
                                        </p:tav>
                                        <p:tav tm="100000">
                                          <p:val>
                                            <p:strVal val="#ppt_y"/>
                                          </p:val>
                                        </p:tav>
                                      </p:tavLst>
                                    </p:anim>
                                  </p:childTnLst>
                                </p:cTn>
                              </p:par>
                            </p:childTnLst>
                          </p:cTn>
                        </p:par>
                        <p:par>
                          <p:cTn id="37" fill="hold">
                            <p:stCondLst>
                              <p:cond delay="3075"/>
                            </p:stCondLst>
                            <p:childTnLst>
                              <p:par>
                                <p:cTn id="38" presetID="22" presetClass="entr" presetSubtype="8" fill="hold" grpId="0" nodeType="afterEffect">
                                  <p:stCondLst>
                                    <p:cond delay="0"/>
                                  </p:stCondLst>
                                  <p:childTnLst>
                                    <p:set>
                                      <p:cBhvr>
                                        <p:cTn id="39" dur="1" fill="hold">
                                          <p:stCondLst>
                                            <p:cond delay="0"/>
                                          </p:stCondLst>
                                        </p:cTn>
                                        <p:tgtEl>
                                          <p:spTgt spid="99">
                                            <p:txEl>
                                              <p:pRg st="0" end="0"/>
                                            </p:txEl>
                                          </p:spTgt>
                                        </p:tgtEl>
                                        <p:attrNameLst>
                                          <p:attrName>style.visibility</p:attrName>
                                        </p:attrNameLst>
                                      </p:cBhvr>
                                      <p:to>
                                        <p:strVal val="visible"/>
                                      </p:to>
                                    </p:set>
                                    <p:animEffect transition="in" filter="wipe(left)">
                                      <p:cBhvr>
                                        <p:cTn id="40" dur="500"/>
                                        <p:tgtEl>
                                          <p:spTgt spid="99">
                                            <p:txEl>
                                              <p:pRg st="0" end="0"/>
                                            </p:txEl>
                                          </p:spTgt>
                                        </p:tgtEl>
                                      </p:cBhvr>
                                    </p:animEffect>
                                  </p:childTnLst>
                                </p:cTn>
                              </p:par>
                            </p:childTnLst>
                          </p:cTn>
                        </p:par>
                        <p:par>
                          <p:cTn id="41" fill="hold">
                            <p:stCondLst>
                              <p:cond delay="3575"/>
                            </p:stCondLst>
                            <p:childTnLst>
                              <p:par>
                                <p:cTn id="42" presetID="22" presetClass="entr" presetSubtype="2" fill="hold" nodeType="afterEffect">
                                  <p:stCondLst>
                                    <p:cond delay="0"/>
                                  </p:stCondLst>
                                  <p:childTnLst>
                                    <p:set>
                                      <p:cBhvr>
                                        <p:cTn id="43" dur="1" fill="hold">
                                          <p:stCondLst>
                                            <p:cond delay="0"/>
                                          </p:stCondLst>
                                        </p:cTn>
                                        <p:tgtEl>
                                          <p:spTgt spid="51"/>
                                        </p:tgtEl>
                                        <p:attrNameLst>
                                          <p:attrName>style.visibility</p:attrName>
                                        </p:attrNameLst>
                                      </p:cBhvr>
                                      <p:to>
                                        <p:strVal val="visible"/>
                                      </p:to>
                                    </p:set>
                                    <p:animEffect transition="in" filter="wipe(right)">
                                      <p:cBhvr>
                                        <p:cTn id="44" dur="500"/>
                                        <p:tgtEl>
                                          <p:spTgt spid="51"/>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89">
                                            <p:txEl>
                                              <p:pRg st="0" end="0"/>
                                            </p:txEl>
                                          </p:spTgt>
                                        </p:tgtEl>
                                        <p:attrNameLst>
                                          <p:attrName>style.visibility</p:attrName>
                                        </p:attrNameLst>
                                      </p:cBhvr>
                                      <p:to>
                                        <p:strVal val="visible"/>
                                      </p:to>
                                    </p:set>
                                    <p:animEffect transition="in" filter="wipe(right)">
                                      <p:cBhvr>
                                        <p:cTn id="47" dur="500"/>
                                        <p:tgtEl>
                                          <p:spTgt spid="89">
                                            <p:txEl>
                                              <p:pRg st="0" end="0"/>
                                            </p:txEl>
                                          </p:spTgt>
                                        </p:tgtEl>
                                      </p:cBhvr>
                                    </p:animEffect>
                                  </p:childTnLst>
                                </p:cTn>
                              </p:par>
                            </p:childTnLst>
                          </p:cTn>
                        </p:par>
                        <p:par>
                          <p:cTn id="48" fill="hold">
                            <p:stCondLst>
                              <p:cond delay="4075"/>
                            </p:stCondLst>
                            <p:childTnLst>
                              <p:par>
                                <p:cTn id="49" presetID="2" presetClass="entr" presetSubtype="2" decel="100000" fill="hold" grpId="0" nodeType="afterEffect">
                                  <p:stCondLst>
                                    <p:cond delay="0"/>
                                  </p:stCondLst>
                                  <p:childTnLst>
                                    <p:set>
                                      <p:cBhvr>
                                        <p:cTn id="50" dur="1" fill="hold">
                                          <p:stCondLst>
                                            <p:cond delay="0"/>
                                          </p:stCondLst>
                                        </p:cTn>
                                        <p:tgtEl>
                                          <p:spTgt spid="102"/>
                                        </p:tgtEl>
                                        <p:attrNameLst>
                                          <p:attrName>style.visibility</p:attrName>
                                        </p:attrNameLst>
                                      </p:cBhvr>
                                      <p:to>
                                        <p:strVal val="visible"/>
                                      </p:to>
                                    </p:set>
                                    <p:anim calcmode="lin" valueType="num">
                                      <p:cBhvr additive="base">
                                        <p:cTn id="51" dur="500" fill="hold"/>
                                        <p:tgtEl>
                                          <p:spTgt spid="102"/>
                                        </p:tgtEl>
                                        <p:attrNameLst>
                                          <p:attrName>ppt_x</p:attrName>
                                        </p:attrNameLst>
                                      </p:cBhvr>
                                      <p:tavLst>
                                        <p:tav tm="0">
                                          <p:val>
                                            <p:strVal val="1+#ppt_w/2"/>
                                          </p:val>
                                        </p:tav>
                                        <p:tav tm="100000">
                                          <p:val>
                                            <p:strVal val="#ppt_x"/>
                                          </p:val>
                                        </p:tav>
                                      </p:tavLst>
                                    </p:anim>
                                    <p:anim calcmode="lin" valueType="num">
                                      <p:cBhvr additive="base">
                                        <p:cTn id="52" dur="500" fill="hold"/>
                                        <p:tgtEl>
                                          <p:spTgt spid="102"/>
                                        </p:tgtEl>
                                        <p:attrNameLst>
                                          <p:attrName>ppt_y</p:attrName>
                                        </p:attrNameLst>
                                      </p:cBhvr>
                                      <p:tavLst>
                                        <p:tav tm="0">
                                          <p:val>
                                            <p:strVal val="#ppt_y"/>
                                          </p:val>
                                        </p:tav>
                                        <p:tav tm="100000">
                                          <p:val>
                                            <p:strVal val="#ppt_y"/>
                                          </p:val>
                                        </p:tav>
                                      </p:tavLst>
                                    </p:anim>
                                  </p:childTnLst>
                                </p:cTn>
                              </p:par>
                            </p:childTnLst>
                          </p:cTn>
                        </p:par>
                        <p:par>
                          <p:cTn id="53" fill="hold">
                            <p:stCondLst>
                              <p:cond delay="4575"/>
                            </p:stCondLst>
                            <p:childTnLst>
                              <p:par>
                                <p:cTn id="54" presetID="22" presetClass="entr" presetSubtype="8" fill="hold" grpId="0" nodeType="afterEffect">
                                  <p:stCondLst>
                                    <p:cond delay="0"/>
                                  </p:stCondLst>
                                  <p:childTnLst>
                                    <p:set>
                                      <p:cBhvr>
                                        <p:cTn id="55" dur="1" fill="hold">
                                          <p:stCondLst>
                                            <p:cond delay="0"/>
                                          </p:stCondLst>
                                        </p:cTn>
                                        <p:tgtEl>
                                          <p:spTgt spid="101">
                                            <p:txEl>
                                              <p:pRg st="0" end="0"/>
                                            </p:txEl>
                                          </p:spTgt>
                                        </p:tgtEl>
                                        <p:attrNameLst>
                                          <p:attrName>style.visibility</p:attrName>
                                        </p:attrNameLst>
                                      </p:cBhvr>
                                      <p:to>
                                        <p:strVal val="visible"/>
                                      </p:to>
                                    </p:set>
                                    <p:animEffect transition="in" filter="wipe(left)">
                                      <p:cBhvr>
                                        <p:cTn id="56" dur="500"/>
                                        <p:tgtEl>
                                          <p:spTgt spid="101">
                                            <p:txEl>
                                              <p:pRg st="0" end="0"/>
                                            </p:txEl>
                                          </p:spTgt>
                                        </p:tgtEl>
                                      </p:cBhvr>
                                    </p:animEffect>
                                  </p:childTnLst>
                                </p:cTn>
                              </p:par>
                            </p:childTnLst>
                          </p:cTn>
                        </p:par>
                        <p:par>
                          <p:cTn id="57" fill="hold">
                            <p:stCondLst>
                              <p:cond delay="5075"/>
                            </p:stCondLst>
                            <p:childTnLst>
                              <p:par>
                                <p:cTn id="58" presetID="22" presetClass="entr" presetSubtype="2" fill="hold" nodeType="afterEffect">
                                  <p:stCondLst>
                                    <p:cond delay="0"/>
                                  </p:stCondLst>
                                  <p:childTnLst>
                                    <p:set>
                                      <p:cBhvr>
                                        <p:cTn id="59" dur="1" fill="hold">
                                          <p:stCondLst>
                                            <p:cond delay="0"/>
                                          </p:stCondLst>
                                        </p:cTn>
                                        <p:tgtEl>
                                          <p:spTgt spid="52"/>
                                        </p:tgtEl>
                                        <p:attrNameLst>
                                          <p:attrName>style.visibility</p:attrName>
                                        </p:attrNameLst>
                                      </p:cBhvr>
                                      <p:to>
                                        <p:strVal val="visible"/>
                                      </p:to>
                                    </p:set>
                                    <p:animEffect transition="in" filter="wipe(right)">
                                      <p:cBhvr>
                                        <p:cTn id="60" dur="500"/>
                                        <p:tgtEl>
                                          <p:spTgt spid="52"/>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90">
                                            <p:txEl>
                                              <p:pRg st="0" end="0"/>
                                            </p:txEl>
                                          </p:spTgt>
                                        </p:tgtEl>
                                        <p:attrNameLst>
                                          <p:attrName>style.visibility</p:attrName>
                                        </p:attrNameLst>
                                      </p:cBhvr>
                                      <p:to>
                                        <p:strVal val="visible"/>
                                      </p:to>
                                    </p:set>
                                    <p:animEffect transition="in" filter="wipe(right)">
                                      <p:cBhvr>
                                        <p:cTn id="63" dur="500"/>
                                        <p:tgtEl>
                                          <p:spTgt spid="90">
                                            <p:txEl>
                                              <p:pRg st="0" end="0"/>
                                            </p:txEl>
                                          </p:spTgt>
                                        </p:tgtEl>
                                      </p:cBhvr>
                                    </p:animEffect>
                                  </p:childTnLst>
                                </p:cTn>
                              </p:par>
                            </p:childTnLst>
                          </p:cTn>
                        </p:par>
                        <p:par>
                          <p:cTn id="64" fill="hold">
                            <p:stCondLst>
                              <p:cond delay="5575"/>
                            </p:stCondLst>
                            <p:childTnLst>
                              <p:par>
                                <p:cTn id="65" presetID="2" presetClass="entr" presetSubtype="2" decel="100000" fill="hold" grpId="0" nodeType="afterEffect">
                                  <p:stCondLst>
                                    <p:cond delay="0"/>
                                  </p:stCondLst>
                                  <p:childTnLst>
                                    <p:set>
                                      <p:cBhvr>
                                        <p:cTn id="66" dur="1" fill="hold">
                                          <p:stCondLst>
                                            <p:cond delay="0"/>
                                          </p:stCondLst>
                                        </p:cTn>
                                        <p:tgtEl>
                                          <p:spTgt spid="98"/>
                                        </p:tgtEl>
                                        <p:attrNameLst>
                                          <p:attrName>style.visibility</p:attrName>
                                        </p:attrNameLst>
                                      </p:cBhvr>
                                      <p:to>
                                        <p:strVal val="visible"/>
                                      </p:to>
                                    </p:set>
                                    <p:anim calcmode="lin" valueType="num">
                                      <p:cBhvr additive="base">
                                        <p:cTn id="67" dur="500" fill="hold"/>
                                        <p:tgtEl>
                                          <p:spTgt spid="98"/>
                                        </p:tgtEl>
                                        <p:attrNameLst>
                                          <p:attrName>ppt_x</p:attrName>
                                        </p:attrNameLst>
                                      </p:cBhvr>
                                      <p:tavLst>
                                        <p:tav tm="0">
                                          <p:val>
                                            <p:strVal val="1+#ppt_w/2"/>
                                          </p:val>
                                        </p:tav>
                                        <p:tav tm="100000">
                                          <p:val>
                                            <p:strVal val="#ppt_x"/>
                                          </p:val>
                                        </p:tav>
                                      </p:tavLst>
                                    </p:anim>
                                    <p:anim calcmode="lin" valueType="num">
                                      <p:cBhvr additive="base">
                                        <p:cTn id="68" dur="500" fill="hold"/>
                                        <p:tgtEl>
                                          <p:spTgt spid="98"/>
                                        </p:tgtEl>
                                        <p:attrNameLst>
                                          <p:attrName>ppt_y</p:attrName>
                                        </p:attrNameLst>
                                      </p:cBhvr>
                                      <p:tavLst>
                                        <p:tav tm="0">
                                          <p:val>
                                            <p:strVal val="#ppt_y"/>
                                          </p:val>
                                        </p:tav>
                                        <p:tav tm="100000">
                                          <p:val>
                                            <p:strVal val="#ppt_y"/>
                                          </p:val>
                                        </p:tav>
                                      </p:tavLst>
                                    </p:anim>
                                  </p:childTnLst>
                                </p:cTn>
                              </p:par>
                            </p:childTnLst>
                          </p:cTn>
                        </p:par>
                        <p:par>
                          <p:cTn id="69" fill="hold">
                            <p:stCondLst>
                              <p:cond delay="6075"/>
                            </p:stCondLst>
                            <p:childTnLst>
                              <p:par>
                                <p:cTn id="70" presetID="22" presetClass="entr" presetSubtype="8" fill="hold" grpId="0" nodeType="afterEffect">
                                  <p:stCondLst>
                                    <p:cond delay="0"/>
                                  </p:stCondLst>
                                  <p:childTnLst>
                                    <p:set>
                                      <p:cBhvr>
                                        <p:cTn id="71" dur="1" fill="hold">
                                          <p:stCondLst>
                                            <p:cond delay="0"/>
                                          </p:stCondLst>
                                        </p:cTn>
                                        <p:tgtEl>
                                          <p:spTgt spid="103">
                                            <p:txEl>
                                              <p:pRg st="0" end="0"/>
                                            </p:txEl>
                                          </p:spTgt>
                                        </p:tgtEl>
                                        <p:attrNameLst>
                                          <p:attrName>style.visibility</p:attrName>
                                        </p:attrNameLst>
                                      </p:cBhvr>
                                      <p:to>
                                        <p:strVal val="visible"/>
                                      </p:to>
                                    </p:set>
                                    <p:animEffect transition="in" filter="wipe(left)">
                                      <p:cBhvr>
                                        <p:cTn id="72" dur="500"/>
                                        <p:tgtEl>
                                          <p:spTgt spid="103">
                                            <p:txEl>
                                              <p:pRg st="0" end="0"/>
                                            </p:txEl>
                                          </p:spTgt>
                                        </p:tgtEl>
                                      </p:cBhvr>
                                    </p:animEffect>
                                  </p:childTnLst>
                                </p:cTn>
                              </p:par>
                            </p:childTnLst>
                          </p:cTn>
                        </p:par>
                        <p:par>
                          <p:cTn id="73" fill="hold">
                            <p:stCondLst>
                              <p:cond delay="6575"/>
                            </p:stCondLst>
                            <p:childTnLst>
                              <p:par>
                                <p:cTn id="74" presetID="22" presetClass="entr" presetSubtype="2" fill="hold"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right)">
                                      <p:cBhvr>
                                        <p:cTn id="76" dur="500"/>
                                        <p:tgtEl>
                                          <p:spTgt spid="60"/>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91">
                                            <p:txEl>
                                              <p:pRg st="0" end="0"/>
                                            </p:txEl>
                                          </p:spTgt>
                                        </p:tgtEl>
                                        <p:attrNameLst>
                                          <p:attrName>style.visibility</p:attrName>
                                        </p:attrNameLst>
                                      </p:cBhvr>
                                      <p:to>
                                        <p:strVal val="visible"/>
                                      </p:to>
                                    </p:set>
                                    <p:animEffect transition="in" filter="wipe(right)">
                                      <p:cBhvr>
                                        <p:cTn id="79" dur="500"/>
                                        <p:tgtEl>
                                          <p:spTgt spid="91">
                                            <p:txEl>
                                              <p:pRg st="0" end="0"/>
                                            </p:txEl>
                                          </p:spTgt>
                                        </p:tgtEl>
                                      </p:cBhvr>
                                    </p:animEffect>
                                  </p:childTnLst>
                                </p:cTn>
                              </p:par>
                            </p:childTnLst>
                          </p:cTn>
                        </p:par>
                        <p:par>
                          <p:cTn id="80" fill="hold">
                            <p:stCondLst>
                              <p:cond delay="7075"/>
                            </p:stCondLst>
                            <p:childTnLst>
                              <p:par>
                                <p:cTn id="81" presetID="2" presetClass="entr" presetSubtype="2" decel="100000" fill="hold" grpId="0" nodeType="afterEffect">
                                  <p:stCondLst>
                                    <p:cond delay="0"/>
                                  </p:stCondLst>
                                  <p:childTnLst>
                                    <p:set>
                                      <p:cBhvr>
                                        <p:cTn id="82" dur="1" fill="hold">
                                          <p:stCondLst>
                                            <p:cond delay="0"/>
                                          </p:stCondLst>
                                        </p:cTn>
                                        <p:tgtEl>
                                          <p:spTgt spid="100"/>
                                        </p:tgtEl>
                                        <p:attrNameLst>
                                          <p:attrName>style.visibility</p:attrName>
                                        </p:attrNameLst>
                                      </p:cBhvr>
                                      <p:to>
                                        <p:strVal val="visible"/>
                                      </p:to>
                                    </p:set>
                                    <p:anim calcmode="lin" valueType="num">
                                      <p:cBhvr additive="base">
                                        <p:cTn id="83" dur="500" fill="hold"/>
                                        <p:tgtEl>
                                          <p:spTgt spid="100"/>
                                        </p:tgtEl>
                                        <p:attrNameLst>
                                          <p:attrName>ppt_x</p:attrName>
                                        </p:attrNameLst>
                                      </p:cBhvr>
                                      <p:tavLst>
                                        <p:tav tm="0">
                                          <p:val>
                                            <p:strVal val="1+#ppt_w/2"/>
                                          </p:val>
                                        </p:tav>
                                        <p:tav tm="100000">
                                          <p:val>
                                            <p:strVal val="#ppt_x"/>
                                          </p:val>
                                        </p:tav>
                                      </p:tavLst>
                                    </p:anim>
                                    <p:anim calcmode="lin" valueType="num">
                                      <p:cBhvr additive="base">
                                        <p:cTn id="84" dur="500" fill="hold"/>
                                        <p:tgtEl>
                                          <p:spTgt spid="100"/>
                                        </p:tgtEl>
                                        <p:attrNameLst>
                                          <p:attrName>ppt_y</p:attrName>
                                        </p:attrNameLst>
                                      </p:cBhvr>
                                      <p:tavLst>
                                        <p:tav tm="0">
                                          <p:val>
                                            <p:strVal val="#ppt_y"/>
                                          </p:val>
                                        </p:tav>
                                        <p:tav tm="100000">
                                          <p:val>
                                            <p:strVal val="#ppt_y"/>
                                          </p:val>
                                        </p:tav>
                                      </p:tavLst>
                                    </p:anim>
                                  </p:childTnLst>
                                </p:cTn>
                              </p:par>
                            </p:childTnLst>
                          </p:cTn>
                        </p:par>
                        <p:par>
                          <p:cTn id="85" fill="hold">
                            <p:stCondLst>
                              <p:cond delay="7575"/>
                            </p:stCondLst>
                            <p:childTnLst>
                              <p:par>
                                <p:cTn id="86" presetID="22" presetClass="entr" presetSubtype="8" fill="hold" grpId="0" nodeType="afterEffect">
                                  <p:stCondLst>
                                    <p:cond delay="0"/>
                                  </p:stCondLst>
                                  <p:childTnLst>
                                    <p:set>
                                      <p:cBhvr>
                                        <p:cTn id="87" dur="1" fill="hold">
                                          <p:stCondLst>
                                            <p:cond delay="0"/>
                                          </p:stCondLst>
                                        </p:cTn>
                                        <p:tgtEl>
                                          <p:spTgt spid="97">
                                            <p:txEl>
                                              <p:pRg st="0" end="0"/>
                                            </p:txEl>
                                          </p:spTgt>
                                        </p:tgtEl>
                                        <p:attrNameLst>
                                          <p:attrName>style.visibility</p:attrName>
                                        </p:attrNameLst>
                                      </p:cBhvr>
                                      <p:to>
                                        <p:strVal val="visible"/>
                                      </p:to>
                                    </p:set>
                                    <p:animEffect transition="in" filter="wipe(left)">
                                      <p:cBhvr>
                                        <p:cTn id="88" dur="500"/>
                                        <p:tgtEl>
                                          <p:spTgt spid="97">
                                            <p:txEl>
                                              <p:pRg st="0" end="0"/>
                                            </p:txEl>
                                          </p:spTgt>
                                        </p:tgtEl>
                                      </p:cBhvr>
                                    </p:animEffect>
                                  </p:childTnLst>
                                </p:cTn>
                              </p:par>
                            </p:childTnLst>
                          </p:cTn>
                        </p:par>
                        <p:par>
                          <p:cTn id="89" fill="hold">
                            <p:stCondLst>
                              <p:cond delay="8075"/>
                            </p:stCondLst>
                            <p:childTnLst>
                              <p:par>
                                <p:cTn id="90" presetID="22" presetClass="entr" presetSubtype="2" fill="hold" nodeType="afterEffect">
                                  <p:stCondLst>
                                    <p:cond delay="0"/>
                                  </p:stCondLst>
                                  <p:childTnLst>
                                    <p:set>
                                      <p:cBhvr>
                                        <p:cTn id="91" dur="1" fill="hold">
                                          <p:stCondLst>
                                            <p:cond delay="0"/>
                                          </p:stCondLst>
                                        </p:cTn>
                                        <p:tgtEl>
                                          <p:spTgt spid="68"/>
                                        </p:tgtEl>
                                        <p:attrNameLst>
                                          <p:attrName>style.visibility</p:attrName>
                                        </p:attrNameLst>
                                      </p:cBhvr>
                                      <p:to>
                                        <p:strVal val="visible"/>
                                      </p:to>
                                    </p:set>
                                    <p:animEffect transition="in" filter="wipe(right)">
                                      <p:cBhvr>
                                        <p:cTn id="92" dur="500"/>
                                        <p:tgtEl>
                                          <p:spTgt spid="68"/>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92">
                                            <p:txEl>
                                              <p:pRg st="0" end="0"/>
                                            </p:txEl>
                                          </p:spTgt>
                                        </p:tgtEl>
                                        <p:attrNameLst>
                                          <p:attrName>style.visibility</p:attrName>
                                        </p:attrNameLst>
                                      </p:cBhvr>
                                      <p:to>
                                        <p:strVal val="visible"/>
                                      </p:to>
                                    </p:set>
                                    <p:animEffect transition="in" filter="wipe(right)">
                                      <p:cBhvr>
                                        <p:cTn id="95" dur="500"/>
                                        <p:tgtEl>
                                          <p:spTgt spid="92">
                                            <p:txEl>
                                              <p:pRg st="0" end="0"/>
                                            </p:txEl>
                                          </p:spTgt>
                                        </p:tgtEl>
                                      </p:cBhvr>
                                    </p:animEffect>
                                  </p:childTnLst>
                                </p:cTn>
                              </p:par>
                            </p:childTnLst>
                          </p:cTn>
                        </p:par>
                        <p:par>
                          <p:cTn id="96" fill="hold">
                            <p:stCondLst>
                              <p:cond delay="8575"/>
                            </p:stCondLst>
                            <p:childTnLst>
                              <p:par>
                                <p:cTn id="97" presetID="2" presetClass="entr" presetSubtype="2" decel="100000"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additive="base">
                                        <p:cTn id="99" dur="500" fill="hold"/>
                                        <p:tgtEl>
                                          <p:spTgt spid="96"/>
                                        </p:tgtEl>
                                        <p:attrNameLst>
                                          <p:attrName>ppt_x</p:attrName>
                                        </p:attrNameLst>
                                      </p:cBhvr>
                                      <p:tavLst>
                                        <p:tav tm="0">
                                          <p:val>
                                            <p:strVal val="1+#ppt_w/2"/>
                                          </p:val>
                                        </p:tav>
                                        <p:tav tm="100000">
                                          <p:val>
                                            <p:strVal val="#ppt_x"/>
                                          </p:val>
                                        </p:tav>
                                      </p:tavLst>
                                    </p:anim>
                                    <p:anim calcmode="lin" valueType="num">
                                      <p:cBhvr additive="base">
                                        <p:cTn id="100" dur="500" fill="hold"/>
                                        <p:tgtEl>
                                          <p:spTgt spid="96"/>
                                        </p:tgtEl>
                                        <p:attrNameLst>
                                          <p:attrName>ppt_y</p:attrName>
                                        </p:attrNameLst>
                                      </p:cBhvr>
                                      <p:tavLst>
                                        <p:tav tm="0">
                                          <p:val>
                                            <p:strVal val="#ppt_y"/>
                                          </p:val>
                                        </p:tav>
                                        <p:tav tm="100000">
                                          <p:val>
                                            <p:strVal val="#ppt_y"/>
                                          </p:val>
                                        </p:tav>
                                      </p:tavLst>
                                    </p:anim>
                                  </p:childTnLst>
                                </p:cTn>
                              </p:par>
                            </p:childTnLst>
                          </p:cTn>
                        </p:par>
                        <p:par>
                          <p:cTn id="101" fill="hold">
                            <p:stCondLst>
                              <p:cond delay="9075"/>
                            </p:stCondLst>
                            <p:childTnLst>
                              <p:par>
                                <p:cTn id="102" presetID="22" presetClass="entr" presetSubtype="8" fill="hold" grpId="0" nodeType="afterEffect">
                                  <p:stCondLst>
                                    <p:cond delay="0"/>
                                  </p:stCondLst>
                                  <p:childTnLst>
                                    <p:set>
                                      <p:cBhvr>
                                        <p:cTn id="103" dur="1" fill="hold">
                                          <p:stCondLst>
                                            <p:cond delay="0"/>
                                          </p:stCondLst>
                                        </p:cTn>
                                        <p:tgtEl>
                                          <p:spTgt spid="95">
                                            <p:txEl>
                                              <p:pRg st="0" end="0"/>
                                            </p:txEl>
                                          </p:spTgt>
                                        </p:tgtEl>
                                        <p:attrNameLst>
                                          <p:attrName>style.visibility</p:attrName>
                                        </p:attrNameLst>
                                      </p:cBhvr>
                                      <p:to>
                                        <p:strVal val="visible"/>
                                      </p:to>
                                    </p:set>
                                    <p:animEffect transition="in" filter="wipe(left)">
                                      <p:cBhvr>
                                        <p:cTn id="104" dur="500"/>
                                        <p:tgtEl>
                                          <p:spTgt spid="95">
                                            <p:txEl>
                                              <p:pRg st="0" end="0"/>
                                            </p:txEl>
                                          </p:spTgt>
                                        </p:tgtEl>
                                      </p:cBhvr>
                                    </p:animEffect>
                                  </p:childTnLst>
                                </p:cTn>
                              </p:par>
                            </p:childTnLst>
                          </p:cTn>
                        </p:par>
                        <p:par>
                          <p:cTn id="105" fill="hold">
                            <p:stCondLst>
                              <p:cond delay="9575"/>
                            </p:stCondLst>
                            <p:childTnLst>
                              <p:par>
                                <p:cTn id="106" presetID="22" presetClass="entr" presetSubtype="2" fill="hold" nodeType="afterEffect">
                                  <p:stCondLst>
                                    <p:cond delay="0"/>
                                  </p:stCondLst>
                                  <p:childTnLst>
                                    <p:set>
                                      <p:cBhvr>
                                        <p:cTn id="107" dur="1" fill="hold">
                                          <p:stCondLst>
                                            <p:cond delay="0"/>
                                          </p:stCondLst>
                                        </p:cTn>
                                        <p:tgtEl>
                                          <p:spTgt spid="76"/>
                                        </p:tgtEl>
                                        <p:attrNameLst>
                                          <p:attrName>style.visibility</p:attrName>
                                        </p:attrNameLst>
                                      </p:cBhvr>
                                      <p:to>
                                        <p:strVal val="visible"/>
                                      </p:to>
                                    </p:set>
                                    <p:animEffect transition="in" filter="wipe(right)">
                                      <p:cBhvr>
                                        <p:cTn id="108" dur="500"/>
                                        <p:tgtEl>
                                          <p:spTgt spid="76"/>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93">
                                            <p:txEl>
                                              <p:pRg st="0" end="0"/>
                                            </p:txEl>
                                          </p:spTgt>
                                        </p:tgtEl>
                                        <p:attrNameLst>
                                          <p:attrName>style.visibility</p:attrName>
                                        </p:attrNameLst>
                                      </p:cBhvr>
                                      <p:to>
                                        <p:strVal val="visible"/>
                                      </p:to>
                                    </p:set>
                                    <p:animEffect transition="in" filter="wipe(right)">
                                      <p:cBhvr>
                                        <p:cTn id="111" dur="500"/>
                                        <p:tgtEl>
                                          <p:spTgt spid="93">
                                            <p:txEl>
                                              <p:pRg st="0" end="0"/>
                                            </p:txEl>
                                          </p:spTgt>
                                        </p:tgtEl>
                                      </p:cBhvr>
                                    </p:animEffect>
                                  </p:childTnLst>
                                </p:cTn>
                              </p:par>
                            </p:childTnLst>
                          </p:cTn>
                        </p:par>
                        <p:par>
                          <p:cTn id="112" fill="hold">
                            <p:stCondLst>
                              <p:cond delay="10075"/>
                            </p:stCondLst>
                            <p:childTnLst>
                              <p:par>
                                <p:cTn id="113" presetID="2" presetClass="entr" presetSubtype="2" decel="100000" fill="hold" grpId="0" nodeType="afterEffect">
                                  <p:stCondLst>
                                    <p:cond delay="0"/>
                                  </p:stCondLst>
                                  <p:childTnLst>
                                    <p:set>
                                      <p:cBhvr>
                                        <p:cTn id="114" dur="1" fill="hold">
                                          <p:stCondLst>
                                            <p:cond delay="0"/>
                                          </p:stCondLst>
                                        </p:cTn>
                                        <p:tgtEl>
                                          <p:spTgt spid="104"/>
                                        </p:tgtEl>
                                        <p:attrNameLst>
                                          <p:attrName>style.visibility</p:attrName>
                                        </p:attrNameLst>
                                      </p:cBhvr>
                                      <p:to>
                                        <p:strVal val="visible"/>
                                      </p:to>
                                    </p:set>
                                    <p:anim calcmode="lin" valueType="num">
                                      <p:cBhvr additive="base">
                                        <p:cTn id="115" dur="500" fill="hold"/>
                                        <p:tgtEl>
                                          <p:spTgt spid="104"/>
                                        </p:tgtEl>
                                        <p:attrNameLst>
                                          <p:attrName>ppt_x</p:attrName>
                                        </p:attrNameLst>
                                      </p:cBhvr>
                                      <p:tavLst>
                                        <p:tav tm="0">
                                          <p:val>
                                            <p:strVal val="1+#ppt_w/2"/>
                                          </p:val>
                                        </p:tav>
                                        <p:tav tm="100000">
                                          <p:val>
                                            <p:strVal val="#ppt_x"/>
                                          </p:val>
                                        </p:tav>
                                      </p:tavLst>
                                    </p:anim>
                                    <p:anim calcmode="lin" valueType="num">
                                      <p:cBhvr additive="base">
                                        <p:cTn id="116" dur="500" fill="hold"/>
                                        <p:tgtEl>
                                          <p:spTgt spid="104"/>
                                        </p:tgtEl>
                                        <p:attrNameLst>
                                          <p:attrName>ppt_y</p:attrName>
                                        </p:attrNameLst>
                                      </p:cBhvr>
                                      <p:tavLst>
                                        <p:tav tm="0">
                                          <p:val>
                                            <p:strVal val="#ppt_y"/>
                                          </p:val>
                                        </p:tav>
                                        <p:tav tm="100000">
                                          <p:val>
                                            <p:strVal val="#ppt_y"/>
                                          </p:val>
                                        </p:tav>
                                      </p:tavLst>
                                    </p:anim>
                                  </p:childTnLst>
                                </p:cTn>
                              </p:par>
                            </p:childTnLst>
                          </p:cTn>
                        </p:par>
                        <p:par>
                          <p:cTn id="117" fill="hold">
                            <p:stCondLst>
                              <p:cond delay="10575"/>
                            </p:stCondLst>
                            <p:childTnLst>
                              <p:par>
                                <p:cTn id="118" presetID="22" presetClass="entr" presetSubtype="8" fill="hold" grpId="0" nodeType="afterEffect">
                                  <p:stCondLst>
                                    <p:cond delay="0"/>
                                  </p:stCondLst>
                                  <p:childTnLst>
                                    <p:set>
                                      <p:cBhvr>
                                        <p:cTn id="119" dur="1" fill="hold">
                                          <p:stCondLst>
                                            <p:cond delay="0"/>
                                          </p:stCondLst>
                                        </p:cTn>
                                        <p:tgtEl>
                                          <p:spTgt spid="105">
                                            <p:txEl>
                                              <p:pRg st="0" end="0"/>
                                            </p:txEl>
                                          </p:spTgt>
                                        </p:tgtEl>
                                        <p:attrNameLst>
                                          <p:attrName>style.visibility</p:attrName>
                                        </p:attrNameLst>
                                      </p:cBhvr>
                                      <p:to>
                                        <p:strVal val="visible"/>
                                      </p:to>
                                    </p:set>
                                    <p:animEffect transition="in" filter="wipe(left)">
                                      <p:cBhvr>
                                        <p:cTn id="120" dur="5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tmplLst>
          <p:tmpl>
            <p:tnLst>
              <p:par>
                <p:cTn presetID="2" presetClass="entr" presetSubtype="9" decel="100000" fill="hold" nodeType="withEffect">
                  <p:stCondLst>
                    <p:cond delay="25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0-#ppt_h/2"/>
                          </p:val>
                        </p:tav>
                        <p:tav tm="100000">
                          <p:val>
                            <p:strVal val="#ppt_y"/>
                          </p:val>
                        </p:tav>
                      </p:tavLst>
                    </p:anim>
                  </p:childTnLst>
                </p:cTn>
              </p:par>
            </p:tnLst>
          </p:tmpl>
        </p:tmplLst>
      </p:bldP>
      <p:bldP spid="87" grpId="0"/>
      <p:bldP spid="88" grpId="0" build="p">
        <p:tmplLst>
          <p:tmpl lvl="1">
            <p:tnLst>
              <p:par>
                <p:cTn presetID="22" presetClass="entr" presetSubtype="2" fill="hold" nodeType="with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right)">
                      <p:cBhvr>
                        <p:cTn dur="500"/>
                        <p:tgtEl>
                          <p:spTgt spid="88"/>
                        </p:tgtEl>
                      </p:cBhvr>
                    </p:animEffect>
                  </p:childTnLst>
                </p:cTn>
              </p:par>
            </p:tnLst>
          </p:tmpl>
        </p:tmplLst>
      </p:bldP>
      <p:bldP spid="89" grpId="0" build="p">
        <p:tmplLst>
          <p:tmpl lvl="1">
            <p:tnLst>
              <p:par>
                <p:cTn presetID="22" presetClass="entr" presetSubtype="2" fill="hold" nodeType="withEffect">
                  <p:stCondLst>
                    <p:cond delay="0"/>
                  </p:stCondLst>
                  <p:childTnLst>
                    <p:set>
                      <p:cBhvr>
                        <p:cTn dur="1" fill="hold">
                          <p:stCondLst>
                            <p:cond delay="0"/>
                          </p:stCondLst>
                        </p:cTn>
                        <p:tgtEl>
                          <p:spTgt spid="89"/>
                        </p:tgtEl>
                        <p:attrNameLst>
                          <p:attrName>style.visibility</p:attrName>
                        </p:attrNameLst>
                      </p:cBhvr>
                      <p:to>
                        <p:strVal val="visible"/>
                      </p:to>
                    </p:set>
                    <p:animEffect transition="in" filter="wipe(right)">
                      <p:cBhvr>
                        <p:cTn dur="500"/>
                        <p:tgtEl>
                          <p:spTgt spid="89"/>
                        </p:tgtEl>
                      </p:cBhvr>
                    </p:animEffect>
                  </p:childTnLst>
                </p:cTn>
              </p:par>
            </p:tnLst>
          </p:tmpl>
        </p:tmplLst>
      </p:bldP>
      <p:bldP spid="90" grpId="0" build="p">
        <p:tmplLst>
          <p:tmpl lvl="1">
            <p:tnLst>
              <p:par>
                <p:cTn presetID="22" presetClass="entr" presetSubtype="2"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right)">
                      <p:cBhvr>
                        <p:cTn dur="500"/>
                        <p:tgtEl>
                          <p:spTgt spid="90"/>
                        </p:tgtEl>
                      </p:cBhvr>
                    </p:animEffect>
                  </p:childTnLst>
                </p:cTn>
              </p:par>
            </p:tnLst>
          </p:tmpl>
        </p:tmplLst>
      </p:bldP>
      <p:bldP spid="91" grpId="0" build="p">
        <p:tmplLst>
          <p:tmpl lvl="1">
            <p:tnLst>
              <p:par>
                <p:cTn presetID="22" presetClass="entr" presetSubtype="2"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right)">
                      <p:cBhvr>
                        <p:cTn dur="500"/>
                        <p:tgtEl>
                          <p:spTgt spid="91"/>
                        </p:tgtEl>
                      </p:cBhvr>
                    </p:animEffect>
                  </p:childTnLst>
                </p:cTn>
              </p:par>
            </p:tnLst>
          </p:tmpl>
        </p:tmplLst>
      </p:bldP>
      <p:bldP spid="92" grpId="0" build="p">
        <p:tmplLst>
          <p:tmpl lvl="1">
            <p:tnLst>
              <p:par>
                <p:cTn presetID="22" presetClass="entr" presetSubtype="2" fill="hold" nodeType="withEffect">
                  <p:stCondLst>
                    <p:cond delay="0"/>
                  </p:stCondLst>
                  <p:childTnLst>
                    <p:set>
                      <p:cBhvr>
                        <p:cTn dur="1" fill="hold">
                          <p:stCondLst>
                            <p:cond delay="0"/>
                          </p:stCondLst>
                        </p:cTn>
                        <p:tgtEl>
                          <p:spTgt spid="92"/>
                        </p:tgtEl>
                        <p:attrNameLst>
                          <p:attrName>style.visibility</p:attrName>
                        </p:attrNameLst>
                      </p:cBhvr>
                      <p:to>
                        <p:strVal val="visible"/>
                      </p:to>
                    </p:set>
                    <p:animEffect transition="in" filter="wipe(right)">
                      <p:cBhvr>
                        <p:cTn dur="500"/>
                        <p:tgtEl>
                          <p:spTgt spid="92"/>
                        </p:tgtEl>
                      </p:cBhvr>
                    </p:animEffect>
                  </p:childTnLst>
                </p:cTn>
              </p:par>
            </p:tnLst>
          </p:tmpl>
        </p:tmplLst>
      </p:bldP>
      <p:bldP spid="93" grpId="0" build="p">
        <p:tmplLst>
          <p:tmpl lvl="1">
            <p:tnLst>
              <p:par>
                <p:cTn presetID="22" presetClass="entr" presetSubtype="2" fill="hold" nodeType="withEffect">
                  <p:stCondLst>
                    <p:cond delay="0"/>
                  </p:stCondLst>
                  <p:childTnLst>
                    <p:set>
                      <p:cBhvr>
                        <p:cTn dur="1" fill="hold">
                          <p:stCondLst>
                            <p:cond delay="0"/>
                          </p:stCondLst>
                        </p:cTn>
                        <p:tgtEl>
                          <p:spTgt spid="93"/>
                        </p:tgtEl>
                        <p:attrNameLst>
                          <p:attrName>style.visibility</p:attrName>
                        </p:attrNameLst>
                      </p:cBhvr>
                      <p:to>
                        <p:strVal val="visible"/>
                      </p:to>
                    </p:set>
                    <p:animEffect transition="in" filter="wipe(right)">
                      <p:cBhvr>
                        <p:cTn dur="500"/>
                        <p:tgtEl>
                          <p:spTgt spid="93"/>
                        </p:tgtEl>
                      </p:cBhvr>
                    </p:animEffect>
                  </p:childTnLst>
                </p:cTn>
              </p:par>
            </p:tnLst>
          </p:tmpl>
        </p:tmplLst>
      </p:bldP>
      <p:bldP spid="94" grpId="0">
        <p:tmplLst>
          <p:tmpl>
            <p:tnLst>
              <p:par>
                <p:cTn presetID="2" presetClass="entr" presetSubtype="2" decel="100000" fill="hold" nodeType="afterEffect">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500" fill="hold"/>
                        <p:tgtEl>
                          <p:spTgt spid="94"/>
                        </p:tgtEl>
                        <p:attrNameLst>
                          <p:attrName>ppt_x</p:attrName>
                        </p:attrNameLst>
                      </p:cBhvr>
                      <p:tavLst>
                        <p:tav tm="0">
                          <p:val>
                            <p:strVal val="1+#ppt_w/2"/>
                          </p:val>
                        </p:tav>
                        <p:tav tm="100000">
                          <p:val>
                            <p:strVal val="#ppt_x"/>
                          </p:val>
                        </p:tav>
                      </p:tavLst>
                    </p:anim>
                    <p:anim calcmode="lin" valueType="num">
                      <p:cBhvr additive="base">
                        <p:cTn dur="500" fill="hold"/>
                        <p:tgtEl>
                          <p:spTgt spid="94"/>
                        </p:tgtEl>
                        <p:attrNameLst>
                          <p:attrName>ppt_y</p:attrName>
                        </p:attrNameLst>
                      </p:cBhvr>
                      <p:tavLst>
                        <p:tav tm="0">
                          <p:val>
                            <p:strVal val="#ppt_y"/>
                          </p:val>
                        </p:tav>
                        <p:tav tm="100000">
                          <p:val>
                            <p:strVal val="#ppt_y"/>
                          </p:val>
                        </p:tav>
                      </p:tavLst>
                    </p:anim>
                  </p:childTnLst>
                </p:cTn>
              </p:par>
            </p:tnLst>
          </p:tmpl>
        </p:tmplLst>
      </p:bldP>
      <p:bldP spid="95" grpId="0" build="p">
        <p:tmplLst>
          <p:tmpl lvl="1">
            <p:tnLst>
              <p:par>
                <p:cTn presetID="22" presetClass="entr" presetSubtype="8"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Effect transition="in" filter="wipe(left)">
                      <p:cBhvr>
                        <p:cTn dur="500"/>
                        <p:tgtEl>
                          <p:spTgt spid="95"/>
                        </p:tgtEl>
                      </p:cBhvr>
                    </p:animEffect>
                  </p:childTnLst>
                </p:cTn>
              </p:par>
            </p:tnLst>
          </p:tmpl>
        </p:tmplLst>
      </p:bldP>
      <p:bldP spid="96" grpId="0">
        <p:tmplLst>
          <p:tmpl>
            <p:tnLst>
              <p:par>
                <p:cTn presetID="2" presetClass="entr" presetSubtype="2"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1+#ppt_w/2"/>
                          </p:val>
                        </p:tav>
                        <p:tav tm="100000">
                          <p:val>
                            <p:strVal val="#ppt_x"/>
                          </p:val>
                        </p:tav>
                      </p:tavLst>
                    </p:anim>
                    <p:anim calcmode="lin" valueType="num">
                      <p:cBhvr additive="base">
                        <p:cTn dur="500" fill="hold"/>
                        <p:tgtEl>
                          <p:spTgt spid="96"/>
                        </p:tgtEl>
                        <p:attrNameLst>
                          <p:attrName>ppt_y</p:attrName>
                        </p:attrNameLst>
                      </p:cBhvr>
                      <p:tavLst>
                        <p:tav tm="0">
                          <p:val>
                            <p:strVal val="#ppt_y"/>
                          </p:val>
                        </p:tav>
                        <p:tav tm="100000">
                          <p:val>
                            <p:strVal val="#ppt_y"/>
                          </p:val>
                        </p:tav>
                      </p:tavLst>
                    </p:anim>
                  </p:childTnLst>
                </p:cTn>
              </p:par>
            </p:tnLst>
          </p:tmpl>
        </p:tmplLst>
      </p:bldP>
      <p:bldP spid="97" grpId="0" build="p">
        <p:tmplLst>
          <p:tmpl lvl="1">
            <p:tnLst>
              <p:par>
                <p:cTn presetID="22" presetClass="entr" presetSubtype="8" fill="hold" nodeType="after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wipe(left)">
                      <p:cBhvr>
                        <p:cTn dur="500"/>
                        <p:tgtEl>
                          <p:spTgt spid="97"/>
                        </p:tgtEl>
                      </p:cBhvr>
                    </p:animEffect>
                  </p:childTnLst>
                </p:cTn>
              </p:par>
            </p:tnLst>
          </p:tmpl>
        </p:tmplLst>
      </p:bldP>
      <p:bldP spid="98" grpId="0">
        <p:tmplLst>
          <p:tmpl>
            <p:tnLst>
              <p:par>
                <p:cTn presetID="2" presetClass="entr" presetSubtype="2" decel="100000"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fill="hold"/>
                        <p:tgtEl>
                          <p:spTgt spid="98"/>
                        </p:tgtEl>
                        <p:attrNameLst>
                          <p:attrName>ppt_x</p:attrName>
                        </p:attrNameLst>
                      </p:cBhvr>
                      <p:tavLst>
                        <p:tav tm="0">
                          <p:val>
                            <p:strVal val="1+#ppt_w/2"/>
                          </p:val>
                        </p:tav>
                        <p:tav tm="100000">
                          <p:val>
                            <p:strVal val="#ppt_x"/>
                          </p:val>
                        </p:tav>
                      </p:tavLst>
                    </p:anim>
                    <p:anim calcmode="lin" valueType="num">
                      <p:cBhvr additive="base">
                        <p:cTn dur="500" fill="hold"/>
                        <p:tgtEl>
                          <p:spTgt spid="98"/>
                        </p:tgtEl>
                        <p:attrNameLst>
                          <p:attrName>ppt_y</p:attrName>
                        </p:attrNameLst>
                      </p:cBhvr>
                      <p:tavLst>
                        <p:tav tm="0">
                          <p:val>
                            <p:strVal val="#ppt_y"/>
                          </p:val>
                        </p:tav>
                        <p:tav tm="100000">
                          <p:val>
                            <p:strVal val="#ppt_y"/>
                          </p:val>
                        </p:tav>
                      </p:tavLst>
                    </p:anim>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p:tmplLst>
          <p:tmpl>
            <p:tnLst>
              <p:par>
                <p:cTn presetID="2" presetClass="entr" presetSubtype="2" decel="100000"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 calcmode="lin" valueType="num">
                      <p:cBhvr additive="base">
                        <p:cTn dur="500" fill="hold"/>
                        <p:tgtEl>
                          <p:spTgt spid="100"/>
                        </p:tgtEl>
                        <p:attrNameLst>
                          <p:attrName>ppt_x</p:attrName>
                        </p:attrNameLst>
                      </p:cBhvr>
                      <p:tavLst>
                        <p:tav tm="0">
                          <p:val>
                            <p:strVal val="1+#ppt_w/2"/>
                          </p:val>
                        </p:tav>
                        <p:tav tm="100000">
                          <p:val>
                            <p:strVal val="#ppt_x"/>
                          </p:val>
                        </p:tav>
                      </p:tavLst>
                    </p:anim>
                    <p:anim calcmode="lin" valueType="num">
                      <p:cBhvr additive="base">
                        <p:cTn dur="500" fill="hold"/>
                        <p:tgtEl>
                          <p:spTgt spid="100"/>
                        </p:tgtEl>
                        <p:attrNameLst>
                          <p:attrName>ppt_y</p:attrName>
                        </p:attrNameLst>
                      </p:cBhvr>
                      <p:tavLst>
                        <p:tav tm="0">
                          <p:val>
                            <p:strVal val="#ppt_y"/>
                          </p:val>
                        </p:tav>
                        <p:tav tm="100000">
                          <p:val>
                            <p:strVal val="#ppt_y"/>
                          </p:val>
                        </p:tav>
                      </p:tavLst>
                    </p:anim>
                  </p:childTnLst>
                </p:cTn>
              </p:par>
            </p:tnLst>
          </p:tmpl>
        </p:tmplLst>
      </p:bldP>
      <p:bldP spid="101" grpId="0" build="p">
        <p:tmplLst>
          <p:tmpl lvl="1">
            <p:tnLst>
              <p:par>
                <p:cTn presetID="22" presetClass="entr" presetSubtype="8" fill="hold" nodeType="afterEffect">
                  <p:stCondLst>
                    <p:cond delay="0"/>
                  </p:stCondLst>
                  <p:childTnLst>
                    <p:set>
                      <p:cBhvr>
                        <p:cTn dur="1" fill="hold">
                          <p:stCondLst>
                            <p:cond delay="0"/>
                          </p:stCondLst>
                        </p:cTn>
                        <p:tgtEl>
                          <p:spTgt spid="101"/>
                        </p:tgtEl>
                        <p:attrNameLst>
                          <p:attrName>style.visibility</p:attrName>
                        </p:attrNameLst>
                      </p:cBhvr>
                      <p:to>
                        <p:strVal val="visible"/>
                      </p:to>
                    </p:set>
                    <p:animEffect transition="in" filter="wipe(left)">
                      <p:cBhvr>
                        <p:cTn dur="500"/>
                        <p:tgtEl>
                          <p:spTgt spid="101"/>
                        </p:tgtEl>
                      </p:cBhvr>
                    </p:animEffect>
                  </p:childTnLst>
                </p:cTn>
              </p:par>
            </p:tnLst>
          </p:tmpl>
        </p:tmplLst>
      </p:bldP>
      <p:bldP spid="102" grpId="0">
        <p:tmplLst>
          <p:tmpl>
            <p:tnLst>
              <p:par>
                <p:cTn presetID="2" presetClass="entr" presetSubtype="2" decel="100000" fill="hold" nodeType="afterEffect">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500" fill="hold"/>
                        <p:tgtEl>
                          <p:spTgt spid="102"/>
                        </p:tgtEl>
                        <p:attrNameLst>
                          <p:attrName>ppt_x</p:attrName>
                        </p:attrNameLst>
                      </p:cBhvr>
                      <p:tavLst>
                        <p:tav tm="0">
                          <p:val>
                            <p:strVal val="1+#ppt_w/2"/>
                          </p:val>
                        </p:tav>
                        <p:tav tm="100000">
                          <p:val>
                            <p:strVal val="#ppt_x"/>
                          </p:val>
                        </p:tav>
                      </p:tavLst>
                    </p:anim>
                    <p:anim calcmode="lin" valueType="num">
                      <p:cBhvr additive="base">
                        <p:cTn dur="500" fill="hold"/>
                        <p:tgtEl>
                          <p:spTgt spid="102"/>
                        </p:tgtEl>
                        <p:attrNameLst>
                          <p:attrName>ppt_y</p:attrName>
                        </p:attrNameLst>
                      </p:cBhvr>
                      <p:tavLst>
                        <p:tav tm="0">
                          <p:val>
                            <p:strVal val="#ppt_y"/>
                          </p:val>
                        </p:tav>
                        <p:tav tm="100000">
                          <p:val>
                            <p:strVal val="#ppt_y"/>
                          </p:val>
                        </p:tav>
                      </p:tavLst>
                    </p:anim>
                  </p:childTnLst>
                </p:cTn>
              </p:par>
            </p:tnLst>
          </p:tmpl>
        </p:tmplLst>
      </p:bldP>
      <p:bldP spid="103" grpId="0" build="p">
        <p:tmplLst>
          <p:tmpl lvl="1">
            <p:tnLst>
              <p:par>
                <p:cTn presetID="22" presetClass="entr" presetSubtype="8" fill="hold" nodeType="afterEffect">
                  <p:stCondLst>
                    <p:cond delay="0"/>
                  </p:stCondLst>
                  <p:childTnLst>
                    <p:set>
                      <p:cBhvr>
                        <p:cTn dur="1" fill="hold">
                          <p:stCondLst>
                            <p:cond delay="0"/>
                          </p:stCondLst>
                        </p:cTn>
                        <p:tgtEl>
                          <p:spTgt spid="103"/>
                        </p:tgtEl>
                        <p:attrNameLst>
                          <p:attrName>style.visibility</p:attrName>
                        </p:attrNameLst>
                      </p:cBhvr>
                      <p:to>
                        <p:strVal val="visible"/>
                      </p:to>
                    </p:set>
                    <p:animEffect transition="in" filter="wipe(left)">
                      <p:cBhvr>
                        <p:cTn dur="500"/>
                        <p:tgtEl>
                          <p:spTgt spid="103"/>
                        </p:tgtEl>
                      </p:cBhvr>
                    </p:animEffect>
                  </p:childTnLst>
                </p:cTn>
              </p:par>
            </p:tnLst>
          </p:tmpl>
        </p:tmplLst>
      </p:bldP>
      <p:bldP spid="104" grpId="0">
        <p:tmplLst>
          <p:tmpl>
            <p:tnLst>
              <p:par>
                <p:cTn presetID="2" presetClass="entr" presetSubtype="2" decel="100000" fill="hold" nodeType="afterEffect">
                  <p:stCondLst>
                    <p:cond delay="0"/>
                  </p:stCondLst>
                  <p:childTnLst>
                    <p:set>
                      <p:cBhvr>
                        <p:cTn dur="1" fill="hold">
                          <p:stCondLst>
                            <p:cond delay="0"/>
                          </p:stCondLst>
                        </p:cTn>
                        <p:tgtEl>
                          <p:spTgt spid="104"/>
                        </p:tgtEl>
                        <p:attrNameLst>
                          <p:attrName>style.visibility</p:attrName>
                        </p:attrNameLst>
                      </p:cBhvr>
                      <p:to>
                        <p:strVal val="visible"/>
                      </p:to>
                    </p:set>
                    <p:anim calcmode="lin" valueType="num">
                      <p:cBhvr additive="base">
                        <p:cTn dur="500" fill="hold"/>
                        <p:tgtEl>
                          <p:spTgt spid="104"/>
                        </p:tgtEl>
                        <p:attrNameLst>
                          <p:attrName>ppt_x</p:attrName>
                        </p:attrNameLst>
                      </p:cBhvr>
                      <p:tavLst>
                        <p:tav tm="0">
                          <p:val>
                            <p:strVal val="1+#ppt_w/2"/>
                          </p:val>
                        </p:tav>
                        <p:tav tm="100000">
                          <p:val>
                            <p:strVal val="#ppt_x"/>
                          </p:val>
                        </p:tav>
                      </p:tavLst>
                    </p:anim>
                    <p:anim calcmode="lin" valueType="num">
                      <p:cBhvr additive="base">
                        <p:cTn dur="500" fill="hold"/>
                        <p:tgtEl>
                          <p:spTgt spid="104"/>
                        </p:tgtEl>
                        <p:attrNameLst>
                          <p:attrName>ppt_y</p:attrName>
                        </p:attrNameLst>
                      </p:cBhvr>
                      <p:tavLst>
                        <p:tav tm="0">
                          <p:val>
                            <p:strVal val="#ppt_y"/>
                          </p:val>
                        </p:tav>
                        <p:tav tm="100000">
                          <p:val>
                            <p:strVal val="#ppt_y"/>
                          </p:val>
                        </p:tav>
                      </p:tavLst>
                    </p:anim>
                  </p:childTnLst>
                </p:cTn>
              </p:par>
            </p:tnLst>
          </p:tmpl>
        </p:tmplLst>
      </p:bldP>
      <p:bldP spid="105" grpId="0" build="p">
        <p:tmplLst>
          <p:tmpl lvl="1">
            <p:tnLst>
              <p:par>
                <p:cTn presetID="22" presetClass="entr" presetSubtype="8" fill="hold" nodeType="afterEffect">
                  <p:stCondLst>
                    <p:cond delay="0"/>
                  </p:stCondLst>
                  <p:childTnLst>
                    <p:set>
                      <p:cBhvr>
                        <p:cTn dur="1" fill="hold">
                          <p:stCondLst>
                            <p:cond delay="0"/>
                          </p:stCondLst>
                        </p:cTn>
                        <p:tgtEl>
                          <p:spTgt spid="105"/>
                        </p:tgtEl>
                        <p:attrNameLst>
                          <p:attrName>style.visibility</p:attrName>
                        </p:attrNameLst>
                      </p:cBhvr>
                      <p:to>
                        <p:strVal val="visible"/>
                      </p:to>
                    </p:set>
                    <p:animEffect transition="in" filter="wipe(left)">
                      <p:cBhvr>
                        <p:cTn dur="500"/>
                        <p:tgtEl>
                          <p:spTgt spid="105"/>
                        </p:tgtEl>
                      </p:cBhvr>
                    </p:animEffect>
                  </p:childTnLst>
                </p:cTn>
              </p:par>
            </p:tnLst>
          </p:tmpl>
        </p:tmplLst>
      </p:bldP>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Keyword 3">
    <p:spTree>
      <p:nvGrpSpPr>
        <p:cNvPr id="1" name=""/>
        <p:cNvGrpSpPr/>
        <p:nvPr/>
      </p:nvGrpSpPr>
      <p:grpSpPr>
        <a:xfrm>
          <a:off x="0" y="0"/>
          <a:ext cx="0" cy="0"/>
          <a:chOff x="0" y="0"/>
          <a:chExt cx="0" cy="0"/>
        </a:xfrm>
      </p:grpSpPr>
      <p:sp>
        <p:nvSpPr>
          <p:cNvPr id="10" name="テキスト プレースホルダー 5"/>
          <p:cNvSpPr>
            <a:spLocks noGrp="1"/>
          </p:cNvSpPr>
          <p:nvPr>
            <p:ph type="body" sz="quarter" idx="16" hasCustomPrompt="1"/>
          </p:nvPr>
        </p:nvSpPr>
        <p:spPr>
          <a:xfrm>
            <a:off x="976181" y="3210977"/>
            <a:ext cx="10263906" cy="2339336"/>
          </a:xfrm>
          <a:prstGeom prst="rect">
            <a:avLst/>
          </a:prstGeom>
        </p:spPr>
        <p:txBody>
          <a:bodyPr lIns="91433" tIns="45717" rIns="91433" bIns="45717" anchor="ctr">
            <a:noAutofit/>
          </a:bodyPr>
          <a:lstStyle>
            <a:lvl1pPr algn="ctr">
              <a:lnSpc>
                <a:spcPct val="100000"/>
              </a:lnSpc>
              <a:spcBef>
                <a:spcPts val="0"/>
              </a:spcBef>
              <a:defRPr sz="120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2" name="テキスト プレースホルダー 5"/>
          <p:cNvSpPr>
            <a:spLocks noGrp="1"/>
          </p:cNvSpPr>
          <p:nvPr>
            <p:ph type="body" sz="quarter" idx="21" hasCustomPrompt="1"/>
          </p:nvPr>
        </p:nvSpPr>
        <p:spPr>
          <a:xfrm>
            <a:off x="7305656" y="5170488"/>
            <a:ext cx="3708000" cy="86400"/>
          </a:xfrm>
          <a:prstGeom prst="rect">
            <a:avLst/>
          </a:prstGeom>
          <a:blipFill>
            <a:blip r:embed="rId2"/>
            <a:tile tx="0" ty="0" sx="100000" sy="100000" flip="none" algn="tl"/>
          </a:blipFill>
          <a:effectLst>
            <a:innerShdw blurRad="114300">
              <a:prstClr val="black"/>
            </a:innerShdw>
          </a:effectLst>
        </p:spPr>
        <p:txBody>
          <a:bodyPr lIns="91433" tIns="45717" rIns="91433" bIns="45717" anchor="t">
            <a:normAutofit/>
          </a:bodyPr>
          <a:lstStyle>
            <a:lvl1pPr algn="l">
              <a:defRPr sz="2300" baseline="0">
                <a:solidFill>
                  <a:schemeClr val="tx2"/>
                </a:solidFill>
              </a:defRPr>
            </a:lvl1pPr>
          </a:lstStyle>
          <a:p>
            <a:pPr lvl="0"/>
            <a:r>
              <a:rPr kumimoji="1" lang="en-US" altLang="ja-JP" dirty="0"/>
              <a:t> </a:t>
            </a:r>
            <a:endParaRPr kumimoji="1" lang="ja-JP" altLang="en-US" dirty="0"/>
          </a:p>
        </p:txBody>
      </p:sp>
      <p:sp>
        <p:nvSpPr>
          <p:cNvPr id="13" name="テキスト プレースホルダー 5"/>
          <p:cNvSpPr>
            <a:spLocks noGrp="1"/>
          </p:cNvSpPr>
          <p:nvPr>
            <p:ph type="body" sz="quarter" idx="22" hasCustomPrompt="1"/>
          </p:nvPr>
        </p:nvSpPr>
        <p:spPr>
          <a:xfrm>
            <a:off x="7216726" y="5509708"/>
            <a:ext cx="9695837" cy="1538207"/>
          </a:xfrm>
          <a:prstGeom prst="rect">
            <a:avLst/>
          </a:prstGeom>
        </p:spPr>
        <p:txBody>
          <a:bodyPr lIns="91433" tIns="45717" rIns="91433" bIns="45717"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grpSp>
        <p:nvGrpSpPr>
          <p:cNvPr id="14" name="グループ化 13"/>
          <p:cNvGrpSpPr/>
          <p:nvPr userDrawn="1"/>
        </p:nvGrpSpPr>
        <p:grpSpPr>
          <a:xfrm>
            <a:off x="16778434" y="339172"/>
            <a:ext cx="1150664" cy="1150664"/>
            <a:chOff x="7418859" y="2569953"/>
            <a:chExt cx="934639" cy="934639"/>
          </a:xfrm>
        </p:grpSpPr>
        <p:sp>
          <p:nvSpPr>
            <p:cNvPr id="15" name="涙形 14"/>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327820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25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1000" fill="hold"/>
                                        <p:tgtEl>
                                          <p:spTgt spid="12"/>
                                        </p:tgtEl>
                                        <p:attrNameLst>
                                          <p:attrName>ppt_x</p:attrName>
                                        </p:attrNameLst>
                                      </p:cBhvr>
                                      <p:tavLst>
                                        <p:tav tm="0">
                                          <p:val>
                                            <p:strVal val="1+#ppt_w/2"/>
                                          </p:val>
                                        </p:tav>
                                        <p:tav tm="100000">
                                          <p:val>
                                            <p:strVal val="#ppt_x"/>
                                          </p:val>
                                        </p:tav>
                                      </p:tavLst>
                                    </p:anim>
                                    <p:anim calcmode="lin" valueType="num">
                                      <p:cBhvr additive="base">
                                        <p:cTn id="21" dur="1000" fill="hold"/>
                                        <p:tgtEl>
                                          <p:spTgt spid="12"/>
                                        </p:tgtEl>
                                        <p:attrNameLst>
                                          <p:attrName>ppt_y</p:attrName>
                                        </p:attrNameLst>
                                      </p:cBhvr>
                                      <p:tavLst>
                                        <p:tav tm="0">
                                          <p:val>
                                            <p:strVal val="#ppt_y"/>
                                          </p:val>
                                        </p:tav>
                                        <p:tav tm="100000">
                                          <p:val>
                                            <p:strVal val="#ppt_y"/>
                                          </p:val>
                                        </p:tav>
                                      </p:tavLst>
                                    </p:anim>
                                  </p:childTnLst>
                                </p:cTn>
                              </p:par>
                              <p:par>
                                <p:cTn id="22" presetID="22" presetClass="entr" presetSubtype="8" fill="hold" grpId="0" nodeType="withEffect">
                                  <p:stCondLst>
                                    <p:cond delay="1250"/>
                                  </p:stCondLst>
                                  <p:childTnLst>
                                    <p:set>
                                      <p:cBhvr>
                                        <p:cTn id="23" dur="1" fill="hold">
                                          <p:stCondLst>
                                            <p:cond delay="0"/>
                                          </p:stCondLst>
                                        </p:cTn>
                                        <p:tgtEl>
                                          <p:spTgt spid="13">
                                            <p:txEl>
                                              <p:pRg st="0" end="0"/>
                                            </p:txEl>
                                          </p:spTgt>
                                        </p:tgtEl>
                                        <p:attrNameLst>
                                          <p:attrName>style.visibility</p:attrName>
                                        </p:attrNameLst>
                                      </p:cBhvr>
                                      <p:to>
                                        <p:strVal val="visible"/>
                                      </p:to>
                                    </p:set>
                                    <p:animEffect transition="in" filter="wipe(left)">
                                      <p:cBhvr>
                                        <p:cTn id="24"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10"/>
                        </p:tgtEl>
                        <p:attrNameLst>
                          <p:attrName>style.visibility</p:attrName>
                        </p:attrNameLst>
                      </p:cBhvr>
                      <p:to>
                        <p:strVal val="visible"/>
                      </p:to>
                    </p:set>
                    <p:anim calcmode="lin" valueType="num">
                      <p:cBhvr additive="base">
                        <p:cTn dur="1000" fill="hold"/>
                        <p:tgtEl>
                          <p:spTgt spid="10"/>
                        </p:tgtEl>
                        <p:attrNameLst>
                          <p:attrName>ppt_x</p:attrName>
                        </p:attrNameLst>
                      </p:cBhvr>
                      <p:tavLst>
                        <p:tav tm="0">
                          <p:val>
                            <p:strVal val="0-#ppt_w/2"/>
                          </p:val>
                        </p:tav>
                        <p:tav tm="100000">
                          <p:val>
                            <p:strVal val="#ppt_x"/>
                          </p:val>
                        </p:tav>
                      </p:tavLst>
                    </p:anim>
                    <p:anim calcmode="lin" valueType="num">
                      <p:cBhvr additive="base">
                        <p:cTn dur="1000" fill="hold"/>
                        <p:tgtEl>
                          <p:spTgt spid="10"/>
                        </p:tgtEl>
                        <p:attrNameLst>
                          <p:attrName>ppt_y</p:attrName>
                        </p:attrNameLst>
                      </p:cBhvr>
                      <p:tavLst>
                        <p:tav tm="0">
                          <p:val>
                            <p:strVal val="0-#ppt_h/2"/>
                          </p:val>
                        </p:tav>
                        <p:tav tm="100000">
                          <p:val>
                            <p:strVal val="#ppt_y"/>
                          </p:val>
                        </p:tav>
                      </p:tavLst>
                    </p:anim>
                  </p:childTnLst>
                </p:cTn>
              </p:par>
            </p:tnLst>
          </p:tmpl>
        </p:tmplLst>
      </p:bldP>
      <p:bldP spid="12" grpId="0" animBg="1">
        <p:tmplLst>
          <p:tmpl>
            <p:tnLst>
              <p:par>
                <p:cTn presetID="2" presetClass="entr" presetSubtype="2" decel="100000" fill="hold" nodeType="withEffect">
                  <p:stCondLst>
                    <p:cond delay="2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1000" fill="hold"/>
                        <p:tgtEl>
                          <p:spTgt spid="12"/>
                        </p:tgtEl>
                        <p:attrNameLst>
                          <p:attrName>ppt_x</p:attrName>
                        </p:attrNameLst>
                      </p:cBhvr>
                      <p:tavLst>
                        <p:tav tm="0">
                          <p:val>
                            <p:strVal val="1+#ppt_w/2"/>
                          </p:val>
                        </p:tav>
                        <p:tav tm="100000">
                          <p:val>
                            <p:strVal val="#ppt_x"/>
                          </p:val>
                        </p:tav>
                      </p:tavLst>
                    </p:anim>
                    <p:anim calcmode="lin" valueType="num">
                      <p:cBhvr additive="base">
                        <p:cTn dur="1000" fill="hold"/>
                        <p:tgtEl>
                          <p:spTgt spid="12"/>
                        </p:tgtEl>
                        <p:attrNameLst>
                          <p:attrName>ppt_y</p:attrName>
                        </p:attrNameLst>
                      </p:cBhvr>
                      <p:tavLst>
                        <p:tav tm="0">
                          <p:val>
                            <p:strVal val="#ppt_y"/>
                          </p:val>
                        </p:tav>
                        <p:tav tm="100000">
                          <p:val>
                            <p:strVal val="#ppt_y"/>
                          </p:val>
                        </p:tav>
                      </p:tavLst>
                    </p:anim>
                  </p:childTnLst>
                </p:cTn>
              </p:par>
            </p:tnLst>
          </p:tmpl>
        </p:tmplLst>
      </p:bldP>
      <p:bldP spid="13" grpId="0" build="p">
        <p:tmplLst>
          <p:tmpl lvl="1">
            <p:tnLst>
              <p:par>
                <p:cTn presetID="22" presetClass="entr" presetSubtype="8" fill="hold" nodeType="withEffect">
                  <p:stCondLst>
                    <p:cond delay="1250"/>
                  </p:stCondLst>
                  <p:childTnLst>
                    <p:set>
                      <p:cBhvr>
                        <p:cTn dur="1" fill="hold">
                          <p:stCondLst>
                            <p:cond delay="0"/>
                          </p:stCondLst>
                        </p:cTn>
                        <p:tgtEl>
                          <p:spTgt spid="13"/>
                        </p:tgtEl>
                        <p:attrNameLst>
                          <p:attrName>style.visibility</p:attrName>
                        </p:attrNameLst>
                      </p:cBhvr>
                      <p:to>
                        <p:strVal val="visible"/>
                      </p:to>
                    </p:set>
                    <p:animEffect transition="in" filter="wipe(left)">
                      <p:cBhvr>
                        <p:cTn dur="500"/>
                        <p:tgtEl>
                          <p:spTgt spid="13"/>
                        </p:tgtEl>
                      </p:cBhvr>
                    </p:animEffect>
                  </p:childTnLst>
                </p:cTn>
              </p:par>
            </p:tnLst>
          </p:tmpl>
        </p:tmplLst>
      </p:bldP>
      <p:bldP spid="17"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 Icons, Captions and Description">
    <p:spTree>
      <p:nvGrpSpPr>
        <p:cNvPr id="1" name=""/>
        <p:cNvGrpSpPr/>
        <p:nvPr/>
      </p:nvGrpSpPr>
      <p:grpSpPr>
        <a:xfrm>
          <a:off x="0" y="0"/>
          <a:ext cx="0" cy="0"/>
          <a:chOff x="0" y="0"/>
          <a:chExt cx="0" cy="0"/>
        </a:xfrm>
      </p:grpSpPr>
      <p:grpSp>
        <p:nvGrpSpPr>
          <p:cNvPr id="5" name="グループ化 4"/>
          <p:cNvGrpSpPr/>
          <p:nvPr userDrawn="1"/>
        </p:nvGrpSpPr>
        <p:grpSpPr>
          <a:xfrm rot="16200000">
            <a:off x="-11554" y="4053484"/>
            <a:ext cx="5416553" cy="2434157"/>
            <a:chOff x="7280704" y="865019"/>
            <a:chExt cx="2002458" cy="899889"/>
          </a:xfrm>
        </p:grpSpPr>
        <p:sp>
          <p:nvSpPr>
            <p:cNvPr id="6"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コネクタ 7"/>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2" name="正方形/長方形 11"/>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3" name="グループ化 22"/>
          <p:cNvGrpSpPr/>
          <p:nvPr userDrawn="1"/>
        </p:nvGrpSpPr>
        <p:grpSpPr>
          <a:xfrm rot="16200000">
            <a:off x="3212879" y="4053484"/>
            <a:ext cx="5416553" cy="2434157"/>
            <a:chOff x="7280704" y="865019"/>
            <a:chExt cx="2002458" cy="899889"/>
          </a:xfrm>
        </p:grpSpPr>
        <p:sp>
          <p:nvSpPr>
            <p:cNvPr id="24"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正方形/長方形 28"/>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0" name="グループ化 29"/>
          <p:cNvGrpSpPr/>
          <p:nvPr userDrawn="1"/>
        </p:nvGrpSpPr>
        <p:grpSpPr>
          <a:xfrm rot="16200000">
            <a:off x="6437311" y="4053482"/>
            <a:ext cx="5416553" cy="2434157"/>
            <a:chOff x="7280704" y="865019"/>
            <a:chExt cx="2002458" cy="899889"/>
          </a:xfrm>
        </p:grpSpPr>
        <p:sp>
          <p:nvSpPr>
            <p:cNvPr id="31"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直線コネクタ 31"/>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6" name="正方形/長方形 35"/>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p:cNvGrpSpPr/>
          <p:nvPr userDrawn="1"/>
        </p:nvGrpSpPr>
        <p:grpSpPr>
          <a:xfrm rot="16200000">
            <a:off x="9661743" y="4053484"/>
            <a:ext cx="5416553" cy="2434157"/>
            <a:chOff x="7280704" y="865019"/>
            <a:chExt cx="2002458" cy="899889"/>
          </a:xfrm>
        </p:grpSpPr>
        <p:sp>
          <p:nvSpPr>
            <p:cNvPr id="38"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3" name="正方形/長方形 42"/>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4" name="グループ化 43"/>
          <p:cNvGrpSpPr/>
          <p:nvPr userDrawn="1"/>
        </p:nvGrpSpPr>
        <p:grpSpPr>
          <a:xfrm rot="16200000">
            <a:off x="12886176" y="4053484"/>
            <a:ext cx="5416553" cy="2434157"/>
            <a:chOff x="7280704" y="865019"/>
            <a:chExt cx="2002458" cy="899889"/>
          </a:xfrm>
        </p:grpSpPr>
        <p:sp>
          <p:nvSpPr>
            <p:cNvPr id="4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p:cNvCxnSpPr/>
            <p:nvPr/>
          </p:nvCxnSpPr>
          <p:spPr>
            <a:xfrm rot="5400000">
              <a:off x="8530690" y="180035"/>
              <a:ext cx="0" cy="150494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rot="5400000" flipH="1">
              <a:off x="8549285" y="955825"/>
              <a:ext cx="1" cy="14677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rot="5400000">
              <a:off x="7399765" y="936510"/>
              <a:ext cx="377256" cy="37965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rot="5400000" flipH="1">
              <a:off x="7399486" y="1294582"/>
              <a:ext cx="383798" cy="41684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0" name="正方形/長方形 49"/>
            <p:cNvSpPr/>
            <p:nvPr userDrawn="1"/>
          </p:nvSpPr>
          <p:spPr>
            <a:xfrm>
              <a:off x="7955044" y="865019"/>
              <a:ext cx="1328118"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 name="正方形/長方形 21"/>
          <p:cNvSpPr/>
          <p:nvPr userDrawn="1"/>
        </p:nvSpPr>
        <p:spPr>
          <a:xfrm>
            <a:off x="-42204" y="-42204"/>
            <a:ext cx="18374067" cy="5598941"/>
          </a:xfrm>
          <a:custGeom>
            <a:avLst/>
            <a:gdLst>
              <a:gd name="connsiteX0" fmla="*/ 0 w 18360000"/>
              <a:gd name="connsiteY0" fmla="*/ 0 h 4431323"/>
              <a:gd name="connsiteX1" fmla="*/ 18360000 w 18360000"/>
              <a:gd name="connsiteY1" fmla="*/ 0 h 4431323"/>
              <a:gd name="connsiteX2" fmla="*/ 18360000 w 18360000"/>
              <a:gd name="connsiteY2" fmla="*/ 4431323 h 4431323"/>
              <a:gd name="connsiteX3" fmla="*/ 0 w 18360000"/>
              <a:gd name="connsiteY3" fmla="*/ 4431323 h 4431323"/>
              <a:gd name="connsiteX4" fmla="*/ 0 w 18360000"/>
              <a:gd name="connsiteY4" fmla="*/ 0 h 4431323"/>
              <a:gd name="connsiteX0" fmla="*/ 14067 w 18374067"/>
              <a:gd name="connsiteY0" fmla="*/ 0 h 5598941"/>
              <a:gd name="connsiteX1" fmla="*/ 18374067 w 18374067"/>
              <a:gd name="connsiteY1" fmla="*/ 0 h 5598941"/>
              <a:gd name="connsiteX2" fmla="*/ 18374067 w 18374067"/>
              <a:gd name="connsiteY2" fmla="*/ 4431323 h 5598941"/>
              <a:gd name="connsiteX3" fmla="*/ 0 w 18374067"/>
              <a:gd name="connsiteY3" fmla="*/ 5598941 h 5598941"/>
              <a:gd name="connsiteX4" fmla="*/ 14067 w 18374067"/>
              <a:gd name="connsiteY4" fmla="*/ 0 h 5598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74067" h="5598941">
                <a:moveTo>
                  <a:pt x="14067" y="0"/>
                </a:moveTo>
                <a:lnTo>
                  <a:pt x="18374067" y="0"/>
                </a:lnTo>
                <a:lnTo>
                  <a:pt x="18374067" y="4431323"/>
                </a:lnTo>
                <a:lnTo>
                  <a:pt x="0" y="5598941"/>
                </a:lnTo>
                <a:lnTo>
                  <a:pt x="14067" y="0"/>
                </a:lnTo>
                <a:close/>
              </a:path>
            </a:pathLst>
          </a:custGeom>
          <a:blipFill dpi="0" rotWithShape="0">
            <a:blip r:embed="rId4"/>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cxnSp>
        <p:nvCxnSpPr>
          <p:cNvPr id="52" name="直線コネクタ 51"/>
          <p:cNvCxnSpPr/>
          <p:nvPr userDrawn="1"/>
        </p:nvCxnSpPr>
        <p:spPr>
          <a:xfrm flipV="1">
            <a:off x="0" y="4258463"/>
            <a:ext cx="18291175" cy="1143533"/>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プレースホルダー 5"/>
          <p:cNvSpPr>
            <a:spLocks noGrp="1"/>
          </p:cNvSpPr>
          <p:nvPr>
            <p:ph type="body" sz="quarter" idx="16" hasCustomPrompt="1"/>
          </p:nvPr>
        </p:nvSpPr>
        <p:spPr>
          <a:xfrm>
            <a:off x="759654" y="575589"/>
            <a:ext cx="7351404" cy="3973394"/>
          </a:xfrm>
          <a:prstGeom prst="rect">
            <a:avLst/>
          </a:prstGeom>
        </p:spPr>
        <p:txBody>
          <a:bodyPr lIns="91433" tIns="45717" rIns="91433" bIns="45717" anchor="ctr">
            <a:noAutofit/>
          </a:bodyPr>
          <a:lstStyle>
            <a:lvl1pPr algn="r">
              <a:lnSpc>
                <a:spcPts val="7999"/>
              </a:lnSpc>
              <a:spcBef>
                <a:spcPts val="0"/>
              </a:spcBef>
              <a:defRPr sz="96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56" name="図プレースホルダー 28"/>
          <p:cNvSpPr>
            <a:spLocks noGrp="1"/>
          </p:cNvSpPr>
          <p:nvPr>
            <p:ph type="pic" sz="quarter" idx="22" hasCustomPrompt="1"/>
          </p:nvPr>
        </p:nvSpPr>
        <p:spPr>
          <a:xfrm>
            <a:off x="2273659" y="5661377"/>
            <a:ext cx="851716" cy="851715"/>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57" name="図プレースホルダー 28"/>
          <p:cNvSpPr>
            <a:spLocks noGrp="1"/>
          </p:cNvSpPr>
          <p:nvPr>
            <p:ph type="pic" sz="quarter" idx="23" hasCustomPrompt="1"/>
          </p:nvPr>
        </p:nvSpPr>
        <p:spPr>
          <a:xfrm>
            <a:off x="5498090" y="5661377"/>
            <a:ext cx="851716" cy="851715"/>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58" name="図プレースホルダー 28"/>
          <p:cNvSpPr>
            <a:spLocks noGrp="1"/>
          </p:cNvSpPr>
          <p:nvPr>
            <p:ph type="pic" sz="quarter" idx="24" hasCustomPrompt="1"/>
          </p:nvPr>
        </p:nvSpPr>
        <p:spPr>
          <a:xfrm>
            <a:off x="8722522" y="5661377"/>
            <a:ext cx="851716" cy="851715"/>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59" name="図プレースホルダー 28"/>
          <p:cNvSpPr>
            <a:spLocks noGrp="1"/>
          </p:cNvSpPr>
          <p:nvPr>
            <p:ph type="pic" sz="quarter" idx="25" hasCustomPrompt="1"/>
          </p:nvPr>
        </p:nvSpPr>
        <p:spPr>
          <a:xfrm>
            <a:off x="11946956" y="5661377"/>
            <a:ext cx="851716" cy="851715"/>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60" name="図プレースホルダー 28"/>
          <p:cNvSpPr>
            <a:spLocks noGrp="1"/>
          </p:cNvSpPr>
          <p:nvPr>
            <p:ph type="pic" sz="quarter" idx="26" hasCustomPrompt="1"/>
          </p:nvPr>
        </p:nvSpPr>
        <p:spPr>
          <a:xfrm>
            <a:off x="15171387" y="5661377"/>
            <a:ext cx="851716" cy="851715"/>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61" name="テキスト プレースホルダー 5"/>
          <p:cNvSpPr>
            <a:spLocks noGrp="1"/>
          </p:cNvSpPr>
          <p:nvPr>
            <p:ph type="body" sz="quarter" idx="13" hasCustomPrompt="1"/>
          </p:nvPr>
        </p:nvSpPr>
        <p:spPr>
          <a:xfrm>
            <a:off x="1080620" y="8033515"/>
            <a:ext cx="3211321" cy="831533"/>
          </a:xfrm>
          <a:prstGeom prst="rect">
            <a:avLst/>
          </a:prstGeom>
        </p:spPr>
        <p:txBody>
          <a:bodyPr lIns="91433" tIns="45717" rIns="91433" bIns="45717"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2" name="テキスト プレースホルダー 5"/>
          <p:cNvSpPr>
            <a:spLocks noGrp="1"/>
          </p:cNvSpPr>
          <p:nvPr>
            <p:ph type="body" sz="quarter" idx="27" hasCustomPrompt="1"/>
          </p:nvPr>
        </p:nvSpPr>
        <p:spPr>
          <a:xfrm>
            <a:off x="4307664" y="8033515"/>
            <a:ext cx="3211321" cy="831533"/>
          </a:xfrm>
          <a:prstGeom prst="rect">
            <a:avLst/>
          </a:prstGeom>
        </p:spPr>
        <p:txBody>
          <a:bodyPr lIns="91433" tIns="45717" rIns="91433" bIns="45717"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3" name="テキスト プレースホルダー 5"/>
          <p:cNvSpPr>
            <a:spLocks noGrp="1"/>
          </p:cNvSpPr>
          <p:nvPr>
            <p:ph type="body" sz="quarter" idx="28" hasCustomPrompt="1"/>
          </p:nvPr>
        </p:nvSpPr>
        <p:spPr>
          <a:xfrm>
            <a:off x="7534706" y="8033515"/>
            <a:ext cx="3211321" cy="831533"/>
          </a:xfrm>
          <a:prstGeom prst="rect">
            <a:avLst/>
          </a:prstGeom>
        </p:spPr>
        <p:txBody>
          <a:bodyPr lIns="91433" tIns="45717" rIns="91433" bIns="45717"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4" name="テキスト プレースホルダー 5"/>
          <p:cNvSpPr>
            <a:spLocks noGrp="1"/>
          </p:cNvSpPr>
          <p:nvPr>
            <p:ph type="body" sz="quarter" idx="29" hasCustomPrompt="1"/>
          </p:nvPr>
        </p:nvSpPr>
        <p:spPr>
          <a:xfrm>
            <a:off x="10761750" y="8033515"/>
            <a:ext cx="3211321" cy="831533"/>
          </a:xfrm>
          <a:prstGeom prst="rect">
            <a:avLst/>
          </a:prstGeom>
        </p:spPr>
        <p:txBody>
          <a:bodyPr lIns="91433" tIns="45717" rIns="91433" bIns="45717"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5" name="テキスト プレースホルダー 5"/>
          <p:cNvSpPr>
            <a:spLocks noGrp="1"/>
          </p:cNvSpPr>
          <p:nvPr>
            <p:ph type="body" sz="quarter" idx="30" hasCustomPrompt="1"/>
          </p:nvPr>
        </p:nvSpPr>
        <p:spPr>
          <a:xfrm>
            <a:off x="13988792" y="8033515"/>
            <a:ext cx="3211321" cy="831533"/>
          </a:xfrm>
          <a:prstGeom prst="rect">
            <a:avLst/>
          </a:prstGeom>
        </p:spPr>
        <p:txBody>
          <a:bodyPr lIns="91433" tIns="45717" rIns="91433" bIns="45717" anchor="t">
            <a:noAutofit/>
          </a:bodyPr>
          <a:lstStyle>
            <a:lvl1pPr algn="ctr">
              <a:lnSpc>
                <a:spcPct val="100000"/>
              </a:lnSpc>
              <a:spcBef>
                <a:spcPts val="0"/>
              </a:spcBef>
              <a:defRPr sz="3600" i="0" baseline="0">
                <a:solidFill>
                  <a:schemeClr val="accent2">
                    <a:lumMod val="75000"/>
                  </a:schemeClr>
                </a:solidFill>
                <a:effectLst>
                  <a:innerShdw blurRad="114300">
                    <a:prstClr val="black"/>
                  </a:innerShdw>
                </a:effectLst>
                <a:latin typeface="+mj-lt"/>
              </a:defRPr>
            </a:lvl1pPr>
          </a:lstStyle>
          <a:p>
            <a:pPr lvl="0"/>
            <a:r>
              <a:rPr kumimoji="1" lang="en-US" altLang="ja-JP" dirty="0"/>
              <a:t>WORD</a:t>
            </a:r>
            <a:endParaRPr kumimoji="1" lang="ja-JP" altLang="en-US" dirty="0"/>
          </a:p>
        </p:txBody>
      </p:sp>
      <p:sp>
        <p:nvSpPr>
          <p:cNvPr id="66" name="正方形/長方形 65"/>
          <p:cNvSpPr/>
          <p:nvPr userDrawn="1"/>
        </p:nvSpPr>
        <p:spPr>
          <a:xfrm>
            <a:off x="0" y="9391973"/>
            <a:ext cx="18291175" cy="895028"/>
          </a:xfrm>
          <a:prstGeom prst="rect">
            <a:avLst/>
          </a:prstGeom>
          <a:blipFill dpi="0" rotWithShape="1">
            <a:blip r:embed="rId2"/>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sp>
        <p:nvSpPr>
          <p:cNvPr id="67" name="フッター プレースホルダー 4"/>
          <p:cNvSpPr>
            <a:spLocks noGrp="1"/>
          </p:cNvSpPr>
          <p:nvPr>
            <p:ph type="ftr" sz="quarter" idx="3"/>
          </p:nvPr>
        </p:nvSpPr>
        <p:spPr>
          <a:xfrm>
            <a:off x="3372845" y="9534527"/>
            <a:ext cx="11545486" cy="547688"/>
          </a:xfrm>
          <a:prstGeom prst="rect">
            <a:avLst/>
          </a:prstGeom>
        </p:spPr>
        <p:txBody>
          <a:bodyPr vert="horz" lIns="163290" tIns="81644" rIns="163290" bIns="81644" rtlCol="0" anchor="ctr"/>
          <a:lstStyle>
            <a:lvl1pPr algn="ctr">
              <a:defRPr sz="2100">
                <a:solidFill>
                  <a:schemeClr val="bg1"/>
                </a:solidFill>
              </a:defRPr>
            </a:lvl1pPr>
          </a:lstStyle>
          <a:p>
            <a:r>
              <a:rPr lang="en-US" altLang="ja-JP" dirty="0"/>
              <a:t>https://www.freeppt7.com</a:t>
            </a:r>
            <a:endParaRPr lang="ja-JP" altLang="en-US" dirty="0"/>
          </a:p>
        </p:txBody>
      </p:sp>
      <p:cxnSp>
        <p:nvCxnSpPr>
          <p:cNvPr id="68" name="直線コネクタ 67"/>
          <p:cNvCxnSpPr/>
          <p:nvPr userDrawn="1"/>
        </p:nvCxnSpPr>
        <p:spPr>
          <a:xfrm>
            <a:off x="72580" y="9498410"/>
            <a:ext cx="1807400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テキスト プレースホルダー 5"/>
          <p:cNvSpPr>
            <a:spLocks noGrp="1"/>
          </p:cNvSpPr>
          <p:nvPr>
            <p:ph type="body" sz="quarter" idx="31" hasCustomPrompt="1"/>
          </p:nvPr>
        </p:nvSpPr>
        <p:spPr>
          <a:xfrm>
            <a:off x="8412481" y="1284811"/>
            <a:ext cx="8651632" cy="2185991"/>
          </a:xfrm>
          <a:prstGeom prst="rect">
            <a:avLst/>
          </a:prstGeom>
        </p:spPr>
        <p:txBody>
          <a:bodyPr lIns="91433" tIns="45717" rIns="91433" bIns="45717" anchor="ctr">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grpSp>
        <p:nvGrpSpPr>
          <p:cNvPr id="70" name="グループ化 69"/>
          <p:cNvGrpSpPr/>
          <p:nvPr userDrawn="1"/>
        </p:nvGrpSpPr>
        <p:grpSpPr>
          <a:xfrm>
            <a:off x="16778434" y="339172"/>
            <a:ext cx="1150664" cy="1150664"/>
            <a:chOff x="7418859" y="2569953"/>
            <a:chExt cx="934639" cy="934639"/>
          </a:xfrm>
        </p:grpSpPr>
        <p:sp>
          <p:nvSpPr>
            <p:cNvPr id="71" name="涙形 70"/>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涙形 7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3"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346409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500" fill="hold"/>
                                        <p:tgtEl>
                                          <p:spTgt spid="70"/>
                                        </p:tgtEl>
                                        <p:attrNameLst>
                                          <p:attrName>ppt_x</p:attrName>
                                        </p:attrNameLst>
                                      </p:cBhvr>
                                      <p:tavLst>
                                        <p:tav tm="0">
                                          <p:val>
                                            <p:strVal val="#ppt_x"/>
                                          </p:val>
                                        </p:tav>
                                        <p:tav tm="100000">
                                          <p:val>
                                            <p:strVal val="#ppt_x"/>
                                          </p:val>
                                        </p:tav>
                                      </p:tavLst>
                                    </p:anim>
                                    <p:anim calcmode="lin" valueType="num">
                                      <p:cBhvr additive="base">
                                        <p:cTn id="8" dur="500" fill="hold"/>
                                        <p:tgtEl>
                                          <p:spTgt spid="7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barn(outVertical)">
                                      <p:cBhvr>
                                        <p:cTn id="15" dur="500"/>
                                        <p:tgtEl>
                                          <p:spTgt spid="6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barn(outVertical)">
                                      <p:cBhvr>
                                        <p:cTn id="18" dur="500"/>
                                        <p:tgtEl>
                                          <p:spTgt spid="67"/>
                                        </p:tgtEl>
                                      </p:cBhvr>
                                    </p:animEffect>
                                  </p:childTnLst>
                                </p:cTn>
                              </p:par>
                              <p:par>
                                <p:cTn id="19" presetID="16" presetClass="entr" presetSubtype="37" fill="hold" nodeType="with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barn(outVertical)">
                                      <p:cBhvr>
                                        <p:cTn id="21" dur="500"/>
                                        <p:tgtEl>
                                          <p:spTgt spid="68"/>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par>
                          <p:cTn id="26" fill="hold">
                            <p:stCondLst>
                              <p:cond delay="1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1500"/>
                            </p:stCondLst>
                            <p:childTnLst>
                              <p:par>
                                <p:cTn id="31" presetID="2" presetClass="entr" presetSubtype="9" decel="100000" fill="hold" grpId="0" nodeType="afterEffect">
                                  <p:stCondLst>
                                    <p:cond delay="0"/>
                                  </p:stCondLst>
                                  <p:iterate type="wd">
                                    <p:tmPct val="10000"/>
                                  </p:iterate>
                                  <p:childTnLst>
                                    <p:set>
                                      <p:cBhvr>
                                        <p:cTn id="32" dur="1" fill="hold">
                                          <p:stCondLst>
                                            <p:cond delay="0"/>
                                          </p:stCondLst>
                                        </p:cTn>
                                        <p:tgtEl>
                                          <p:spTgt spid="55"/>
                                        </p:tgtEl>
                                        <p:attrNameLst>
                                          <p:attrName>style.visibility</p:attrName>
                                        </p:attrNameLst>
                                      </p:cBhvr>
                                      <p:to>
                                        <p:strVal val="visible"/>
                                      </p:to>
                                    </p:set>
                                    <p:anim calcmode="lin" valueType="num">
                                      <p:cBhvr additive="base">
                                        <p:cTn id="33" dur="1000" fill="hold"/>
                                        <p:tgtEl>
                                          <p:spTgt spid="55"/>
                                        </p:tgtEl>
                                        <p:attrNameLst>
                                          <p:attrName>ppt_x</p:attrName>
                                        </p:attrNameLst>
                                      </p:cBhvr>
                                      <p:tavLst>
                                        <p:tav tm="0">
                                          <p:val>
                                            <p:strVal val="0-#ppt_w/2"/>
                                          </p:val>
                                        </p:tav>
                                        <p:tav tm="100000">
                                          <p:val>
                                            <p:strVal val="#ppt_x"/>
                                          </p:val>
                                        </p:tav>
                                      </p:tavLst>
                                    </p:anim>
                                    <p:anim calcmode="lin" valueType="num">
                                      <p:cBhvr additive="base">
                                        <p:cTn id="34" dur="1000" fill="hold"/>
                                        <p:tgtEl>
                                          <p:spTgt spid="55"/>
                                        </p:tgtEl>
                                        <p:attrNameLst>
                                          <p:attrName>ppt_y</p:attrName>
                                        </p:attrNameLst>
                                      </p:cBhvr>
                                      <p:tavLst>
                                        <p:tav tm="0">
                                          <p:val>
                                            <p:strVal val="0-#ppt_h/2"/>
                                          </p:val>
                                        </p:tav>
                                        <p:tav tm="100000">
                                          <p:val>
                                            <p:strVal val="#ppt_y"/>
                                          </p:val>
                                        </p:tav>
                                      </p:tavLst>
                                    </p:anim>
                                  </p:childTnLst>
                                </p:cTn>
                              </p:par>
                              <p:par>
                                <p:cTn id="35" presetID="2" presetClass="entr" presetSubtype="2" decel="100000" fill="hold" grpId="0" nodeType="withEffect">
                                  <p:stCondLst>
                                    <p:cond delay="250"/>
                                  </p:stCondLst>
                                  <p:childTnLst>
                                    <p:set>
                                      <p:cBhvr>
                                        <p:cTn id="36" dur="1" fill="hold">
                                          <p:stCondLst>
                                            <p:cond delay="0"/>
                                          </p:stCondLst>
                                        </p:cTn>
                                        <p:tgtEl>
                                          <p:spTgt spid="69">
                                            <p:txEl>
                                              <p:pRg st="0" end="0"/>
                                            </p:txEl>
                                          </p:spTgt>
                                        </p:tgtEl>
                                        <p:attrNameLst>
                                          <p:attrName>style.visibility</p:attrName>
                                        </p:attrNameLst>
                                      </p:cBhvr>
                                      <p:to>
                                        <p:strVal val="visible"/>
                                      </p:to>
                                    </p:set>
                                    <p:anim calcmode="lin" valueType="num">
                                      <p:cBhvr additive="base">
                                        <p:cTn id="37" dur="750" fill="hold"/>
                                        <p:tgtEl>
                                          <p:spTgt spid="69">
                                            <p:txEl>
                                              <p:pRg st="0" end="0"/>
                                            </p:txEl>
                                          </p:spTgt>
                                        </p:tgtEl>
                                        <p:attrNameLst>
                                          <p:attrName>ppt_x</p:attrName>
                                        </p:attrNameLst>
                                      </p:cBhvr>
                                      <p:tavLst>
                                        <p:tav tm="0">
                                          <p:val>
                                            <p:strVal val="1+#ppt_w/2"/>
                                          </p:val>
                                        </p:tav>
                                        <p:tav tm="100000">
                                          <p:val>
                                            <p:strVal val="#ppt_x"/>
                                          </p:val>
                                        </p:tav>
                                      </p:tavLst>
                                    </p:anim>
                                    <p:anim calcmode="lin" valueType="num">
                                      <p:cBhvr additive="base">
                                        <p:cTn id="38" dur="750" fill="hold"/>
                                        <p:tgtEl>
                                          <p:spTgt spid="69">
                                            <p:txEl>
                                              <p:pRg st="0" end="0"/>
                                            </p:txEl>
                                          </p:spTgt>
                                        </p:tgtEl>
                                        <p:attrNameLst>
                                          <p:attrName>ppt_y</p:attrName>
                                        </p:attrNameLst>
                                      </p:cBhvr>
                                      <p:tavLst>
                                        <p:tav tm="0">
                                          <p:val>
                                            <p:strVal val="#ppt_y"/>
                                          </p:val>
                                        </p:tav>
                                        <p:tav tm="100000">
                                          <p:val>
                                            <p:strVal val="#ppt_y"/>
                                          </p:val>
                                        </p:tav>
                                      </p:tavLst>
                                    </p:anim>
                                  </p:childTnLst>
                                </p:cTn>
                              </p:par>
                              <p:par>
                                <p:cTn id="39" presetID="2" presetClass="entr" presetSubtype="1" decel="100000" fill="hold" nodeType="withEffect">
                                  <p:stCondLst>
                                    <p:cond delay="25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1000" fill="hold"/>
                                        <p:tgtEl>
                                          <p:spTgt spid="5"/>
                                        </p:tgtEl>
                                        <p:attrNameLst>
                                          <p:attrName>ppt_x</p:attrName>
                                        </p:attrNameLst>
                                      </p:cBhvr>
                                      <p:tavLst>
                                        <p:tav tm="0">
                                          <p:val>
                                            <p:strVal val="#ppt_x"/>
                                          </p:val>
                                        </p:tav>
                                        <p:tav tm="100000">
                                          <p:val>
                                            <p:strVal val="#ppt_x"/>
                                          </p:val>
                                        </p:tav>
                                      </p:tavLst>
                                    </p:anim>
                                    <p:anim calcmode="lin" valueType="num">
                                      <p:cBhvr additive="base">
                                        <p:cTn id="42" dur="1000" fill="hold"/>
                                        <p:tgtEl>
                                          <p:spTgt spid="5"/>
                                        </p:tgtEl>
                                        <p:attrNameLst>
                                          <p:attrName>ppt_y</p:attrName>
                                        </p:attrNameLst>
                                      </p:cBhvr>
                                      <p:tavLst>
                                        <p:tav tm="0">
                                          <p:val>
                                            <p:strVal val="0-#ppt_h/2"/>
                                          </p:val>
                                        </p:tav>
                                        <p:tav tm="100000">
                                          <p:val>
                                            <p:strVal val="#ppt_y"/>
                                          </p:val>
                                        </p:tav>
                                      </p:tavLst>
                                    </p:anim>
                                  </p:childTnLst>
                                </p:cTn>
                              </p:par>
                              <p:par>
                                <p:cTn id="43" presetID="2" presetClass="entr" presetSubtype="1" decel="100000" fill="hold" nodeType="withEffect">
                                  <p:stCondLst>
                                    <p:cond delay="35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ppt_x"/>
                                          </p:val>
                                        </p:tav>
                                        <p:tav tm="100000">
                                          <p:val>
                                            <p:strVal val="#ppt_x"/>
                                          </p:val>
                                        </p:tav>
                                      </p:tavLst>
                                    </p:anim>
                                    <p:anim calcmode="lin" valueType="num">
                                      <p:cBhvr additive="base">
                                        <p:cTn id="46" dur="1000" fill="hold"/>
                                        <p:tgtEl>
                                          <p:spTgt spid="23"/>
                                        </p:tgtEl>
                                        <p:attrNameLst>
                                          <p:attrName>ppt_y</p:attrName>
                                        </p:attrNameLst>
                                      </p:cBhvr>
                                      <p:tavLst>
                                        <p:tav tm="0">
                                          <p:val>
                                            <p:strVal val="0-#ppt_h/2"/>
                                          </p:val>
                                        </p:tav>
                                        <p:tav tm="100000">
                                          <p:val>
                                            <p:strVal val="#ppt_y"/>
                                          </p:val>
                                        </p:tav>
                                      </p:tavLst>
                                    </p:anim>
                                  </p:childTnLst>
                                </p:cTn>
                              </p:par>
                              <p:par>
                                <p:cTn id="47" presetID="2" presetClass="entr" presetSubtype="1" decel="100000" fill="hold" nodeType="withEffect">
                                  <p:stCondLst>
                                    <p:cond delay="45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1000" fill="hold"/>
                                        <p:tgtEl>
                                          <p:spTgt spid="30"/>
                                        </p:tgtEl>
                                        <p:attrNameLst>
                                          <p:attrName>ppt_x</p:attrName>
                                        </p:attrNameLst>
                                      </p:cBhvr>
                                      <p:tavLst>
                                        <p:tav tm="0">
                                          <p:val>
                                            <p:strVal val="#ppt_x"/>
                                          </p:val>
                                        </p:tav>
                                        <p:tav tm="100000">
                                          <p:val>
                                            <p:strVal val="#ppt_x"/>
                                          </p:val>
                                        </p:tav>
                                      </p:tavLst>
                                    </p:anim>
                                    <p:anim calcmode="lin" valueType="num">
                                      <p:cBhvr additive="base">
                                        <p:cTn id="50" dur="1000" fill="hold"/>
                                        <p:tgtEl>
                                          <p:spTgt spid="30"/>
                                        </p:tgtEl>
                                        <p:attrNameLst>
                                          <p:attrName>ppt_y</p:attrName>
                                        </p:attrNameLst>
                                      </p:cBhvr>
                                      <p:tavLst>
                                        <p:tav tm="0">
                                          <p:val>
                                            <p:strVal val="0-#ppt_h/2"/>
                                          </p:val>
                                        </p:tav>
                                        <p:tav tm="100000">
                                          <p:val>
                                            <p:strVal val="#ppt_y"/>
                                          </p:val>
                                        </p:tav>
                                      </p:tavLst>
                                    </p:anim>
                                  </p:childTnLst>
                                </p:cTn>
                              </p:par>
                              <p:par>
                                <p:cTn id="51" presetID="2" presetClass="entr" presetSubtype="1" decel="100000" fill="hold" nodeType="withEffect">
                                  <p:stCondLst>
                                    <p:cond delay="550"/>
                                  </p:stCondLst>
                                  <p:childTnLst>
                                    <p:set>
                                      <p:cBhvr>
                                        <p:cTn id="52" dur="1" fill="hold">
                                          <p:stCondLst>
                                            <p:cond delay="0"/>
                                          </p:stCondLst>
                                        </p:cTn>
                                        <p:tgtEl>
                                          <p:spTgt spid="37"/>
                                        </p:tgtEl>
                                        <p:attrNameLst>
                                          <p:attrName>style.visibility</p:attrName>
                                        </p:attrNameLst>
                                      </p:cBhvr>
                                      <p:to>
                                        <p:strVal val="visible"/>
                                      </p:to>
                                    </p:set>
                                    <p:anim calcmode="lin" valueType="num">
                                      <p:cBhvr additive="base">
                                        <p:cTn id="53" dur="1000" fill="hold"/>
                                        <p:tgtEl>
                                          <p:spTgt spid="37"/>
                                        </p:tgtEl>
                                        <p:attrNameLst>
                                          <p:attrName>ppt_x</p:attrName>
                                        </p:attrNameLst>
                                      </p:cBhvr>
                                      <p:tavLst>
                                        <p:tav tm="0">
                                          <p:val>
                                            <p:strVal val="#ppt_x"/>
                                          </p:val>
                                        </p:tav>
                                        <p:tav tm="100000">
                                          <p:val>
                                            <p:strVal val="#ppt_x"/>
                                          </p:val>
                                        </p:tav>
                                      </p:tavLst>
                                    </p:anim>
                                    <p:anim calcmode="lin" valueType="num">
                                      <p:cBhvr additive="base">
                                        <p:cTn id="54" dur="1000" fill="hold"/>
                                        <p:tgtEl>
                                          <p:spTgt spid="37"/>
                                        </p:tgtEl>
                                        <p:attrNameLst>
                                          <p:attrName>ppt_y</p:attrName>
                                        </p:attrNameLst>
                                      </p:cBhvr>
                                      <p:tavLst>
                                        <p:tav tm="0">
                                          <p:val>
                                            <p:strVal val="0-#ppt_h/2"/>
                                          </p:val>
                                        </p:tav>
                                        <p:tav tm="100000">
                                          <p:val>
                                            <p:strVal val="#ppt_y"/>
                                          </p:val>
                                        </p:tav>
                                      </p:tavLst>
                                    </p:anim>
                                  </p:childTnLst>
                                </p:cTn>
                              </p:par>
                              <p:par>
                                <p:cTn id="55" presetID="2" presetClass="entr" presetSubtype="1" decel="100000" fill="hold" nodeType="withEffect">
                                  <p:stCondLst>
                                    <p:cond delay="650"/>
                                  </p:stCondLst>
                                  <p:childTnLst>
                                    <p:set>
                                      <p:cBhvr>
                                        <p:cTn id="56" dur="1" fill="hold">
                                          <p:stCondLst>
                                            <p:cond delay="0"/>
                                          </p:stCondLst>
                                        </p:cTn>
                                        <p:tgtEl>
                                          <p:spTgt spid="44"/>
                                        </p:tgtEl>
                                        <p:attrNameLst>
                                          <p:attrName>style.visibility</p:attrName>
                                        </p:attrNameLst>
                                      </p:cBhvr>
                                      <p:to>
                                        <p:strVal val="visible"/>
                                      </p:to>
                                    </p:set>
                                    <p:anim calcmode="lin" valueType="num">
                                      <p:cBhvr additive="base">
                                        <p:cTn id="57" dur="1000" fill="hold"/>
                                        <p:tgtEl>
                                          <p:spTgt spid="44"/>
                                        </p:tgtEl>
                                        <p:attrNameLst>
                                          <p:attrName>ppt_x</p:attrName>
                                        </p:attrNameLst>
                                      </p:cBhvr>
                                      <p:tavLst>
                                        <p:tav tm="0">
                                          <p:val>
                                            <p:strVal val="#ppt_x"/>
                                          </p:val>
                                        </p:tav>
                                        <p:tav tm="100000">
                                          <p:val>
                                            <p:strVal val="#ppt_x"/>
                                          </p:val>
                                        </p:tav>
                                      </p:tavLst>
                                    </p:anim>
                                    <p:anim calcmode="lin" valueType="num">
                                      <p:cBhvr additive="base">
                                        <p:cTn id="58" dur="1000" fill="hold"/>
                                        <p:tgtEl>
                                          <p:spTgt spid="44"/>
                                        </p:tgtEl>
                                        <p:attrNameLst>
                                          <p:attrName>ppt_y</p:attrName>
                                        </p:attrNameLst>
                                      </p:cBhvr>
                                      <p:tavLst>
                                        <p:tav tm="0">
                                          <p:val>
                                            <p:strVal val="0-#ppt_h/2"/>
                                          </p:val>
                                        </p:tav>
                                        <p:tav tm="100000">
                                          <p:val>
                                            <p:strVal val="#ppt_y"/>
                                          </p:val>
                                        </p:tav>
                                      </p:tavLst>
                                    </p:anim>
                                  </p:childTnLst>
                                </p:cTn>
                              </p:par>
                            </p:childTnLst>
                          </p:cTn>
                        </p:par>
                        <p:par>
                          <p:cTn id="59" fill="hold">
                            <p:stCondLst>
                              <p:cond delay="3150"/>
                            </p:stCondLst>
                            <p:childTnLst>
                              <p:par>
                                <p:cTn id="60" presetID="49" presetClass="entr" presetSubtype="0" decel="100000" fill="hold" grpId="0" nodeType="after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p:cTn id="62" dur="500" fill="hold"/>
                                        <p:tgtEl>
                                          <p:spTgt spid="56"/>
                                        </p:tgtEl>
                                        <p:attrNameLst>
                                          <p:attrName>ppt_w</p:attrName>
                                        </p:attrNameLst>
                                      </p:cBhvr>
                                      <p:tavLst>
                                        <p:tav tm="0">
                                          <p:val>
                                            <p:fltVal val="0"/>
                                          </p:val>
                                        </p:tav>
                                        <p:tav tm="100000">
                                          <p:val>
                                            <p:strVal val="#ppt_w"/>
                                          </p:val>
                                        </p:tav>
                                      </p:tavLst>
                                    </p:anim>
                                    <p:anim calcmode="lin" valueType="num">
                                      <p:cBhvr>
                                        <p:cTn id="63" dur="500" fill="hold"/>
                                        <p:tgtEl>
                                          <p:spTgt spid="56"/>
                                        </p:tgtEl>
                                        <p:attrNameLst>
                                          <p:attrName>ppt_h</p:attrName>
                                        </p:attrNameLst>
                                      </p:cBhvr>
                                      <p:tavLst>
                                        <p:tav tm="0">
                                          <p:val>
                                            <p:fltVal val="0"/>
                                          </p:val>
                                        </p:tav>
                                        <p:tav tm="100000">
                                          <p:val>
                                            <p:strVal val="#ppt_h"/>
                                          </p:val>
                                        </p:tav>
                                      </p:tavLst>
                                    </p:anim>
                                    <p:anim calcmode="lin" valueType="num">
                                      <p:cBhvr>
                                        <p:cTn id="64" dur="500" fill="hold"/>
                                        <p:tgtEl>
                                          <p:spTgt spid="56"/>
                                        </p:tgtEl>
                                        <p:attrNameLst>
                                          <p:attrName>style.rotation</p:attrName>
                                        </p:attrNameLst>
                                      </p:cBhvr>
                                      <p:tavLst>
                                        <p:tav tm="0">
                                          <p:val>
                                            <p:fltVal val="360"/>
                                          </p:val>
                                        </p:tav>
                                        <p:tav tm="100000">
                                          <p:val>
                                            <p:fltVal val="0"/>
                                          </p:val>
                                        </p:tav>
                                      </p:tavLst>
                                    </p:anim>
                                    <p:animEffect transition="in" filter="fade">
                                      <p:cBhvr>
                                        <p:cTn id="65" dur="500"/>
                                        <p:tgtEl>
                                          <p:spTgt spid="5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1">
                                            <p:txEl>
                                              <p:pRg st="0" end="0"/>
                                            </p:txEl>
                                          </p:spTgt>
                                        </p:tgtEl>
                                        <p:attrNameLst>
                                          <p:attrName>style.visibility</p:attrName>
                                        </p:attrNameLst>
                                      </p:cBhvr>
                                      <p:to>
                                        <p:strVal val="visible"/>
                                      </p:to>
                                    </p:set>
                                    <p:animEffect transition="in" filter="fade">
                                      <p:cBhvr>
                                        <p:cTn id="68" dur="500"/>
                                        <p:tgtEl>
                                          <p:spTgt spid="61">
                                            <p:txEl>
                                              <p:pRg st="0" end="0"/>
                                            </p:txEl>
                                          </p:spTgt>
                                        </p:tgtEl>
                                      </p:cBhvr>
                                    </p:animEffect>
                                  </p:childTnLst>
                                </p:cTn>
                              </p:par>
                            </p:childTnLst>
                          </p:cTn>
                        </p:par>
                        <p:par>
                          <p:cTn id="69" fill="hold">
                            <p:stCondLst>
                              <p:cond delay="3650"/>
                            </p:stCondLst>
                            <p:childTnLst>
                              <p:par>
                                <p:cTn id="70" presetID="49" presetClass="entr" presetSubtype="0" decel="100000"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p:cTn id="72" dur="500" fill="hold"/>
                                        <p:tgtEl>
                                          <p:spTgt spid="57"/>
                                        </p:tgtEl>
                                        <p:attrNameLst>
                                          <p:attrName>ppt_w</p:attrName>
                                        </p:attrNameLst>
                                      </p:cBhvr>
                                      <p:tavLst>
                                        <p:tav tm="0">
                                          <p:val>
                                            <p:fltVal val="0"/>
                                          </p:val>
                                        </p:tav>
                                        <p:tav tm="100000">
                                          <p:val>
                                            <p:strVal val="#ppt_w"/>
                                          </p:val>
                                        </p:tav>
                                      </p:tavLst>
                                    </p:anim>
                                    <p:anim calcmode="lin" valueType="num">
                                      <p:cBhvr>
                                        <p:cTn id="73" dur="500" fill="hold"/>
                                        <p:tgtEl>
                                          <p:spTgt spid="57"/>
                                        </p:tgtEl>
                                        <p:attrNameLst>
                                          <p:attrName>ppt_h</p:attrName>
                                        </p:attrNameLst>
                                      </p:cBhvr>
                                      <p:tavLst>
                                        <p:tav tm="0">
                                          <p:val>
                                            <p:fltVal val="0"/>
                                          </p:val>
                                        </p:tav>
                                        <p:tav tm="100000">
                                          <p:val>
                                            <p:strVal val="#ppt_h"/>
                                          </p:val>
                                        </p:tav>
                                      </p:tavLst>
                                    </p:anim>
                                    <p:anim calcmode="lin" valueType="num">
                                      <p:cBhvr>
                                        <p:cTn id="74" dur="500" fill="hold"/>
                                        <p:tgtEl>
                                          <p:spTgt spid="57"/>
                                        </p:tgtEl>
                                        <p:attrNameLst>
                                          <p:attrName>style.rotation</p:attrName>
                                        </p:attrNameLst>
                                      </p:cBhvr>
                                      <p:tavLst>
                                        <p:tav tm="0">
                                          <p:val>
                                            <p:fltVal val="360"/>
                                          </p:val>
                                        </p:tav>
                                        <p:tav tm="100000">
                                          <p:val>
                                            <p:fltVal val="0"/>
                                          </p:val>
                                        </p:tav>
                                      </p:tavLst>
                                    </p:anim>
                                    <p:animEffect transition="in" filter="fade">
                                      <p:cBhvr>
                                        <p:cTn id="75" dur="500"/>
                                        <p:tgtEl>
                                          <p:spTgt spid="5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2">
                                            <p:txEl>
                                              <p:pRg st="0" end="0"/>
                                            </p:txEl>
                                          </p:spTgt>
                                        </p:tgtEl>
                                        <p:attrNameLst>
                                          <p:attrName>style.visibility</p:attrName>
                                        </p:attrNameLst>
                                      </p:cBhvr>
                                      <p:to>
                                        <p:strVal val="visible"/>
                                      </p:to>
                                    </p:set>
                                    <p:animEffect transition="in" filter="fade">
                                      <p:cBhvr>
                                        <p:cTn id="78" dur="500"/>
                                        <p:tgtEl>
                                          <p:spTgt spid="62">
                                            <p:txEl>
                                              <p:pRg st="0" end="0"/>
                                            </p:txEl>
                                          </p:spTgt>
                                        </p:tgtEl>
                                      </p:cBhvr>
                                    </p:animEffect>
                                  </p:childTnLst>
                                </p:cTn>
                              </p:par>
                            </p:childTnLst>
                          </p:cTn>
                        </p:par>
                        <p:par>
                          <p:cTn id="79" fill="hold">
                            <p:stCondLst>
                              <p:cond delay="4150"/>
                            </p:stCondLst>
                            <p:childTnLst>
                              <p:par>
                                <p:cTn id="80" presetID="49" presetClass="entr" presetSubtype="0" decel="100000"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 calcmode="lin" valueType="num">
                                      <p:cBhvr>
                                        <p:cTn id="82" dur="500" fill="hold"/>
                                        <p:tgtEl>
                                          <p:spTgt spid="58"/>
                                        </p:tgtEl>
                                        <p:attrNameLst>
                                          <p:attrName>ppt_w</p:attrName>
                                        </p:attrNameLst>
                                      </p:cBhvr>
                                      <p:tavLst>
                                        <p:tav tm="0">
                                          <p:val>
                                            <p:fltVal val="0"/>
                                          </p:val>
                                        </p:tav>
                                        <p:tav tm="100000">
                                          <p:val>
                                            <p:strVal val="#ppt_w"/>
                                          </p:val>
                                        </p:tav>
                                      </p:tavLst>
                                    </p:anim>
                                    <p:anim calcmode="lin" valueType="num">
                                      <p:cBhvr>
                                        <p:cTn id="83" dur="500" fill="hold"/>
                                        <p:tgtEl>
                                          <p:spTgt spid="58"/>
                                        </p:tgtEl>
                                        <p:attrNameLst>
                                          <p:attrName>ppt_h</p:attrName>
                                        </p:attrNameLst>
                                      </p:cBhvr>
                                      <p:tavLst>
                                        <p:tav tm="0">
                                          <p:val>
                                            <p:fltVal val="0"/>
                                          </p:val>
                                        </p:tav>
                                        <p:tav tm="100000">
                                          <p:val>
                                            <p:strVal val="#ppt_h"/>
                                          </p:val>
                                        </p:tav>
                                      </p:tavLst>
                                    </p:anim>
                                    <p:anim calcmode="lin" valueType="num">
                                      <p:cBhvr>
                                        <p:cTn id="84" dur="500" fill="hold"/>
                                        <p:tgtEl>
                                          <p:spTgt spid="58"/>
                                        </p:tgtEl>
                                        <p:attrNameLst>
                                          <p:attrName>style.rotation</p:attrName>
                                        </p:attrNameLst>
                                      </p:cBhvr>
                                      <p:tavLst>
                                        <p:tav tm="0">
                                          <p:val>
                                            <p:fltVal val="360"/>
                                          </p:val>
                                        </p:tav>
                                        <p:tav tm="100000">
                                          <p:val>
                                            <p:fltVal val="0"/>
                                          </p:val>
                                        </p:tav>
                                      </p:tavLst>
                                    </p:anim>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xEl>
                                              <p:pRg st="0" end="0"/>
                                            </p:txEl>
                                          </p:spTgt>
                                        </p:tgtEl>
                                        <p:attrNameLst>
                                          <p:attrName>style.visibility</p:attrName>
                                        </p:attrNameLst>
                                      </p:cBhvr>
                                      <p:to>
                                        <p:strVal val="visible"/>
                                      </p:to>
                                    </p:set>
                                    <p:animEffect transition="in" filter="fade">
                                      <p:cBhvr>
                                        <p:cTn id="88" dur="500"/>
                                        <p:tgtEl>
                                          <p:spTgt spid="63">
                                            <p:txEl>
                                              <p:pRg st="0" end="0"/>
                                            </p:txEl>
                                          </p:spTgt>
                                        </p:tgtEl>
                                      </p:cBhvr>
                                    </p:animEffect>
                                  </p:childTnLst>
                                </p:cTn>
                              </p:par>
                            </p:childTnLst>
                          </p:cTn>
                        </p:par>
                        <p:par>
                          <p:cTn id="89" fill="hold">
                            <p:stCondLst>
                              <p:cond delay="4650"/>
                            </p:stCondLst>
                            <p:childTnLst>
                              <p:par>
                                <p:cTn id="90" presetID="49" presetClass="entr" presetSubtype="0" decel="100000"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 calcmode="lin" valueType="num">
                                      <p:cBhvr>
                                        <p:cTn id="92" dur="500" fill="hold"/>
                                        <p:tgtEl>
                                          <p:spTgt spid="59"/>
                                        </p:tgtEl>
                                        <p:attrNameLst>
                                          <p:attrName>ppt_w</p:attrName>
                                        </p:attrNameLst>
                                      </p:cBhvr>
                                      <p:tavLst>
                                        <p:tav tm="0">
                                          <p:val>
                                            <p:fltVal val="0"/>
                                          </p:val>
                                        </p:tav>
                                        <p:tav tm="100000">
                                          <p:val>
                                            <p:strVal val="#ppt_w"/>
                                          </p:val>
                                        </p:tav>
                                      </p:tavLst>
                                    </p:anim>
                                    <p:anim calcmode="lin" valueType="num">
                                      <p:cBhvr>
                                        <p:cTn id="93" dur="500" fill="hold"/>
                                        <p:tgtEl>
                                          <p:spTgt spid="59"/>
                                        </p:tgtEl>
                                        <p:attrNameLst>
                                          <p:attrName>ppt_h</p:attrName>
                                        </p:attrNameLst>
                                      </p:cBhvr>
                                      <p:tavLst>
                                        <p:tav tm="0">
                                          <p:val>
                                            <p:fltVal val="0"/>
                                          </p:val>
                                        </p:tav>
                                        <p:tav tm="100000">
                                          <p:val>
                                            <p:strVal val="#ppt_h"/>
                                          </p:val>
                                        </p:tav>
                                      </p:tavLst>
                                    </p:anim>
                                    <p:anim calcmode="lin" valueType="num">
                                      <p:cBhvr>
                                        <p:cTn id="94" dur="500" fill="hold"/>
                                        <p:tgtEl>
                                          <p:spTgt spid="59"/>
                                        </p:tgtEl>
                                        <p:attrNameLst>
                                          <p:attrName>style.rotation</p:attrName>
                                        </p:attrNameLst>
                                      </p:cBhvr>
                                      <p:tavLst>
                                        <p:tav tm="0">
                                          <p:val>
                                            <p:fltVal val="360"/>
                                          </p:val>
                                        </p:tav>
                                        <p:tav tm="100000">
                                          <p:val>
                                            <p:fltVal val="0"/>
                                          </p:val>
                                        </p:tav>
                                      </p:tavLst>
                                    </p:anim>
                                    <p:animEffect transition="in" filter="fade">
                                      <p:cBhvr>
                                        <p:cTn id="95" dur="500"/>
                                        <p:tgtEl>
                                          <p:spTgt spid="5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64">
                                            <p:txEl>
                                              <p:pRg st="0" end="0"/>
                                            </p:txEl>
                                          </p:spTgt>
                                        </p:tgtEl>
                                        <p:attrNameLst>
                                          <p:attrName>style.visibility</p:attrName>
                                        </p:attrNameLst>
                                      </p:cBhvr>
                                      <p:to>
                                        <p:strVal val="visible"/>
                                      </p:to>
                                    </p:set>
                                    <p:animEffect transition="in" filter="fade">
                                      <p:cBhvr>
                                        <p:cTn id="98" dur="500"/>
                                        <p:tgtEl>
                                          <p:spTgt spid="64">
                                            <p:txEl>
                                              <p:pRg st="0" end="0"/>
                                            </p:txEl>
                                          </p:spTgt>
                                        </p:tgtEl>
                                      </p:cBhvr>
                                    </p:animEffect>
                                  </p:childTnLst>
                                </p:cTn>
                              </p:par>
                            </p:childTnLst>
                          </p:cTn>
                        </p:par>
                        <p:par>
                          <p:cTn id="99" fill="hold">
                            <p:stCondLst>
                              <p:cond delay="5150"/>
                            </p:stCondLst>
                            <p:childTnLst>
                              <p:par>
                                <p:cTn id="100" presetID="49" presetClass="entr" presetSubtype="0" decel="100000" fill="hold" grpId="0"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500" fill="hold"/>
                                        <p:tgtEl>
                                          <p:spTgt spid="60"/>
                                        </p:tgtEl>
                                        <p:attrNameLst>
                                          <p:attrName>ppt_w</p:attrName>
                                        </p:attrNameLst>
                                      </p:cBhvr>
                                      <p:tavLst>
                                        <p:tav tm="0">
                                          <p:val>
                                            <p:fltVal val="0"/>
                                          </p:val>
                                        </p:tav>
                                        <p:tav tm="100000">
                                          <p:val>
                                            <p:strVal val="#ppt_w"/>
                                          </p:val>
                                        </p:tav>
                                      </p:tavLst>
                                    </p:anim>
                                    <p:anim calcmode="lin" valueType="num">
                                      <p:cBhvr>
                                        <p:cTn id="103" dur="500" fill="hold"/>
                                        <p:tgtEl>
                                          <p:spTgt spid="60"/>
                                        </p:tgtEl>
                                        <p:attrNameLst>
                                          <p:attrName>ppt_h</p:attrName>
                                        </p:attrNameLst>
                                      </p:cBhvr>
                                      <p:tavLst>
                                        <p:tav tm="0">
                                          <p:val>
                                            <p:fltVal val="0"/>
                                          </p:val>
                                        </p:tav>
                                        <p:tav tm="100000">
                                          <p:val>
                                            <p:strVal val="#ppt_h"/>
                                          </p:val>
                                        </p:tav>
                                      </p:tavLst>
                                    </p:anim>
                                    <p:anim calcmode="lin" valueType="num">
                                      <p:cBhvr>
                                        <p:cTn id="104" dur="500" fill="hold"/>
                                        <p:tgtEl>
                                          <p:spTgt spid="60"/>
                                        </p:tgtEl>
                                        <p:attrNameLst>
                                          <p:attrName>style.rotation</p:attrName>
                                        </p:attrNameLst>
                                      </p:cBhvr>
                                      <p:tavLst>
                                        <p:tav tm="0">
                                          <p:val>
                                            <p:fltVal val="360"/>
                                          </p:val>
                                        </p:tav>
                                        <p:tav tm="100000">
                                          <p:val>
                                            <p:fltVal val="0"/>
                                          </p:val>
                                        </p:tav>
                                      </p:tavLst>
                                    </p:anim>
                                    <p:animEffect transition="in" filter="fade">
                                      <p:cBhvr>
                                        <p:cTn id="105" dur="500"/>
                                        <p:tgtEl>
                                          <p:spTgt spid="60"/>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65">
                                            <p:txEl>
                                              <p:pRg st="0" end="0"/>
                                            </p:txEl>
                                          </p:spTgt>
                                        </p:tgtEl>
                                        <p:attrNameLst>
                                          <p:attrName>style.visibility</p:attrName>
                                        </p:attrNameLst>
                                      </p:cBhvr>
                                      <p:to>
                                        <p:strVal val="visible"/>
                                      </p:to>
                                    </p:set>
                                    <p:animEffect transition="in" filter="fade">
                                      <p:cBhvr>
                                        <p:cTn id="108" dur="500"/>
                                        <p:tgtEl>
                                          <p:spTgt spid="6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55"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0-#ppt_w/2"/>
                          </p:val>
                        </p:tav>
                        <p:tav tm="100000">
                          <p:val>
                            <p:strVal val="#ppt_x"/>
                          </p:val>
                        </p:tav>
                      </p:tavLst>
                    </p:anim>
                    <p:anim calcmode="lin" valueType="num">
                      <p:cBhvr additive="base">
                        <p:cTn dur="1000" fill="hold"/>
                        <p:tgtEl>
                          <p:spTgt spid="55"/>
                        </p:tgtEl>
                        <p:attrNameLst>
                          <p:attrName>ppt_y</p:attrName>
                        </p:attrNameLst>
                      </p:cBhvr>
                      <p:tavLst>
                        <p:tav tm="0">
                          <p:val>
                            <p:strVal val="0-#ppt_h/2"/>
                          </p:val>
                        </p:tav>
                        <p:tav tm="100000">
                          <p:val>
                            <p:strVal val="#ppt_y"/>
                          </p:val>
                        </p:tav>
                      </p:tavLst>
                    </p:anim>
                  </p:childTnLst>
                </p:cTn>
              </p:par>
            </p:tnLst>
          </p:tmpl>
        </p:tmplLst>
      </p:bldP>
      <p:bldP spid="56" grpId="0"/>
      <p:bldP spid="57" grpId="0"/>
      <p:bldP spid="58" grpId="0"/>
      <p:bldP spid="59" grpId="0"/>
      <p:bldP spid="60" grpId="0"/>
      <p:bldP spid="61" grpId="0" build="p">
        <p:tmplLst>
          <p:tmpl lvl="1">
            <p:tnLst>
              <p:par>
                <p:cTn presetID="10" presetClass="entr" presetSubtype="0" fill="hold" nodeType="withEffect">
                  <p:stCondLst>
                    <p:cond delay="0"/>
                  </p:stCondLst>
                  <p:childTnLst>
                    <p:set>
                      <p:cBhvr>
                        <p:cTn dur="1" fill="hold">
                          <p:stCondLst>
                            <p:cond delay="0"/>
                          </p:stCondLst>
                        </p:cTn>
                        <p:tgtEl>
                          <p:spTgt spid="61"/>
                        </p:tgtEl>
                        <p:attrNameLst>
                          <p:attrName>style.visibility</p:attrName>
                        </p:attrNameLst>
                      </p:cBhvr>
                      <p:to>
                        <p:strVal val="visible"/>
                      </p:to>
                    </p:set>
                    <p:animEffect transition="in" filter="fade">
                      <p:cBhvr>
                        <p:cTn dur="500"/>
                        <p:tgtEl>
                          <p:spTgt spid="61"/>
                        </p:tgtEl>
                      </p:cBhvr>
                    </p:animEffect>
                  </p:childTnLst>
                </p:cTn>
              </p:par>
            </p:tnLst>
          </p:tmpl>
        </p:tmplLst>
      </p:bldP>
      <p:bldP spid="62" grpId="0" build="p">
        <p:tmplLst>
          <p:tmpl lvl="1">
            <p:tnLst>
              <p:par>
                <p:cTn presetID="10" presetClass="entr" presetSubtype="0" fill="hold" nodeType="with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fade">
                      <p:cBhvr>
                        <p:cTn dur="500"/>
                        <p:tgtEl>
                          <p:spTgt spid="62"/>
                        </p:tgtEl>
                      </p:cBhvr>
                    </p:animEffect>
                  </p:childTnLst>
                </p:cTn>
              </p:par>
            </p:tnLst>
          </p:tmpl>
        </p:tmplLst>
      </p:bldP>
      <p:bldP spid="63" grpId="0" build="p">
        <p:tmplLst>
          <p:tmpl lvl="1">
            <p:tnLst>
              <p:par>
                <p:cTn presetID="10" presetClass="entr" presetSubtype="0" fill="hold" nodeType="withEffect">
                  <p:stCondLst>
                    <p:cond delay="0"/>
                  </p:stCondLst>
                  <p:childTnLst>
                    <p:set>
                      <p:cBhvr>
                        <p:cTn dur="1" fill="hold">
                          <p:stCondLst>
                            <p:cond delay="0"/>
                          </p:stCondLst>
                        </p:cTn>
                        <p:tgtEl>
                          <p:spTgt spid="63"/>
                        </p:tgtEl>
                        <p:attrNameLst>
                          <p:attrName>style.visibility</p:attrName>
                        </p:attrNameLst>
                      </p:cBhvr>
                      <p:to>
                        <p:strVal val="visible"/>
                      </p:to>
                    </p:set>
                    <p:animEffect transition="in" filter="fade">
                      <p:cBhvr>
                        <p:cTn dur="500"/>
                        <p:tgtEl>
                          <p:spTgt spid="63"/>
                        </p:tgtEl>
                      </p:cBhvr>
                    </p:animEffect>
                  </p:childTnLst>
                </p:cTn>
              </p:par>
            </p:tnLst>
          </p:tmpl>
        </p:tmplLst>
      </p:bldP>
      <p:bldP spid="64" grpId="0" build="p">
        <p:tmplLst>
          <p:tmpl lvl="1">
            <p:tnLst>
              <p:par>
                <p:cTn presetID="10" presetClass="entr" presetSubtype="0" fill="hold" nodeType="withEffect">
                  <p:stCondLst>
                    <p:cond delay="0"/>
                  </p:stCondLst>
                  <p:childTnLst>
                    <p:set>
                      <p:cBhvr>
                        <p:cTn dur="1" fill="hold">
                          <p:stCondLst>
                            <p:cond delay="0"/>
                          </p:stCondLst>
                        </p:cTn>
                        <p:tgtEl>
                          <p:spTgt spid="64"/>
                        </p:tgtEl>
                        <p:attrNameLst>
                          <p:attrName>style.visibility</p:attrName>
                        </p:attrNameLst>
                      </p:cBhvr>
                      <p:to>
                        <p:strVal val="visible"/>
                      </p:to>
                    </p:set>
                    <p:animEffect transition="in" filter="fade">
                      <p:cBhvr>
                        <p:cTn dur="500"/>
                        <p:tgtEl>
                          <p:spTgt spid="64"/>
                        </p:tgtEl>
                      </p:cBhvr>
                    </p:animEffect>
                  </p:childTnLst>
                </p:cTn>
              </p:par>
            </p:tnLst>
          </p:tmpl>
        </p:tmplLst>
      </p:bldP>
      <p:bldP spid="65" grpId="0" build="p">
        <p:tmplLst>
          <p:tmpl lvl="1">
            <p:tnLst>
              <p:par>
                <p:cTn presetID="10" presetClass="entr" presetSubtype="0"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fade">
                      <p:cBhvr>
                        <p:cTn dur="500"/>
                        <p:tgtEl>
                          <p:spTgt spid="65"/>
                        </p:tgtEl>
                      </p:cBhvr>
                    </p:animEffect>
                  </p:childTnLst>
                </p:cTn>
              </p:par>
            </p:tnLst>
          </p:tmpl>
        </p:tmplLst>
      </p:bldP>
      <p:bldP spid="66" grpId="0" animBg="1"/>
      <p:bldP spid="66" grpId="1" animBg="1"/>
      <p:bldP spid="67" grpId="0"/>
      <p:bldP spid="69" grpId="0" build="p">
        <p:tmplLst>
          <p:tmpl lvl="1">
            <p:tnLst>
              <p:par>
                <p:cTn presetID="2" presetClass="entr" presetSubtype="2" decel="100000" fill="hold" nodeType="withEffect">
                  <p:stCondLst>
                    <p:cond delay="250"/>
                  </p:stCondLst>
                  <p:childTnLst>
                    <p:set>
                      <p:cBhvr>
                        <p:cTn dur="1" fill="hold">
                          <p:stCondLst>
                            <p:cond delay="0"/>
                          </p:stCondLst>
                        </p:cTn>
                        <p:tgtEl>
                          <p:spTgt spid="69"/>
                        </p:tgtEl>
                        <p:attrNameLst>
                          <p:attrName>style.visibility</p:attrName>
                        </p:attrNameLst>
                      </p:cBhvr>
                      <p:to>
                        <p:strVal val="visible"/>
                      </p:to>
                    </p:set>
                    <p:anim calcmode="lin" valueType="num">
                      <p:cBhvr additive="base">
                        <p:cTn dur="750" fill="hold"/>
                        <p:tgtEl>
                          <p:spTgt spid="69"/>
                        </p:tgtEl>
                        <p:attrNameLst>
                          <p:attrName>ppt_x</p:attrName>
                        </p:attrNameLst>
                      </p:cBhvr>
                      <p:tavLst>
                        <p:tav tm="0">
                          <p:val>
                            <p:strVal val="1+#ppt_w/2"/>
                          </p:val>
                        </p:tav>
                        <p:tav tm="100000">
                          <p:val>
                            <p:strVal val="#ppt_x"/>
                          </p:val>
                        </p:tav>
                      </p:tavLst>
                    </p:anim>
                    <p:anim calcmode="lin" valueType="num">
                      <p:cBhvr additive="base">
                        <p:cTn dur="750" fill="hold"/>
                        <p:tgtEl>
                          <p:spTgt spid="69"/>
                        </p:tgtEl>
                        <p:attrNameLst>
                          <p:attrName>ppt_y</p:attrName>
                        </p:attrNameLst>
                      </p:cBhvr>
                      <p:tavLst>
                        <p:tav tm="0">
                          <p:val>
                            <p:strVal val="#ppt_y"/>
                          </p:val>
                        </p:tav>
                        <p:tav tm="100000">
                          <p:val>
                            <p:strVal val="#ppt_y"/>
                          </p:val>
                        </p:tav>
                      </p:tavLst>
                    </p:anim>
                  </p:childTnLst>
                </p:cTn>
              </p:par>
            </p:tnLst>
          </p:tmpl>
        </p:tmplLst>
      </p:bldP>
      <p:bldP spid="73" grpId="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ing and Text 1">
    <p:spTree>
      <p:nvGrpSpPr>
        <p:cNvPr id="1" name=""/>
        <p:cNvGrpSpPr/>
        <p:nvPr/>
      </p:nvGrpSpPr>
      <p:grpSpPr>
        <a:xfrm>
          <a:off x="0" y="0"/>
          <a:ext cx="0" cy="0"/>
          <a:chOff x="0" y="0"/>
          <a:chExt cx="0" cy="0"/>
        </a:xfrm>
      </p:grpSpPr>
      <p:sp>
        <p:nvSpPr>
          <p:cNvPr id="3" name="正方形/長方形 2"/>
          <p:cNvSpPr/>
          <p:nvPr userDrawn="1"/>
        </p:nvSpPr>
        <p:spPr>
          <a:xfrm>
            <a:off x="-29029" y="-29028"/>
            <a:ext cx="9174617" cy="10368000"/>
          </a:xfrm>
          <a:prstGeom prst="rect">
            <a:avLst/>
          </a:prstGeom>
          <a:blipFill dpi="0" rotWithShape="0">
            <a:blip r:embed="rId2"/>
            <a:srcRect/>
            <a:tile tx="0" ty="0" sx="100000" sy="100000" flip="none" algn="tl"/>
          </a:blipFill>
          <a:ln>
            <a:noFill/>
          </a:ln>
          <a:effectLst>
            <a:outerShdw blurRad="63500" dist="508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106" name="直線コネクタ 105"/>
          <p:cNvCxnSpPr/>
          <p:nvPr userDrawn="1"/>
        </p:nvCxnSpPr>
        <p:spPr>
          <a:xfrm>
            <a:off x="8975190"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プレースホルダー 5"/>
          <p:cNvSpPr>
            <a:spLocks noGrp="1"/>
          </p:cNvSpPr>
          <p:nvPr>
            <p:ph type="body" sz="quarter" idx="16" hasCustomPrompt="1"/>
          </p:nvPr>
        </p:nvSpPr>
        <p:spPr>
          <a:xfrm>
            <a:off x="886266" y="2383109"/>
            <a:ext cx="7752394" cy="5689601"/>
          </a:xfrm>
          <a:prstGeom prst="rect">
            <a:avLst/>
          </a:prstGeom>
        </p:spPr>
        <p:txBody>
          <a:bodyPr lIns="91433" tIns="45717" rIns="91433" bIns="45717" anchor="ctr">
            <a:noAutofit/>
          </a:bodyPr>
          <a:lstStyle>
            <a:lvl1pPr algn="ctr">
              <a:lnSpc>
                <a:spcPts val="7199"/>
              </a:lnSpc>
              <a:spcBef>
                <a:spcPts val="0"/>
              </a:spcBef>
              <a:defRPr sz="71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grpSp>
        <p:nvGrpSpPr>
          <p:cNvPr id="84" name="グループ化 83"/>
          <p:cNvGrpSpPr/>
          <p:nvPr userDrawn="1"/>
        </p:nvGrpSpPr>
        <p:grpSpPr>
          <a:xfrm>
            <a:off x="16778434" y="339172"/>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07" name="テキスト プレースホルダー 5"/>
          <p:cNvSpPr>
            <a:spLocks noGrp="1"/>
          </p:cNvSpPr>
          <p:nvPr>
            <p:ph type="body" sz="quarter" idx="22" hasCustomPrompt="1"/>
          </p:nvPr>
        </p:nvSpPr>
        <p:spPr>
          <a:xfrm>
            <a:off x="9369083" y="2027508"/>
            <a:ext cx="7543479" cy="6231987"/>
          </a:xfrm>
          <a:prstGeom prst="rect">
            <a:avLst/>
          </a:prstGeom>
        </p:spPr>
        <p:txBody>
          <a:bodyPr lIns="91433" tIns="45717" rIns="91433" bIns="45717" anchor="ctr">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28431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106"/>
                                        </p:tgtEl>
                                        <p:attrNameLst>
                                          <p:attrName>style.visibility</p:attrName>
                                        </p:attrNameLst>
                                      </p:cBhvr>
                                      <p:to>
                                        <p:strVal val="visible"/>
                                      </p:to>
                                    </p:set>
                                    <p:animEffect transition="in" filter="wipe(up)">
                                      <p:cBhvr>
                                        <p:cTn id="20" dur="500"/>
                                        <p:tgtEl>
                                          <p:spTgt spid="106"/>
                                        </p:tgtEl>
                                      </p:cBhvr>
                                    </p:animEffect>
                                  </p:childTnLst>
                                </p:cTn>
                              </p:par>
                              <p:par>
                                <p:cTn id="21" presetID="2" presetClass="entr" presetSubtype="9" decel="100000" fill="hold" grpId="0" nodeType="withEffect">
                                  <p:stCondLst>
                                    <p:cond delay="250"/>
                                  </p:stCondLst>
                                  <p:iterate type="wd">
                                    <p:tmPct val="10000"/>
                                  </p:iterate>
                                  <p:childTnLst>
                                    <p:set>
                                      <p:cBhvr>
                                        <p:cTn id="22" dur="1" fill="hold">
                                          <p:stCondLst>
                                            <p:cond delay="0"/>
                                          </p:stCondLst>
                                        </p:cTn>
                                        <p:tgtEl>
                                          <p:spTgt spid="4"/>
                                        </p:tgtEl>
                                        <p:attrNameLst>
                                          <p:attrName>style.visibility</p:attrName>
                                        </p:attrNameLst>
                                      </p:cBhvr>
                                      <p:to>
                                        <p:strVal val="visible"/>
                                      </p:to>
                                    </p:set>
                                    <p:anim calcmode="lin" valueType="num">
                                      <p:cBhvr additive="base">
                                        <p:cTn id="23" dur="750" fill="hold"/>
                                        <p:tgtEl>
                                          <p:spTgt spid="4"/>
                                        </p:tgtEl>
                                        <p:attrNameLst>
                                          <p:attrName>ppt_x</p:attrName>
                                        </p:attrNameLst>
                                      </p:cBhvr>
                                      <p:tavLst>
                                        <p:tav tm="0">
                                          <p:val>
                                            <p:strVal val="0-#ppt_w/2"/>
                                          </p:val>
                                        </p:tav>
                                        <p:tav tm="100000">
                                          <p:val>
                                            <p:strVal val="#ppt_x"/>
                                          </p:val>
                                        </p:tav>
                                      </p:tavLst>
                                    </p:anim>
                                    <p:anim calcmode="lin" valueType="num">
                                      <p:cBhvr additive="base">
                                        <p:cTn id="24" dur="750" fill="hold"/>
                                        <p:tgtEl>
                                          <p:spTgt spid="4"/>
                                        </p:tgtEl>
                                        <p:attrNameLst>
                                          <p:attrName>ppt_y</p:attrName>
                                        </p:attrNameLst>
                                      </p:cBhvr>
                                      <p:tavLst>
                                        <p:tav tm="0">
                                          <p:val>
                                            <p:strVal val="0-#ppt_h/2"/>
                                          </p:val>
                                        </p:tav>
                                        <p:tav tm="100000">
                                          <p:val>
                                            <p:strVal val="#ppt_y"/>
                                          </p:val>
                                        </p:tav>
                                      </p:tavLst>
                                    </p:anim>
                                  </p:childTnLst>
                                </p:cTn>
                              </p:par>
                              <p:par>
                                <p:cTn id="25" presetID="2" presetClass="entr" presetSubtype="4" decel="100000" fill="hold" grpId="0" nodeType="withEffect">
                                  <p:stCondLst>
                                    <p:cond delay="1500"/>
                                  </p:stCondLst>
                                  <p:childTnLst>
                                    <p:set>
                                      <p:cBhvr>
                                        <p:cTn id="26" dur="1" fill="hold">
                                          <p:stCondLst>
                                            <p:cond delay="0"/>
                                          </p:stCondLst>
                                        </p:cTn>
                                        <p:tgtEl>
                                          <p:spTgt spid="107">
                                            <p:txEl>
                                              <p:pRg st="0" end="0"/>
                                            </p:txEl>
                                          </p:spTgt>
                                        </p:tgtEl>
                                        <p:attrNameLst>
                                          <p:attrName>style.visibility</p:attrName>
                                        </p:attrNameLst>
                                      </p:cBhvr>
                                      <p:to>
                                        <p:strVal val="visible"/>
                                      </p:to>
                                    </p:set>
                                    <p:anim calcmode="lin" valueType="num">
                                      <p:cBhvr additive="base">
                                        <p:cTn id="27" dur="75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1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tmplLst>
          <p:tmpl>
            <p:tnLst>
              <p:par>
                <p:cTn presetID="2" presetClass="entr" presetSubtype="9" decel="100000" fill="hold" nodeType="withEffect">
                  <p:stCondLst>
                    <p:cond delay="25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0-#ppt_h/2"/>
                          </p:val>
                        </p:tav>
                        <p:tav tm="100000">
                          <p:val>
                            <p:strVal val="#ppt_y"/>
                          </p:val>
                        </p:tav>
                      </p:tavLst>
                    </p:anim>
                  </p:childTnLst>
                </p:cTn>
              </p:par>
            </p:tnLst>
          </p:tmpl>
        </p:tmplLst>
      </p:bldP>
      <p:bldP spid="87" grpId="0"/>
      <p:bldP spid="107" grpId="0" build="p">
        <p:tmplLst>
          <p:tmpl lvl="1">
            <p:tnLst>
              <p:par>
                <p:cTn presetID="2" presetClass="entr" presetSubtype="4" decel="100000" fill="hold" nodeType="withEffect">
                  <p:stCondLst>
                    <p:cond delay="15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fill="hold"/>
                        <p:tgtEl>
                          <p:spTgt spid="107"/>
                        </p:tgtEl>
                        <p:attrNameLst>
                          <p:attrName>ppt_x</p:attrName>
                        </p:attrNameLst>
                      </p:cBhvr>
                      <p:tavLst>
                        <p:tav tm="0">
                          <p:val>
                            <p:strVal val="#ppt_x"/>
                          </p:val>
                        </p:tav>
                        <p:tav tm="100000">
                          <p:val>
                            <p:strVal val="#ppt_x"/>
                          </p:val>
                        </p:tav>
                      </p:tavLst>
                    </p:anim>
                    <p:anim calcmode="lin" valueType="num">
                      <p:cBhvr additive="base">
                        <p:cTn dur="750" fill="hold"/>
                        <p:tgtEl>
                          <p:spTgt spid="10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 6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二等辺三角形 10"/>
          <p:cNvSpPr/>
          <p:nvPr userDrawn="1"/>
        </p:nvSpPr>
        <p:spPr>
          <a:xfrm rot="5400000">
            <a:off x="5633542" y="456113"/>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8" name="グループ化 7"/>
          <p:cNvGrpSpPr/>
          <p:nvPr userDrawn="1"/>
        </p:nvGrpSpPr>
        <p:grpSpPr>
          <a:xfrm>
            <a:off x="3478249" y="2851166"/>
            <a:ext cx="5128896" cy="663576"/>
            <a:chOff x="2539364" y="3126253"/>
            <a:chExt cx="5128897" cy="663576"/>
          </a:xfrm>
        </p:grpSpPr>
        <p:cxnSp>
          <p:nvCxnSpPr>
            <p:cNvPr id="9" name="直線コネクタ 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3910" y="2329558"/>
            <a:ext cx="482540" cy="1722666"/>
          </a:xfrm>
          <a:prstGeom prst="rect">
            <a:avLst/>
          </a:prstGeom>
        </p:spPr>
      </p:pic>
      <p:sp>
        <p:nvSpPr>
          <p:cNvPr id="14" name="テキスト プレースホルダー 5"/>
          <p:cNvSpPr>
            <a:spLocks noGrp="1"/>
          </p:cNvSpPr>
          <p:nvPr>
            <p:ph type="body" sz="quarter" idx="15" hasCustomPrompt="1"/>
          </p:nvPr>
        </p:nvSpPr>
        <p:spPr>
          <a:xfrm>
            <a:off x="3478246" y="2851168"/>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5" name="テキスト プレースホルダー 5"/>
          <p:cNvSpPr>
            <a:spLocks noGrp="1"/>
          </p:cNvSpPr>
          <p:nvPr>
            <p:ph type="body" sz="quarter" idx="16" hasCustomPrompt="1"/>
          </p:nvPr>
        </p:nvSpPr>
        <p:spPr>
          <a:xfrm>
            <a:off x="915851" y="2852537"/>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16" name="テキスト プレースホルダー 5"/>
          <p:cNvSpPr>
            <a:spLocks noGrp="1"/>
          </p:cNvSpPr>
          <p:nvPr>
            <p:ph type="body" sz="quarter" idx="17" hasCustomPrompt="1"/>
          </p:nvPr>
        </p:nvSpPr>
        <p:spPr>
          <a:xfrm>
            <a:off x="3466274" y="3640836"/>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17" name="二等辺三角形 10"/>
          <p:cNvSpPr/>
          <p:nvPr userDrawn="1"/>
        </p:nvSpPr>
        <p:spPr>
          <a:xfrm rot="5400000">
            <a:off x="5633542" y="2667293"/>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18" name="グループ化 17"/>
          <p:cNvGrpSpPr/>
          <p:nvPr userDrawn="1"/>
        </p:nvGrpSpPr>
        <p:grpSpPr>
          <a:xfrm>
            <a:off x="3478249" y="5062346"/>
            <a:ext cx="5128896" cy="663576"/>
            <a:chOff x="2539364" y="3126253"/>
            <a:chExt cx="5128897" cy="663576"/>
          </a:xfrm>
        </p:grpSpPr>
        <p:cxnSp>
          <p:nvCxnSpPr>
            <p:cNvPr id="19" name="直線コネクタ 1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23" name="図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3910" y="4540738"/>
            <a:ext cx="482540" cy="1722666"/>
          </a:xfrm>
          <a:prstGeom prst="rect">
            <a:avLst/>
          </a:prstGeom>
        </p:spPr>
      </p:pic>
      <p:sp>
        <p:nvSpPr>
          <p:cNvPr id="24" name="テキスト プレースホルダー 5"/>
          <p:cNvSpPr>
            <a:spLocks noGrp="1"/>
          </p:cNvSpPr>
          <p:nvPr>
            <p:ph type="body" sz="quarter" idx="18" hasCustomPrompt="1"/>
          </p:nvPr>
        </p:nvSpPr>
        <p:spPr>
          <a:xfrm>
            <a:off x="3478246" y="5062348"/>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5" name="テキスト プレースホルダー 5"/>
          <p:cNvSpPr>
            <a:spLocks noGrp="1"/>
          </p:cNvSpPr>
          <p:nvPr>
            <p:ph type="body" sz="quarter" idx="19" hasCustomPrompt="1"/>
          </p:nvPr>
        </p:nvSpPr>
        <p:spPr>
          <a:xfrm>
            <a:off x="915851" y="5063716"/>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26" name="テキスト プレースホルダー 5"/>
          <p:cNvSpPr>
            <a:spLocks noGrp="1"/>
          </p:cNvSpPr>
          <p:nvPr>
            <p:ph type="body" sz="quarter" idx="20" hasCustomPrompt="1"/>
          </p:nvPr>
        </p:nvSpPr>
        <p:spPr>
          <a:xfrm>
            <a:off x="3466274" y="5852016"/>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27" name="二等辺三角形 10"/>
          <p:cNvSpPr/>
          <p:nvPr userDrawn="1"/>
        </p:nvSpPr>
        <p:spPr>
          <a:xfrm rot="5400000">
            <a:off x="5633542" y="4878473"/>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28" name="グループ化 27"/>
          <p:cNvGrpSpPr/>
          <p:nvPr userDrawn="1"/>
        </p:nvGrpSpPr>
        <p:grpSpPr>
          <a:xfrm>
            <a:off x="3478249" y="7273526"/>
            <a:ext cx="5128896" cy="663576"/>
            <a:chOff x="2539364" y="3126253"/>
            <a:chExt cx="5128897" cy="663576"/>
          </a:xfrm>
        </p:grpSpPr>
        <p:cxnSp>
          <p:nvCxnSpPr>
            <p:cNvPr id="29" name="直線コネクタ 2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33" name="図 3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3910" y="6751919"/>
            <a:ext cx="482540" cy="1722666"/>
          </a:xfrm>
          <a:prstGeom prst="rect">
            <a:avLst/>
          </a:prstGeom>
        </p:spPr>
      </p:pic>
      <p:sp>
        <p:nvSpPr>
          <p:cNvPr id="34" name="テキスト プレースホルダー 5"/>
          <p:cNvSpPr>
            <a:spLocks noGrp="1"/>
          </p:cNvSpPr>
          <p:nvPr>
            <p:ph type="body" sz="quarter" idx="21" hasCustomPrompt="1"/>
          </p:nvPr>
        </p:nvSpPr>
        <p:spPr>
          <a:xfrm>
            <a:off x="3478246" y="7273528"/>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5" name="テキスト プレースホルダー 5"/>
          <p:cNvSpPr>
            <a:spLocks noGrp="1"/>
          </p:cNvSpPr>
          <p:nvPr>
            <p:ph type="body" sz="quarter" idx="22" hasCustomPrompt="1"/>
          </p:nvPr>
        </p:nvSpPr>
        <p:spPr>
          <a:xfrm>
            <a:off x="915851" y="7274897"/>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36" name="テキスト プレースホルダー 5"/>
          <p:cNvSpPr>
            <a:spLocks noGrp="1"/>
          </p:cNvSpPr>
          <p:nvPr>
            <p:ph type="body" sz="quarter" idx="23" hasCustomPrompt="1"/>
          </p:nvPr>
        </p:nvSpPr>
        <p:spPr>
          <a:xfrm>
            <a:off x="3466274" y="8063196"/>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67" name="二等辺三角形 10"/>
          <p:cNvSpPr/>
          <p:nvPr userDrawn="1"/>
        </p:nvSpPr>
        <p:spPr>
          <a:xfrm rot="5400000">
            <a:off x="13841377" y="458871"/>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68" name="グループ化 67"/>
          <p:cNvGrpSpPr/>
          <p:nvPr userDrawn="1"/>
        </p:nvGrpSpPr>
        <p:grpSpPr>
          <a:xfrm>
            <a:off x="11686084" y="2853924"/>
            <a:ext cx="5128896" cy="663576"/>
            <a:chOff x="2539364" y="3126253"/>
            <a:chExt cx="5128897" cy="663576"/>
          </a:xfrm>
        </p:grpSpPr>
        <p:cxnSp>
          <p:nvCxnSpPr>
            <p:cNvPr id="69" name="直線コネクタ 6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73" name="図 7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7230" y="2332317"/>
            <a:ext cx="482540" cy="1722666"/>
          </a:xfrm>
          <a:prstGeom prst="rect">
            <a:avLst/>
          </a:prstGeom>
        </p:spPr>
      </p:pic>
      <p:sp>
        <p:nvSpPr>
          <p:cNvPr id="74" name="テキスト プレースホルダー 5"/>
          <p:cNvSpPr>
            <a:spLocks noGrp="1"/>
          </p:cNvSpPr>
          <p:nvPr>
            <p:ph type="body" sz="quarter" idx="24" hasCustomPrompt="1"/>
          </p:nvPr>
        </p:nvSpPr>
        <p:spPr>
          <a:xfrm>
            <a:off x="11686081" y="2853924"/>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75" name="テキスト プレースホルダー 5"/>
          <p:cNvSpPr>
            <a:spLocks noGrp="1"/>
          </p:cNvSpPr>
          <p:nvPr>
            <p:ph type="body" sz="quarter" idx="25" hasCustomPrompt="1"/>
          </p:nvPr>
        </p:nvSpPr>
        <p:spPr>
          <a:xfrm>
            <a:off x="9123688" y="2855294"/>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76" name="テキスト プレースホルダー 5"/>
          <p:cNvSpPr>
            <a:spLocks noGrp="1"/>
          </p:cNvSpPr>
          <p:nvPr>
            <p:ph type="body" sz="quarter" idx="26" hasCustomPrompt="1"/>
          </p:nvPr>
        </p:nvSpPr>
        <p:spPr>
          <a:xfrm>
            <a:off x="11674108" y="3643595"/>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77" name="二等辺三角形 10"/>
          <p:cNvSpPr/>
          <p:nvPr userDrawn="1"/>
        </p:nvSpPr>
        <p:spPr>
          <a:xfrm rot="5400000">
            <a:off x="13841377" y="2670051"/>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78" name="グループ化 77"/>
          <p:cNvGrpSpPr/>
          <p:nvPr userDrawn="1"/>
        </p:nvGrpSpPr>
        <p:grpSpPr>
          <a:xfrm>
            <a:off x="11686084" y="5065104"/>
            <a:ext cx="5128896" cy="663576"/>
            <a:chOff x="2539364" y="3126253"/>
            <a:chExt cx="5128897" cy="663576"/>
          </a:xfrm>
        </p:grpSpPr>
        <p:cxnSp>
          <p:nvCxnSpPr>
            <p:cNvPr id="79" name="直線コネクタ 7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83" name="図 8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7230" y="4543497"/>
            <a:ext cx="482540" cy="1722666"/>
          </a:xfrm>
          <a:prstGeom prst="rect">
            <a:avLst/>
          </a:prstGeom>
        </p:spPr>
      </p:pic>
      <p:sp>
        <p:nvSpPr>
          <p:cNvPr id="84" name="テキスト プレースホルダー 5"/>
          <p:cNvSpPr>
            <a:spLocks noGrp="1"/>
          </p:cNvSpPr>
          <p:nvPr>
            <p:ph type="body" sz="quarter" idx="27" hasCustomPrompt="1"/>
          </p:nvPr>
        </p:nvSpPr>
        <p:spPr>
          <a:xfrm>
            <a:off x="11686081" y="5065104"/>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85" name="テキスト プレースホルダー 5"/>
          <p:cNvSpPr>
            <a:spLocks noGrp="1"/>
          </p:cNvSpPr>
          <p:nvPr>
            <p:ph type="body" sz="quarter" idx="28" hasCustomPrompt="1"/>
          </p:nvPr>
        </p:nvSpPr>
        <p:spPr>
          <a:xfrm>
            <a:off x="9123688" y="5066474"/>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86" name="テキスト プレースホルダー 5"/>
          <p:cNvSpPr>
            <a:spLocks noGrp="1"/>
          </p:cNvSpPr>
          <p:nvPr>
            <p:ph type="body" sz="quarter" idx="29" hasCustomPrompt="1"/>
          </p:nvPr>
        </p:nvSpPr>
        <p:spPr>
          <a:xfrm>
            <a:off x="11674108" y="5854775"/>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87" name="二等辺三角形 10"/>
          <p:cNvSpPr/>
          <p:nvPr userDrawn="1"/>
        </p:nvSpPr>
        <p:spPr>
          <a:xfrm rot="5400000">
            <a:off x="13841377" y="4881232"/>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88" name="グループ化 87"/>
          <p:cNvGrpSpPr/>
          <p:nvPr userDrawn="1"/>
        </p:nvGrpSpPr>
        <p:grpSpPr>
          <a:xfrm>
            <a:off x="11686084" y="7276284"/>
            <a:ext cx="5128896" cy="663576"/>
            <a:chOff x="2539364" y="3126253"/>
            <a:chExt cx="5128897" cy="663576"/>
          </a:xfrm>
        </p:grpSpPr>
        <p:cxnSp>
          <p:nvCxnSpPr>
            <p:cNvPr id="89" name="直線コネクタ 8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93" name="図 9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67230" y="6754677"/>
            <a:ext cx="482540" cy="1722666"/>
          </a:xfrm>
          <a:prstGeom prst="rect">
            <a:avLst/>
          </a:prstGeom>
        </p:spPr>
      </p:pic>
      <p:sp>
        <p:nvSpPr>
          <p:cNvPr id="94" name="テキスト プレースホルダー 5"/>
          <p:cNvSpPr>
            <a:spLocks noGrp="1"/>
          </p:cNvSpPr>
          <p:nvPr>
            <p:ph type="body" sz="quarter" idx="30" hasCustomPrompt="1"/>
          </p:nvPr>
        </p:nvSpPr>
        <p:spPr>
          <a:xfrm>
            <a:off x="11686081" y="7276286"/>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95" name="テキスト プレースホルダー 5"/>
          <p:cNvSpPr>
            <a:spLocks noGrp="1"/>
          </p:cNvSpPr>
          <p:nvPr>
            <p:ph type="body" sz="quarter" idx="31" hasCustomPrompt="1"/>
          </p:nvPr>
        </p:nvSpPr>
        <p:spPr>
          <a:xfrm>
            <a:off x="9123688" y="7277654"/>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96" name="テキスト プレースホルダー 5"/>
          <p:cNvSpPr>
            <a:spLocks noGrp="1"/>
          </p:cNvSpPr>
          <p:nvPr>
            <p:ph type="body" sz="quarter" idx="32" hasCustomPrompt="1"/>
          </p:nvPr>
        </p:nvSpPr>
        <p:spPr>
          <a:xfrm>
            <a:off x="11674108" y="8065955"/>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358900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50"/>
                                        <p:tgtEl>
                                          <p:spTgt spid="13"/>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4">
                                            <p:txEl>
                                              <p:pRg st="0" end="0"/>
                                            </p:txEl>
                                          </p:spTgt>
                                        </p:tgtEl>
                                        <p:attrNameLst>
                                          <p:attrName>ppt_y</p:attrName>
                                        </p:attrNameLst>
                                      </p:cBhvr>
                                      <p:tavLst>
                                        <p:tav tm="0">
                                          <p:val>
                                            <p:strVal val="#ppt_y"/>
                                          </p:val>
                                        </p:tav>
                                        <p:tav tm="100000">
                                          <p:val>
                                            <p:strVal val="#ppt_y"/>
                                          </p:val>
                                        </p:tav>
                                      </p:tavLst>
                                    </p:anim>
                                  </p:childTnLst>
                                </p:cTn>
                              </p:par>
                              <p:par>
                                <p:cTn id="28" presetID="10" presetClass="entr" presetSubtype="0" fill="hold" grpId="1" nodeType="withEffect">
                                  <p:stCondLst>
                                    <p:cond delay="10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1" presetClass="exit" presetSubtype="0" fill="hold" grpId="2" nodeType="withEffect">
                                  <p:stCondLst>
                                    <p:cond delay="500"/>
                                  </p:stCondLst>
                                  <p:childTnLst>
                                    <p:set>
                                      <p:cBhvr>
                                        <p:cTn id="32" dur="1" fill="hold">
                                          <p:stCondLst>
                                            <p:cond delay="0"/>
                                          </p:stCondLst>
                                        </p:cTn>
                                        <p:tgtEl>
                                          <p:spTgt spid="14">
                                            <p:txEl>
                                              <p:pRg st="0" end="0"/>
                                            </p:txEl>
                                          </p:spTgt>
                                        </p:tgtEl>
                                        <p:attrNameLst>
                                          <p:attrName>style.visibility</p:attrName>
                                        </p:attrNameLst>
                                      </p:cBhvr>
                                      <p:to>
                                        <p:strVal val="hidden"/>
                                      </p:to>
                                    </p:se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ipe(left)">
                                      <p:cBhvr>
                                        <p:cTn id="36" dur="500"/>
                                        <p:tgtEl>
                                          <p:spTgt spid="16">
                                            <p:txEl>
                                              <p:pRg st="0" end="0"/>
                                            </p:txEl>
                                          </p:spTgt>
                                        </p:tgtEl>
                                      </p:cBhvr>
                                    </p:animEffect>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additive="base">
                                        <p:cTn id="4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250"/>
                                        <p:tgtEl>
                                          <p:spTgt spid="23"/>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 presetClass="entr" presetSubtype="2" decel="100000" fill="hold" grpId="0" nodeType="withEffect">
                                  <p:stCondLst>
                                    <p:cond delay="50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24">
                                            <p:txEl>
                                              <p:pRg st="0" end="0"/>
                                            </p:txEl>
                                          </p:spTgt>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100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fade">
                                      <p:cBhvr>
                                        <p:cTn id="58" dur="500"/>
                                        <p:tgtEl>
                                          <p:spTgt spid="24">
                                            <p:txEl>
                                              <p:pRg st="0" end="0"/>
                                            </p:txEl>
                                          </p:spTgt>
                                        </p:tgtEl>
                                      </p:cBhvr>
                                    </p:animEffect>
                                  </p:childTnLst>
                                </p:cTn>
                              </p:par>
                              <p:par>
                                <p:cTn id="59" presetID="1" presetClass="exit" presetSubtype="0" fill="hold" grpId="2" nodeType="withEffect">
                                  <p:stCondLst>
                                    <p:cond delay="500"/>
                                  </p:stCondLst>
                                  <p:childTnLst>
                                    <p:set>
                                      <p:cBhvr>
                                        <p:cTn id="60" dur="1" fill="hold">
                                          <p:stCondLst>
                                            <p:cond delay="0"/>
                                          </p:stCondLst>
                                        </p:cTn>
                                        <p:tgtEl>
                                          <p:spTgt spid="24">
                                            <p:txEl>
                                              <p:pRg st="0" end="0"/>
                                            </p:txEl>
                                          </p:spTgt>
                                        </p:tgtEl>
                                        <p:attrNameLst>
                                          <p:attrName>style.visibility</p:attrName>
                                        </p:attrNameLst>
                                      </p:cBhvr>
                                      <p:to>
                                        <p:strVal val="hidden"/>
                                      </p:to>
                                    </p:se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left)">
                                      <p:cBhvr>
                                        <p:cTn id="64" dur="500"/>
                                        <p:tgtEl>
                                          <p:spTgt spid="26">
                                            <p:txEl>
                                              <p:pRg st="0" end="0"/>
                                            </p:txEl>
                                          </p:spTgt>
                                        </p:tgtEl>
                                      </p:cBhvr>
                                    </p:animEffect>
                                  </p:childTnLst>
                                </p:cTn>
                              </p:par>
                            </p:childTnLst>
                          </p:cTn>
                        </p:par>
                        <p:par>
                          <p:cTn id="65" fill="hold">
                            <p:stCondLst>
                              <p:cond delay="5500"/>
                            </p:stCondLst>
                            <p:childTnLst>
                              <p:par>
                                <p:cTn id="66" presetID="2" presetClass="entr" presetSubtype="8" decel="100000" fill="hold" grpId="0" nodeType="afterEffect">
                                  <p:stCondLst>
                                    <p:cond delay="0"/>
                                  </p:stCondLst>
                                  <p:childTnLst>
                                    <p:set>
                                      <p:cBhvr>
                                        <p:cTn id="67" dur="1" fill="hold">
                                          <p:stCondLst>
                                            <p:cond delay="0"/>
                                          </p:stCondLst>
                                        </p:cTn>
                                        <p:tgtEl>
                                          <p:spTgt spid="35">
                                            <p:txEl>
                                              <p:pRg st="0" end="0"/>
                                            </p:txEl>
                                          </p:spTgt>
                                        </p:tgtEl>
                                        <p:attrNameLst>
                                          <p:attrName>style.visibility</p:attrName>
                                        </p:attrNameLst>
                                      </p:cBhvr>
                                      <p:to>
                                        <p:strVal val="visible"/>
                                      </p:to>
                                    </p:set>
                                    <p:anim calcmode="lin" valueType="num">
                                      <p:cBhvr additive="base">
                                        <p:cTn id="68" dur="500" fill="hold"/>
                                        <p:tgtEl>
                                          <p:spTgt spid="35">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35">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250"/>
                                        <p:tgtEl>
                                          <p:spTgt spid="33"/>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27"/>
                                        </p:tgtEl>
                                        <p:attrNameLst>
                                          <p:attrName>style.visibility</p:attrName>
                                        </p:attrNameLst>
                                      </p:cBhvr>
                                      <p:to>
                                        <p:strVal val="visible"/>
                                      </p:to>
                                    </p:set>
                                    <p:animEffect transition="in" filter="wipe(left)">
                                      <p:cBhvr>
                                        <p:cTn id="76" dur="500"/>
                                        <p:tgtEl>
                                          <p:spTgt spid="27"/>
                                        </p:tgtEl>
                                      </p:cBhvr>
                                    </p:animEffect>
                                  </p:childTnLst>
                                </p:cTn>
                              </p:par>
                              <p:par>
                                <p:cTn id="77" presetID="22" presetClass="entr" presetSubtype="8" fill="hold" nodeType="withEffect">
                                  <p:stCondLst>
                                    <p:cond delay="500"/>
                                  </p:stCondLst>
                                  <p:childTnLst>
                                    <p:set>
                                      <p:cBhvr>
                                        <p:cTn id="78" dur="1" fill="hold">
                                          <p:stCondLst>
                                            <p:cond delay="0"/>
                                          </p:stCondLst>
                                        </p:cTn>
                                        <p:tgtEl>
                                          <p:spTgt spid="28"/>
                                        </p:tgtEl>
                                        <p:attrNameLst>
                                          <p:attrName>style.visibility</p:attrName>
                                        </p:attrNameLst>
                                      </p:cBhvr>
                                      <p:to>
                                        <p:strVal val="visible"/>
                                      </p:to>
                                    </p:set>
                                    <p:animEffect transition="in" filter="wipe(left)">
                                      <p:cBhvr>
                                        <p:cTn id="79" dur="500"/>
                                        <p:tgtEl>
                                          <p:spTgt spid="28"/>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34">
                                            <p:txEl>
                                              <p:pRg st="0" end="0"/>
                                            </p:txEl>
                                          </p:spTgt>
                                        </p:tgtEl>
                                        <p:attrNameLst>
                                          <p:attrName>style.visibility</p:attrName>
                                        </p:attrNameLst>
                                      </p:cBhvr>
                                      <p:to>
                                        <p:strVal val="visible"/>
                                      </p:to>
                                    </p:set>
                                    <p:anim calcmode="lin" valueType="num">
                                      <p:cBhvr additive="base">
                                        <p:cTn id="82"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34">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34">
                                            <p:txEl>
                                              <p:pRg st="0" end="0"/>
                                            </p:txEl>
                                          </p:spTgt>
                                        </p:tgtEl>
                                        <p:attrNameLst>
                                          <p:attrName>style.visibility</p:attrName>
                                        </p:attrNameLst>
                                      </p:cBhvr>
                                      <p:to>
                                        <p:strVal val="visible"/>
                                      </p:to>
                                    </p:set>
                                    <p:animEffect transition="in" filter="fade">
                                      <p:cBhvr>
                                        <p:cTn id="86" dur="500"/>
                                        <p:tgtEl>
                                          <p:spTgt spid="34">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34">
                                            <p:txEl>
                                              <p:pRg st="0" end="0"/>
                                            </p:txEl>
                                          </p:spTgt>
                                        </p:tgtEl>
                                        <p:attrNameLst>
                                          <p:attrName>style.visibility</p:attrName>
                                        </p:attrNameLst>
                                      </p:cBhvr>
                                      <p:to>
                                        <p:strVal val="hidden"/>
                                      </p:to>
                                    </p:se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36">
                                            <p:txEl>
                                              <p:pRg st="0" end="0"/>
                                            </p:txEl>
                                          </p:spTgt>
                                        </p:tgtEl>
                                        <p:attrNameLst>
                                          <p:attrName>style.visibility</p:attrName>
                                        </p:attrNameLst>
                                      </p:cBhvr>
                                      <p:to>
                                        <p:strVal val="visible"/>
                                      </p:to>
                                    </p:set>
                                    <p:animEffect transition="in" filter="wipe(left)">
                                      <p:cBhvr>
                                        <p:cTn id="92" dur="500"/>
                                        <p:tgtEl>
                                          <p:spTgt spid="36">
                                            <p:txEl>
                                              <p:pRg st="0" end="0"/>
                                            </p:txEl>
                                          </p:spTgt>
                                        </p:tgtEl>
                                      </p:cBhvr>
                                    </p:animEffect>
                                  </p:childTnLst>
                                </p:cTn>
                              </p:par>
                            </p:childTnLst>
                          </p:cTn>
                        </p:par>
                        <p:par>
                          <p:cTn id="93" fill="hold">
                            <p:stCondLst>
                              <p:cond delay="8000"/>
                            </p:stCondLst>
                            <p:childTnLst>
                              <p:par>
                                <p:cTn id="94" presetID="2" presetClass="entr" presetSubtype="8" decel="100000" fill="hold" grpId="0" nodeType="afterEffect">
                                  <p:stCondLst>
                                    <p:cond delay="0"/>
                                  </p:stCondLst>
                                  <p:childTnLst>
                                    <p:set>
                                      <p:cBhvr>
                                        <p:cTn id="95" dur="1" fill="hold">
                                          <p:stCondLst>
                                            <p:cond delay="0"/>
                                          </p:stCondLst>
                                        </p:cTn>
                                        <p:tgtEl>
                                          <p:spTgt spid="75">
                                            <p:txEl>
                                              <p:pRg st="0" end="0"/>
                                            </p:txEl>
                                          </p:spTgt>
                                        </p:tgtEl>
                                        <p:attrNameLst>
                                          <p:attrName>style.visibility</p:attrName>
                                        </p:attrNameLst>
                                      </p:cBhvr>
                                      <p:to>
                                        <p:strVal val="visible"/>
                                      </p:to>
                                    </p:set>
                                    <p:anim calcmode="lin" valueType="num">
                                      <p:cBhvr additive="base">
                                        <p:cTn id="96" dur="500" fill="hold"/>
                                        <p:tgtEl>
                                          <p:spTgt spid="75">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98" fill="hold">
                            <p:stCondLst>
                              <p:cond delay="8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250"/>
                                        <p:tgtEl>
                                          <p:spTgt spid="73"/>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67"/>
                                        </p:tgtEl>
                                        <p:attrNameLst>
                                          <p:attrName>style.visibility</p:attrName>
                                        </p:attrNameLst>
                                      </p:cBhvr>
                                      <p:to>
                                        <p:strVal val="visible"/>
                                      </p:to>
                                    </p:set>
                                    <p:animEffect transition="in" filter="wipe(left)">
                                      <p:cBhvr>
                                        <p:cTn id="104" dur="500"/>
                                        <p:tgtEl>
                                          <p:spTgt spid="67"/>
                                        </p:tgtEl>
                                      </p:cBhvr>
                                    </p:animEffect>
                                  </p:childTnLst>
                                </p:cTn>
                              </p:par>
                              <p:par>
                                <p:cTn id="105" presetID="22" presetClass="entr" presetSubtype="8" fill="hold" nodeType="withEffect">
                                  <p:stCondLst>
                                    <p:cond delay="500"/>
                                  </p:stCondLst>
                                  <p:childTnLst>
                                    <p:set>
                                      <p:cBhvr>
                                        <p:cTn id="106" dur="1" fill="hold">
                                          <p:stCondLst>
                                            <p:cond delay="0"/>
                                          </p:stCondLst>
                                        </p:cTn>
                                        <p:tgtEl>
                                          <p:spTgt spid="68"/>
                                        </p:tgtEl>
                                        <p:attrNameLst>
                                          <p:attrName>style.visibility</p:attrName>
                                        </p:attrNameLst>
                                      </p:cBhvr>
                                      <p:to>
                                        <p:strVal val="visible"/>
                                      </p:to>
                                    </p:set>
                                    <p:animEffect transition="in" filter="wipe(left)">
                                      <p:cBhvr>
                                        <p:cTn id="107" dur="500"/>
                                        <p:tgtEl>
                                          <p:spTgt spid="68"/>
                                        </p:tgtEl>
                                      </p:cBhvr>
                                    </p:animEffect>
                                  </p:childTnLst>
                                </p:cTn>
                              </p:par>
                              <p:par>
                                <p:cTn id="108" presetID="2" presetClass="entr" presetSubtype="2" decel="100000" fill="hold" grpId="0" nodeType="withEffect">
                                  <p:stCondLst>
                                    <p:cond delay="500"/>
                                  </p:stCondLst>
                                  <p:childTnLst>
                                    <p:set>
                                      <p:cBhvr>
                                        <p:cTn id="109" dur="1" fill="hold">
                                          <p:stCondLst>
                                            <p:cond delay="0"/>
                                          </p:stCondLst>
                                        </p:cTn>
                                        <p:tgtEl>
                                          <p:spTgt spid="74">
                                            <p:txEl>
                                              <p:pRg st="0" end="0"/>
                                            </p:txEl>
                                          </p:spTgt>
                                        </p:tgtEl>
                                        <p:attrNameLst>
                                          <p:attrName>style.visibility</p:attrName>
                                        </p:attrNameLst>
                                      </p:cBhvr>
                                      <p:to>
                                        <p:strVal val="visible"/>
                                      </p:to>
                                    </p:set>
                                    <p:anim calcmode="lin" valueType="num">
                                      <p:cBhvr additive="base">
                                        <p:cTn id="110"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111" dur="1000" fill="hold"/>
                                        <p:tgtEl>
                                          <p:spTgt spid="74">
                                            <p:txEl>
                                              <p:pRg st="0" end="0"/>
                                            </p:txEl>
                                          </p:spTgt>
                                        </p:tgtEl>
                                        <p:attrNameLst>
                                          <p:attrName>ppt_y</p:attrName>
                                        </p:attrNameLst>
                                      </p:cBhvr>
                                      <p:tavLst>
                                        <p:tav tm="0">
                                          <p:val>
                                            <p:strVal val="#ppt_y"/>
                                          </p:val>
                                        </p:tav>
                                        <p:tav tm="100000">
                                          <p:val>
                                            <p:strVal val="#ppt_y"/>
                                          </p:val>
                                        </p:tav>
                                      </p:tavLst>
                                    </p:anim>
                                  </p:childTnLst>
                                </p:cTn>
                              </p:par>
                              <p:par>
                                <p:cTn id="112" presetID="10" presetClass="entr" presetSubtype="0" fill="hold" grpId="1" nodeType="withEffect">
                                  <p:stCondLst>
                                    <p:cond delay="1000"/>
                                  </p:stCondLst>
                                  <p:childTnLst>
                                    <p:set>
                                      <p:cBhvr>
                                        <p:cTn id="113" dur="1" fill="hold">
                                          <p:stCondLst>
                                            <p:cond delay="0"/>
                                          </p:stCondLst>
                                        </p:cTn>
                                        <p:tgtEl>
                                          <p:spTgt spid="74">
                                            <p:txEl>
                                              <p:pRg st="0" end="0"/>
                                            </p:txEl>
                                          </p:spTgt>
                                        </p:tgtEl>
                                        <p:attrNameLst>
                                          <p:attrName>style.visibility</p:attrName>
                                        </p:attrNameLst>
                                      </p:cBhvr>
                                      <p:to>
                                        <p:strVal val="visible"/>
                                      </p:to>
                                    </p:set>
                                    <p:animEffect transition="in" filter="fade">
                                      <p:cBhvr>
                                        <p:cTn id="114" dur="500"/>
                                        <p:tgtEl>
                                          <p:spTgt spid="74">
                                            <p:txEl>
                                              <p:pRg st="0" end="0"/>
                                            </p:txEl>
                                          </p:spTgt>
                                        </p:tgtEl>
                                      </p:cBhvr>
                                    </p:animEffect>
                                  </p:childTnLst>
                                </p:cTn>
                              </p:par>
                              <p:par>
                                <p:cTn id="115" presetID="1" presetClass="exit" presetSubtype="0" fill="hold" grpId="2" nodeType="withEffect">
                                  <p:stCondLst>
                                    <p:cond delay="500"/>
                                  </p:stCondLst>
                                  <p:childTnLst>
                                    <p:set>
                                      <p:cBhvr>
                                        <p:cTn id="116" dur="1" fill="hold">
                                          <p:stCondLst>
                                            <p:cond delay="0"/>
                                          </p:stCondLst>
                                        </p:cTn>
                                        <p:tgtEl>
                                          <p:spTgt spid="74">
                                            <p:txEl>
                                              <p:pRg st="0" end="0"/>
                                            </p:txEl>
                                          </p:spTgt>
                                        </p:tgtEl>
                                        <p:attrNameLst>
                                          <p:attrName>style.visibility</p:attrName>
                                        </p:attrNameLst>
                                      </p:cBhvr>
                                      <p:to>
                                        <p:strVal val="hidden"/>
                                      </p:to>
                                    </p:set>
                                  </p:childTnLst>
                                </p:cTn>
                              </p:par>
                            </p:childTnLst>
                          </p:cTn>
                        </p:par>
                        <p:par>
                          <p:cTn id="117" fill="hold">
                            <p:stCondLst>
                              <p:cond delay="10000"/>
                            </p:stCondLst>
                            <p:childTnLst>
                              <p:par>
                                <p:cTn id="118" presetID="22" presetClass="entr" presetSubtype="8" fill="hold" grpId="0" nodeType="afterEffect">
                                  <p:stCondLst>
                                    <p:cond delay="0"/>
                                  </p:stCondLst>
                                  <p:childTnLst>
                                    <p:set>
                                      <p:cBhvr>
                                        <p:cTn id="119" dur="1" fill="hold">
                                          <p:stCondLst>
                                            <p:cond delay="0"/>
                                          </p:stCondLst>
                                        </p:cTn>
                                        <p:tgtEl>
                                          <p:spTgt spid="76">
                                            <p:txEl>
                                              <p:pRg st="0" end="0"/>
                                            </p:txEl>
                                          </p:spTgt>
                                        </p:tgtEl>
                                        <p:attrNameLst>
                                          <p:attrName>style.visibility</p:attrName>
                                        </p:attrNameLst>
                                      </p:cBhvr>
                                      <p:to>
                                        <p:strVal val="visible"/>
                                      </p:to>
                                    </p:set>
                                    <p:animEffect transition="in" filter="wipe(left)">
                                      <p:cBhvr>
                                        <p:cTn id="120" dur="500"/>
                                        <p:tgtEl>
                                          <p:spTgt spid="76">
                                            <p:txEl>
                                              <p:pRg st="0" end="0"/>
                                            </p:txEl>
                                          </p:spTgt>
                                        </p:tgtEl>
                                      </p:cBhvr>
                                    </p:animEffect>
                                  </p:childTnLst>
                                </p:cTn>
                              </p:par>
                            </p:childTnLst>
                          </p:cTn>
                        </p:par>
                        <p:par>
                          <p:cTn id="121" fill="hold">
                            <p:stCondLst>
                              <p:cond delay="10500"/>
                            </p:stCondLst>
                            <p:childTnLst>
                              <p:par>
                                <p:cTn id="122" presetID="2" presetClass="entr" presetSubtype="8" decel="100000" fill="hold" grpId="0" nodeType="afterEffect">
                                  <p:stCondLst>
                                    <p:cond delay="0"/>
                                  </p:stCondLst>
                                  <p:childTnLst>
                                    <p:set>
                                      <p:cBhvr>
                                        <p:cTn id="123" dur="1" fill="hold">
                                          <p:stCondLst>
                                            <p:cond delay="0"/>
                                          </p:stCondLst>
                                        </p:cTn>
                                        <p:tgtEl>
                                          <p:spTgt spid="85">
                                            <p:txEl>
                                              <p:pRg st="0" end="0"/>
                                            </p:txEl>
                                          </p:spTgt>
                                        </p:tgtEl>
                                        <p:attrNameLst>
                                          <p:attrName>style.visibility</p:attrName>
                                        </p:attrNameLst>
                                      </p:cBhvr>
                                      <p:to>
                                        <p:strVal val="visible"/>
                                      </p:to>
                                    </p:set>
                                    <p:anim calcmode="lin" valueType="num">
                                      <p:cBhvr additive="base">
                                        <p:cTn id="124"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22" presetClass="entr" presetSubtype="1" fill="hold" nodeType="afterEffect">
                                  <p:stCondLst>
                                    <p:cond delay="0"/>
                                  </p:stCondLst>
                                  <p:childTnLst>
                                    <p:set>
                                      <p:cBhvr>
                                        <p:cTn id="128" dur="1" fill="hold">
                                          <p:stCondLst>
                                            <p:cond delay="0"/>
                                          </p:stCondLst>
                                        </p:cTn>
                                        <p:tgtEl>
                                          <p:spTgt spid="83"/>
                                        </p:tgtEl>
                                        <p:attrNameLst>
                                          <p:attrName>style.visibility</p:attrName>
                                        </p:attrNameLst>
                                      </p:cBhvr>
                                      <p:to>
                                        <p:strVal val="visible"/>
                                      </p:to>
                                    </p:set>
                                    <p:animEffect transition="in" filter="wipe(up)">
                                      <p:cBhvr>
                                        <p:cTn id="129" dur="250"/>
                                        <p:tgtEl>
                                          <p:spTgt spid="83"/>
                                        </p:tgtEl>
                                      </p:cBhvr>
                                    </p:animEffect>
                                  </p:childTnLst>
                                </p:cTn>
                              </p:par>
                              <p:par>
                                <p:cTn id="130" presetID="22" presetClass="entr" presetSubtype="8" fill="hold" grpId="0" nodeType="withEffect">
                                  <p:stCondLst>
                                    <p:cond delay="250"/>
                                  </p:stCondLst>
                                  <p:childTnLst>
                                    <p:set>
                                      <p:cBhvr>
                                        <p:cTn id="131" dur="1" fill="hold">
                                          <p:stCondLst>
                                            <p:cond delay="0"/>
                                          </p:stCondLst>
                                        </p:cTn>
                                        <p:tgtEl>
                                          <p:spTgt spid="77"/>
                                        </p:tgtEl>
                                        <p:attrNameLst>
                                          <p:attrName>style.visibility</p:attrName>
                                        </p:attrNameLst>
                                      </p:cBhvr>
                                      <p:to>
                                        <p:strVal val="visible"/>
                                      </p:to>
                                    </p:set>
                                    <p:animEffect transition="in" filter="wipe(left)">
                                      <p:cBhvr>
                                        <p:cTn id="132" dur="500"/>
                                        <p:tgtEl>
                                          <p:spTgt spid="77"/>
                                        </p:tgtEl>
                                      </p:cBhvr>
                                    </p:animEffect>
                                  </p:childTnLst>
                                </p:cTn>
                              </p:par>
                              <p:par>
                                <p:cTn id="133" presetID="22" presetClass="entr" presetSubtype="8" fill="hold" nodeType="withEffect">
                                  <p:stCondLst>
                                    <p:cond delay="500"/>
                                  </p:stCondLst>
                                  <p:childTnLst>
                                    <p:set>
                                      <p:cBhvr>
                                        <p:cTn id="134" dur="1" fill="hold">
                                          <p:stCondLst>
                                            <p:cond delay="0"/>
                                          </p:stCondLst>
                                        </p:cTn>
                                        <p:tgtEl>
                                          <p:spTgt spid="78"/>
                                        </p:tgtEl>
                                        <p:attrNameLst>
                                          <p:attrName>style.visibility</p:attrName>
                                        </p:attrNameLst>
                                      </p:cBhvr>
                                      <p:to>
                                        <p:strVal val="visible"/>
                                      </p:to>
                                    </p:set>
                                    <p:animEffect transition="in" filter="wipe(left)">
                                      <p:cBhvr>
                                        <p:cTn id="135" dur="500"/>
                                        <p:tgtEl>
                                          <p:spTgt spid="78"/>
                                        </p:tgtEl>
                                      </p:cBhvr>
                                    </p:animEffect>
                                  </p:childTnLst>
                                </p:cTn>
                              </p:par>
                              <p:par>
                                <p:cTn id="136" presetID="2" presetClass="entr" presetSubtype="2" decel="100000" fill="hold" grpId="0" nodeType="withEffect">
                                  <p:stCondLst>
                                    <p:cond delay="500"/>
                                  </p:stCondLst>
                                  <p:childTnLst>
                                    <p:set>
                                      <p:cBhvr>
                                        <p:cTn id="137" dur="1" fill="hold">
                                          <p:stCondLst>
                                            <p:cond delay="0"/>
                                          </p:stCondLst>
                                        </p:cTn>
                                        <p:tgtEl>
                                          <p:spTgt spid="84">
                                            <p:txEl>
                                              <p:pRg st="0" end="0"/>
                                            </p:txEl>
                                          </p:spTgt>
                                        </p:tgtEl>
                                        <p:attrNameLst>
                                          <p:attrName>style.visibility</p:attrName>
                                        </p:attrNameLst>
                                      </p:cBhvr>
                                      <p:to>
                                        <p:strVal val="visible"/>
                                      </p:to>
                                    </p:set>
                                    <p:anim calcmode="lin" valueType="num">
                                      <p:cBhvr additive="base">
                                        <p:cTn id="138" dur="10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139" dur="1000" fill="hold"/>
                                        <p:tgtEl>
                                          <p:spTgt spid="84">
                                            <p:txEl>
                                              <p:pRg st="0" end="0"/>
                                            </p:txEl>
                                          </p:spTgt>
                                        </p:tgtEl>
                                        <p:attrNameLst>
                                          <p:attrName>ppt_y</p:attrName>
                                        </p:attrNameLst>
                                      </p:cBhvr>
                                      <p:tavLst>
                                        <p:tav tm="0">
                                          <p:val>
                                            <p:strVal val="#ppt_y"/>
                                          </p:val>
                                        </p:tav>
                                        <p:tav tm="100000">
                                          <p:val>
                                            <p:strVal val="#ppt_y"/>
                                          </p:val>
                                        </p:tav>
                                      </p:tavLst>
                                    </p:anim>
                                  </p:childTnLst>
                                </p:cTn>
                              </p:par>
                              <p:par>
                                <p:cTn id="140" presetID="10" presetClass="entr" presetSubtype="0" fill="hold" grpId="1" nodeType="withEffect">
                                  <p:stCondLst>
                                    <p:cond delay="1000"/>
                                  </p:stCondLst>
                                  <p:childTnLst>
                                    <p:set>
                                      <p:cBhvr>
                                        <p:cTn id="141" dur="1" fill="hold">
                                          <p:stCondLst>
                                            <p:cond delay="0"/>
                                          </p:stCondLst>
                                        </p:cTn>
                                        <p:tgtEl>
                                          <p:spTgt spid="84">
                                            <p:txEl>
                                              <p:pRg st="0" end="0"/>
                                            </p:txEl>
                                          </p:spTgt>
                                        </p:tgtEl>
                                        <p:attrNameLst>
                                          <p:attrName>style.visibility</p:attrName>
                                        </p:attrNameLst>
                                      </p:cBhvr>
                                      <p:to>
                                        <p:strVal val="visible"/>
                                      </p:to>
                                    </p:set>
                                    <p:animEffect transition="in" filter="fade">
                                      <p:cBhvr>
                                        <p:cTn id="142" dur="500"/>
                                        <p:tgtEl>
                                          <p:spTgt spid="84">
                                            <p:txEl>
                                              <p:pRg st="0" end="0"/>
                                            </p:txEl>
                                          </p:spTgt>
                                        </p:tgtEl>
                                      </p:cBhvr>
                                    </p:animEffect>
                                  </p:childTnLst>
                                </p:cTn>
                              </p:par>
                              <p:par>
                                <p:cTn id="143" presetID="1" presetClass="exit" presetSubtype="0" fill="hold" grpId="2" nodeType="withEffect">
                                  <p:stCondLst>
                                    <p:cond delay="500"/>
                                  </p:stCondLst>
                                  <p:childTnLst>
                                    <p:set>
                                      <p:cBhvr>
                                        <p:cTn id="144" dur="1" fill="hold">
                                          <p:stCondLst>
                                            <p:cond delay="0"/>
                                          </p:stCondLst>
                                        </p:cTn>
                                        <p:tgtEl>
                                          <p:spTgt spid="84">
                                            <p:txEl>
                                              <p:pRg st="0" end="0"/>
                                            </p:txEl>
                                          </p:spTgt>
                                        </p:tgtEl>
                                        <p:attrNameLst>
                                          <p:attrName>style.visibility</p:attrName>
                                        </p:attrNameLst>
                                      </p:cBhvr>
                                      <p:to>
                                        <p:strVal val="hidden"/>
                                      </p:to>
                                    </p:set>
                                  </p:childTnLst>
                                </p:cTn>
                              </p:par>
                            </p:childTnLst>
                          </p:cTn>
                        </p:par>
                        <p:par>
                          <p:cTn id="145" fill="hold">
                            <p:stCondLst>
                              <p:cond delay="12500"/>
                            </p:stCondLst>
                            <p:childTnLst>
                              <p:par>
                                <p:cTn id="146" presetID="22" presetClass="entr" presetSubtype="8" fill="hold" grpId="0" nodeType="afterEffect">
                                  <p:stCondLst>
                                    <p:cond delay="0"/>
                                  </p:stCondLst>
                                  <p:childTnLst>
                                    <p:set>
                                      <p:cBhvr>
                                        <p:cTn id="147" dur="1" fill="hold">
                                          <p:stCondLst>
                                            <p:cond delay="0"/>
                                          </p:stCondLst>
                                        </p:cTn>
                                        <p:tgtEl>
                                          <p:spTgt spid="86">
                                            <p:txEl>
                                              <p:pRg st="0" end="0"/>
                                            </p:txEl>
                                          </p:spTgt>
                                        </p:tgtEl>
                                        <p:attrNameLst>
                                          <p:attrName>style.visibility</p:attrName>
                                        </p:attrNameLst>
                                      </p:cBhvr>
                                      <p:to>
                                        <p:strVal val="visible"/>
                                      </p:to>
                                    </p:set>
                                    <p:animEffect transition="in" filter="wipe(left)">
                                      <p:cBhvr>
                                        <p:cTn id="148" dur="500"/>
                                        <p:tgtEl>
                                          <p:spTgt spid="86">
                                            <p:txEl>
                                              <p:pRg st="0" end="0"/>
                                            </p:txEl>
                                          </p:spTgt>
                                        </p:tgtEl>
                                      </p:cBhvr>
                                    </p:animEffect>
                                  </p:childTnLst>
                                </p:cTn>
                              </p:par>
                            </p:childTnLst>
                          </p:cTn>
                        </p:par>
                        <p:par>
                          <p:cTn id="149" fill="hold">
                            <p:stCondLst>
                              <p:cond delay="13000"/>
                            </p:stCondLst>
                            <p:childTnLst>
                              <p:par>
                                <p:cTn id="150" presetID="2" presetClass="entr" presetSubtype="8" decel="100000" fill="hold" grpId="0" nodeType="afterEffect">
                                  <p:stCondLst>
                                    <p:cond delay="0"/>
                                  </p:stCondLst>
                                  <p:childTnLst>
                                    <p:set>
                                      <p:cBhvr>
                                        <p:cTn id="151" dur="1" fill="hold">
                                          <p:stCondLst>
                                            <p:cond delay="0"/>
                                          </p:stCondLst>
                                        </p:cTn>
                                        <p:tgtEl>
                                          <p:spTgt spid="95">
                                            <p:txEl>
                                              <p:pRg st="0" end="0"/>
                                            </p:txEl>
                                          </p:spTgt>
                                        </p:tgtEl>
                                        <p:attrNameLst>
                                          <p:attrName>style.visibility</p:attrName>
                                        </p:attrNameLst>
                                      </p:cBhvr>
                                      <p:to>
                                        <p:strVal val="visible"/>
                                      </p:to>
                                    </p:set>
                                    <p:anim calcmode="lin" valueType="num">
                                      <p:cBhvr additive="base">
                                        <p:cTn id="152" dur="500" fill="hold"/>
                                        <p:tgtEl>
                                          <p:spTgt spid="95">
                                            <p:txEl>
                                              <p:pRg st="0" end="0"/>
                                            </p:txEl>
                                          </p:spTgt>
                                        </p:tgtEl>
                                        <p:attrNameLst>
                                          <p:attrName>ppt_x</p:attrName>
                                        </p:attrNameLst>
                                      </p:cBhvr>
                                      <p:tavLst>
                                        <p:tav tm="0">
                                          <p:val>
                                            <p:strVal val="0-#ppt_w/2"/>
                                          </p:val>
                                        </p:tav>
                                        <p:tav tm="100000">
                                          <p:val>
                                            <p:strVal val="#ppt_x"/>
                                          </p:val>
                                        </p:tav>
                                      </p:tavLst>
                                    </p:anim>
                                    <p:anim calcmode="lin" valueType="num">
                                      <p:cBhvr additive="base">
                                        <p:cTn id="153" dur="500" fill="hold"/>
                                        <p:tgtEl>
                                          <p:spTgt spid="95">
                                            <p:txEl>
                                              <p:pRg st="0" end="0"/>
                                            </p:txEl>
                                          </p:spTgt>
                                        </p:tgtEl>
                                        <p:attrNameLst>
                                          <p:attrName>ppt_y</p:attrName>
                                        </p:attrNameLst>
                                      </p:cBhvr>
                                      <p:tavLst>
                                        <p:tav tm="0">
                                          <p:val>
                                            <p:strVal val="#ppt_y"/>
                                          </p:val>
                                        </p:tav>
                                        <p:tav tm="100000">
                                          <p:val>
                                            <p:strVal val="#ppt_y"/>
                                          </p:val>
                                        </p:tav>
                                      </p:tavLst>
                                    </p:anim>
                                  </p:childTnLst>
                                </p:cTn>
                              </p:par>
                            </p:childTnLst>
                          </p:cTn>
                        </p:par>
                        <p:par>
                          <p:cTn id="154" fill="hold">
                            <p:stCondLst>
                              <p:cond delay="13500"/>
                            </p:stCondLst>
                            <p:childTnLst>
                              <p:par>
                                <p:cTn id="155" presetID="22" presetClass="entr" presetSubtype="1" fill="hold" nodeType="afterEffect">
                                  <p:stCondLst>
                                    <p:cond delay="0"/>
                                  </p:stCondLst>
                                  <p:childTnLst>
                                    <p:set>
                                      <p:cBhvr>
                                        <p:cTn id="156" dur="1" fill="hold">
                                          <p:stCondLst>
                                            <p:cond delay="0"/>
                                          </p:stCondLst>
                                        </p:cTn>
                                        <p:tgtEl>
                                          <p:spTgt spid="93"/>
                                        </p:tgtEl>
                                        <p:attrNameLst>
                                          <p:attrName>style.visibility</p:attrName>
                                        </p:attrNameLst>
                                      </p:cBhvr>
                                      <p:to>
                                        <p:strVal val="visible"/>
                                      </p:to>
                                    </p:set>
                                    <p:animEffect transition="in" filter="wipe(up)">
                                      <p:cBhvr>
                                        <p:cTn id="157" dur="250"/>
                                        <p:tgtEl>
                                          <p:spTgt spid="93"/>
                                        </p:tgtEl>
                                      </p:cBhvr>
                                    </p:animEffect>
                                  </p:childTnLst>
                                </p:cTn>
                              </p:par>
                              <p:par>
                                <p:cTn id="158" presetID="22" presetClass="entr" presetSubtype="8" fill="hold" grpId="0" nodeType="withEffect">
                                  <p:stCondLst>
                                    <p:cond delay="250"/>
                                  </p:stCondLst>
                                  <p:childTnLst>
                                    <p:set>
                                      <p:cBhvr>
                                        <p:cTn id="159" dur="1" fill="hold">
                                          <p:stCondLst>
                                            <p:cond delay="0"/>
                                          </p:stCondLst>
                                        </p:cTn>
                                        <p:tgtEl>
                                          <p:spTgt spid="87"/>
                                        </p:tgtEl>
                                        <p:attrNameLst>
                                          <p:attrName>style.visibility</p:attrName>
                                        </p:attrNameLst>
                                      </p:cBhvr>
                                      <p:to>
                                        <p:strVal val="visible"/>
                                      </p:to>
                                    </p:set>
                                    <p:animEffect transition="in" filter="wipe(left)">
                                      <p:cBhvr>
                                        <p:cTn id="160" dur="500"/>
                                        <p:tgtEl>
                                          <p:spTgt spid="87"/>
                                        </p:tgtEl>
                                      </p:cBhvr>
                                    </p:animEffect>
                                  </p:childTnLst>
                                </p:cTn>
                              </p:par>
                              <p:par>
                                <p:cTn id="161" presetID="22" presetClass="entr" presetSubtype="8" fill="hold" nodeType="withEffect">
                                  <p:stCondLst>
                                    <p:cond delay="500"/>
                                  </p:stCondLst>
                                  <p:childTnLst>
                                    <p:set>
                                      <p:cBhvr>
                                        <p:cTn id="162" dur="1" fill="hold">
                                          <p:stCondLst>
                                            <p:cond delay="0"/>
                                          </p:stCondLst>
                                        </p:cTn>
                                        <p:tgtEl>
                                          <p:spTgt spid="88"/>
                                        </p:tgtEl>
                                        <p:attrNameLst>
                                          <p:attrName>style.visibility</p:attrName>
                                        </p:attrNameLst>
                                      </p:cBhvr>
                                      <p:to>
                                        <p:strVal val="visible"/>
                                      </p:to>
                                    </p:set>
                                    <p:animEffect transition="in" filter="wipe(left)">
                                      <p:cBhvr>
                                        <p:cTn id="163" dur="500"/>
                                        <p:tgtEl>
                                          <p:spTgt spid="88"/>
                                        </p:tgtEl>
                                      </p:cBhvr>
                                    </p:animEffect>
                                  </p:childTnLst>
                                </p:cTn>
                              </p:par>
                              <p:par>
                                <p:cTn id="164" presetID="2" presetClass="entr" presetSubtype="2" decel="100000" fill="hold" grpId="0" nodeType="withEffect">
                                  <p:stCondLst>
                                    <p:cond delay="500"/>
                                  </p:stCondLst>
                                  <p:childTnLst>
                                    <p:set>
                                      <p:cBhvr>
                                        <p:cTn id="165" dur="1" fill="hold">
                                          <p:stCondLst>
                                            <p:cond delay="0"/>
                                          </p:stCondLst>
                                        </p:cTn>
                                        <p:tgtEl>
                                          <p:spTgt spid="94">
                                            <p:txEl>
                                              <p:pRg st="0" end="0"/>
                                            </p:txEl>
                                          </p:spTgt>
                                        </p:tgtEl>
                                        <p:attrNameLst>
                                          <p:attrName>style.visibility</p:attrName>
                                        </p:attrNameLst>
                                      </p:cBhvr>
                                      <p:to>
                                        <p:strVal val="visible"/>
                                      </p:to>
                                    </p:set>
                                    <p:anim calcmode="lin" valueType="num">
                                      <p:cBhvr additive="base">
                                        <p:cTn id="166" dur="1000" fill="hold"/>
                                        <p:tgtEl>
                                          <p:spTgt spid="94">
                                            <p:txEl>
                                              <p:pRg st="0" end="0"/>
                                            </p:txEl>
                                          </p:spTgt>
                                        </p:tgtEl>
                                        <p:attrNameLst>
                                          <p:attrName>ppt_x</p:attrName>
                                        </p:attrNameLst>
                                      </p:cBhvr>
                                      <p:tavLst>
                                        <p:tav tm="0">
                                          <p:val>
                                            <p:strVal val="1+#ppt_w/2"/>
                                          </p:val>
                                        </p:tav>
                                        <p:tav tm="100000">
                                          <p:val>
                                            <p:strVal val="#ppt_x"/>
                                          </p:val>
                                        </p:tav>
                                      </p:tavLst>
                                    </p:anim>
                                    <p:anim calcmode="lin" valueType="num">
                                      <p:cBhvr additive="base">
                                        <p:cTn id="167" dur="1000" fill="hold"/>
                                        <p:tgtEl>
                                          <p:spTgt spid="94">
                                            <p:txEl>
                                              <p:pRg st="0" end="0"/>
                                            </p:txEl>
                                          </p:spTgt>
                                        </p:tgtEl>
                                        <p:attrNameLst>
                                          <p:attrName>ppt_y</p:attrName>
                                        </p:attrNameLst>
                                      </p:cBhvr>
                                      <p:tavLst>
                                        <p:tav tm="0">
                                          <p:val>
                                            <p:strVal val="#ppt_y"/>
                                          </p:val>
                                        </p:tav>
                                        <p:tav tm="100000">
                                          <p:val>
                                            <p:strVal val="#ppt_y"/>
                                          </p:val>
                                        </p:tav>
                                      </p:tavLst>
                                    </p:anim>
                                  </p:childTnLst>
                                </p:cTn>
                              </p:par>
                              <p:par>
                                <p:cTn id="168" presetID="10" presetClass="entr" presetSubtype="0" fill="hold" grpId="1" nodeType="withEffect">
                                  <p:stCondLst>
                                    <p:cond delay="1000"/>
                                  </p:stCondLst>
                                  <p:childTnLst>
                                    <p:set>
                                      <p:cBhvr>
                                        <p:cTn id="169" dur="1" fill="hold">
                                          <p:stCondLst>
                                            <p:cond delay="0"/>
                                          </p:stCondLst>
                                        </p:cTn>
                                        <p:tgtEl>
                                          <p:spTgt spid="94">
                                            <p:txEl>
                                              <p:pRg st="0" end="0"/>
                                            </p:txEl>
                                          </p:spTgt>
                                        </p:tgtEl>
                                        <p:attrNameLst>
                                          <p:attrName>style.visibility</p:attrName>
                                        </p:attrNameLst>
                                      </p:cBhvr>
                                      <p:to>
                                        <p:strVal val="visible"/>
                                      </p:to>
                                    </p:set>
                                    <p:animEffect transition="in" filter="fade">
                                      <p:cBhvr>
                                        <p:cTn id="170" dur="500"/>
                                        <p:tgtEl>
                                          <p:spTgt spid="94">
                                            <p:txEl>
                                              <p:pRg st="0" end="0"/>
                                            </p:txEl>
                                          </p:spTgt>
                                        </p:tgtEl>
                                      </p:cBhvr>
                                    </p:animEffect>
                                  </p:childTnLst>
                                </p:cTn>
                              </p:par>
                              <p:par>
                                <p:cTn id="171" presetID="1" presetClass="exit" presetSubtype="0" fill="hold" grpId="2" nodeType="withEffect">
                                  <p:stCondLst>
                                    <p:cond delay="500"/>
                                  </p:stCondLst>
                                  <p:childTnLst>
                                    <p:set>
                                      <p:cBhvr>
                                        <p:cTn id="172" dur="1" fill="hold">
                                          <p:stCondLst>
                                            <p:cond delay="0"/>
                                          </p:stCondLst>
                                        </p:cTn>
                                        <p:tgtEl>
                                          <p:spTgt spid="94">
                                            <p:txEl>
                                              <p:pRg st="0" end="0"/>
                                            </p:txEl>
                                          </p:spTgt>
                                        </p:tgtEl>
                                        <p:attrNameLst>
                                          <p:attrName>style.visibility</p:attrName>
                                        </p:attrNameLst>
                                      </p:cBhvr>
                                      <p:to>
                                        <p:strVal val="hidden"/>
                                      </p:to>
                                    </p:set>
                                  </p:childTnLst>
                                </p:cTn>
                              </p:par>
                            </p:childTnLst>
                          </p:cTn>
                        </p:par>
                        <p:par>
                          <p:cTn id="173" fill="hold">
                            <p:stCondLst>
                              <p:cond delay="15000"/>
                            </p:stCondLst>
                            <p:childTnLst>
                              <p:par>
                                <p:cTn id="174" presetID="22" presetClass="entr" presetSubtype="8" fill="hold" grpId="0" nodeType="afterEffect">
                                  <p:stCondLst>
                                    <p:cond delay="0"/>
                                  </p:stCondLst>
                                  <p:childTnLst>
                                    <p:set>
                                      <p:cBhvr>
                                        <p:cTn id="175" dur="1" fill="hold">
                                          <p:stCondLst>
                                            <p:cond delay="0"/>
                                          </p:stCondLst>
                                        </p:cTn>
                                        <p:tgtEl>
                                          <p:spTgt spid="96">
                                            <p:txEl>
                                              <p:pRg st="0" end="0"/>
                                            </p:txEl>
                                          </p:spTgt>
                                        </p:tgtEl>
                                        <p:attrNameLst>
                                          <p:attrName>style.visibility</p:attrName>
                                        </p:attrNameLst>
                                      </p:cBhvr>
                                      <p:to>
                                        <p:strVal val="visible"/>
                                      </p:to>
                                    </p:set>
                                    <p:animEffect transition="in" filter="wipe(left)">
                                      <p:cBhvr>
                                        <p:cTn id="176" dur="500"/>
                                        <p:tgtEl>
                                          <p:spTgt spid="9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lvl="1">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2" build="p">
        <p:tmplLst>
          <p:tmpl lvl="1">
            <p:tnLst>
              <p:par>
                <p:cTn presetID="1" presetClass="exit" presetSubtype="0" fill="hold" nodeType="withEffect">
                  <p:stCondLst>
                    <p:cond delay="500"/>
                  </p:stCondLst>
                  <p:childTnLst>
                    <p:set>
                      <p:cBhvr>
                        <p:cTn dur="1" fill="hold">
                          <p:stCondLst>
                            <p:cond delay="0"/>
                          </p:stCondLst>
                        </p:cTn>
                        <p:tgtEl>
                          <p:spTgt spid="14"/>
                        </p:tgtEl>
                        <p:attrNameLst>
                          <p:attrName>style.visibility</p:attrName>
                        </p:attrNameLst>
                      </p:cBhvr>
                      <p:to>
                        <p:strVal val="hidden"/>
                      </p:to>
                    </p:set>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4" grpId="1" build="p">
        <p:tmplLst>
          <p:tmpl lvl="1">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2" build="p">
        <p:tmplLst>
          <p:tmpl lvl="1">
            <p:tnLst>
              <p:par>
                <p:cTn presetID="1" presetClass="exit" presetSubtype="0" fill="hold" nodeType="withEffect">
                  <p:stCondLst>
                    <p:cond delay="500"/>
                  </p:stCondLst>
                  <p:childTnLst>
                    <p:set>
                      <p:cBhvr>
                        <p:cTn dur="1" fill="hold">
                          <p:stCondLst>
                            <p:cond delay="0"/>
                          </p:stCondLst>
                        </p:cTn>
                        <p:tgtEl>
                          <p:spTgt spid="24"/>
                        </p:tgtEl>
                        <p:attrNameLst>
                          <p:attrName>style.visibility</p:attrName>
                        </p:attrNameLst>
                      </p:cBhvr>
                      <p:to>
                        <p:strVal val="hidden"/>
                      </p:to>
                    </p:set>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animBg="1"/>
      <p:bldP spid="34" grpId="0" build="p">
        <p:tmplLst>
          <p:tmpl lvl="1">
            <p:tnLst>
              <p:par>
                <p:cTn presetID="2" presetClass="entr" presetSubtype="2"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10" presetClass="entr" presetSubtype="0"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4" grpId="2" build="p">
        <p:tmplLst>
          <p:tmpl lvl="1">
            <p:tnLst>
              <p:par>
                <p:cTn presetID="1" presetClass="exit" presetSubtype="0" fill="hold" nodeType="withEffect">
                  <p:stCondLst>
                    <p:cond delay="500"/>
                  </p:stCondLst>
                  <p:childTnLst>
                    <p:set>
                      <p:cBhvr>
                        <p:cTn dur="1" fill="hold">
                          <p:stCondLst>
                            <p:cond delay="0"/>
                          </p:stCondLst>
                        </p:cTn>
                        <p:tgtEl>
                          <p:spTgt spid="34"/>
                        </p:tgtEl>
                        <p:attrNameLst>
                          <p:attrName>style.visibility</p:attrName>
                        </p:attrNameLst>
                      </p:cBhvr>
                      <p:to>
                        <p:strVal val="hidden"/>
                      </p:to>
                    </p:set>
                  </p:childTnLst>
                </p:cTn>
              </p:par>
            </p:tnLst>
          </p:tmpl>
        </p:tmplLst>
      </p:bldP>
      <p:bldP spid="35" grpId="0" build="p">
        <p:tmplLst>
          <p:tmpl lvl="1">
            <p:tnLst>
              <p:par>
                <p:cTn presetID="2" presetClass="entr" presetSubtype="8" decel="10000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 calcmode="lin" valueType="num">
                      <p:cBhvr additive="base">
                        <p:cTn dur="500" fill="hold"/>
                        <p:tgtEl>
                          <p:spTgt spid="35"/>
                        </p:tgtEl>
                        <p:attrNameLst>
                          <p:attrName>ppt_x</p:attrName>
                        </p:attrNameLst>
                      </p:cBhvr>
                      <p:tavLst>
                        <p:tav tm="0">
                          <p:val>
                            <p:strVal val="0-#ppt_w/2"/>
                          </p:val>
                        </p:tav>
                        <p:tav tm="100000">
                          <p:val>
                            <p:strVal val="#ppt_x"/>
                          </p:val>
                        </p:tav>
                      </p:tavLst>
                    </p:anim>
                    <p:anim calcmode="lin" valueType="num">
                      <p:cBhvr additive="base">
                        <p:cTn dur="500" fill="hold"/>
                        <p:tgtEl>
                          <p:spTgt spid="3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67" grpId="0" animBg="1"/>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4" grpId="1" build="p">
        <p:tmplLst>
          <p:tmpl lvl="1">
            <p:tnLst>
              <p:par>
                <p:cTn presetID="10" presetClass="entr" presetSubtype="0" fill="hold" nodeType="withEffect">
                  <p:stCondLst>
                    <p:cond delay="10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4" grpId="2" build="p">
        <p:tmplLst>
          <p:tmpl lvl="1">
            <p:tnLst>
              <p:par>
                <p:cTn presetID="1" presetClass="exit" presetSubtype="0" fill="hold" nodeType="withEffect">
                  <p:stCondLst>
                    <p:cond delay="500"/>
                  </p:stCondLst>
                  <p:childTnLst>
                    <p:set>
                      <p:cBhvr>
                        <p:cTn dur="1" fill="hold">
                          <p:stCondLst>
                            <p:cond delay="0"/>
                          </p:stCondLst>
                        </p:cTn>
                        <p:tgtEl>
                          <p:spTgt spid="74"/>
                        </p:tgtEl>
                        <p:attrNameLst>
                          <p:attrName>style.visibility</p:attrName>
                        </p:attrNameLst>
                      </p:cBhvr>
                      <p:to>
                        <p:strVal val="hidden"/>
                      </p:to>
                    </p:set>
                  </p:childTnLst>
                </p:cTn>
              </p:par>
            </p:tnLst>
          </p:tmpl>
        </p:tmplLst>
      </p:bldP>
      <p:bldP spid="75" grpId="0" build="p">
        <p:tmplLst>
          <p:tmpl lvl="1">
            <p:tnLst>
              <p:par>
                <p:cTn presetID="2" presetClass="entr" presetSubtype="8" decel="100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0-#ppt_w/2"/>
                          </p:val>
                        </p:tav>
                        <p:tav tm="100000">
                          <p:val>
                            <p:strVal val="#ppt_x"/>
                          </p:val>
                        </p:tav>
                      </p:tavLst>
                    </p:anim>
                    <p:anim calcmode="lin" valueType="num">
                      <p:cBhvr additive="base">
                        <p:cTn dur="5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84" grpId="0" build="p">
        <p:tmplLst>
          <p:tmpl lvl="1">
            <p:tnLst>
              <p:par>
                <p:cTn presetID="2" presetClass="entr" presetSubtype="2" decel="100000" fill="hold" nodeType="withEffect">
                  <p:stCondLst>
                    <p:cond delay="50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fill="hold"/>
                        <p:tgtEl>
                          <p:spTgt spid="84"/>
                        </p:tgtEl>
                        <p:attrNameLst>
                          <p:attrName>ppt_x</p:attrName>
                        </p:attrNameLst>
                      </p:cBhvr>
                      <p:tavLst>
                        <p:tav tm="0">
                          <p:val>
                            <p:strVal val="1+#ppt_w/2"/>
                          </p:val>
                        </p:tav>
                        <p:tav tm="100000">
                          <p:val>
                            <p:strVal val="#ppt_x"/>
                          </p:val>
                        </p:tav>
                      </p:tavLst>
                    </p:anim>
                    <p:anim calcmode="lin" valueType="num">
                      <p:cBhvr additive="base">
                        <p:cTn dur="1000" fill="hold"/>
                        <p:tgtEl>
                          <p:spTgt spid="84"/>
                        </p:tgtEl>
                        <p:attrNameLst>
                          <p:attrName>ppt_y</p:attrName>
                        </p:attrNameLst>
                      </p:cBhvr>
                      <p:tavLst>
                        <p:tav tm="0">
                          <p:val>
                            <p:strVal val="#ppt_y"/>
                          </p:val>
                        </p:tav>
                        <p:tav tm="100000">
                          <p:val>
                            <p:strVal val="#ppt_y"/>
                          </p:val>
                        </p:tav>
                      </p:tavLst>
                    </p:anim>
                  </p:childTnLst>
                </p:cTn>
              </p:par>
            </p:tnLst>
          </p:tmpl>
        </p:tmplLst>
      </p:bldP>
      <p:bldP spid="84" grpId="1" build="p">
        <p:tmplLst>
          <p:tmpl lvl="1">
            <p:tnLst>
              <p:par>
                <p:cTn presetID="10" presetClass="entr" presetSubtype="0" fill="hold" nodeType="withEffect">
                  <p:stCondLst>
                    <p:cond delay="10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4" grpId="2" build="p">
        <p:tmplLst>
          <p:tmpl lvl="1">
            <p:tnLst>
              <p:par>
                <p:cTn presetID="1" presetClass="exit" presetSubtype="0" fill="hold" nodeType="withEffect">
                  <p:stCondLst>
                    <p:cond delay="500"/>
                  </p:stCondLst>
                  <p:childTnLst>
                    <p:set>
                      <p:cBhvr>
                        <p:cTn dur="1" fill="hold">
                          <p:stCondLst>
                            <p:cond delay="0"/>
                          </p:stCondLst>
                        </p:cTn>
                        <p:tgtEl>
                          <p:spTgt spid="84"/>
                        </p:tgtEl>
                        <p:attrNameLst>
                          <p:attrName>style.visibility</p:attrName>
                        </p:attrNameLst>
                      </p:cBhvr>
                      <p:to>
                        <p:strVal val="hidden"/>
                      </p:to>
                    </p:set>
                  </p:childTnLst>
                </p:cTn>
              </p:par>
            </p:tnLst>
          </p:tmpl>
        </p:tmplLst>
      </p:bldP>
      <p:bldP spid="85" grpId="0" build="p">
        <p:tmplLst>
          <p:tmpl lvl="1">
            <p:tnLst>
              <p:par>
                <p:cTn presetID="2" presetClass="entr" presetSubtype="8" decel="10000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0-#ppt_w/2"/>
                          </p:val>
                        </p:tav>
                        <p:tav tm="100000">
                          <p:val>
                            <p:strVal val="#ppt_x"/>
                          </p:val>
                        </p:tav>
                      </p:tavLst>
                    </p:anim>
                    <p:anim calcmode="lin" valueType="num">
                      <p:cBhvr additive="base">
                        <p:cTn dur="500" fill="hold"/>
                        <p:tgtEl>
                          <p:spTgt spid="85"/>
                        </p:tgtEl>
                        <p:attrNameLst>
                          <p:attrName>ppt_y</p:attrName>
                        </p:attrNameLst>
                      </p:cBhvr>
                      <p:tavLst>
                        <p:tav tm="0">
                          <p:val>
                            <p:strVal val="#ppt_y"/>
                          </p:val>
                        </p:tav>
                        <p:tav tm="100000">
                          <p:val>
                            <p:strVal val="#ppt_y"/>
                          </p:val>
                        </p:tav>
                      </p:tavLst>
                    </p:anim>
                  </p:childTnLst>
                </p:cTn>
              </p:par>
            </p:tnLst>
          </p:tmpl>
        </p:tmplLst>
      </p:bldP>
      <p:bldP spid="86" grpId="0" build="p">
        <p:tmplLst>
          <p:tmpl lvl="1">
            <p:tnLst>
              <p:par>
                <p:cTn presetID="22" presetClass="entr" presetSubtype="8"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P spid="87" grpId="0" animBg="1"/>
      <p:bldP spid="94" grpId="0" build="p">
        <p:tmplLst>
          <p:tmpl lvl="1">
            <p:tnLst>
              <p:par>
                <p:cTn presetID="2" presetClass="entr" presetSubtype="2" decel="100000" fill="hold" nodeType="withEffect">
                  <p:stCondLst>
                    <p:cond delay="50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fill="hold"/>
                        <p:tgtEl>
                          <p:spTgt spid="94"/>
                        </p:tgtEl>
                        <p:attrNameLst>
                          <p:attrName>ppt_x</p:attrName>
                        </p:attrNameLst>
                      </p:cBhvr>
                      <p:tavLst>
                        <p:tav tm="0">
                          <p:val>
                            <p:strVal val="1+#ppt_w/2"/>
                          </p:val>
                        </p:tav>
                        <p:tav tm="100000">
                          <p:val>
                            <p:strVal val="#ppt_x"/>
                          </p:val>
                        </p:tav>
                      </p:tavLst>
                    </p:anim>
                    <p:anim calcmode="lin" valueType="num">
                      <p:cBhvr additive="base">
                        <p:cTn dur="1000" fill="hold"/>
                        <p:tgtEl>
                          <p:spTgt spid="94"/>
                        </p:tgtEl>
                        <p:attrNameLst>
                          <p:attrName>ppt_y</p:attrName>
                        </p:attrNameLst>
                      </p:cBhvr>
                      <p:tavLst>
                        <p:tav tm="0">
                          <p:val>
                            <p:strVal val="#ppt_y"/>
                          </p:val>
                        </p:tav>
                        <p:tav tm="100000">
                          <p:val>
                            <p:strVal val="#ppt_y"/>
                          </p:val>
                        </p:tav>
                      </p:tavLst>
                    </p:anim>
                  </p:childTnLst>
                </p:cTn>
              </p:par>
            </p:tnLst>
          </p:tmpl>
        </p:tmplLst>
      </p:bldP>
      <p:bldP spid="94" grpId="1" build="p">
        <p:tmplLst>
          <p:tmpl lvl="1">
            <p:tnLst>
              <p:par>
                <p:cTn presetID="10" presetClass="entr" presetSubtype="0" fill="hold" nodeType="withEffect">
                  <p:stCondLst>
                    <p:cond delay="1000"/>
                  </p:stCondLst>
                  <p:childTnLst>
                    <p:set>
                      <p:cBhvr>
                        <p:cTn dur="1" fill="hold">
                          <p:stCondLst>
                            <p:cond delay="0"/>
                          </p:stCondLst>
                        </p:cTn>
                        <p:tgtEl>
                          <p:spTgt spid="94"/>
                        </p:tgtEl>
                        <p:attrNameLst>
                          <p:attrName>style.visibility</p:attrName>
                        </p:attrNameLst>
                      </p:cBhvr>
                      <p:to>
                        <p:strVal val="visible"/>
                      </p:to>
                    </p:set>
                    <p:animEffect transition="in" filter="fade">
                      <p:cBhvr>
                        <p:cTn dur="500"/>
                        <p:tgtEl>
                          <p:spTgt spid="94"/>
                        </p:tgtEl>
                      </p:cBhvr>
                    </p:animEffect>
                  </p:childTnLst>
                </p:cTn>
              </p:par>
            </p:tnLst>
          </p:tmpl>
        </p:tmplLst>
      </p:bldP>
      <p:bldP spid="94" grpId="2" build="p">
        <p:tmplLst>
          <p:tmpl lvl="1">
            <p:tnLst>
              <p:par>
                <p:cTn presetID="1" presetClass="exit" presetSubtype="0" fill="hold" nodeType="withEffect">
                  <p:stCondLst>
                    <p:cond delay="500"/>
                  </p:stCondLst>
                  <p:childTnLst>
                    <p:set>
                      <p:cBhvr>
                        <p:cTn dur="1" fill="hold">
                          <p:stCondLst>
                            <p:cond delay="0"/>
                          </p:stCondLst>
                        </p:cTn>
                        <p:tgtEl>
                          <p:spTgt spid="94"/>
                        </p:tgtEl>
                        <p:attrNameLst>
                          <p:attrName>style.visibility</p:attrName>
                        </p:attrNameLst>
                      </p:cBhvr>
                      <p:to>
                        <p:strVal val="hidden"/>
                      </p:to>
                    </p:set>
                  </p:childTnLst>
                </p:cTn>
              </p:par>
            </p:tnLst>
          </p:tmpl>
        </p:tmplLst>
      </p:bldP>
      <p:bldP spid="95" grpId="0" build="p">
        <p:tmplLst>
          <p:tmpl lvl="1">
            <p:tnLst>
              <p:par>
                <p:cTn presetID="2" presetClass="entr" presetSubtype="8" decel="100000" fill="hold" nodeType="afterEffect">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500" fill="hold"/>
                        <p:tgtEl>
                          <p:spTgt spid="95"/>
                        </p:tgtEl>
                        <p:attrNameLst>
                          <p:attrName>ppt_x</p:attrName>
                        </p:attrNameLst>
                      </p:cBhvr>
                      <p:tavLst>
                        <p:tav tm="0">
                          <p:val>
                            <p:strVal val="0-#ppt_w/2"/>
                          </p:val>
                        </p:tav>
                        <p:tav tm="100000">
                          <p:val>
                            <p:strVal val="#ppt_x"/>
                          </p:val>
                        </p:tav>
                      </p:tavLst>
                    </p:anim>
                    <p:anim calcmode="lin" valueType="num">
                      <p:cBhvr additive="base">
                        <p:cTn dur="500" fill="hold"/>
                        <p:tgtEl>
                          <p:spTgt spid="95"/>
                        </p:tgtEl>
                        <p:attrNameLst>
                          <p:attrName>ppt_y</p:attrName>
                        </p:attrNameLst>
                      </p:cBhvr>
                      <p:tavLst>
                        <p:tav tm="0">
                          <p:val>
                            <p:strVal val="#ppt_y"/>
                          </p:val>
                        </p:tav>
                        <p:tav tm="100000">
                          <p:val>
                            <p:strVal val="#ppt_y"/>
                          </p:val>
                        </p:tav>
                      </p:tavLst>
                    </p:anim>
                  </p:childTnLst>
                </p:cTn>
              </p:par>
            </p:tnLst>
          </p:tmpl>
        </p:tmplLst>
      </p:bldP>
      <p:bldP spid="96" grpId="0" build="p">
        <p:tmplLst>
          <p:tmpl lvl="1">
            <p:tnLst>
              <p:par>
                <p:cTn presetID="22" presetClass="entr" presetSubtype="8"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Effect transition="in" filter="wipe(left)">
                      <p:cBhvr>
                        <p:cTn dur="500"/>
                        <p:tgtEl>
                          <p:spTgt spid="96"/>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ft Big Image">
    <p:spTree>
      <p:nvGrpSpPr>
        <p:cNvPr id="1" name=""/>
        <p:cNvGrpSpPr/>
        <p:nvPr/>
      </p:nvGrpSpPr>
      <p:grpSpPr>
        <a:xfrm>
          <a:off x="0" y="0"/>
          <a:ext cx="0" cy="0"/>
          <a:chOff x="0" y="0"/>
          <a:chExt cx="0" cy="0"/>
        </a:xfrm>
      </p:grpSpPr>
      <p:sp>
        <p:nvSpPr>
          <p:cNvPr id="3" name="正方形/長方形 2"/>
          <p:cNvSpPr/>
          <p:nvPr userDrawn="1"/>
        </p:nvSpPr>
        <p:spPr>
          <a:xfrm>
            <a:off x="-29029" y="-29028"/>
            <a:ext cx="9174617" cy="10368000"/>
          </a:xfrm>
          <a:prstGeom prst="rect">
            <a:avLst/>
          </a:prstGeom>
          <a:blipFill dpi="0" rotWithShape="0">
            <a:blip r:embed="rId2"/>
            <a:srcRect/>
            <a:tile tx="0" ty="0" sx="100000" sy="100000" flip="none" algn="tl"/>
          </a:blipFill>
          <a:ln>
            <a:noFill/>
          </a:ln>
          <a:effectLst>
            <a:outerShdw blurRad="63500" dist="508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106" name="直線コネクタ 105"/>
          <p:cNvCxnSpPr/>
          <p:nvPr userDrawn="1"/>
        </p:nvCxnSpPr>
        <p:spPr>
          <a:xfrm>
            <a:off x="8975190"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userDrawn="1"/>
        </p:nvGrpSpPr>
        <p:grpSpPr>
          <a:xfrm>
            <a:off x="16778434" y="339172"/>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5" name="図プレースホルダー 4"/>
          <p:cNvSpPr>
            <a:spLocks noGrp="1"/>
          </p:cNvSpPr>
          <p:nvPr>
            <p:ph type="pic" sz="quarter" idx="23" hasCustomPrompt="1"/>
          </p:nvPr>
        </p:nvSpPr>
        <p:spPr>
          <a:xfrm>
            <a:off x="0" y="0"/>
            <a:ext cx="8867775" cy="10287000"/>
          </a:xfrm>
          <a:prstGeom prst="rect">
            <a:avLst/>
          </a:prstGeom>
          <a:effectLst>
            <a:innerShdw blurRad="114300">
              <a:prstClr val="black"/>
            </a:innerShdw>
          </a:effectLst>
        </p:spPr>
        <p:txBody>
          <a:bodyPr lIns="91433" tIns="45717" rIns="91433" bIns="45717"/>
          <a:lstStyle>
            <a:lvl1pPr>
              <a:defRPr sz="2000">
                <a:solidFill>
                  <a:schemeClr val="bg1"/>
                </a:solidFill>
              </a:defRPr>
            </a:lvl1pPr>
          </a:lstStyle>
          <a:p>
            <a:r>
              <a:rPr kumimoji="1" lang="en-US" altLang="ja-JP" dirty="0"/>
              <a:t>Add an image</a:t>
            </a:r>
            <a:endParaRPr kumimoji="1" lang="ja-JP" altLang="en-US" dirty="0"/>
          </a:p>
        </p:txBody>
      </p:sp>
      <p:sp>
        <p:nvSpPr>
          <p:cNvPr id="12" name="タイトル 1"/>
          <p:cNvSpPr>
            <a:spLocks noGrp="1"/>
          </p:cNvSpPr>
          <p:nvPr>
            <p:ph type="title" hasCustomPrompt="1"/>
          </p:nvPr>
        </p:nvSpPr>
        <p:spPr>
          <a:xfrm>
            <a:off x="9361717" y="1915886"/>
            <a:ext cx="8166310" cy="3254603"/>
          </a:xfrm>
          <a:prstGeom prst="rect">
            <a:avLst/>
          </a:prstGeom>
        </p:spPr>
        <p:txBody>
          <a:bodyPr lIns="91433" tIns="45717" rIns="91433" bIns="45717" anchor="b"/>
          <a:lstStyle>
            <a:lvl1pPr algn="l">
              <a:lnSpc>
                <a:spcPts val="8799"/>
              </a:lnSpc>
              <a:defRPr baseline="0"/>
            </a:lvl1pPr>
          </a:lstStyle>
          <a:p>
            <a:r>
              <a:rPr kumimoji="1" lang="en-US" altLang="ja-JP" dirty="0"/>
              <a:t>SLIDE TITLE</a:t>
            </a:r>
            <a:r>
              <a:rPr kumimoji="1" lang="ja-JP" altLang="en-US" dirty="0"/>
              <a:t> </a:t>
            </a:r>
            <a:r>
              <a:rPr kumimoji="1" lang="en-US" altLang="ja-JP" dirty="0"/>
              <a:t>GOES HERE</a:t>
            </a:r>
            <a:endParaRPr kumimoji="1" lang="ja-JP" altLang="en-US" dirty="0"/>
          </a:p>
        </p:txBody>
      </p:sp>
      <p:sp>
        <p:nvSpPr>
          <p:cNvPr id="13" name="テキスト プレースホルダー 5"/>
          <p:cNvSpPr>
            <a:spLocks noGrp="1"/>
          </p:cNvSpPr>
          <p:nvPr>
            <p:ph type="body" sz="quarter" idx="12" hasCustomPrompt="1"/>
          </p:nvPr>
        </p:nvSpPr>
        <p:spPr>
          <a:xfrm>
            <a:off x="9361720" y="5315867"/>
            <a:ext cx="8166308" cy="3363677"/>
          </a:xfrm>
          <a:prstGeom prst="rect">
            <a:avLst/>
          </a:prstGeom>
        </p:spPr>
        <p:txBody>
          <a:bodyPr lIns="91433" tIns="45717" rIns="91433" bIns="45717" anchor="t">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14" name="正方形/長方形 13"/>
          <p:cNvSpPr/>
          <p:nvPr userDrawn="1"/>
        </p:nvSpPr>
        <p:spPr>
          <a:xfrm>
            <a:off x="9468531" y="5085095"/>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Tree>
    <p:extLst>
      <p:ext uri="{BB962C8B-B14F-4D97-AF65-F5344CB8AC3E}">
        <p14:creationId xmlns:p14="http://schemas.microsoft.com/office/powerpoint/2010/main" val="2486331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22" presetClass="entr" presetSubtype="1" fill="hold"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wipe(up)">
                                      <p:cBhvr>
                                        <p:cTn id="23" dur="500"/>
                                        <p:tgtEl>
                                          <p:spTgt spid="106"/>
                                        </p:tgtEl>
                                      </p:cBhvr>
                                    </p:animEffect>
                                  </p:childTnLst>
                                </p:cTn>
                              </p:par>
                            </p:childTnLst>
                          </p:cTn>
                        </p:par>
                        <p:par>
                          <p:cTn id="24" fill="hold">
                            <p:stCondLst>
                              <p:cond delay="1500"/>
                            </p:stCondLst>
                            <p:childTnLst>
                              <p:par>
                                <p:cTn id="25" presetID="2" presetClass="entr" presetSubtype="3" decel="100000" fill="hold" grpId="0" nodeType="after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0-#ppt_h/2"/>
                                          </p:val>
                                        </p:tav>
                                        <p:tav tm="100000">
                                          <p:val>
                                            <p:strVal val="#ppt_y"/>
                                          </p:val>
                                        </p:tav>
                                      </p:tavLst>
                                    </p:anim>
                                  </p:childTnLst>
                                </p:cTn>
                              </p:par>
                              <p:par>
                                <p:cTn id="29" presetID="2" presetClass="entr" presetSubtype="2" decel="100000" fill="hold" grpId="0" nodeType="withEffect">
                                  <p:stCondLst>
                                    <p:cond delay="25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1+#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25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750" fill="hold"/>
                                        <p:tgtEl>
                                          <p:spTgt spid="13"/>
                                        </p:tgtEl>
                                        <p:attrNameLst>
                                          <p:attrName>ppt_x</p:attrName>
                                        </p:attrNameLst>
                                      </p:cBhvr>
                                      <p:tavLst>
                                        <p:tav tm="0">
                                          <p:val>
                                            <p:strVal val="#ppt_x"/>
                                          </p:val>
                                        </p:tav>
                                        <p:tav tm="100000">
                                          <p:val>
                                            <p:strVal val="#ppt_x"/>
                                          </p:val>
                                        </p:tav>
                                      </p:tavLst>
                                    </p:anim>
                                    <p:anim calcmode="lin" valueType="num">
                                      <p:cBhvr additive="base">
                                        <p:cTn id="36"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7" grpId="0"/>
      <p:bldP spid="5" grpId="0"/>
      <p:bldP spid="12" grpId="0"/>
      <p:bldP spid="13" grpId="0">
        <p:tmplLst>
          <p:tmpl>
            <p:tnLst>
              <p:par>
                <p:cTn presetID="2" presetClass="entr" presetSubtype="4" decel="100000" fill="hold" nodeType="withEffect">
                  <p:stCondLst>
                    <p:cond delay="25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750" fill="hold"/>
                        <p:tgtEl>
                          <p:spTgt spid="13"/>
                        </p:tgtEl>
                        <p:attrNameLst>
                          <p:attrName>ppt_x</p:attrName>
                        </p:attrNameLst>
                      </p:cBhvr>
                      <p:tavLst>
                        <p:tav tm="0">
                          <p:val>
                            <p:strVal val="#ppt_x"/>
                          </p:val>
                        </p:tav>
                        <p:tav tm="100000">
                          <p:val>
                            <p:strVal val="#ppt_x"/>
                          </p:val>
                        </p:tav>
                      </p:tavLst>
                    </p:anim>
                    <p:anim calcmode="lin" valueType="num">
                      <p:cBhvr additive="base">
                        <p:cTn dur="750" fill="hold"/>
                        <p:tgtEl>
                          <p:spTgt spid="13"/>
                        </p:tgtEl>
                        <p:attrNameLst>
                          <p:attrName>ppt_y</p:attrName>
                        </p:attrNameLst>
                      </p:cBhvr>
                      <p:tavLst>
                        <p:tav tm="0">
                          <p:val>
                            <p:strVal val="1+#ppt_h/2"/>
                          </p:val>
                        </p:tav>
                        <p:tav tm="100000">
                          <p:val>
                            <p:strVal val="#ppt_y"/>
                          </p:val>
                        </p:tav>
                      </p:tavLst>
                    </p:anim>
                  </p:childTnLst>
                </p:cTn>
              </p:par>
            </p:tnLst>
          </p:tmpl>
        </p:tmplLst>
      </p:bldP>
      <p:bldP spid="14" grpId="0" animBg="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ing and Text 2">
    <p:spTree>
      <p:nvGrpSpPr>
        <p:cNvPr id="1" name=""/>
        <p:cNvGrpSpPr/>
        <p:nvPr/>
      </p:nvGrpSpPr>
      <p:grpSpPr>
        <a:xfrm>
          <a:off x="0" y="0"/>
          <a:ext cx="0" cy="0"/>
          <a:chOff x="0" y="0"/>
          <a:chExt cx="0" cy="0"/>
        </a:xfrm>
      </p:grpSpPr>
      <p:cxnSp>
        <p:nvCxnSpPr>
          <p:cNvPr id="106" name="直線コネクタ 105"/>
          <p:cNvCxnSpPr/>
          <p:nvPr userDrawn="1"/>
        </p:nvCxnSpPr>
        <p:spPr>
          <a:xfrm>
            <a:off x="8975190"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84" name="グループ化 83"/>
          <p:cNvGrpSpPr/>
          <p:nvPr userDrawn="1"/>
        </p:nvGrpSpPr>
        <p:grpSpPr>
          <a:xfrm>
            <a:off x="16778434" y="339172"/>
            <a:ext cx="1150664" cy="1150664"/>
            <a:chOff x="7418859" y="2569953"/>
            <a:chExt cx="934639" cy="934639"/>
          </a:xfrm>
        </p:grpSpPr>
        <p:sp>
          <p:nvSpPr>
            <p:cNvPr id="85" name="涙形 84"/>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涙形 8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07" name="テキスト プレースホルダー 5"/>
          <p:cNvSpPr>
            <a:spLocks noGrp="1"/>
          </p:cNvSpPr>
          <p:nvPr>
            <p:ph type="body" sz="quarter" idx="22" hasCustomPrompt="1"/>
          </p:nvPr>
        </p:nvSpPr>
        <p:spPr>
          <a:xfrm>
            <a:off x="9955429" y="3354114"/>
            <a:ext cx="7543479" cy="6231987"/>
          </a:xfrm>
          <a:prstGeom prst="rect">
            <a:avLst/>
          </a:prstGeom>
        </p:spPr>
        <p:txBody>
          <a:bodyPr lIns="91433" tIns="45717" rIns="91433" bIns="45717" anchor="ctr">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13" name="直角三角形 15"/>
          <p:cNvSpPr/>
          <p:nvPr userDrawn="1"/>
        </p:nvSpPr>
        <p:spPr>
          <a:xfrm rot="10800000" flipH="1">
            <a:off x="-14514" y="-37458"/>
            <a:ext cx="10815525" cy="10368000"/>
          </a:xfrm>
          <a:custGeom>
            <a:avLst/>
            <a:gdLst/>
            <a:ahLst/>
            <a:cxnLst/>
            <a:rect l="l" t="t" r="r" b="b"/>
            <a:pathLst>
              <a:path w="10815525" h="10287000">
                <a:moveTo>
                  <a:pt x="7475651" y="0"/>
                </a:moveTo>
                <a:lnTo>
                  <a:pt x="0" y="0"/>
                </a:lnTo>
                <a:lnTo>
                  <a:pt x="0" y="10287000"/>
                </a:lnTo>
                <a:lnTo>
                  <a:pt x="7475651" y="10287000"/>
                </a:lnTo>
                <a:lnTo>
                  <a:pt x="10815525" y="10287000"/>
                </a:lnTo>
                <a:close/>
              </a:path>
            </a:pathLst>
          </a:custGeom>
          <a:blipFill dpi="0" rotWithShape="0">
            <a:blip r:embed="rId2"/>
            <a:srcRect/>
            <a:tile tx="0" ty="0" sx="100000" sy="100000" flip="none" algn="tl"/>
          </a:blipFill>
          <a:ln>
            <a:noFill/>
          </a:ln>
          <a:effectLst>
            <a:outerShdw blurRad="50800" dist="38100" dir="10800000" algn="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14" name="直線コネクタ 13"/>
          <p:cNvCxnSpPr/>
          <p:nvPr userDrawn="1"/>
        </p:nvCxnSpPr>
        <p:spPr>
          <a:xfrm flipH="1">
            <a:off x="7298792" y="0"/>
            <a:ext cx="3311153"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 name="テキスト プレースホルダー 5"/>
          <p:cNvSpPr>
            <a:spLocks noGrp="1"/>
          </p:cNvSpPr>
          <p:nvPr>
            <p:ph type="body" sz="quarter" idx="16" hasCustomPrompt="1"/>
          </p:nvPr>
        </p:nvSpPr>
        <p:spPr>
          <a:xfrm>
            <a:off x="783771" y="638716"/>
            <a:ext cx="7402287" cy="5689601"/>
          </a:xfrm>
          <a:prstGeom prst="rect">
            <a:avLst/>
          </a:prstGeom>
        </p:spPr>
        <p:txBody>
          <a:bodyPr lIns="91433" tIns="45717" rIns="91433" bIns="45717" anchor="ctr">
            <a:noAutofit/>
          </a:bodyPr>
          <a:lstStyle>
            <a:lvl1pPr algn="ctr">
              <a:lnSpc>
                <a:spcPts val="7199"/>
              </a:lnSpc>
              <a:spcBef>
                <a:spcPts val="0"/>
              </a:spcBef>
              <a:defRPr sz="71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344876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additive="base">
                                        <p:cTn id="7" dur="500" fill="hold"/>
                                        <p:tgtEl>
                                          <p:spTgt spid="84"/>
                                        </p:tgtEl>
                                        <p:attrNameLst>
                                          <p:attrName>ppt_x</p:attrName>
                                        </p:attrNameLst>
                                      </p:cBhvr>
                                      <p:tavLst>
                                        <p:tav tm="0">
                                          <p:val>
                                            <p:strVal val="#ppt_x"/>
                                          </p:val>
                                        </p:tav>
                                        <p:tav tm="100000">
                                          <p:val>
                                            <p:strVal val="#ppt_x"/>
                                          </p:val>
                                        </p:tav>
                                      </p:tavLst>
                                    </p:anim>
                                    <p:anim calcmode="lin" valueType="num">
                                      <p:cBhvr additive="base">
                                        <p:cTn id="8" dur="500" fill="hold"/>
                                        <p:tgtEl>
                                          <p:spTgt spid="8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87"/>
                                        </p:tgtEl>
                                        <p:attrNameLst>
                                          <p:attrName>style.visibility</p:attrName>
                                        </p:attrNameLst>
                                      </p:cBhvr>
                                      <p:to>
                                        <p:strVal val="visible"/>
                                      </p:to>
                                    </p:set>
                                    <p:anim calcmode="lin" valueType="num">
                                      <p:cBhvr additive="base">
                                        <p:cTn id="11" dur="500" fill="hold"/>
                                        <p:tgtEl>
                                          <p:spTgt spid="87"/>
                                        </p:tgtEl>
                                        <p:attrNameLst>
                                          <p:attrName>ppt_x</p:attrName>
                                        </p:attrNameLst>
                                      </p:cBhvr>
                                      <p:tavLst>
                                        <p:tav tm="0">
                                          <p:val>
                                            <p:strVal val="#ppt_x"/>
                                          </p:val>
                                        </p:tav>
                                        <p:tav tm="100000">
                                          <p:val>
                                            <p:strVal val="#ppt_x"/>
                                          </p:val>
                                        </p:tav>
                                      </p:tavLst>
                                    </p:anim>
                                    <p:anim calcmode="lin" valueType="num">
                                      <p:cBhvr additive="base">
                                        <p:cTn id="12" dur="500" fill="hold"/>
                                        <p:tgtEl>
                                          <p:spTgt spid="8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06"/>
                                        </p:tgtEl>
                                        <p:attrNameLst>
                                          <p:attrName>style.visibility</p:attrName>
                                        </p:attrNameLst>
                                      </p:cBhvr>
                                      <p:to>
                                        <p:strVal val="visible"/>
                                      </p:to>
                                    </p:set>
                                    <p:animEffect transition="in" filter="wipe(up)">
                                      <p:cBhvr>
                                        <p:cTn id="16" dur="500"/>
                                        <p:tgtEl>
                                          <p:spTgt spid="106"/>
                                        </p:tgtEl>
                                      </p:cBhvr>
                                    </p:animEffect>
                                  </p:childTnLst>
                                </p:cTn>
                              </p:par>
                              <p:par>
                                <p:cTn id="17" presetID="2" presetClass="entr" presetSubtype="9" decel="100000" fill="hold" grpId="0" nodeType="withEffect">
                                  <p:stCondLst>
                                    <p:cond delay="25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750" fill="hold"/>
                                        <p:tgtEl>
                                          <p:spTgt spid="4"/>
                                        </p:tgtEl>
                                        <p:attrNameLst>
                                          <p:attrName>ppt_x</p:attrName>
                                        </p:attrNameLst>
                                      </p:cBhvr>
                                      <p:tavLst>
                                        <p:tav tm="0">
                                          <p:val>
                                            <p:strVal val="0-#ppt_w/2"/>
                                          </p:val>
                                        </p:tav>
                                        <p:tav tm="100000">
                                          <p:val>
                                            <p:strVal val="#ppt_x"/>
                                          </p:val>
                                        </p:tav>
                                      </p:tavLst>
                                    </p:anim>
                                    <p:anim calcmode="lin" valueType="num">
                                      <p:cBhvr additive="base">
                                        <p:cTn id="20" dur="750" fill="hold"/>
                                        <p:tgtEl>
                                          <p:spTgt spid="4"/>
                                        </p:tgtEl>
                                        <p:attrNameLst>
                                          <p:attrName>ppt_y</p:attrName>
                                        </p:attrNameLst>
                                      </p:cBhvr>
                                      <p:tavLst>
                                        <p:tav tm="0">
                                          <p:val>
                                            <p:strVal val="0-#ppt_h/2"/>
                                          </p:val>
                                        </p:tav>
                                        <p:tav tm="100000">
                                          <p:val>
                                            <p:strVal val="#ppt_y"/>
                                          </p:val>
                                        </p:tav>
                                      </p:tavLst>
                                    </p:anim>
                                  </p:childTnLst>
                                </p:cTn>
                              </p:par>
                              <p:par>
                                <p:cTn id="21" presetID="2" presetClass="entr" presetSubtype="4" decel="100000" fill="hold" grpId="0" nodeType="withEffect">
                                  <p:stCondLst>
                                    <p:cond delay="1500"/>
                                  </p:stCondLst>
                                  <p:childTnLst>
                                    <p:set>
                                      <p:cBhvr>
                                        <p:cTn id="22" dur="1" fill="hold">
                                          <p:stCondLst>
                                            <p:cond delay="0"/>
                                          </p:stCondLst>
                                        </p:cTn>
                                        <p:tgtEl>
                                          <p:spTgt spid="107">
                                            <p:txEl>
                                              <p:pRg st="0" end="0"/>
                                            </p:txEl>
                                          </p:spTgt>
                                        </p:tgtEl>
                                        <p:attrNameLst>
                                          <p:attrName>style.visibility</p:attrName>
                                        </p:attrNameLst>
                                      </p:cBhvr>
                                      <p:to>
                                        <p:strVal val="visible"/>
                                      </p:to>
                                    </p:set>
                                    <p:anim calcmode="lin" valueType="num">
                                      <p:cBhvr additive="base">
                                        <p:cTn id="23" dur="750" fill="hold"/>
                                        <p:tgtEl>
                                          <p:spTgt spid="107">
                                            <p:txEl>
                                              <p:pRg st="0" end="0"/>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107">
                                            <p:txEl>
                                              <p:pRg st="0" end="0"/>
                                            </p:txEl>
                                          </p:spTgt>
                                        </p:tgtEl>
                                        <p:attrNameLst>
                                          <p:attrName>ppt_y</p:attrName>
                                        </p:attrNameLst>
                                      </p:cBhvr>
                                      <p:tavLst>
                                        <p:tav tm="0">
                                          <p:val>
                                            <p:strVal val="1+#ppt_h/2"/>
                                          </p:val>
                                        </p:tav>
                                        <p:tav tm="100000">
                                          <p:val>
                                            <p:strVal val="#ppt_y"/>
                                          </p:val>
                                        </p:tav>
                                      </p:tavLst>
                                    </p:anim>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07" grpId="0" build="p">
        <p:tmplLst>
          <p:tmpl lvl="1">
            <p:tnLst>
              <p:par>
                <p:cTn presetID="2" presetClass="entr" presetSubtype="4" decel="100000" fill="hold" nodeType="withEffect">
                  <p:stCondLst>
                    <p:cond delay="1500"/>
                  </p:stCondLst>
                  <p:childTnLst>
                    <p:set>
                      <p:cBhvr>
                        <p:cTn dur="1" fill="hold">
                          <p:stCondLst>
                            <p:cond delay="0"/>
                          </p:stCondLst>
                        </p:cTn>
                        <p:tgtEl>
                          <p:spTgt spid="107"/>
                        </p:tgtEl>
                        <p:attrNameLst>
                          <p:attrName>style.visibility</p:attrName>
                        </p:attrNameLst>
                      </p:cBhvr>
                      <p:to>
                        <p:strVal val="visible"/>
                      </p:to>
                    </p:set>
                    <p:anim calcmode="lin" valueType="num">
                      <p:cBhvr additive="base">
                        <p:cTn dur="750" fill="hold"/>
                        <p:tgtEl>
                          <p:spTgt spid="107"/>
                        </p:tgtEl>
                        <p:attrNameLst>
                          <p:attrName>ppt_x</p:attrName>
                        </p:attrNameLst>
                      </p:cBhvr>
                      <p:tavLst>
                        <p:tav tm="0">
                          <p:val>
                            <p:strVal val="#ppt_x"/>
                          </p:val>
                        </p:tav>
                        <p:tav tm="100000">
                          <p:val>
                            <p:strVal val="#ppt_x"/>
                          </p:val>
                        </p:tav>
                      </p:tavLst>
                    </p:anim>
                    <p:anim calcmode="lin" valueType="num">
                      <p:cBhvr additive="base">
                        <p:cTn dur="750" fill="hold"/>
                        <p:tgtEl>
                          <p:spTgt spid="107"/>
                        </p:tgtEl>
                        <p:attrNameLst>
                          <p:attrName>ppt_y</p:attrName>
                        </p:attrNameLst>
                      </p:cBhvr>
                      <p:tavLst>
                        <p:tav tm="0">
                          <p:val>
                            <p:strVal val="1+#ppt_h/2"/>
                          </p:val>
                        </p:tav>
                        <p:tav tm="100000">
                          <p:val>
                            <p:strVal val="#ppt_y"/>
                          </p:val>
                        </p:tav>
                      </p:tavLst>
                    </p:anim>
                  </p:childTnLst>
                </p:cTn>
              </p:par>
            </p:tnLst>
          </p:tmpl>
        </p:tmplLst>
      </p:bldP>
      <p:bldP spid="13" grpId="0" animBg="1"/>
      <p:bldP spid="4" grpId="0">
        <p:tmplLst>
          <p:tmpl>
            <p:tnLst>
              <p:par>
                <p:cTn presetID="2" presetClass="entr" presetSubtype="9" decel="100000" fill="hold" nodeType="withEffect">
                  <p:stCondLst>
                    <p:cond delay="25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750" fill="hold"/>
                        <p:tgtEl>
                          <p:spTgt spid="4"/>
                        </p:tgtEl>
                        <p:attrNameLst>
                          <p:attrName>ppt_x</p:attrName>
                        </p:attrNameLst>
                      </p:cBhvr>
                      <p:tavLst>
                        <p:tav tm="0">
                          <p:val>
                            <p:strVal val="0-#ppt_w/2"/>
                          </p:val>
                        </p:tav>
                        <p:tav tm="100000">
                          <p:val>
                            <p:strVal val="#ppt_x"/>
                          </p:val>
                        </p:tav>
                      </p:tavLst>
                    </p:anim>
                    <p:anim calcmode="lin" valueType="num">
                      <p:cBhvr additive="base">
                        <p:cTn dur="75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5 images 1">
    <p:spTree>
      <p:nvGrpSpPr>
        <p:cNvPr id="1" name=""/>
        <p:cNvGrpSpPr/>
        <p:nvPr/>
      </p:nvGrpSpPr>
      <p:grpSpPr>
        <a:xfrm>
          <a:off x="0" y="0"/>
          <a:ext cx="0" cy="0"/>
          <a:chOff x="0" y="0"/>
          <a:chExt cx="0" cy="0"/>
        </a:xfrm>
      </p:grpSpPr>
      <p:sp>
        <p:nvSpPr>
          <p:cNvPr id="7" name="図プレースホルダー 6"/>
          <p:cNvSpPr>
            <a:spLocks noGrp="1"/>
          </p:cNvSpPr>
          <p:nvPr>
            <p:ph type="pic" sz="quarter" idx="10" hasCustomPrompt="1"/>
          </p:nvPr>
        </p:nvSpPr>
        <p:spPr>
          <a:xfrm>
            <a:off x="1" y="0"/>
            <a:ext cx="5544456" cy="5170488"/>
          </a:xfrm>
          <a:prstGeom prst="rect">
            <a:avLst/>
          </a:prstGeom>
          <a:effectLst>
            <a:innerShdw blurRad="114300">
              <a:prstClr val="black"/>
            </a:innerShdw>
          </a:effectLst>
        </p:spPr>
        <p:txBody>
          <a:bodyPr lIns="91433" tIns="45717" rIns="91433" bIns="45717"/>
          <a:lstStyle>
            <a:lvl1pPr>
              <a:defRPr sz="2000"/>
            </a:lvl1pPr>
          </a:lstStyle>
          <a:p>
            <a:r>
              <a:rPr kumimoji="1" lang="en-US" altLang="ja-JP" dirty="0"/>
              <a:t>Add an image</a:t>
            </a:r>
            <a:endParaRPr kumimoji="1" lang="ja-JP" altLang="en-US" dirty="0"/>
          </a:p>
        </p:txBody>
      </p:sp>
      <p:sp>
        <p:nvSpPr>
          <p:cNvPr id="8" name="図プレースホルダー 6"/>
          <p:cNvSpPr>
            <a:spLocks noGrp="1"/>
          </p:cNvSpPr>
          <p:nvPr>
            <p:ph type="pic" sz="quarter" idx="11" hasCustomPrompt="1"/>
          </p:nvPr>
        </p:nvSpPr>
        <p:spPr>
          <a:xfrm>
            <a:off x="11422743" y="0"/>
            <a:ext cx="6868432" cy="5170488"/>
          </a:xfrm>
          <a:prstGeom prst="rect">
            <a:avLst/>
          </a:prstGeom>
          <a:effectLst>
            <a:innerShdw blurRad="114300">
              <a:prstClr val="black"/>
            </a:innerShdw>
          </a:effectLst>
        </p:spPr>
        <p:txBody>
          <a:bodyPr lIns="91433" tIns="45717" rIns="91433" bIns="45717"/>
          <a:lstStyle>
            <a:lvl1pPr marL="0" marR="0" indent="0" algn="l" defTabSz="1632906" rtl="0" eaLnBrk="1" fontAlgn="auto" latinLnBrk="0" hangingPunct="1">
              <a:lnSpc>
                <a:spcPct val="120000"/>
              </a:lnSpc>
              <a:spcBef>
                <a:spcPts val="1200"/>
              </a:spcBef>
              <a:spcAft>
                <a:spcPts val="0"/>
              </a:spcAft>
              <a:buClrTx/>
              <a:buSzTx/>
              <a:buFontTx/>
              <a:buNone/>
              <a:tabLst/>
              <a:defRPr sz="2000"/>
            </a:lvl1pPr>
          </a:lstStyle>
          <a:p>
            <a:r>
              <a:rPr kumimoji="1" lang="en-US" altLang="ja-JP" dirty="0"/>
              <a:t>Add an image</a:t>
            </a:r>
            <a:endParaRPr kumimoji="1" lang="ja-JP" altLang="en-US" dirty="0"/>
          </a:p>
          <a:p>
            <a:endParaRPr kumimoji="1" lang="ja-JP" altLang="en-US" dirty="0"/>
          </a:p>
        </p:txBody>
      </p:sp>
      <p:sp>
        <p:nvSpPr>
          <p:cNvPr id="9" name="図プレースホルダー 6"/>
          <p:cNvSpPr>
            <a:spLocks noGrp="1"/>
          </p:cNvSpPr>
          <p:nvPr>
            <p:ph type="pic" sz="quarter" idx="12" hasCustomPrompt="1"/>
          </p:nvPr>
        </p:nvSpPr>
        <p:spPr>
          <a:xfrm>
            <a:off x="1" y="5170488"/>
            <a:ext cx="7663544" cy="5170488"/>
          </a:xfrm>
          <a:prstGeom prst="rect">
            <a:avLst/>
          </a:prstGeom>
          <a:effectLst>
            <a:innerShdw blurRad="114300">
              <a:prstClr val="black"/>
            </a:innerShdw>
          </a:effectLst>
        </p:spPr>
        <p:txBody>
          <a:bodyPr lIns="91433" tIns="45717" rIns="91433" bIns="45717"/>
          <a:lstStyle>
            <a:lvl1pPr>
              <a:defRPr sz="2000"/>
            </a:lvl1pPr>
          </a:lstStyle>
          <a:p>
            <a:r>
              <a:rPr kumimoji="1" lang="en-US" altLang="ja-JP" dirty="0"/>
              <a:t>Add an image</a:t>
            </a:r>
            <a:endParaRPr kumimoji="1" lang="ja-JP" altLang="en-US" dirty="0"/>
          </a:p>
        </p:txBody>
      </p:sp>
      <p:sp>
        <p:nvSpPr>
          <p:cNvPr id="10" name="図プレースホルダー 6"/>
          <p:cNvSpPr>
            <a:spLocks noGrp="1"/>
          </p:cNvSpPr>
          <p:nvPr>
            <p:ph type="pic" sz="quarter" idx="13" hasCustomPrompt="1"/>
          </p:nvPr>
        </p:nvSpPr>
        <p:spPr>
          <a:xfrm>
            <a:off x="7663544" y="5170488"/>
            <a:ext cx="4992915" cy="5170488"/>
          </a:xfrm>
          <a:prstGeom prst="rect">
            <a:avLst/>
          </a:prstGeom>
          <a:effectLst>
            <a:innerShdw blurRad="114300">
              <a:prstClr val="black"/>
            </a:innerShdw>
          </a:effectLst>
        </p:spPr>
        <p:txBody>
          <a:bodyPr lIns="91433" tIns="45717" rIns="91433" bIns="45717"/>
          <a:lstStyle>
            <a:lvl1pPr>
              <a:defRPr sz="2000"/>
            </a:lvl1pPr>
          </a:lstStyle>
          <a:p>
            <a:r>
              <a:rPr kumimoji="1" lang="en-US" altLang="ja-JP" dirty="0"/>
              <a:t>Add an image</a:t>
            </a:r>
            <a:endParaRPr kumimoji="1" lang="ja-JP" altLang="en-US" dirty="0"/>
          </a:p>
        </p:txBody>
      </p:sp>
      <p:sp>
        <p:nvSpPr>
          <p:cNvPr id="13" name="正方形/長方形 12"/>
          <p:cNvSpPr/>
          <p:nvPr userDrawn="1"/>
        </p:nvSpPr>
        <p:spPr>
          <a:xfrm>
            <a:off x="5544458" y="0"/>
            <a:ext cx="5878286" cy="5170488"/>
          </a:xfrm>
          <a:prstGeom prst="rect">
            <a:avLst/>
          </a:prstGeom>
          <a:blipFill dpi="0" rotWithShape="0">
            <a:blip r:embed="rId2"/>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12656460" y="5170488"/>
            <a:ext cx="5634716" cy="5170488"/>
          </a:xfrm>
          <a:prstGeom prst="rect">
            <a:avLst/>
          </a:prstGeom>
          <a:blipFill dpi="0" rotWithShape="0">
            <a:blip r:embed="rId3"/>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5" name="テキスト プレースホルダー 5"/>
          <p:cNvSpPr>
            <a:spLocks noGrp="1"/>
          </p:cNvSpPr>
          <p:nvPr>
            <p:ph type="body" sz="quarter" idx="16" hasCustomPrompt="1"/>
          </p:nvPr>
        </p:nvSpPr>
        <p:spPr>
          <a:xfrm>
            <a:off x="5689601" y="508005"/>
            <a:ext cx="5588000" cy="2002971"/>
          </a:xfrm>
          <a:prstGeom prst="rect">
            <a:avLst/>
          </a:prstGeom>
        </p:spPr>
        <p:txBody>
          <a:bodyPr lIns="91433" tIns="45717" rIns="91433" bIns="45717" anchor="b">
            <a:noAutofit/>
          </a:bodyPr>
          <a:lstStyle>
            <a:lvl1pPr algn="ctr">
              <a:lnSpc>
                <a:spcPts val="5999"/>
              </a:lnSpc>
              <a:spcBef>
                <a:spcPts val="0"/>
              </a:spcBef>
              <a:defRPr sz="6100" i="0" baseline="0">
                <a:blipFill dpi="0" rotWithShape="1">
                  <a:blip r:embed="rId4"/>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16" name="テキスト プレースホルダー 5"/>
          <p:cNvSpPr>
            <a:spLocks noGrp="1"/>
          </p:cNvSpPr>
          <p:nvPr>
            <p:ph type="body" sz="quarter" idx="17" hasCustomPrompt="1"/>
          </p:nvPr>
        </p:nvSpPr>
        <p:spPr>
          <a:xfrm>
            <a:off x="5689601" y="2510975"/>
            <a:ext cx="5588000" cy="2119086"/>
          </a:xfrm>
          <a:prstGeom prst="rect">
            <a:avLst/>
          </a:prstGeom>
        </p:spPr>
        <p:txBody>
          <a:bodyPr lIns="91433" tIns="45717" rIns="91433" bIns="45717" anchor="t">
            <a:normAutofit/>
          </a:bodyPr>
          <a:lstStyle>
            <a:lvl1pPr algn="ctr">
              <a:lnSpc>
                <a:spcPct val="130000"/>
              </a:lnSpc>
              <a:spcBef>
                <a:spcPts val="1200"/>
              </a:spcBef>
              <a:defRPr sz="2000" baseline="0">
                <a:solidFill>
                  <a:schemeClr val="bg1"/>
                </a:solidFill>
              </a:defRPr>
            </a:lvl1pPr>
          </a:lstStyle>
          <a:p>
            <a:pPr lvl="0"/>
            <a:r>
              <a:rPr kumimoji="1" lang="en-US" altLang="ja-JP" dirty="0"/>
              <a:t>Text Here</a:t>
            </a:r>
            <a:endParaRPr kumimoji="1" lang="ja-JP" altLang="en-US" dirty="0"/>
          </a:p>
        </p:txBody>
      </p:sp>
      <p:sp>
        <p:nvSpPr>
          <p:cNvPr id="17" name="テキスト プレースホルダー 5"/>
          <p:cNvSpPr>
            <a:spLocks noGrp="1"/>
          </p:cNvSpPr>
          <p:nvPr>
            <p:ph type="body" sz="quarter" idx="18" hasCustomPrompt="1"/>
          </p:nvPr>
        </p:nvSpPr>
        <p:spPr>
          <a:xfrm>
            <a:off x="12824959" y="5856513"/>
            <a:ext cx="5297714" cy="3766457"/>
          </a:xfrm>
          <a:prstGeom prst="rect">
            <a:avLst/>
          </a:prstGeom>
        </p:spPr>
        <p:txBody>
          <a:bodyPr lIns="91433" tIns="45717" rIns="91433" bIns="45717" anchor="ctr">
            <a:normAutofit/>
          </a:bodyPr>
          <a:lstStyle>
            <a:lvl1pPr algn="ctr">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cxnSp>
        <p:nvCxnSpPr>
          <p:cNvPr id="18" name="直線コネクタ 17"/>
          <p:cNvCxnSpPr/>
          <p:nvPr userDrawn="1"/>
        </p:nvCxnSpPr>
        <p:spPr>
          <a:xfrm flipH="1">
            <a:off x="5544458" y="5007428"/>
            <a:ext cx="5878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68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500"/>
                                        <p:tgtEl>
                                          <p:spTgt spid="9"/>
                                        </p:tgtEl>
                                      </p:cBhvr>
                                    </p:animEffect>
                                  </p:childTnLst>
                                </p:cTn>
                              </p:par>
                              <p:par>
                                <p:cTn id="11" presetID="22" presetClass="entr" presetSubtype="4" fill="hold" grpId="0" nodeType="withEffect">
                                  <p:stCondLst>
                                    <p:cond delay="20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2" fill="hold" grpId="0" nodeType="withEffect">
                                  <p:stCondLst>
                                    <p:cond delay="3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par>
                                <p:cTn id="17" presetID="22" presetClass="entr" presetSubtype="2" fill="hold" grpId="0" nodeType="withEffect">
                                  <p:stCondLst>
                                    <p:cond delay="4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par>
                                <p:cTn id="20" presetID="22" presetClass="entr" presetSubtype="1" fill="hold" grpId="0" nodeType="withEffect">
                                  <p:stCondLst>
                                    <p:cond delay="50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par>
                          <p:cTn id="23" fill="hold">
                            <p:stCondLst>
                              <p:cond delay="1000"/>
                            </p:stCondLst>
                            <p:childTnLst>
                              <p:par>
                                <p:cTn id="24" presetID="22" presetClass="entr" presetSubtype="2"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right)">
                                      <p:cBhvr>
                                        <p:cTn id="26" dur="500"/>
                                        <p:tgtEl>
                                          <p:spTgt spid="18"/>
                                        </p:tgtEl>
                                      </p:cBhvr>
                                    </p:animEffect>
                                  </p:childTnLst>
                                </p:cTn>
                              </p:par>
                            </p:childTnLst>
                          </p:cTn>
                        </p:par>
                        <p:par>
                          <p:cTn id="27" fill="hold">
                            <p:stCondLst>
                              <p:cond delay="1500"/>
                            </p:stCondLst>
                            <p:childTnLst>
                              <p:par>
                                <p:cTn id="28" presetID="2" presetClass="entr" presetSubtype="1" decel="10000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750" fill="hold"/>
                                        <p:tgtEl>
                                          <p:spTgt spid="15"/>
                                        </p:tgtEl>
                                        <p:attrNameLst>
                                          <p:attrName>ppt_x</p:attrName>
                                        </p:attrNameLst>
                                      </p:cBhvr>
                                      <p:tavLst>
                                        <p:tav tm="0">
                                          <p:val>
                                            <p:strVal val="#ppt_x"/>
                                          </p:val>
                                        </p:tav>
                                        <p:tav tm="100000">
                                          <p:val>
                                            <p:strVal val="#ppt_x"/>
                                          </p:val>
                                        </p:tav>
                                      </p:tavLst>
                                    </p:anim>
                                    <p:anim calcmode="lin" valueType="num">
                                      <p:cBhvr additive="base">
                                        <p:cTn id="31" dur="750" fill="hold"/>
                                        <p:tgtEl>
                                          <p:spTgt spid="15"/>
                                        </p:tgtEl>
                                        <p:attrNameLst>
                                          <p:attrName>ppt_y</p:attrName>
                                        </p:attrNameLst>
                                      </p:cBhvr>
                                      <p:tavLst>
                                        <p:tav tm="0">
                                          <p:val>
                                            <p:strVal val="0-#ppt_h/2"/>
                                          </p:val>
                                        </p:tav>
                                        <p:tav tm="100000">
                                          <p:val>
                                            <p:strVal val="#ppt_y"/>
                                          </p:val>
                                        </p:tav>
                                      </p:tavLst>
                                    </p:anim>
                                  </p:childTnLst>
                                </p:cTn>
                              </p:par>
                            </p:childTnLst>
                          </p:cTn>
                        </p:par>
                        <p:par>
                          <p:cTn id="32" fill="hold">
                            <p:stCondLst>
                              <p:cond delay="225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2750"/>
                            </p:stCondLst>
                            <p:childTnLst>
                              <p:par>
                                <p:cTn id="37" presetID="22" presetClass="entr" presetSubtype="8"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animBg="1"/>
      <p:bldP spid="14" grpId="0" animBg="1"/>
      <p:bldP spid="15" grpId="0">
        <p:tmplLst>
          <p:tmpl>
            <p:tnLst>
              <p:par>
                <p:cTn presetID="2" presetClass="entr" presetSubtype="1"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0-#ppt_h/2"/>
                          </p:val>
                        </p:tav>
                        <p:tav tm="100000">
                          <p:val>
                            <p:strVal val="#ppt_y"/>
                          </p:val>
                        </p:tav>
                      </p:tavLst>
                    </p:anim>
                  </p:childTnLst>
                </p:cTn>
              </p:par>
            </p:tnLst>
          </p:tmpl>
        </p:tmplLst>
      </p:bldP>
      <p:bldP spid="16" grpId="0">
        <p:tmplLst>
          <p:tmpl>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p:tmplLst>
          <p:tmpl>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500"/>
                        <p:tgtEl>
                          <p:spTgt spid="17"/>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0" y="0"/>
            <a:ext cx="18291175" cy="10287000"/>
          </a:xfrm>
          <a:prstGeom prst="rect">
            <a:avLst/>
          </a:prstGeom>
          <a:effectLst>
            <a:innerShdw blurRad="114300">
              <a:prstClr val="black"/>
            </a:innerShdw>
          </a:effectLst>
        </p:spPr>
        <p:txBody>
          <a:bodyPr lIns="91433" tIns="45717" rIns="91433" bIns="45717"/>
          <a:lstStyle>
            <a:lvl1pPr>
              <a:defRPr sz="2000"/>
            </a:lvl1pPr>
          </a:lstStyle>
          <a:p>
            <a:r>
              <a:rPr kumimoji="1" lang="en-US" altLang="ja-JP" dirty="0"/>
              <a:t>Add an image</a:t>
            </a:r>
            <a:endParaRPr kumimoji="1" lang="ja-JP" altLang="en-US" dirty="0"/>
          </a:p>
        </p:txBody>
      </p:sp>
      <p:sp>
        <p:nvSpPr>
          <p:cNvPr id="4" name="テキスト プレースホルダー 5"/>
          <p:cNvSpPr>
            <a:spLocks noGrp="1"/>
          </p:cNvSpPr>
          <p:nvPr>
            <p:ph type="body" sz="quarter" idx="15" hasCustomPrompt="1"/>
          </p:nvPr>
        </p:nvSpPr>
        <p:spPr>
          <a:xfrm>
            <a:off x="1" y="8848580"/>
            <a:ext cx="8159262" cy="759789"/>
          </a:xfrm>
          <a:prstGeom prst="rect">
            <a:avLst/>
          </a:prstGeom>
          <a:blipFill dpi="0" rotWithShape="0">
            <a:blip r:embed="rId2">
              <a:alphaModFix amt="50000"/>
            </a:blip>
            <a:srcRect/>
            <a:tile tx="0" ty="0" sx="100000" sy="100000" flip="none" algn="tl"/>
          </a:blipFill>
        </p:spPr>
        <p:txBody>
          <a:bodyPr lIns="91433" tIns="45717" rIns="91433" bIns="45717" anchor="ctr">
            <a:noAutofit/>
          </a:bodyPr>
          <a:lstStyle>
            <a:lvl1pPr algn="ctr">
              <a:defRPr sz="39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Tree>
    <p:extLst>
      <p:ext uri="{BB962C8B-B14F-4D97-AF65-F5344CB8AC3E}">
        <p14:creationId xmlns:p14="http://schemas.microsoft.com/office/powerpoint/2010/main" val="32390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tmplLst>
          <p:tmpl>
            <p:tnLst>
              <p:par>
                <p:cTn presetID="22" presetClass="entr" presetSubtype="8" fill="hold" nodeType="withEffect">
                  <p:stCondLst>
                    <p:cond delay="750"/>
                  </p:stCondLst>
                  <p:childTnLst>
                    <p:set>
                      <p:cBhvr>
                        <p:cTn dur="1" fill="hold">
                          <p:stCondLst>
                            <p:cond delay="0"/>
                          </p:stCondLst>
                        </p:cTn>
                        <p:tgtEl>
                          <p:spTgt spid="4"/>
                        </p:tgtEl>
                        <p:attrNameLst>
                          <p:attrName>style.visibility</p:attrName>
                        </p:attrNameLst>
                      </p:cBhvr>
                      <p:to>
                        <p:strVal val="visible"/>
                      </p:to>
                    </p:set>
                    <p:animEffect transition="in" filter="wipe(left)">
                      <p:cBhvr>
                        <p:cTn dur="750"/>
                        <p:tgtEl>
                          <p:spTgt spid="4"/>
                        </p:tgtEl>
                      </p:cBhvr>
                    </p:animEffect>
                  </p:childTnLst>
                </p:cTn>
              </p:par>
            </p:tnLst>
          </p:tmpl>
        </p:tmplLst>
      </p:bldP>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ullscreen Image and Text">
    <p:spTree>
      <p:nvGrpSpPr>
        <p:cNvPr id="1" name=""/>
        <p:cNvGrpSpPr/>
        <p:nvPr/>
      </p:nvGrpSpPr>
      <p:grpSpPr>
        <a:xfrm>
          <a:off x="0" y="0"/>
          <a:ext cx="0" cy="0"/>
          <a:chOff x="0" y="0"/>
          <a:chExt cx="0" cy="0"/>
        </a:xfrm>
      </p:grpSpPr>
      <p:sp>
        <p:nvSpPr>
          <p:cNvPr id="3" name="図プレースホルダー 6"/>
          <p:cNvSpPr>
            <a:spLocks noGrp="1"/>
          </p:cNvSpPr>
          <p:nvPr>
            <p:ph type="pic" sz="quarter" idx="10" hasCustomPrompt="1"/>
          </p:nvPr>
        </p:nvSpPr>
        <p:spPr>
          <a:xfrm>
            <a:off x="0" y="0"/>
            <a:ext cx="18291175" cy="10287000"/>
          </a:xfrm>
          <a:prstGeom prst="rect">
            <a:avLst/>
          </a:prstGeom>
          <a:effectLst>
            <a:innerShdw blurRad="114300">
              <a:prstClr val="black"/>
            </a:innerShdw>
          </a:effectLst>
        </p:spPr>
        <p:txBody>
          <a:bodyPr lIns="91433" tIns="45717" rIns="91433" bIns="45717"/>
          <a:lstStyle>
            <a:lvl1pPr>
              <a:defRPr sz="2000"/>
            </a:lvl1pPr>
          </a:lstStyle>
          <a:p>
            <a:r>
              <a:rPr kumimoji="1" lang="en-US" altLang="ja-JP" dirty="0"/>
              <a:t>Add an image</a:t>
            </a:r>
            <a:endParaRPr kumimoji="1" lang="ja-JP" altLang="en-US" dirty="0"/>
          </a:p>
        </p:txBody>
      </p:sp>
      <p:sp>
        <p:nvSpPr>
          <p:cNvPr id="4" name="テキスト プレースホルダー 5"/>
          <p:cNvSpPr>
            <a:spLocks noGrp="1"/>
          </p:cNvSpPr>
          <p:nvPr>
            <p:ph type="body" sz="quarter" idx="15" hasCustomPrompt="1"/>
          </p:nvPr>
        </p:nvSpPr>
        <p:spPr>
          <a:xfrm>
            <a:off x="822961" y="7962315"/>
            <a:ext cx="16645253" cy="759789"/>
          </a:xfrm>
          <a:prstGeom prst="rect">
            <a:avLst/>
          </a:prstGeom>
          <a:noFill/>
        </p:spPr>
        <p:txBody>
          <a:bodyPr lIns="91433" tIns="45717" rIns="91433" bIns="45717" anchor="ctr">
            <a:noAutofit/>
          </a:bodyPr>
          <a:lstStyle>
            <a:lvl1pPr algn="ctr">
              <a:defRPr sz="6100" i="0" baseline="0">
                <a:blipFill dpi="0" rotWithShape="1">
                  <a:blip r:embed="rId2"/>
                  <a:srcRect/>
                  <a:tile tx="0" ty="0" sx="100000" sy="100000" flip="none" algn="tl"/>
                </a:blip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7136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2" presetClass="entr" presetSubtype="9" decel="100000" fill="hold" grpId="0" nodeType="afterEffect">
                                  <p:stCondLst>
                                    <p:cond delay="0"/>
                                  </p:stCondLst>
                                  <p:iterate type="wd">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4"/>
                        </p:tgtEl>
                        <p:attrNameLst>
                          <p:attrName>style.visibility</p:attrName>
                        </p:attrNameLst>
                      </p:cBhvr>
                      <p:to>
                        <p:strVal val="visible"/>
                      </p:to>
                    </p:set>
                    <p:anim calcmode="lin" valueType="num">
                      <p:cBhvr additive="base">
                        <p:cTn dur="1000" fill="hold"/>
                        <p:tgtEl>
                          <p:spTgt spid="4"/>
                        </p:tgtEl>
                        <p:attrNameLst>
                          <p:attrName>ppt_x</p:attrName>
                        </p:attrNameLst>
                      </p:cBhvr>
                      <p:tavLst>
                        <p:tav tm="0">
                          <p:val>
                            <p:strVal val="0-#ppt_w/2"/>
                          </p:val>
                        </p:tav>
                        <p:tav tm="100000">
                          <p:val>
                            <p:strVal val="#ppt_x"/>
                          </p:val>
                        </p:tav>
                      </p:tavLst>
                    </p:anim>
                    <p:anim calcmode="lin" valueType="num">
                      <p:cBhvr additive="base">
                        <p:cTn dur="1000" fill="hold"/>
                        <p:tgtEl>
                          <p:spTgt spid="4"/>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istory 2">
    <p:spTree>
      <p:nvGrpSpPr>
        <p:cNvPr id="1" name=""/>
        <p:cNvGrpSpPr/>
        <p:nvPr/>
      </p:nvGrpSpPr>
      <p:grpSpPr>
        <a:xfrm>
          <a:off x="0" y="0"/>
          <a:ext cx="0" cy="0"/>
          <a:chOff x="0" y="0"/>
          <a:chExt cx="0" cy="0"/>
        </a:xfrm>
      </p:grpSpPr>
      <p:sp>
        <p:nvSpPr>
          <p:cNvPr id="17" name="正方形/長方形 10"/>
          <p:cNvSpPr/>
          <p:nvPr userDrawn="1"/>
        </p:nvSpPr>
        <p:spPr>
          <a:xfrm>
            <a:off x="9637487" y="4895441"/>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正方形/長方形 17"/>
          <p:cNvSpPr/>
          <p:nvPr userDrawn="1"/>
        </p:nvSpPr>
        <p:spPr>
          <a:xfrm>
            <a:off x="9054875" y="-29028"/>
            <a:ext cx="181429" cy="10332000"/>
          </a:xfrm>
          <a:prstGeom prst="rect">
            <a:avLst/>
          </a:prstGeom>
          <a:blipFill dpi="0" rotWithShape="0">
            <a:blip r:embed="rId2"/>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9" name="円/楕円 18"/>
          <p:cNvSpPr/>
          <p:nvPr userDrawn="1"/>
        </p:nvSpPr>
        <p:spPr>
          <a:xfrm>
            <a:off x="8760165" y="1493888"/>
            <a:ext cx="770846" cy="770846"/>
          </a:xfrm>
          <a:prstGeom prst="ellipse">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0" name="円/楕円 19"/>
          <p:cNvSpPr/>
          <p:nvPr userDrawn="1"/>
        </p:nvSpPr>
        <p:spPr>
          <a:xfrm>
            <a:off x="8760165" y="3669610"/>
            <a:ext cx="770846" cy="770846"/>
          </a:xfrm>
          <a:prstGeom prst="ellipse">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userDrawn="1"/>
        </p:nvSpPr>
        <p:spPr>
          <a:xfrm>
            <a:off x="8760165" y="5845333"/>
            <a:ext cx="770846" cy="770846"/>
          </a:xfrm>
          <a:prstGeom prst="ellipse">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2" name="円/楕円 21"/>
          <p:cNvSpPr/>
          <p:nvPr userDrawn="1"/>
        </p:nvSpPr>
        <p:spPr>
          <a:xfrm>
            <a:off x="8760165" y="8021054"/>
            <a:ext cx="770846" cy="770846"/>
          </a:xfrm>
          <a:prstGeom prst="ellipse">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3" name="テキスト プレースホルダー 21"/>
          <p:cNvSpPr>
            <a:spLocks noGrp="1"/>
          </p:cNvSpPr>
          <p:nvPr>
            <p:ph type="body" sz="quarter" idx="10" hasCustomPrompt="1"/>
          </p:nvPr>
        </p:nvSpPr>
        <p:spPr>
          <a:xfrm>
            <a:off x="11763828" y="4970343"/>
            <a:ext cx="4826002" cy="1092363"/>
          </a:xfrm>
          <a:prstGeom prst="rect">
            <a:avLst/>
          </a:prstGeom>
        </p:spPr>
        <p:txBody>
          <a:bodyPr lIns="91433" tIns="45717" rIns="91433" bIns="45717"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24" name="正方形/長方形 23"/>
          <p:cNvSpPr/>
          <p:nvPr userDrawn="1"/>
        </p:nvSpPr>
        <p:spPr>
          <a:xfrm>
            <a:off x="10072916" y="5055330"/>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25" name="グループ化 24"/>
          <p:cNvGrpSpPr/>
          <p:nvPr userDrawn="1"/>
        </p:nvGrpSpPr>
        <p:grpSpPr>
          <a:xfrm flipH="1">
            <a:off x="9769501" y="4991832"/>
            <a:ext cx="2002862" cy="1003665"/>
            <a:chOff x="7280704" y="761243"/>
            <a:chExt cx="2002861" cy="1003665"/>
          </a:xfrm>
        </p:grpSpPr>
        <p:sp>
          <p:nvSpPr>
            <p:cNvPr id="26"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正方形/長方形 31"/>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3" name="テキスト プレースホルダー 5"/>
          <p:cNvSpPr>
            <a:spLocks noGrp="1"/>
          </p:cNvSpPr>
          <p:nvPr>
            <p:ph type="body" sz="quarter" idx="21" hasCustomPrompt="1"/>
          </p:nvPr>
        </p:nvSpPr>
        <p:spPr>
          <a:xfrm>
            <a:off x="9792201" y="5204705"/>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34" name="テキスト プレースホルダー 5"/>
          <p:cNvSpPr>
            <a:spLocks noGrp="1"/>
          </p:cNvSpPr>
          <p:nvPr>
            <p:ph type="body" sz="quarter" idx="22" hasCustomPrompt="1"/>
          </p:nvPr>
        </p:nvSpPr>
        <p:spPr>
          <a:xfrm>
            <a:off x="10297943" y="5995497"/>
            <a:ext cx="6349944" cy="1247133"/>
          </a:xfrm>
          <a:prstGeom prst="rect">
            <a:avLst/>
          </a:prstGeom>
        </p:spPr>
        <p:txBody>
          <a:bodyPr lIns="91433" tIns="45717" rIns="91433" bIns="45717" anchor="ctr">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35" name="正方形/長方形 10"/>
          <p:cNvSpPr/>
          <p:nvPr userDrawn="1"/>
        </p:nvSpPr>
        <p:spPr>
          <a:xfrm>
            <a:off x="9637487" y="543997"/>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6" name="テキスト プレースホルダー 21"/>
          <p:cNvSpPr>
            <a:spLocks noGrp="1"/>
          </p:cNvSpPr>
          <p:nvPr>
            <p:ph type="body" sz="quarter" idx="23" hasCustomPrompt="1"/>
          </p:nvPr>
        </p:nvSpPr>
        <p:spPr>
          <a:xfrm>
            <a:off x="11763828" y="618900"/>
            <a:ext cx="4826002" cy="1092363"/>
          </a:xfrm>
          <a:prstGeom prst="rect">
            <a:avLst/>
          </a:prstGeom>
        </p:spPr>
        <p:txBody>
          <a:bodyPr lIns="91433" tIns="45717" rIns="91433" bIns="45717"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37" name="正方形/長方形 36"/>
          <p:cNvSpPr/>
          <p:nvPr userDrawn="1"/>
        </p:nvSpPr>
        <p:spPr>
          <a:xfrm>
            <a:off x="10072916" y="703886"/>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8" name="グループ化 37"/>
          <p:cNvGrpSpPr/>
          <p:nvPr userDrawn="1"/>
        </p:nvGrpSpPr>
        <p:grpSpPr>
          <a:xfrm flipH="1">
            <a:off x="9769501" y="640389"/>
            <a:ext cx="2002862" cy="1003665"/>
            <a:chOff x="7280704" y="761243"/>
            <a:chExt cx="2002861" cy="1003665"/>
          </a:xfrm>
        </p:grpSpPr>
        <p:sp>
          <p:nvSpPr>
            <p:cNvPr id="3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1" name="直線コネクタ 4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5" name="正方形/長方形 4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テキスト プレースホルダー 5"/>
          <p:cNvSpPr>
            <a:spLocks noGrp="1"/>
          </p:cNvSpPr>
          <p:nvPr>
            <p:ph type="body" sz="quarter" idx="24" hasCustomPrompt="1"/>
          </p:nvPr>
        </p:nvSpPr>
        <p:spPr>
          <a:xfrm>
            <a:off x="9792201" y="853262"/>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47" name="テキスト プレースホルダー 5"/>
          <p:cNvSpPr>
            <a:spLocks noGrp="1"/>
          </p:cNvSpPr>
          <p:nvPr>
            <p:ph type="body" sz="quarter" idx="25" hasCustomPrompt="1"/>
          </p:nvPr>
        </p:nvSpPr>
        <p:spPr>
          <a:xfrm>
            <a:off x="10297943" y="1644054"/>
            <a:ext cx="6349944" cy="1247133"/>
          </a:xfrm>
          <a:prstGeom prst="rect">
            <a:avLst/>
          </a:prstGeom>
        </p:spPr>
        <p:txBody>
          <a:bodyPr lIns="91433" tIns="45717" rIns="91433" bIns="45717" anchor="ctr">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48" name="正方形/長方形 10"/>
          <p:cNvSpPr/>
          <p:nvPr userDrawn="1"/>
        </p:nvSpPr>
        <p:spPr>
          <a:xfrm flipH="1">
            <a:off x="1345760" y="2689426"/>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9" name="テキスト プレースホルダー 21"/>
          <p:cNvSpPr>
            <a:spLocks noGrp="1"/>
          </p:cNvSpPr>
          <p:nvPr>
            <p:ph type="body" sz="quarter" idx="26" hasCustomPrompt="1"/>
          </p:nvPr>
        </p:nvSpPr>
        <p:spPr>
          <a:xfrm>
            <a:off x="1786642" y="2778843"/>
            <a:ext cx="4826002" cy="1092363"/>
          </a:xfrm>
          <a:prstGeom prst="rect">
            <a:avLst/>
          </a:prstGeom>
        </p:spPr>
        <p:txBody>
          <a:bodyPr lIns="91433" tIns="45717" rIns="91433" bIns="45717" anchor="ctr">
            <a:noAutofit/>
          </a:bodyPr>
          <a:lstStyle>
            <a:lvl1pPr marL="0" marR="0" indent="0" algn="r"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50" name="正方形/長方形 49"/>
          <p:cNvSpPr/>
          <p:nvPr userDrawn="1"/>
        </p:nvSpPr>
        <p:spPr>
          <a:xfrm>
            <a:off x="1529445" y="2863829"/>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51" name="グループ化 50"/>
          <p:cNvGrpSpPr/>
          <p:nvPr userDrawn="1"/>
        </p:nvGrpSpPr>
        <p:grpSpPr>
          <a:xfrm>
            <a:off x="6612643" y="2800332"/>
            <a:ext cx="2002862" cy="1003665"/>
            <a:chOff x="7280704" y="761243"/>
            <a:chExt cx="2002861" cy="1003665"/>
          </a:xfrm>
        </p:grpSpPr>
        <p:sp>
          <p:nvSpPr>
            <p:cNvPr id="5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正方形/長方形 57"/>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9" name="テキスト プレースホルダー 5"/>
          <p:cNvSpPr>
            <a:spLocks noGrp="1"/>
          </p:cNvSpPr>
          <p:nvPr>
            <p:ph type="body" sz="quarter" idx="27" hasCustomPrompt="1"/>
          </p:nvPr>
        </p:nvSpPr>
        <p:spPr>
          <a:xfrm>
            <a:off x="6969166" y="3013204"/>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60" name="テキスト プレースホルダー 5"/>
          <p:cNvSpPr>
            <a:spLocks noGrp="1"/>
          </p:cNvSpPr>
          <p:nvPr>
            <p:ph type="body" sz="quarter" idx="28" hasCustomPrompt="1"/>
          </p:nvPr>
        </p:nvSpPr>
        <p:spPr>
          <a:xfrm>
            <a:off x="1741771" y="3803997"/>
            <a:ext cx="6349944" cy="1247133"/>
          </a:xfrm>
          <a:prstGeom prst="rect">
            <a:avLst/>
          </a:prstGeom>
        </p:spPr>
        <p:txBody>
          <a:bodyPr lIns="91433" tIns="45717" rIns="91433" bIns="45717" anchor="ctr">
            <a:normAutofit/>
          </a:bodyPr>
          <a:lstStyle>
            <a:lvl1pPr algn="r">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61" name="正方形/長方形 10"/>
          <p:cNvSpPr/>
          <p:nvPr userDrawn="1"/>
        </p:nvSpPr>
        <p:spPr>
          <a:xfrm flipH="1">
            <a:off x="1349300" y="7071163"/>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2" name="テキスト プレースホルダー 21"/>
          <p:cNvSpPr>
            <a:spLocks noGrp="1"/>
          </p:cNvSpPr>
          <p:nvPr>
            <p:ph type="body" sz="quarter" idx="29" hasCustomPrompt="1"/>
          </p:nvPr>
        </p:nvSpPr>
        <p:spPr>
          <a:xfrm>
            <a:off x="1790181" y="7160580"/>
            <a:ext cx="4826002" cy="1092363"/>
          </a:xfrm>
          <a:prstGeom prst="rect">
            <a:avLst/>
          </a:prstGeom>
        </p:spPr>
        <p:txBody>
          <a:bodyPr lIns="91433" tIns="45717" rIns="91433" bIns="45717" anchor="ctr">
            <a:noAutofit/>
          </a:bodyPr>
          <a:lstStyle>
            <a:lvl1pPr marL="0" marR="0" indent="0" algn="r"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63" name="正方形/長方形 62"/>
          <p:cNvSpPr/>
          <p:nvPr userDrawn="1"/>
        </p:nvSpPr>
        <p:spPr>
          <a:xfrm>
            <a:off x="1532985" y="7245566"/>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64" name="グループ化 63"/>
          <p:cNvGrpSpPr/>
          <p:nvPr userDrawn="1"/>
        </p:nvGrpSpPr>
        <p:grpSpPr>
          <a:xfrm>
            <a:off x="6616183" y="7182069"/>
            <a:ext cx="2002862" cy="1003665"/>
            <a:chOff x="7280704" y="761243"/>
            <a:chExt cx="2002861" cy="1003665"/>
          </a:xfrm>
        </p:grpSpPr>
        <p:sp>
          <p:nvSpPr>
            <p:cNvPr id="6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7" name="直線コネクタ 6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8" name="直線コネクタ 6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9" name="直線コネクタ 6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1" name="正方形/長方形 70"/>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2" name="テキスト プレースホルダー 5"/>
          <p:cNvSpPr>
            <a:spLocks noGrp="1"/>
          </p:cNvSpPr>
          <p:nvPr>
            <p:ph type="body" sz="quarter" idx="30" hasCustomPrompt="1"/>
          </p:nvPr>
        </p:nvSpPr>
        <p:spPr>
          <a:xfrm>
            <a:off x="6972707" y="7394942"/>
            <a:ext cx="1512389" cy="663575"/>
          </a:xfrm>
          <a:prstGeom prst="rect">
            <a:avLst/>
          </a:prstGeom>
        </p:spPr>
        <p:txBody>
          <a:bodyPr lIns="91433" tIns="45717" rIns="91433" bIns="45717"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73" name="テキスト プレースホルダー 5"/>
          <p:cNvSpPr>
            <a:spLocks noGrp="1"/>
          </p:cNvSpPr>
          <p:nvPr>
            <p:ph type="body" sz="quarter" idx="31" hasCustomPrompt="1"/>
          </p:nvPr>
        </p:nvSpPr>
        <p:spPr>
          <a:xfrm>
            <a:off x="1745312" y="8185734"/>
            <a:ext cx="6349944" cy="1247133"/>
          </a:xfrm>
          <a:prstGeom prst="rect">
            <a:avLst/>
          </a:prstGeom>
        </p:spPr>
        <p:txBody>
          <a:bodyPr lIns="91433" tIns="45717" rIns="91433" bIns="45717" anchor="ctr">
            <a:normAutofit/>
          </a:bodyPr>
          <a:lstStyle>
            <a:lvl1pPr algn="r">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470457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par>
                          <p:cTn id="8" fill="hold">
                            <p:stCondLst>
                              <p:cond delay="500"/>
                            </p:stCondLst>
                            <p:childTnLst>
                              <p:par>
                                <p:cTn id="9" presetID="2" presetClass="entr" presetSubtype="1" decel="10000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750" fill="hold"/>
                                        <p:tgtEl>
                                          <p:spTgt spid="19"/>
                                        </p:tgtEl>
                                        <p:attrNameLst>
                                          <p:attrName>ppt_x</p:attrName>
                                        </p:attrNameLst>
                                      </p:cBhvr>
                                      <p:tavLst>
                                        <p:tav tm="0">
                                          <p:val>
                                            <p:strVal val="#ppt_x"/>
                                          </p:val>
                                        </p:tav>
                                        <p:tav tm="100000">
                                          <p:val>
                                            <p:strVal val="#ppt_x"/>
                                          </p:val>
                                        </p:tav>
                                      </p:tavLst>
                                    </p:anim>
                                    <p:anim calcmode="lin" valueType="num">
                                      <p:cBhvr additive="base">
                                        <p:cTn id="12" dur="750" fill="hold"/>
                                        <p:tgtEl>
                                          <p:spTgt spid="19"/>
                                        </p:tgtEl>
                                        <p:attrNameLst>
                                          <p:attrName>ppt_y</p:attrName>
                                        </p:attrNameLst>
                                      </p:cBhvr>
                                      <p:tavLst>
                                        <p:tav tm="0">
                                          <p:val>
                                            <p:strVal val="0-#ppt_h/2"/>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21" presetClass="entr" presetSubtype="1"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wheel(1)">
                                      <p:cBhvr>
                                        <p:cTn id="20" dur="750"/>
                                        <p:tgtEl>
                                          <p:spTgt spid="37"/>
                                        </p:tgtEl>
                                      </p:cBhvr>
                                    </p:animEffect>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46">
                                            <p:txEl>
                                              <p:pRg st="0" end="0"/>
                                            </p:txEl>
                                          </p:spTgt>
                                        </p:tgtEl>
                                        <p:attrNameLst>
                                          <p:attrName>style.visibility</p:attrName>
                                        </p:attrNameLst>
                                      </p:cBhvr>
                                      <p:to>
                                        <p:strVal val="visible"/>
                                      </p:to>
                                    </p:set>
                                    <p:animEffect transition="in" filter="wipe(left)">
                                      <p:cBhvr>
                                        <p:cTn id="27" dur="500"/>
                                        <p:tgtEl>
                                          <p:spTgt spid="46">
                                            <p:txEl>
                                              <p:pRg st="0" end="0"/>
                                            </p:txEl>
                                          </p:spTgt>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6">
                                            <p:txEl>
                                              <p:pRg st="0" end="0"/>
                                            </p:txEl>
                                          </p:spTgt>
                                        </p:tgtEl>
                                        <p:attrNameLst>
                                          <p:attrName>style.visibility</p:attrName>
                                        </p:attrNameLst>
                                      </p:cBhvr>
                                      <p:to>
                                        <p:strVal val="visible"/>
                                      </p:to>
                                    </p:set>
                                    <p:animEffect transition="in" filter="wipe(left)">
                                      <p:cBhvr>
                                        <p:cTn id="31" dur="500"/>
                                        <p:tgtEl>
                                          <p:spTgt spid="36">
                                            <p:txEl>
                                              <p:pRg st="0" end="0"/>
                                            </p:txEl>
                                          </p:spTgt>
                                        </p:tgtEl>
                                      </p:cBhvr>
                                    </p:animEffect>
                                  </p:childTnLst>
                                </p:cTn>
                              </p:par>
                            </p:childTnLst>
                          </p:cTn>
                        </p:par>
                        <p:par>
                          <p:cTn id="32" fill="hold">
                            <p:stCondLst>
                              <p:cond delay="3000"/>
                            </p:stCondLst>
                            <p:childTnLst>
                              <p:par>
                                <p:cTn id="33" presetID="10" presetClass="entr" presetSubtype="0" fill="hold" grpId="0" nodeType="afterEffect">
                                  <p:stCondLst>
                                    <p:cond delay="0"/>
                                  </p:stCondLst>
                                  <p:childTnLst>
                                    <p:set>
                                      <p:cBhvr>
                                        <p:cTn id="34" dur="1" fill="hold">
                                          <p:stCondLst>
                                            <p:cond delay="0"/>
                                          </p:stCondLst>
                                        </p:cTn>
                                        <p:tgtEl>
                                          <p:spTgt spid="47">
                                            <p:txEl>
                                              <p:pRg st="0" end="0"/>
                                            </p:txEl>
                                          </p:spTgt>
                                        </p:tgtEl>
                                        <p:attrNameLst>
                                          <p:attrName>style.visibility</p:attrName>
                                        </p:attrNameLst>
                                      </p:cBhvr>
                                      <p:to>
                                        <p:strVal val="visible"/>
                                      </p:to>
                                    </p:set>
                                    <p:animEffect transition="in" filter="fade">
                                      <p:cBhvr>
                                        <p:cTn id="35" dur="500"/>
                                        <p:tgtEl>
                                          <p:spTgt spid="47">
                                            <p:txEl>
                                              <p:pRg st="0" end="0"/>
                                            </p:txEl>
                                          </p:spTgt>
                                        </p:tgtEl>
                                      </p:cBhvr>
                                    </p:animEffect>
                                  </p:childTnLst>
                                </p:cTn>
                              </p:par>
                            </p:childTnLst>
                          </p:cTn>
                        </p:par>
                        <p:par>
                          <p:cTn id="36" fill="hold">
                            <p:stCondLst>
                              <p:cond delay="3500"/>
                            </p:stCondLst>
                            <p:childTnLst>
                              <p:par>
                                <p:cTn id="37" presetID="2" presetClass="entr" presetSubtype="1" decel="10000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750" fill="hold"/>
                                        <p:tgtEl>
                                          <p:spTgt spid="20"/>
                                        </p:tgtEl>
                                        <p:attrNameLst>
                                          <p:attrName>ppt_x</p:attrName>
                                        </p:attrNameLst>
                                      </p:cBhvr>
                                      <p:tavLst>
                                        <p:tav tm="0">
                                          <p:val>
                                            <p:strVal val="#ppt_x"/>
                                          </p:val>
                                        </p:tav>
                                        <p:tav tm="100000">
                                          <p:val>
                                            <p:strVal val="#ppt_x"/>
                                          </p:val>
                                        </p:tav>
                                      </p:tavLst>
                                    </p:anim>
                                    <p:anim calcmode="lin" valueType="num">
                                      <p:cBhvr additive="base">
                                        <p:cTn id="40" dur="750" fill="hold"/>
                                        <p:tgtEl>
                                          <p:spTgt spid="20"/>
                                        </p:tgtEl>
                                        <p:attrNameLst>
                                          <p:attrName>ppt_y</p:attrName>
                                        </p:attrNameLst>
                                      </p:cBhvr>
                                      <p:tavLst>
                                        <p:tav tm="0">
                                          <p:val>
                                            <p:strVal val="0-#ppt_h/2"/>
                                          </p:val>
                                        </p:tav>
                                        <p:tav tm="100000">
                                          <p:val>
                                            <p:strVal val="#ppt_y"/>
                                          </p:val>
                                        </p:tav>
                                      </p:tavLst>
                                    </p:anim>
                                  </p:childTnLst>
                                </p:cTn>
                              </p:par>
                              <p:par>
                                <p:cTn id="41" presetID="2" presetClass="entr" presetSubtype="8" decel="100000" fill="hold" grpId="0" nodeType="with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additive="base">
                                        <p:cTn id="43" dur="750" fill="hold"/>
                                        <p:tgtEl>
                                          <p:spTgt spid="48"/>
                                        </p:tgtEl>
                                        <p:attrNameLst>
                                          <p:attrName>ppt_x</p:attrName>
                                        </p:attrNameLst>
                                      </p:cBhvr>
                                      <p:tavLst>
                                        <p:tav tm="0">
                                          <p:val>
                                            <p:strVal val="0-#ppt_w/2"/>
                                          </p:val>
                                        </p:tav>
                                        <p:tav tm="100000">
                                          <p:val>
                                            <p:strVal val="#ppt_x"/>
                                          </p:val>
                                        </p:tav>
                                      </p:tavLst>
                                    </p:anim>
                                    <p:anim calcmode="lin" valueType="num">
                                      <p:cBhvr additive="base">
                                        <p:cTn id="44" dur="750" fill="hold"/>
                                        <p:tgtEl>
                                          <p:spTgt spid="48"/>
                                        </p:tgtEl>
                                        <p:attrNameLst>
                                          <p:attrName>ppt_y</p:attrName>
                                        </p:attrNameLst>
                                      </p:cBhvr>
                                      <p:tavLst>
                                        <p:tav tm="0">
                                          <p:val>
                                            <p:strVal val="#ppt_y"/>
                                          </p:val>
                                        </p:tav>
                                        <p:tav tm="100000">
                                          <p:val>
                                            <p:strVal val="#ppt_y"/>
                                          </p:val>
                                        </p:tav>
                                      </p:tavLst>
                                    </p:anim>
                                  </p:childTnLst>
                                </p:cTn>
                              </p:par>
                            </p:childTnLst>
                          </p:cTn>
                        </p:par>
                        <p:par>
                          <p:cTn id="45" fill="hold">
                            <p:stCondLst>
                              <p:cond delay="4250"/>
                            </p:stCondLst>
                            <p:childTnLst>
                              <p:par>
                                <p:cTn id="46" presetID="21" presetClass="entr" presetSubtype="1"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heel(1)">
                                      <p:cBhvr>
                                        <p:cTn id="48" dur="750"/>
                                        <p:tgtEl>
                                          <p:spTgt spid="50"/>
                                        </p:tgtEl>
                                      </p:cBhvr>
                                    </p:animEffect>
                                  </p:childTnLst>
                                </p:cTn>
                              </p:par>
                            </p:childTnLst>
                          </p:cTn>
                        </p:par>
                        <p:par>
                          <p:cTn id="49" fill="hold">
                            <p:stCondLst>
                              <p:cond delay="5000"/>
                            </p:stCondLst>
                            <p:childTnLst>
                              <p:par>
                                <p:cTn id="50" presetID="22" presetClass="entr" presetSubtype="2" fill="hold" nodeType="after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wipe(right)">
                                      <p:cBhvr>
                                        <p:cTn id="52" dur="500"/>
                                        <p:tgtEl>
                                          <p:spTgt spid="51"/>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59">
                                            <p:txEl>
                                              <p:pRg st="0" end="0"/>
                                            </p:txEl>
                                          </p:spTgt>
                                        </p:tgtEl>
                                        <p:attrNameLst>
                                          <p:attrName>style.visibility</p:attrName>
                                        </p:attrNameLst>
                                      </p:cBhvr>
                                      <p:to>
                                        <p:strVal val="visible"/>
                                      </p:to>
                                    </p:set>
                                    <p:animEffect transition="in" filter="wipe(right)">
                                      <p:cBhvr>
                                        <p:cTn id="55" dur="500"/>
                                        <p:tgtEl>
                                          <p:spTgt spid="59">
                                            <p:txEl>
                                              <p:pRg st="0" end="0"/>
                                            </p:txEl>
                                          </p:spTgt>
                                        </p:tgtEl>
                                      </p:cBhvr>
                                    </p:animEffect>
                                  </p:childTnLst>
                                </p:cTn>
                              </p:par>
                            </p:childTnLst>
                          </p:cTn>
                        </p:par>
                        <p:par>
                          <p:cTn id="56" fill="hold">
                            <p:stCondLst>
                              <p:cond delay="5500"/>
                            </p:stCondLst>
                            <p:childTnLst>
                              <p:par>
                                <p:cTn id="57" presetID="22" presetClass="entr" presetSubtype="2" fill="hold" grpId="0" nodeType="afterEffect">
                                  <p:stCondLst>
                                    <p:cond delay="0"/>
                                  </p:stCondLst>
                                  <p:childTnLst>
                                    <p:set>
                                      <p:cBhvr>
                                        <p:cTn id="58" dur="1" fill="hold">
                                          <p:stCondLst>
                                            <p:cond delay="0"/>
                                          </p:stCondLst>
                                        </p:cTn>
                                        <p:tgtEl>
                                          <p:spTgt spid="49">
                                            <p:txEl>
                                              <p:pRg st="0" end="0"/>
                                            </p:txEl>
                                          </p:spTgt>
                                        </p:tgtEl>
                                        <p:attrNameLst>
                                          <p:attrName>style.visibility</p:attrName>
                                        </p:attrNameLst>
                                      </p:cBhvr>
                                      <p:to>
                                        <p:strVal val="visible"/>
                                      </p:to>
                                    </p:set>
                                    <p:animEffect transition="in" filter="wipe(right)">
                                      <p:cBhvr>
                                        <p:cTn id="59" dur="500"/>
                                        <p:tgtEl>
                                          <p:spTgt spid="49">
                                            <p:txEl>
                                              <p:pRg st="0" end="0"/>
                                            </p:txEl>
                                          </p:spTgt>
                                        </p:tgtEl>
                                      </p:cBhvr>
                                    </p:animEffect>
                                  </p:childTnLst>
                                </p:cTn>
                              </p:par>
                            </p:childTnLst>
                          </p:cTn>
                        </p:par>
                        <p:par>
                          <p:cTn id="60" fill="hold">
                            <p:stCondLst>
                              <p:cond delay="6000"/>
                            </p:stCondLst>
                            <p:childTnLst>
                              <p:par>
                                <p:cTn id="61" presetID="10" presetClass="entr" presetSubtype="0" fill="hold" grpId="0" nodeType="afterEffect">
                                  <p:stCondLst>
                                    <p:cond delay="0"/>
                                  </p:stCondLst>
                                  <p:childTnLst>
                                    <p:set>
                                      <p:cBhvr>
                                        <p:cTn id="62" dur="1" fill="hold">
                                          <p:stCondLst>
                                            <p:cond delay="0"/>
                                          </p:stCondLst>
                                        </p:cTn>
                                        <p:tgtEl>
                                          <p:spTgt spid="60">
                                            <p:txEl>
                                              <p:pRg st="0" end="0"/>
                                            </p:txEl>
                                          </p:spTgt>
                                        </p:tgtEl>
                                        <p:attrNameLst>
                                          <p:attrName>style.visibility</p:attrName>
                                        </p:attrNameLst>
                                      </p:cBhvr>
                                      <p:to>
                                        <p:strVal val="visible"/>
                                      </p:to>
                                    </p:set>
                                    <p:animEffect transition="in" filter="fade">
                                      <p:cBhvr>
                                        <p:cTn id="63" dur="500"/>
                                        <p:tgtEl>
                                          <p:spTgt spid="60">
                                            <p:txEl>
                                              <p:pRg st="0" end="0"/>
                                            </p:txEl>
                                          </p:spTgt>
                                        </p:tgtEl>
                                      </p:cBhvr>
                                    </p:animEffect>
                                  </p:childTnLst>
                                </p:cTn>
                              </p:par>
                            </p:childTnLst>
                          </p:cTn>
                        </p:par>
                        <p:par>
                          <p:cTn id="64" fill="hold">
                            <p:stCondLst>
                              <p:cond delay="6500"/>
                            </p:stCondLst>
                            <p:childTnLst>
                              <p:par>
                                <p:cTn id="65" presetID="2" presetClass="entr" presetSubtype="1" decel="10000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750" fill="hold"/>
                                        <p:tgtEl>
                                          <p:spTgt spid="21"/>
                                        </p:tgtEl>
                                        <p:attrNameLst>
                                          <p:attrName>ppt_x</p:attrName>
                                        </p:attrNameLst>
                                      </p:cBhvr>
                                      <p:tavLst>
                                        <p:tav tm="0">
                                          <p:val>
                                            <p:strVal val="#ppt_x"/>
                                          </p:val>
                                        </p:tav>
                                        <p:tav tm="100000">
                                          <p:val>
                                            <p:strVal val="#ppt_x"/>
                                          </p:val>
                                        </p:tav>
                                      </p:tavLst>
                                    </p:anim>
                                    <p:anim calcmode="lin" valueType="num">
                                      <p:cBhvr additive="base">
                                        <p:cTn id="68" dur="750" fill="hold"/>
                                        <p:tgtEl>
                                          <p:spTgt spid="21"/>
                                        </p:tgtEl>
                                        <p:attrNameLst>
                                          <p:attrName>ppt_y</p:attrName>
                                        </p:attrNameLst>
                                      </p:cBhvr>
                                      <p:tavLst>
                                        <p:tav tm="0">
                                          <p:val>
                                            <p:strVal val="0-#ppt_h/2"/>
                                          </p:val>
                                        </p:tav>
                                        <p:tav tm="100000">
                                          <p:val>
                                            <p:strVal val="#ppt_y"/>
                                          </p:val>
                                        </p:tav>
                                      </p:tavLst>
                                    </p:anim>
                                  </p:childTnLst>
                                </p:cTn>
                              </p:par>
                              <p:par>
                                <p:cTn id="69" presetID="2" presetClass="entr" presetSubtype="2" decel="10000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additive="base">
                                        <p:cTn id="71" dur="750" fill="hold"/>
                                        <p:tgtEl>
                                          <p:spTgt spid="17"/>
                                        </p:tgtEl>
                                        <p:attrNameLst>
                                          <p:attrName>ppt_x</p:attrName>
                                        </p:attrNameLst>
                                      </p:cBhvr>
                                      <p:tavLst>
                                        <p:tav tm="0">
                                          <p:val>
                                            <p:strVal val="1+#ppt_w/2"/>
                                          </p:val>
                                        </p:tav>
                                        <p:tav tm="100000">
                                          <p:val>
                                            <p:strVal val="#ppt_x"/>
                                          </p:val>
                                        </p:tav>
                                      </p:tavLst>
                                    </p:anim>
                                    <p:anim calcmode="lin" valueType="num">
                                      <p:cBhvr additive="base">
                                        <p:cTn id="72" dur="750" fill="hold"/>
                                        <p:tgtEl>
                                          <p:spTgt spid="17"/>
                                        </p:tgtEl>
                                        <p:attrNameLst>
                                          <p:attrName>ppt_y</p:attrName>
                                        </p:attrNameLst>
                                      </p:cBhvr>
                                      <p:tavLst>
                                        <p:tav tm="0">
                                          <p:val>
                                            <p:strVal val="#ppt_y"/>
                                          </p:val>
                                        </p:tav>
                                        <p:tav tm="100000">
                                          <p:val>
                                            <p:strVal val="#ppt_y"/>
                                          </p:val>
                                        </p:tav>
                                      </p:tavLst>
                                    </p:anim>
                                  </p:childTnLst>
                                </p:cTn>
                              </p:par>
                            </p:childTnLst>
                          </p:cTn>
                        </p:par>
                        <p:par>
                          <p:cTn id="73" fill="hold">
                            <p:stCondLst>
                              <p:cond delay="7250"/>
                            </p:stCondLst>
                            <p:childTnLst>
                              <p:par>
                                <p:cTn id="74" presetID="21" presetClass="entr" presetSubtype="1"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heel(1)">
                                      <p:cBhvr>
                                        <p:cTn id="76" dur="750"/>
                                        <p:tgtEl>
                                          <p:spTgt spid="24"/>
                                        </p:tgtEl>
                                      </p:cBhvr>
                                    </p:animEffect>
                                  </p:childTnLst>
                                </p:cTn>
                              </p:par>
                            </p:childTnLst>
                          </p:cTn>
                        </p:par>
                        <p:par>
                          <p:cTn id="77" fill="hold">
                            <p:stCondLst>
                              <p:cond delay="8000"/>
                            </p:stCondLst>
                            <p:childTnLst>
                              <p:par>
                                <p:cTn id="78" presetID="22" presetClass="entr" presetSubtype="8"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left)">
                                      <p:cBhvr>
                                        <p:cTn id="80" dur="500"/>
                                        <p:tgtEl>
                                          <p:spTgt spid="25"/>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33">
                                            <p:txEl>
                                              <p:pRg st="0" end="0"/>
                                            </p:txEl>
                                          </p:spTgt>
                                        </p:tgtEl>
                                        <p:attrNameLst>
                                          <p:attrName>style.visibility</p:attrName>
                                        </p:attrNameLst>
                                      </p:cBhvr>
                                      <p:to>
                                        <p:strVal val="visible"/>
                                      </p:to>
                                    </p:set>
                                    <p:animEffect transition="in" filter="wipe(left)">
                                      <p:cBhvr>
                                        <p:cTn id="83" dur="500"/>
                                        <p:tgtEl>
                                          <p:spTgt spid="33">
                                            <p:txEl>
                                              <p:pRg st="0" end="0"/>
                                            </p:txEl>
                                          </p:spTgt>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23">
                                            <p:txEl>
                                              <p:pRg st="0" end="0"/>
                                            </p:txEl>
                                          </p:spTgt>
                                        </p:tgtEl>
                                        <p:attrNameLst>
                                          <p:attrName>style.visibility</p:attrName>
                                        </p:attrNameLst>
                                      </p:cBhvr>
                                      <p:to>
                                        <p:strVal val="visible"/>
                                      </p:to>
                                    </p:set>
                                    <p:animEffect transition="in" filter="wipe(left)">
                                      <p:cBhvr>
                                        <p:cTn id="87" dur="500"/>
                                        <p:tgtEl>
                                          <p:spTgt spid="23">
                                            <p:txEl>
                                              <p:pRg st="0" end="0"/>
                                            </p:txEl>
                                          </p:spTgt>
                                        </p:tgtEl>
                                      </p:cBhvr>
                                    </p:animEffect>
                                  </p:childTnLst>
                                </p:cTn>
                              </p:par>
                            </p:childTnLst>
                          </p:cTn>
                        </p:par>
                        <p:par>
                          <p:cTn id="88" fill="hold">
                            <p:stCondLst>
                              <p:cond delay="9000"/>
                            </p:stCondLst>
                            <p:childTnLst>
                              <p:par>
                                <p:cTn id="89" presetID="10" presetClass="entr" presetSubtype="0" fill="hold" grpId="0" nodeType="afterEffect">
                                  <p:stCondLst>
                                    <p:cond delay="0"/>
                                  </p:stCondLst>
                                  <p:childTnLst>
                                    <p:set>
                                      <p:cBhvr>
                                        <p:cTn id="90" dur="1" fill="hold">
                                          <p:stCondLst>
                                            <p:cond delay="0"/>
                                          </p:stCondLst>
                                        </p:cTn>
                                        <p:tgtEl>
                                          <p:spTgt spid="34">
                                            <p:txEl>
                                              <p:pRg st="0" end="0"/>
                                            </p:txEl>
                                          </p:spTgt>
                                        </p:tgtEl>
                                        <p:attrNameLst>
                                          <p:attrName>style.visibility</p:attrName>
                                        </p:attrNameLst>
                                      </p:cBhvr>
                                      <p:to>
                                        <p:strVal val="visible"/>
                                      </p:to>
                                    </p:set>
                                    <p:animEffect transition="in" filter="fade">
                                      <p:cBhvr>
                                        <p:cTn id="91" dur="500"/>
                                        <p:tgtEl>
                                          <p:spTgt spid="34">
                                            <p:txEl>
                                              <p:pRg st="0" end="0"/>
                                            </p:txEl>
                                          </p:spTgt>
                                        </p:tgtEl>
                                      </p:cBhvr>
                                    </p:animEffect>
                                  </p:childTnLst>
                                </p:cTn>
                              </p:par>
                            </p:childTnLst>
                          </p:cTn>
                        </p:par>
                        <p:par>
                          <p:cTn id="92" fill="hold">
                            <p:stCondLst>
                              <p:cond delay="9500"/>
                            </p:stCondLst>
                            <p:childTnLst>
                              <p:par>
                                <p:cTn id="93" presetID="2" presetClass="entr" presetSubtype="1" decel="10000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 calcmode="lin" valueType="num">
                                      <p:cBhvr additive="base">
                                        <p:cTn id="95" dur="750" fill="hold"/>
                                        <p:tgtEl>
                                          <p:spTgt spid="22"/>
                                        </p:tgtEl>
                                        <p:attrNameLst>
                                          <p:attrName>ppt_x</p:attrName>
                                        </p:attrNameLst>
                                      </p:cBhvr>
                                      <p:tavLst>
                                        <p:tav tm="0">
                                          <p:val>
                                            <p:strVal val="#ppt_x"/>
                                          </p:val>
                                        </p:tav>
                                        <p:tav tm="100000">
                                          <p:val>
                                            <p:strVal val="#ppt_x"/>
                                          </p:val>
                                        </p:tav>
                                      </p:tavLst>
                                    </p:anim>
                                    <p:anim calcmode="lin" valueType="num">
                                      <p:cBhvr additive="base">
                                        <p:cTn id="96" dur="750" fill="hold"/>
                                        <p:tgtEl>
                                          <p:spTgt spid="22"/>
                                        </p:tgtEl>
                                        <p:attrNameLst>
                                          <p:attrName>ppt_y</p:attrName>
                                        </p:attrNameLst>
                                      </p:cBhvr>
                                      <p:tavLst>
                                        <p:tav tm="0">
                                          <p:val>
                                            <p:strVal val="0-#ppt_h/2"/>
                                          </p:val>
                                        </p:tav>
                                        <p:tav tm="100000">
                                          <p:val>
                                            <p:strVal val="#ppt_y"/>
                                          </p:val>
                                        </p:tav>
                                      </p:tavLst>
                                    </p:anim>
                                  </p:childTnLst>
                                </p:cTn>
                              </p:par>
                              <p:par>
                                <p:cTn id="97" presetID="2" presetClass="entr" presetSubtype="8" decel="100000" fill="hold" grpId="0" nodeType="with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750" fill="hold"/>
                                        <p:tgtEl>
                                          <p:spTgt spid="61"/>
                                        </p:tgtEl>
                                        <p:attrNameLst>
                                          <p:attrName>ppt_x</p:attrName>
                                        </p:attrNameLst>
                                      </p:cBhvr>
                                      <p:tavLst>
                                        <p:tav tm="0">
                                          <p:val>
                                            <p:strVal val="0-#ppt_w/2"/>
                                          </p:val>
                                        </p:tav>
                                        <p:tav tm="100000">
                                          <p:val>
                                            <p:strVal val="#ppt_x"/>
                                          </p:val>
                                        </p:tav>
                                      </p:tavLst>
                                    </p:anim>
                                    <p:anim calcmode="lin" valueType="num">
                                      <p:cBhvr additive="base">
                                        <p:cTn id="100" dur="750" fill="hold"/>
                                        <p:tgtEl>
                                          <p:spTgt spid="61"/>
                                        </p:tgtEl>
                                        <p:attrNameLst>
                                          <p:attrName>ppt_y</p:attrName>
                                        </p:attrNameLst>
                                      </p:cBhvr>
                                      <p:tavLst>
                                        <p:tav tm="0">
                                          <p:val>
                                            <p:strVal val="#ppt_y"/>
                                          </p:val>
                                        </p:tav>
                                        <p:tav tm="100000">
                                          <p:val>
                                            <p:strVal val="#ppt_y"/>
                                          </p:val>
                                        </p:tav>
                                      </p:tavLst>
                                    </p:anim>
                                  </p:childTnLst>
                                </p:cTn>
                              </p:par>
                            </p:childTnLst>
                          </p:cTn>
                        </p:par>
                        <p:par>
                          <p:cTn id="101" fill="hold">
                            <p:stCondLst>
                              <p:cond delay="10250"/>
                            </p:stCondLst>
                            <p:childTnLst>
                              <p:par>
                                <p:cTn id="102" presetID="21" presetClass="entr" presetSubtype="1" fill="hold" grpId="0"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wheel(1)">
                                      <p:cBhvr>
                                        <p:cTn id="104" dur="750"/>
                                        <p:tgtEl>
                                          <p:spTgt spid="63"/>
                                        </p:tgtEl>
                                      </p:cBhvr>
                                    </p:animEffect>
                                  </p:childTnLst>
                                </p:cTn>
                              </p:par>
                            </p:childTnLst>
                          </p:cTn>
                        </p:par>
                        <p:par>
                          <p:cTn id="105" fill="hold">
                            <p:stCondLst>
                              <p:cond delay="11000"/>
                            </p:stCondLst>
                            <p:childTnLst>
                              <p:par>
                                <p:cTn id="106" presetID="22" presetClass="entr" presetSubtype="2" fill="hold"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right)">
                                      <p:cBhvr>
                                        <p:cTn id="108" dur="500"/>
                                        <p:tgtEl>
                                          <p:spTgt spid="64"/>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72">
                                            <p:txEl>
                                              <p:pRg st="0" end="0"/>
                                            </p:txEl>
                                          </p:spTgt>
                                        </p:tgtEl>
                                        <p:attrNameLst>
                                          <p:attrName>style.visibility</p:attrName>
                                        </p:attrNameLst>
                                      </p:cBhvr>
                                      <p:to>
                                        <p:strVal val="visible"/>
                                      </p:to>
                                    </p:set>
                                    <p:animEffect transition="in" filter="wipe(right)">
                                      <p:cBhvr>
                                        <p:cTn id="111" dur="500"/>
                                        <p:tgtEl>
                                          <p:spTgt spid="72">
                                            <p:txEl>
                                              <p:pRg st="0" end="0"/>
                                            </p:txEl>
                                          </p:spTgt>
                                        </p:tgtEl>
                                      </p:cBhvr>
                                    </p:animEffect>
                                  </p:childTnLst>
                                </p:cTn>
                              </p:par>
                            </p:childTnLst>
                          </p:cTn>
                        </p:par>
                        <p:par>
                          <p:cTn id="112" fill="hold">
                            <p:stCondLst>
                              <p:cond delay="11500"/>
                            </p:stCondLst>
                            <p:childTnLst>
                              <p:par>
                                <p:cTn id="113" presetID="22" presetClass="entr" presetSubtype="2" fill="hold" grpId="0" nodeType="afterEffect">
                                  <p:stCondLst>
                                    <p:cond delay="0"/>
                                  </p:stCondLst>
                                  <p:childTnLst>
                                    <p:set>
                                      <p:cBhvr>
                                        <p:cTn id="114" dur="1" fill="hold">
                                          <p:stCondLst>
                                            <p:cond delay="0"/>
                                          </p:stCondLst>
                                        </p:cTn>
                                        <p:tgtEl>
                                          <p:spTgt spid="62">
                                            <p:txEl>
                                              <p:pRg st="0" end="0"/>
                                            </p:txEl>
                                          </p:spTgt>
                                        </p:tgtEl>
                                        <p:attrNameLst>
                                          <p:attrName>style.visibility</p:attrName>
                                        </p:attrNameLst>
                                      </p:cBhvr>
                                      <p:to>
                                        <p:strVal val="visible"/>
                                      </p:to>
                                    </p:set>
                                    <p:animEffect transition="in" filter="wipe(right)">
                                      <p:cBhvr>
                                        <p:cTn id="115" dur="500"/>
                                        <p:tgtEl>
                                          <p:spTgt spid="62">
                                            <p:txEl>
                                              <p:pRg st="0" end="0"/>
                                            </p:txEl>
                                          </p:spTgt>
                                        </p:tgtEl>
                                      </p:cBhvr>
                                    </p:animEffect>
                                  </p:childTnLst>
                                </p:cTn>
                              </p:par>
                            </p:childTnLst>
                          </p:cTn>
                        </p:par>
                        <p:par>
                          <p:cTn id="116" fill="hold">
                            <p:stCondLst>
                              <p:cond delay="12000"/>
                            </p:stCondLst>
                            <p:childTnLst>
                              <p:par>
                                <p:cTn id="117" presetID="10" presetClass="entr" presetSubtype="0" fill="hold" grpId="0" nodeType="afterEffect">
                                  <p:stCondLst>
                                    <p:cond delay="0"/>
                                  </p:stCondLst>
                                  <p:childTnLst>
                                    <p:set>
                                      <p:cBhvr>
                                        <p:cTn id="118" dur="1" fill="hold">
                                          <p:stCondLst>
                                            <p:cond delay="0"/>
                                          </p:stCondLst>
                                        </p:cTn>
                                        <p:tgtEl>
                                          <p:spTgt spid="73">
                                            <p:txEl>
                                              <p:pRg st="0" end="0"/>
                                            </p:txEl>
                                          </p:spTgt>
                                        </p:tgtEl>
                                        <p:attrNameLst>
                                          <p:attrName>style.visibility</p:attrName>
                                        </p:attrNameLst>
                                      </p:cBhvr>
                                      <p:to>
                                        <p:strVal val="visible"/>
                                      </p:to>
                                    </p:set>
                                    <p:animEffect transition="in" filter="fade">
                                      <p:cBhvr>
                                        <p:cTn id="119" dur="5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33" grpId="0" build="p">
        <p:tmplLst>
          <p:tmpl lvl="1">
            <p:tnLst>
              <p:par>
                <p:cTn presetID="22" presetClass="entr" presetSubtype="8"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animBg="1"/>
      <p:bldP spid="36" grpId="0" build="p">
        <p:tmplLst>
          <p:tmpl lvl="1">
            <p:tnLst>
              <p:par>
                <p:cTn presetID="22" presetClass="entr" presetSubtype="8"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wipe(left)">
                      <p:cBhvr>
                        <p:cTn dur="500"/>
                        <p:tgtEl>
                          <p:spTgt spid="36"/>
                        </p:tgtEl>
                      </p:cBhvr>
                    </p:animEffect>
                  </p:childTnLst>
                </p:cTn>
              </p:par>
            </p:tnLst>
          </p:tmpl>
        </p:tmplLst>
      </p:bldP>
      <p:bldP spid="37" grpId="0" animBg="1"/>
      <p:bldP spid="46" grpId="0" build="p">
        <p:tmplLst>
          <p:tmpl lvl="1">
            <p:tnLst>
              <p:par>
                <p:cTn presetID="22" presetClass="entr" presetSubtype="8" fill="hold" nodeType="with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49" grpId="0" build="p">
        <p:tmplLst>
          <p:tmpl lvl="1">
            <p:tnLst>
              <p:par>
                <p:cTn presetID="22" presetClass="entr" presetSubtype="2" fill="hold" nodeType="afterEffect">
                  <p:stCondLst>
                    <p:cond delay="0"/>
                  </p:stCondLst>
                  <p:childTnLst>
                    <p:set>
                      <p:cBhvr>
                        <p:cTn dur="1" fill="hold">
                          <p:stCondLst>
                            <p:cond delay="0"/>
                          </p:stCondLst>
                        </p:cTn>
                        <p:tgtEl>
                          <p:spTgt spid="49"/>
                        </p:tgtEl>
                        <p:attrNameLst>
                          <p:attrName>style.visibility</p:attrName>
                        </p:attrNameLst>
                      </p:cBhvr>
                      <p:to>
                        <p:strVal val="visible"/>
                      </p:to>
                    </p:set>
                    <p:animEffect transition="in" filter="wipe(right)">
                      <p:cBhvr>
                        <p:cTn dur="500"/>
                        <p:tgtEl>
                          <p:spTgt spid="49"/>
                        </p:tgtEl>
                      </p:cBhvr>
                    </p:animEffect>
                  </p:childTnLst>
                </p:cTn>
              </p:par>
            </p:tnLst>
          </p:tmpl>
        </p:tmplLst>
      </p:bldP>
      <p:bldP spid="50" grpId="0" animBg="1"/>
      <p:bldP spid="59" grpId="0" build="p">
        <p:tmplLst>
          <p:tmpl lvl="1">
            <p:tnLst>
              <p:par>
                <p:cTn presetID="22" presetClass="entr" presetSubtype="2" fill="hold" nodeType="withEffect">
                  <p:stCondLst>
                    <p:cond delay="0"/>
                  </p:stCondLst>
                  <p:childTnLst>
                    <p:set>
                      <p:cBhvr>
                        <p:cTn dur="1" fill="hold">
                          <p:stCondLst>
                            <p:cond delay="0"/>
                          </p:stCondLst>
                        </p:cTn>
                        <p:tgtEl>
                          <p:spTgt spid="59"/>
                        </p:tgtEl>
                        <p:attrNameLst>
                          <p:attrName>style.visibility</p:attrName>
                        </p:attrNameLst>
                      </p:cBhvr>
                      <p:to>
                        <p:strVal val="visible"/>
                      </p:to>
                    </p:set>
                    <p:animEffect transition="in" filter="wipe(right)">
                      <p:cBhvr>
                        <p:cTn dur="500"/>
                        <p:tgtEl>
                          <p:spTgt spid="59"/>
                        </p:tgtEl>
                      </p:cBhvr>
                    </p:animEffect>
                  </p:childTnLst>
                </p:cTn>
              </p:par>
            </p:tnLst>
          </p:tmpl>
        </p:tmplLst>
      </p:bldP>
      <p:bldP spid="60" grpId="0" build="p">
        <p:tmplLst>
          <p:tmpl lvl="1">
            <p:tnLst>
              <p:par>
                <p:cTn presetID="10" presetClass="entr" presetSubtype="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Effect transition="in" filter="fade">
                      <p:cBhvr>
                        <p:cTn dur="500"/>
                        <p:tgtEl>
                          <p:spTgt spid="60"/>
                        </p:tgtEl>
                      </p:cBhvr>
                    </p:animEffect>
                  </p:childTnLst>
                </p:cTn>
              </p:par>
            </p:tnLst>
          </p:tmpl>
        </p:tmplLst>
      </p:bldP>
      <p:bldP spid="61" grpId="0" animBg="1"/>
      <p:bldP spid="62" grpId="0" build="p">
        <p:tmplLst>
          <p:tmpl lvl="1">
            <p:tnLst>
              <p:par>
                <p:cTn presetID="22" presetClass="entr" presetSubtype="2" fill="hold" nodeType="afterEffect">
                  <p:stCondLst>
                    <p:cond delay="0"/>
                  </p:stCondLst>
                  <p:childTnLst>
                    <p:set>
                      <p:cBhvr>
                        <p:cTn dur="1" fill="hold">
                          <p:stCondLst>
                            <p:cond delay="0"/>
                          </p:stCondLst>
                        </p:cTn>
                        <p:tgtEl>
                          <p:spTgt spid="62"/>
                        </p:tgtEl>
                        <p:attrNameLst>
                          <p:attrName>style.visibility</p:attrName>
                        </p:attrNameLst>
                      </p:cBhvr>
                      <p:to>
                        <p:strVal val="visible"/>
                      </p:to>
                    </p:set>
                    <p:animEffect transition="in" filter="wipe(right)">
                      <p:cBhvr>
                        <p:cTn dur="500"/>
                        <p:tgtEl>
                          <p:spTgt spid="62"/>
                        </p:tgtEl>
                      </p:cBhvr>
                    </p:animEffect>
                  </p:childTnLst>
                </p:cTn>
              </p:par>
            </p:tnLst>
          </p:tmpl>
        </p:tmplLst>
      </p:bldP>
      <p:bldP spid="63" grpId="0" animBg="1"/>
      <p:bldP spid="72" grpId="0" build="p">
        <p:tmplLst>
          <p:tmpl lvl="1">
            <p:tnLst>
              <p:par>
                <p:cTn presetID="22" presetClass="entr" presetSubtype="2" fill="hold" nodeType="withEffect">
                  <p:stCondLst>
                    <p:cond delay="0"/>
                  </p:stCondLst>
                  <p:childTnLst>
                    <p:set>
                      <p:cBhvr>
                        <p:cTn dur="1" fill="hold">
                          <p:stCondLst>
                            <p:cond delay="0"/>
                          </p:stCondLst>
                        </p:cTn>
                        <p:tgtEl>
                          <p:spTgt spid="72"/>
                        </p:tgtEl>
                        <p:attrNameLst>
                          <p:attrName>style.visibility</p:attrName>
                        </p:attrNameLst>
                      </p:cBhvr>
                      <p:to>
                        <p:strVal val="visible"/>
                      </p:to>
                    </p:set>
                    <p:animEffect transition="in" filter="wipe(right)">
                      <p:cBhvr>
                        <p:cTn dur="500"/>
                        <p:tgtEl>
                          <p:spTgt spid="72"/>
                        </p:tgtEl>
                      </p:cBhvr>
                    </p:animEffect>
                  </p:childTnLst>
                </p:cTn>
              </p:par>
            </p:tnLst>
          </p:tmpl>
        </p:tmplLst>
      </p:bldP>
      <p:bldP spid="73" grpId="0" build="p">
        <p:tmplLst>
          <p:tmpl lvl="1">
            <p:tnLst>
              <p:par>
                <p:cTn presetID="10" presetClass="entr" presetSubtype="0"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fade">
                      <p:cBhvr>
                        <p:cTn dur="500"/>
                        <p:tgtEl>
                          <p:spTgt spid="73"/>
                        </p:tgtEl>
                      </p:cBhvr>
                    </p:animEffect>
                  </p:childTnLst>
                </p:cTn>
              </p:par>
            </p:tnLst>
          </p:tmpl>
        </p:tmplLst>
      </p:bldP>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Mobile 1">
    <p:spTree>
      <p:nvGrpSpPr>
        <p:cNvPr id="1" name=""/>
        <p:cNvGrpSpPr/>
        <p:nvPr/>
      </p:nvGrpSpPr>
      <p:grpSpPr>
        <a:xfrm>
          <a:off x="0" y="0"/>
          <a:ext cx="0" cy="0"/>
          <a:chOff x="0" y="0"/>
          <a:chExt cx="0" cy="0"/>
        </a:xfrm>
      </p:grpSpPr>
      <p:sp>
        <p:nvSpPr>
          <p:cNvPr id="7" name="正方形/長方形 6"/>
          <p:cNvSpPr/>
          <p:nvPr userDrawn="1"/>
        </p:nvSpPr>
        <p:spPr>
          <a:xfrm>
            <a:off x="-29028" y="-29028"/>
            <a:ext cx="18360001" cy="5184000"/>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8" name="直線コネクタ 7"/>
          <p:cNvCxnSpPr/>
          <p:nvPr userDrawn="1"/>
        </p:nvCxnSpPr>
        <p:spPr>
          <a:xfrm>
            <a:off x="0" y="5001757"/>
            <a:ext cx="18291175" cy="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6" hasCustomPrompt="1"/>
          </p:nvPr>
        </p:nvSpPr>
        <p:spPr>
          <a:xfrm>
            <a:off x="7194312" y="961966"/>
            <a:ext cx="9468089" cy="3976913"/>
          </a:xfrm>
          <a:prstGeom prst="rect">
            <a:avLst/>
          </a:prstGeom>
        </p:spPr>
        <p:txBody>
          <a:bodyPr lIns="91433" tIns="45717" rIns="91433" bIns="45717" anchor="b">
            <a:noAutofit/>
          </a:bodyPr>
          <a:lstStyle>
            <a:lvl1pPr algn="l">
              <a:lnSpc>
                <a:spcPts val="8799"/>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13" name="テキスト プレースホルダー 5"/>
          <p:cNvSpPr>
            <a:spLocks noGrp="1"/>
          </p:cNvSpPr>
          <p:nvPr>
            <p:ph type="body" sz="quarter" idx="12" hasCustomPrompt="1"/>
          </p:nvPr>
        </p:nvSpPr>
        <p:spPr>
          <a:xfrm>
            <a:off x="7174525" y="5298095"/>
            <a:ext cx="9531420" cy="3932990"/>
          </a:xfrm>
          <a:prstGeom prst="rect">
            <a:avLst/>
          </a:prstGeom>
        </p:spPr>
        <p:txBody>
          <a:bodyPr lIns="91433" tIns="45717" rIns="91433" bIns="45717" anchor="t">
            <a:normAutofit/>
          </a:bodyPr>
          <a:lstStyle>
            <a:lvl1pPr marL="342875" indent="-342875" algn="l">
              <a:lnSpc>
                <a:spcPct val="130000"/>
              </a:lnSpc>
              <a:buFontTx/>
              <a:buBlip>
                <a:blip r:embed="rId4"/>
              </a:buBlip>
              <a:defRPr sz="2000" baseline="0">
                <a:solidFill>
                  <a:schemeClr val="tx2"/>
                </a:solidFill>
              </a:defRPr>
            </a:lvl1pPr>
          </a:lstStyle>
          <a:p>
            <a:pPr lvl="0"/>
            <a:r>
              <a:rPr kumimoji="1" lang="en-US" altLang="ja-JP" dirty="0"/>
              <a:t>Text Here</a:t>
            </a:r>
            <a:endParaRPr kumimoji="1" lang="ja-JP" altLang="en-US" dirty="0"/>
          </a:p>
        </p:txBody>
      </p:sp>
      <p:pic>
        <p:nvPicPr>
          <p:cNvPr id="2" name="図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609168" y="767382"/>
            <a:ext cx="4144801" cy="8468751"/>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2901981" y="1851143"/>
            <a:ext cx="3559176" cy="6329363"/>
          </a:xfrm>
          <a:prstGeom prst="rect">
            <a:avLst/>
          </a:prstGeom>
          <a:effectLst>
            <a:innerShdw blurRad="114300">
              <a:prstClr val="black"/>
            </a:innerShdw>
          </a:effectLst>
        </p:spPr>
        <p:txBody>
          <a:bodyPr lIns="91433" tIns="45717" rIns="91433" bIns="45717"/>
          <a:lstStyle>
            <a:lvl1pPr>
              <a:defRPr sz="2000"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1991423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2" presetClass="entr" presetSubtype="1"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3" decel="100000" fill="hold" grpId="0" nodeType="withEffect">
                                  <p:stCondLst>
                                    <p:cond delay="250"/>
                                  </p:stCondLst>
                                  <p:iterate type="wd">
                                    <p:tmPct val="10000"/>
                                  </p:iterate>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750" fill="hold"/>
                                        <p:tgtEl>
                                          <p:spTgt spid="11"/>
                                        </p:tgtEl>
                                        <p:attrNameLst>
                                          <p:attrName>ppt_x</p:attrName>
                                        </p:attrNameLst>
                                      </p:cBhvr>
                                      <p:tavLst>
                                        <p:tav tm="0">
                                          <p:val>
                                            <p:strVal val="1+#ppt_w/2"/>
                                          </p:val>
                                        </p:tav>
                                        <p:tav tm="100000">
                                          <p:val>
                                            <p:strVal val="#ppt_x"/>
                                          </p:val>
                                        </p:tav>
                                      </p:tavLst>
                                    </p:anim>
                                    <p:anim calcmode="lin" valueType="num">
                                      <p:cBhvr additive="base">
                                        <p:cTn id="23" dur="7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1825"/>
                            </p:stCondLst>
                            <p:childTnLst>
                              <p:par>
                                <p:cTn id="25" presetID="10" presetClass="entr" presetSubtype="0" fill="hold" grpId="0" nodeType="afterEffect">
                                  <p:stCondLst>
                                    <p:cond delay="2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tmplLst>
          <p:tmpl>
            <p:tnLst>
              <p:par>
                <p:cTn presetID="2" presetClass="entr" presetSubtype="3" decel="100000" fill="hold" nodeType="withEffect">
                  <p:stCondLst>
                    <p:cond delay="2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Mobile 2">
    <p:spTree>
      <p:nvGrpSpPr>
        <p:cNvPr id="1" name=""/>
        <p:cNvGrpSpPr/>
        <p:nvPr/>
      </p:nvGrpSpPr>
      <p:grpSpPr>
        <a:xfrm>
          <a:off x="0" y="0"/>
          <a:ext cx="0" cy="0"/>
          <a:chOff x="0" y="0"/>
          <a:chExt cx="0" cy="0"/>
        </a:xfrm>
      </p:grpSpPr>
      <p:sp>
        <p:nvSpPr>
          <p:cNvPr id="7" name="正方形/長方形 6"/>
          <p:cNvSpPr/>
          <p:nvPr userDrawn="1"/>
        </p:nvSpPr>
        <p:spPr>
          <a:xfrm>
            <a:off x="-29028" y="-29028"/>
            <a:ext cx="18360001" cy="5184000"/>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8" name="直線コネクタ 7"/>
          <p:cNvCxnSpPr/>
          <p:nvPr userDrawn="1"/>
        </p:nvCxnSpPr>
        <p:spPr>
          <a:xfrm>
            <a:off x="0" y="5001757"/>
            <a:ext cx="18291175" cy="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6" hasCustomPrompt="1"/>
          </p:nvPr>
        </p:nvSpPr>
        <p:spPr>
          <a:xfrm>
            <a:off x="9723647" y="961966"/>
            <a:ext cx="7593684" cy="3976913"/>
          </a:xfrm>
          <a:prstGeom prst="rect">
            <a:avLst/>
          </a:prstGeom>
        </p:spPr>
        <p:txBody>
          <a:bodyPr lIns="91433" tIns="45717" rIns="91433" bIns="45717" anchor="b">
            <a:noAutofit/>
          </a:bodyPr>
          <a:lstStyle>
            <a:lvl1pPr algn="l">
              <a:lnSpc>
                <a:spcPts val="8799"/>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13" name="テキスト プレースホルダー 5"/>
          <p:cNvSpPr>
            <a:spLocks noGrp="1"/>
          </p:cNvSpPr>
          <p:nvPr>
            <p:ph type="body" sz="quarter" idx="12" hasCustomPrompt="1"/>
          </p:nvPr>
        </p:nvSpPr>
        <p:spPr>
          <a:xfrm>
            <a:off x="9720775" y="5298095"/>
            <a:ext cx="7644479" cy="3932990"/>
          </a:xfrm>
          <a:prstGeom prst="rect">
            <a:avLst/>
          </a:prstGeom>
        </p:spPr>
        <p:txBody>
          <a:bodyPr lIns="91433" tIns="45717" rIns="91433" bIns="45717" anchor="t">
            <a:normAutofit/>
          </a:bodyPr>
          <a:lstStyle>
            <a:lvl1pPr marL="342875" indent="-342875" algn="l">
              <a:lnSpc>
                <a:spcPct val="130000"/>
              </a:lnSpc>
              <a:buFontTx/>
              <a:buBlip>
                <a:blip r:embed="rId4"/>
              </a:buBlip>
              <a:defRPr sz="2000" baseline="0">
                <a:solidFill>
                  <a:schemeClr val="tx2"/>
                </a:solidFill>
              </a:defRPr>
            </a:lvl1pPr>
          </a:lstStyle>
          <a:p>
            <a:pPr lvl="0"/>
            <a:r>
              <a:rPr kumimoji="1" lang="en-US" altLang="ja-JP" dirty="0"/>
              <a:t>Text Here</a:t>
            </a:r>
            <a:endParaRPr kumimoji="1" lang="ja-JP" altLang="en-US" dirty="0"/>
          </a:p>
        </p:txBody>
      </p:sp>
      <p:pic>
        <p:nvPicPr>
          <p:cNvPr id="3" name="図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77395" y="961965"/>
            <a:ext cx="5876714" cy="8355707"/>
          </a:xfrm>
          <a:prstGeom prst="rect">
            <a:avLst/>
          </a:prstGeom>
          <a:effectLst>
            <a:outerShdw blurRad="177800" dist="127000" dir="2700000" algn="tl" rotWithShape="0">
              <a:prstClr val="black">
                <a:alpha val="40000"/>
              </a:prstClr>
            </a:outerShdw>
          </a:effectLst>
        </p:spPr>
      </p:pic>
      <p:pic>
        <p:nvPicPr>
          <p:cNvPr id="2" name="図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88089" y="4118967"/>
            <a:ext cx="2544366" cy="5198705"/>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1167839" y="4797664"/>
            <a:ext cx="2184867" cy="3841313"/>
          </a:xfrm>
          <a:prstGeom prst="rect">
            <a:avLst/>
          </a:prstGeom>
          <a:effectLst>
            <a:innerShdw blurRad="114300">
              <a:prstClr val="black"/>
            </a:innerShdw>
          </a:effectLst>
        </p:spPr>
        <p:txBody>
          <a:bodyPr lIns="91433" tIns="45717" rIns="91433" bIns="45717"/>
          <a:lstStyle>
            <a:lvl1pPr>
              <a:defRPr sz="2000" baseline="0"/>
            </a:lvl1pPr>
          </a:lstStyle>
          <a:p>
            <a:r>
              <a:rPr kumimoji="1" lang="en-US" altLang="ja-JP" dirty="0"/>
              <a:t>Add an image</a:t>
            </a:r>
            <a:endParaRPr kumimoji="1" lang="ja-JP" altLang="en-US" dirty="0"/>
          </a:p>
        </p:txBody>
      </p:sp>
      <p:sp>
        <p:nvSpPr>
          <p:cNvPr id="9" name="図プレースホルダー 3"/>
          <p:cNvSpPr>
            <a:spLocks noGrp="1"/>
          </p:cNvSpPr>
          <p:nvPr>
            <p:ph type="pic" sz="quarter" idx="18" hasCustomPrompt="1"/>
          </p:nvPr>
        </p:nvSpPr>
        <p:spPr>
          <a:xfrm>
            <a:off x="3765141" y="1737549"/>
            <a:ext cx="5101223" cy="6804537"/>
          </a:xfrm>
          <a:prstGeom prst="rect">
            <a:avLst/>
          </a:prstGeom>
          <a:effectLst>
            <a:innerShdw blurRad="114300">
              <a:prstClr val="black"/>
            </a:innerShdw>
          </a:effectLst>
        </p:spPr>
        <p:txBody>
          <a:bodyPr lIns="91433" tIns="45717" rIns="91433" bIns="45717"/>
          <a:lstStyle>
            <a:lvl1pPr>
              <a:defRPr sz="2000"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08955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2" presetClass="entr" presetSubtype="1" decel="10000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1000" fill="hold"/>
                                        <p:tgtEl>
                                          <p:spTgt spid="9"/>
                                        </p:tgtEl>
                                        <p:attrNameLst>
                                          <p:attrName>ppt_x</p:attrName>
                                        </p:attrNameLst>
                                      </p:cBhvr>
                                      <p:tavLst>
                                        <p:tav tm="0">
                                          <p:val>
                                            <p:strVal val="#ppt_x"/>
                                          </p:val>
                                        </p:tav>
                                        <p:tav tm="100000">
                                          <p:val>
                                            <p:strVal val="#ppt_x"/>
                                          </p:val>
                                        </p:tav>
                                      </p:tavLst>
                                    </p:anim>
                                    <p:anim calcmode="lin" valueType="num">
                                      <p:cBhvr additive="base">
                                        <p:cTn id="15" dur="1000" fill="hold"/>
                                        <p:tgtEl>
                                          <p:spTgt spid="9"/>
                                        </p:tgtEl>
                                        <p:attrNameLst>
                                          <p:attrName>ppt_y</p:attrName>
                                        </p:attrNameLst>
                                      </p:cBhvr>
                                      <p:tavLst>
                                        <p:tav tm="0">
                                          <p:val>
                                            <p:strVal val="0-#ppt_h/2"/>
                                          </p:val>
                                        </p:tav>
                                        <p:tav tm="100000">
                                          <p:val>
                                            <p:strVal val="#ppt_y"/>
                                          </p:val>
                                        </p:tav>
                                      </p:tavLst>
                                    </p:anim>
                                  </p:childTnLst>
                                </p:cTn>
                              </p:par>
                              <p:par>
                                <p:cTn id="16" presetID="2" presetClass="entr" presetSubtype="1" decel="10000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1000" fill="hold"/>
                                        <p:tgtEl>
                                          <p:spTgt spid="3"/>
                                        </p:tgtEl>
                                        <p:attrNameLst>
                                          <p:attrName>ppt_x</p:attrName>
                                        </p:attrNameLst>
                                      </p:cBhvr>
                                      <p:tavLst>
                                        <p:tav tm="0">
                                          <p:val>
                                            <p:strVal val="#ppt_x"/>
                                          </p:val>
                                        </p:tav>
                                        <p:tav tm="100000">
                                          <p:val>
                                            <p:strVal val="#ppt_x"/>
                                          </p:val>
                                        </p:tav>
                                      </p:tavLst>
                                    </p:anim>
                                    <p:anim calcmode="lin" valueType="num">
                                      <p:cBhvr additive="base">
                                        <p:cTn id="19" dur="1000" fill="hold"/>
                                        <p:tgtEl>
                                          <p:spTgt spid="3"/>
                                        </p:tgtEl>
                                        <p:attrNameLst>
                                          <p:attrName>ppt_y</p:attrName>
                                        </p:attrNameLst>
                                      </p:cBhvr>
                                      <p:tavLst>
                                        <p:tav tm="0">
                                          <p:val>
                                            <p:strVal val="0-#ppt_h/2"/>
                                          </p:val>
                                        </p:tav>
                                        <p:tav tm="100000">
                                          <p:val>
                                            <p:strVal val="#ppt_y"/>
                                          </p:val>
                                        </p:tav>
                                      </p:tavLst>
                                    </p:anim>
                                  </p:childTnLst>
                                </p:cTn>
                              </p:par>
                              <p:par>
                                <p:cTn id="20" presetID="2" presetClass="entr" presetSubtype="1" decel="100000" fill="hold" nodeType="withEffect">
                                  <p:stCondLst>
                                    <p:cond delay="50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1000" fill="hold"/>
                                        <p:tgtEl>
                                          <p:spTgt spid="2"/>
                                        </p:tgtEl>
                                        <p:attrNameLst>
                                          <p:attrName>ppt_x</p:attrName>
                                        </p:attrNameLst>
                                      </p:cBhvr>
                                      <p:tavLst>
                                        <p:tav tm="0">
                                          <p:val>
                                            <p:strVal val="#ppt_x"/>
                                          </p:val>
                                        </p:tav>
                                        <p:tav tm="100000">
                                          <p:val>
                                            <p:strVal val="#ppt_x"/>
                                          </p:val>
                                        </p:tav>
                                      </p:tavLst>
                                    </p:anim>
                                    <p:anim calcmode="lin" valueType="num">
                                      <p:cBhvr additive="base">
                                        <p:cTn id="23" dur="1000" fill="hold"/>
                                        <p:tgtEl>
                                          <p:spTgt spid="2"/>
                                        </p:tgtEl>
                                        <p:attrNameLst>
                                          <p:attrName>ppt_y</p:attrName>
                                        </p:attrNameLst>
                                      </p:cBhvr>
                                      <p:tavLst>
                                        <p:tav tm="0">
                                          <p:val>
                                            <p:strVal val="0-#ppt_h/2"/>
                                          </p:val>
                                        </p:tav>
                                        <p:tav tm="100000">
                                          <p:val>
                                            <p:strVal val="#ppt_y"/>
                                          </p:val>
                                        </p:tav>
                                      </p:tavLst>
                                    </p:anim>
                                  </p:childTnLst>
                                </p:cTn>
                              </p:par>
                              <p:par>
                                <p:cTn id="24" presetID="2" presetClass="entr" presetSubtype="1" decel="100000" fill="hold" grpId="0" nodeType="withEffect">
                                  <p:stCondLst>
                                    <p:cond delay="50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1000" fill="hold"/>
                                        <p:tgtEl>
                                          <p:spTgt spid="4"/>
                                        </p:tgtEl>
                                        <p:attrNameLst>
                                          <p:attrName>ppt_x</p:attrName>
                                        </p:attrNameLst>
                                      </p:cBhvr>
                                      <p:tavLst>
                                        <p:tav tm="0">
                                          <p:val>
                                            <p:strVal val="#ppt_x"/>
                                          </p:val>
                                        </p:tav>
                                        <p:tav tm="100000">
                                          <p:val>
                                            <p:strVal val="#ppt_x"/>
                                          </p:val>
                                        </p:tav>
                                      </p:tavLst>
                                    </p:anim>
                                    <p:anim calcmode="lin" valueType="num">
                                      <p:cBhvr additive="base">
                                        <p:cTn id="27" dur="1000" fill="hold"/>
                                        <p:tgtEl>
                                          <p:spTgt spid="4"/>
                                        </p:tgtEl>
                                        <p:attrNameLst>
                                          <p:attrName>ppt_y</p:attrName>
                                        </p:attrNameLst>
                                      </p:cBhvr>
                                      <p:tavLst>
                                        <p:tav tm="0">
                                          <p:val>
                                            <p:strVal val="0-#ppt_h/2"/>
                                          </p:val>
                                        </p:tav>
                                        <p:tav tm="100000">
                                          <p:val>
                                            <p:strVal val="#ppt_y"/>
                                          </p:val>
                                        </p:tav>
                                      </p:tavLst>
                                    </p:anim>
                                  </p:childTnLst>
                                </p:cTn>
                              </p:par>
                              <p:par>
                                <p:cTn id="28" presetID="2" presetClass="entr" presetSubtype="3" decel="100000" fill="hold" grpId="0" nodeType="withEffect">
                                  <p:stCondLst>
                                    <p:cond delay="750"/>
                                  </p:stCondLst>
                                  <p:iterate type="wd">
                                    <p:tmPct val="10000"/>
                                  </p:iterate>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750" fill="hold"/>
                                        <p:tgtEl>
                                          <p:spTgt spid="11"/>
                                        </p:tgtEl>
                                        <p:attrNameLst>
                                          <p:attrName>ppt_x</p:attrName>
                                        </p:attrNameLst>
                                      </p:cBhvr>
                                      <p:tavLst>
                                        <p:tav tm="0">
                                          <p:val>
                                            <p:strVal val="1+#ppt_w/2"/>
                                          </p:val>
                                        </p:tav>
                                        <p:tav tm="100000">
                                          <p:val>
                                            <p:strVal val="#ppt_x"/>
                                          </p:val>
                                        </p:tav>
                                      </p:tavLst>
                                    </p:anim>
                                    <p:anim calcmode="lin" valueType="num">
                                      <p:cBhvr additive="base">
                                        <p:cTn id="31" dur="750" fill="hold"/>
                                        <p:tgtEl>
                                          <p:spTgt spid="11"/>
                                        </p:tgtEl>
                                        <p:attrNameLst>
                                          <p:attrName>ppt_y</p:attrName>
                                        </p:attrNameLst>
                                      </p:cBhvr>
                                      <p:tavLst>
                                        <p:tav tm="0">
                                          <p:val>
                                            <p:strVal val="0-#ppt_h/2"/>
                                          </p:val>
                                        </p:tav>
                                        <p:tav tm="100000">
                                          <p:val>
                                            <p:strVal val="#ppt_y"/>
                                          </p:val>
                                        </p:tav>
                                      </p:tavLst>
                                    </p:anim>
                                  </p:childTnLst>
                                </p:cTn>
                              </p:par>
                            </p:childTnLst>
                          </p:cTn>
                        </p:par>
                        <p:par>
                          <p:cTn id="32" fill="hold">
                            <p:stCondLst>
                              <p:cond delay="2325"/>
                            </p:stCondLst>
                            <p:childTnLst>
                              <p:par>
                                <p:cTn id="33" presetID="10" presetClass="entr" presetSubtype="0" fill="hold" grpId="0" nodeType="afterEffect">
                                  <p:stCondLst>
                                    <p:cond delay="25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tmplLst>
          <p:tmpl>
            <p:tnLst>
              <p:par>
                <p:cTn presetID="2" presetClass="entr" presetSubtype="3" decel="100000" fill="hold" nodeType="withEffect">
                  <p:stCondLst>
                    <p:cond delay="7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P spid="9" grpId="0"/>
    </p:bld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Mobile 3">
    <p:spTree>
      <p:nvGrpSpPr>
        <p:cNvPr id="1" name=""/>
        <p:cNvGrpSpPr/>
        <p:nvPr/>
      </p:nvGrpSpPr>
      <p:grpSpPr>
        <a:xfrm>
          <a:off x="0" y="0"/>
          <a:ext cx="0" cy="0"/>
          <a:chOff x="0" y="0"/>
          <a:chExt cx="0" cy="0"/>
        </a:xfrm>
      </p:grpSpPr>
      <p:sp>
        <p:nvSpPr>
          <p:cNvPr id="7" name="正方形/長方形 6"/>
          <p:cNvSpPr/>
          <p:nvPr userDrawn="1"/>
        </p:nvSpPr>
        <p:spPr>
          <a:xfrm>
            <a:off x="-29028" y="-29028"/>
            <a:ext cx="18360001" cy="7518399"/>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8" name="直線コネクタ 7"/>
          <p:cNvCxnSpPr/>
          <p:nvPr userDrawn="1"/>
        </p:nvCxnSpPr>
        <p:spPr>
          <a:xfrm>
            <a:off x="0" y="7324042"/>
            <a:ext cx="18291175" cy="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プレースホルダー 5"/>
          <p:cNvSpPr>
            <a:spLocks noGrp="1"/>
          </p:cNvSpPr>
          <p:nvPr>
            <p:ph type="body" sz="quarter" idx="12" hasCustomPrompt="1"/>
          </p:nvPr>
        </p:nvSpPr>
        <p:spPr>
          <a:xfrm>
            <a:off x="7174524" y="7590971"/>
            <a:ext cx="9776379" cy="1640112"/>
          </a:xfrm>
          <a:prstGeom prst="rect">
            <a:avLst/>
          </a:prstGeom>
        </p:spPr>
        <p:txBody>
          <a:bodyPr lIns="91433" tIns="45717" rIns="91433" bIns="45717" anchor="t">
            <a:normAutofit/>
          </a:bodyPr>
          <a:lstStyle>
            <a:lvl1pPr marL="0" indent="0" algn="l">
              <a:lnSpc>
                <a:spcPct val="130000"/>
              </a:lnSpc>
              <a:buFontTx/>
              <a:buNone/>
              <a:defRPr sz="2000" baseline="0">
                <a:solidFill>
                  <a:schemeClr val="tx2"/>
                </a:solidFill>
              </a:defRPr>
            </a:lvl1pPr>
          </a:lstStyle>
          <a:p>
            <a:pPr lvl="0"/>
            <a:r>
              <a:rPr kumimoji="1" lang="en-US" altLang="ja-JP" dirty="0"/>
              <a:t>Text Here</a:t>
            </a:r>
            <a:endParaRPr kumimoji="1" lang="ja-JP" altLang="en-US" dirty="0"/>
          </a:p>
        </p:txBody>
      </p:sp>
      <p:pic>
        <p:nvPicPr>
          <p:cNvPr id="2" name="図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09168" y="767382"/>
            <a:ext cx="4144801" cy="8468751"/>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2901981" y="1851143"/>
            <a:ext cx="3559176" cy="6329363"/>
          </a:xfrm>
          <a:prstGeom prst="rect">
            <a:avLst/>
          </a:prstGeom>
          <a:effectLst>
            <a:innerShdw blurRad="114300">
              <a:prstClr val="black"/>
            </a:innerShdw>
          </a:effectLst>
        </p:spPr>
        <p:txBody>
          <a:bodyPr lIns="91433" tIns="45717" rIns="91433" bIns="45717"/>
          <a:lstStyle>
            <a:lvl1pPr>
              <a:defRPr sz="2000" baseline="0"/>
            </a:lvl1pPr>
          </a:lstStyle>
          <a:p>
            <a:r>
              <a:rPr kumimoji="1" lang="en-US" altLang="ja-JP" dirty="0"/>
              <a:t>Add an image</a:t>
            </a:r>
            <a:endParaRPr kumimoji="1" lang="ja-JP" altLang="en-US" dirty="0"/>
          </a:p>
        </p:txBody>
      </p:sp>
      <p:sp>
        <p:nvSpPr>
          <p:cNvPr id="9" name="図プレースホルダー 28"/>
          <p:cNvSpPr>
            <a:spLocks noGrp="1"/>
          </p:cNvSpPr>
          <p:nvPr>
            <p:ph type="pic" sz="quarter" idx="22" hasCustomPrompt="1"/>
          </p:nvPr>
        </p:nvSpPr>
        <p:spPr>
          <a:xfrm>
            <a:off x="7158227" y="1311729"/>
            <a:ext cx="767673" cy="767673"/>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10" name="テキスト プレースホルダー 5"/>
          <p:cNvSpPr>
            <a:spLocks noGrp="1"/>
          </p:cNvSpPr>
          <p:nvPr>
            <p:ph type="body" sz="quarter" idx="23" hasCustomPrompt="1"/>
          </p:nvPr>
        </p:nvSpPr>
        <p:spPr>
          <a:xfrm>
            <a:off x="8069944" y="2002529"/>
            <a:ext cx="8880960" cy="958388"/>
          </a:xfrm>
          <a:prstGeom prst="rect">
            <a:avLst/>
          </a:prstGeom>
        </p:spPr>
        <p:txBody>
          <a:bodyPr lIns="91433" tIns="45717" rIns="91433" bIns="45717" anchor="t">
            <a:normAutofit/>
          </a:bodyPr>
          <a:lstStyle>
            <a:lvl1pPr algn="l">
              <a:lnSpc>
                <a:spcPct val="120000"/>
              </a:lnSpc>
              <a:spcBef>
                <a:spcPts val="0"/>
              </a:spcBef>
              <a:defRPr sz="2000" baseline="0">
                <a:solidFill>
                  <a:schemeClr val="bg1"/>
                </a:solidFill>
              </a:defRPr>
            </a:lvl1pPr>
          </a:lstStyle>
          <a:p>
            <a:pPr lvl="0"/>
            <a:r>
              <a:rPr kumimoji="1" lang="en-US" altLang="ja-JP" dirty="0"/>
              <a:t>Text Here</a:t>
            </a:r>
          </a:p>
          <a:p>
            <a:pPr lvl="0"/>
            <a:r>
              <a:rPr kumimoji="1" lang="en-US" altLang="ja-JP" dirty="0"/>
              <a:t>Text Here</a:t>
            </a:r>
            <a:endParaRPr kumimoji="1" lang="ja-JP" altLang="en-US" dirty="0"/>
          </a:p>
        </p:txBody>
      </p:sp>
      <p:sp>
        <p:nvSpPr>
          <p:cNvPr id="14" name="テキスト プレースホルダー 5"/>
          <p:cNvSpPr>
            <a:spLocks noGrp="1"/>
          </p:cNvSpPr>
          <p:nvPr>
            <p:ph type="body" sz="quarter" idx="15" hasCustomPrompt="1"/>
          </p:nvPr>
        </p:nvSpPr>
        <p:spPr>
          <a:xfrm>
            <a:off x="8069944" y="1369787"/>
            <a:ext cx="8880960" cy="647693"/>
          </a:xfrm>
          <a:prstGeom prst="rect">
            <a:avLst/>
          </a:prstGeom>
        </p:spPr>
        <p:txBody>
          <a:bodyPr lIns="91433" tIns="45717" rIns="91433" bIns="45717"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1" name="図プレースホルダー 28"/>
          <p:cNvSpPr>
            <a:spLocks noGrp="1"/>
          </p:cNvSpPr>
          <p:nvPr>
            <p:ph type="pic" sz="quarter" idx="24" hasCustomPrompt="1"/>
          </p:nvPr>
        </p:nvSpPr>
        <p:spPr>
          <a:xfrm>
            <a:off x="7158227" y="3124086"/>
            <a:ext cx="767673" cy="767673"/>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22" name="テキスト プレースホルダー 5"/>
          <p:cNvSpPr>
            <a:spLocks noGrp="1"/>
          </p:cNvSpPr>
          <p:nvPr>
            <p:ph type="body" sz="quarter" idx="25" hasCustomPrompt="1"/>
          </p:nvPr>
        </p:nvSpPr>
        <p:spPr>
          <a:xfrm>
            <a:off x="8069944" y="3814886"/>
            <a:ext cx="8880960" cy="958388"/>
          </a:xfrm>
          <a:prstGeom prst="rect">
            <a:avLst/>
          </a:prstGeom>
        </p:spPr>
        <p:txBody>
          <a:bodyPr lIns="91433" tIns="45717" rIns="91433" bIns="45717" anchor="t">
            <a:normAutofit/>
          </a:bodyPr>
          <a:lstStyle>
            <a:lvl1pPr algn="l">
              <a:lnSpc>
                <a:spcPct val="120000"/>
              </a:lnSpc>
              <a:spcBef>
                <a:spcPts val="0"/>
              </a:spcBef>
              <a:defRPr sz="2000" baseline="0">
                <a:solidFill>
                  <a:schemeClr val="bg1"/>
                </a:solidFill>
              </a:defRPr>
            </a:lvl1pPr>
          </a:lstStyle>
          <a:p>
            <a:pPr lvl="0"/>
            <a:r>
              <a:rPr kumimoji="1" lang="en-US" altLang="ja-JP" dirty="0"/>
              <a:t>Text Here</a:t>
            </a:r>
          </a:p>
          <a:p>
            <a:pPr lvl="0"/>
            <a:r>
              <a:rPr kumimoji="1" lang="en-US" altLang="ja-JP" dirty="0"/>
              <a:t>Text Here</a:t>
            </a:r>
            <a:endParaRPr kumimoji="1" lang="ja-JP" altLang="en-US" dirty="0"/>
          </a:p>
        </p:txBody>
      </p:sp>
      <p:sp>
        <p:nvSpPr>
          <p:cNvPr id="23" name="テキスト プレースホルダー 5"/>
          <p:cNvSpPr>
            <a:spLocks noGrp="1"/>
          </p:cNvSpPr>
          <p:nvPr>
            <p:ph type="body" sz="quarter" idx="26" hasCustomPrompt="1"/>
          </p:nvPr>
        </p:nvSpPr>
        <p:spPr>
          <a:xfrm>
            <a:off x="8069944" y="3182144"/>
            <a:ext cx="8880960" cy="647693"/>
          </a:xfrm>
          <a:prstGeom prst="rect">
            <a:avLst/>
          </a:prstGeom>
        </p:spPr>
        <p:txBody>
          <a:bodyPr lIns="91433" tIns="45717" rIns="91433" bIns="45717"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4" name="図プレースホルダー 28"/>
          <p:cNvSpPr>
            <a:spLocks noGrp="1"/>
          </p:cNvSpPr>
          <p:nvPr>
            <p:ph type="pic" sz="quarter" idx="27" hasCustomPrompt="1"/>
          </p:nvPr>
        </p:nvSpPr>
        <p:spPr>
          <a:xfrm>
            <a:off x="7158227" y="4936443"/>
            <a:ext cx="767673" cy="767673"/>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25" name="テキスト プレースホルダー 5"/>
          <p:cNvSpPr>
            <a:spLocks noGrp="1"/>
          </p:cNvSpPr>
          <p:nvPr>
            <p:ph type="body" sz="quarter" idx="28" hasCustomPrompt="1"/>
          </p:nvPr>
        </p:nvSpPr>
        <p:spPr>
          <a:xfrm>
            <a:off x="8069944" y="5627243"/>
            <a:ext cx="8880960" cy="958388"/>
          </a:xfrm>
          <a:prstGeom prst="rect">
            <a:avLst/>
          </a:prstGeom>
        </p:spPr>
        <p:txBody>
          <a:bodyPr lIns="91433" tIns="45717" rIns="91433" bIns="45717" anchor="t">
            <a:normAutofit/>
          </a:bodyPr>
          <a:lstStyle>
            <a:lvl1pPr algn="l">
              <a:lnSpc>
                <a:spcPct val="120000"/>
              </a:lnSpc>
              <a:spcBef>
                <a:spcPts val="0"/>
              </a:spcBef>
              <a:defRPr sz="2000" baseline="0">
                <a:solidFill>
                  <a:schemeClr val="bg1"/>
                </a:solidFill>
              </a:defRPr>
            </a:lvl1pPr>
          </a:lstStyle>
          <a:p>
            <a:pPr lvl="0"/>
            <a:r>
              <a:rPr kumimoji="1" lang="en-US" altLang="ja-JP" dirty="0"/>
              <a:t>Text Here</a:t>
            </a:r>
          </a:p>
          <a:p>
            <a:pPr lvl="0"/>
            <a:r>
              <a:rPr kumimoji="1" lang="en-US" altLang="ja-JP" dirty="0"/>
              <a:t>Text Here</a:t>
            </a:r>
            <a:endParaRPr kumimoji="1" lang="ja-JP" altLang="en-US" dirty="0"/>
          </a:p>
        </p:txBody>
      </p:sp>
      <p:sp>
        <p:nvSpPr>
          <p:cNvPr id="26" name="テキスト プレースホルダー 5"/>
          <p:cNvSpPr>
            <a:spLocks noGrp="1"/>
          </p:cNvSpPr>
          <p:nvPr>
            <p:ph type="body" sz="quarter" idx="29" hasCustomPrompt="1"/>
          </p:nvPr>
        </p:nvSpPr>
        <p:spPr>
          <a:xfrm>
            <a:off x="8069944" y="4994501"/>
            <a:ext cx="8880960" cy="647693"/>
          </a:xfrm>
          <a:prstGeom prst="rect">
            <a:avLst/>
          </a:prstGeom>
        </p:spPr>
        <p:txBody>
          <a:bodyPr lIns="91433" tIns="45717" rIns="91433" bIns="45717"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712394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nodeType="withEffect">
                                  <p:stCondLst>
                                    <p:cond delay="25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750"/>
                            </p:stCondLst>
                            <p:childTnLst>
                              <p:par>
                                <p:cTn id="12" presetID="2" presetClass="entr" presetSubtype="1" decel="10000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ppt_x"/>
                                          </p:val>
                                        </p:tav>
                                        <p:tav tm="100000">
                                          <p:val>
                                            <p:strVal val="#ppt_x"/>
                                          </p:val>
                                        </p:tav>
                                      </p:tavLst>
                                    </p:anim>
                                    <p:anim calcmode="lin" valueType="num">
                                      <p:cBhvr additive="base">
                                        <p:cTn id="19" dur="1000" fill="hold"/>
                                        <p:tgtEl>
                                          <p:spTgt spid="4"/>
                                        </p:tgtEl>
                                        <p:attrNameLst>
                                          <p:attrName>ppt_y</p:attrName>
                                        </p:attrNameLst>
                                      </p:cBhvr>
                                      <p:tavLst>
                                        <p:tav tm="0">
                                          <p:val>
                                            <p:strVal val="0-#ppt_h/2"/>
                                          </p:val>
                                        </p:tav>
                                        <p:tav tm="100000">
                                          <p:val>
                                            <p:strVal val="#ppt_y"/>
                                          </p:val>
                                        </p:tav>
                                      </p:tavLst>
                                    </p:anim>
                                  </p:childTnLst>
                                </p:cTn>
                              </p:par>
                            </p:childTnLst>
                          </p:cTn>
                        </p:par>
                        <p:par>
                          <p:cTn id="20" fill="hold">
                            <p:stCondLst>
                              <p:cond delay="1750"/>
                            </p:stCondLst>
                            <p:childTnLst>
                              <p:par>
                                <p:cTn id="21" presetID="49" presetClass="entr" presetSubtype="0" decel="100000" fill="hold" grpId="0" nodeType="afterEffect">
                                  <p:stCondLst>
                                    <p:cond delay="25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fltVal val="0"/>
                                          </p:val>
                                        </p:tav>
                                        <p:tav tm="100000">
                                          <p:val>
                                            <p:strVal val="#ppt_w"/>
                                          </p:val>
                                        </p:tav>
                                      </p:tavLst>
                                    </p:anim>
                                    <p:anim calcmode="lin" valueType="num">
                                      <p:cBhvr>
                                        <p:cTn id="24" dur="500" fill="hold"/>
                                        <p:tgtEl>
                                          <p:spTgt spid="9"/>
                                        </p:tgtEl>
                                        <p:attrNameLst>
                                          <p:attrName>ppt_h</p:attrName>
                                        </p:attrNameLst>
                                      </p:cBhvr>
                                      <p:tavLst>
                                        <p:tav tm="0">
                                          <p:val>
                                            <p:fltVal val="0"/>
                                          </p:val>
                                        </p:tav>
                                        <p:tav tm="100000">
                                          <p:val>
                                            <p:strVal val="#ppt_h"/>
                                          </p:val>
                                        </p:tav>
                                      </p:tavLst>
                                    </p:anim>
                                    <p:anim calcmode="lin" valueType="num">
                                      <p:cBhvr>
                                        <p:cTn id="25" dur="500" fill="hold"/>
                                        <p:tgtEl>
                                          <p:spTgt spid="9"/>
                                        </p:tgtEl>
                                        <p:attrNameLst>
                                          <p:attrName>style.rotation</p:attrName>
                                        </p:attrNameLst>
                                      </p:cBhvr>
                                      <p:tavLst>
                                        <p:tav tm="0">
                                          <p:val>
                                            <p:fltVal val="360"/>
                                          </p:val>
                                        </p:tav>
                                        <p:tav tm="100000">
                                          <p:val>
                                            <p:fltVal val="0"/>
                                          </p:val>
                                        </p:tav>
                                      </p:tavLst>
                                    </p:anim>
                                    <p:animEffect transition="in" filter="fade">
                                      <p:cBhvr>
                                        <p:cTn id="26" dur="500"/>
                                        <p:tgtEl>
                                          <p:spTgt spid="9"/>
                                        </p:tgtEl>
                                      </p:cBhvr>
                                    </p:animEffect>
                                  </p:childTnLst>
                                </p:cTn>
                              </p:par>
                              <p:par>
                                <p:cTn id="27" presetID="2" presetClass="entr" presetSubtype="2" decel="100000" fill="hold" grpId="0" nodeType="withEffect">
                                  <p:stCondLst>
                                    <p:cond delay="250"/>
                                  </p:stCondLst>
                                  <p:childTnLst>
                                    <p:set>
                                      <p:cBhvr>
                                        <p:cTn id="28" dur="1" fill="hold">
                                          <p:stCondLst>
                                            <p:cond delay="0"/>
                                          </p:stCondLst>
                                        </p:cTn>
                                        <p:tgtEl>
                                          <p:spTgt spid="14">
                                            <p:txEl>
                                              <p:pRg st="0" end="0"/>
                                            </p:txEl>
                                          </p:spTgt>
                                        </p:tgtEl>
                                        <p:attrNameLst>
                                          <p:attrName>style.visibility</p:attrName>
                                        </p:attrNameLst>
                                      </p:cBhvr>
                                      <p:to>
                                        <p:strVal val="visible"/>
                                      </p:to>
                                    </p:set>
                                    <p:anim calcmode="lin" valueType="num">
                                      <p:cBhvr additive="base">
                                        <p:cTn id="29"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30" dur="1000" fill="hold"/>
                                        <p:tgtEl>
                                          <p:spTgt spid="14">
                                            <p:txEl>
                                              <p:pRg st="0" end="0"/>
                                            </p:txEl>
                                          </p:spTgt>
                                        </p:tgtEl>
                                        <p:attrNameLst>
                                          <p:attrName>ppt_y</p:attrName>
                                        </p:attrNameLst>
                                      </p:cBhvr>
                                      <p:tavLst>
                                        <p:tav tm="0">
                                          <p:val>
                                            <p:strVal val="#ppt_y"/>
                                          </p:val>
                                        </p:tav>
                                        <p:tav tm="100000">
                                          <p:val>
                                            <p:strVal val="#ppt_y"/>
                                          </p:val>
                                        </p:tav>
                                      </p:tavLst>
                                    </p:anim>
                                  </p:childTnLst>
                                </p:cTn>
                              </p:par>
                              <p:par>
                                <p:cTn id="31" presetID="10" presetClass="entr" presetSubtype="0" fill="hold" grpId="1" nodeType="withEffect">
                                  <p:stCondLst>
                                    <p:cond delay="75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fade">
                                      <p:cBhvr>
                                        <p:cTn id="33" dur="500"/>
                                        <p:tgtEl>
                                          <p:spTgt spid="14">
                                            <p:txEl>
                                              <p:pRg st="0" end="0"/>
                                            </p:txEl>
                                          </p:spTgt>
                                        </p:tgtEl>
                                      </p:cBhvr>
                                    </p:animEffect>
                                  </p:childTnLst>
                                </p:cTn>
                              </p:par>
                              <p:par>
                                <p:cTn id="34" presetID="1" presetClass="exit" presetSubtype="0" fill="hold" grpId="2" nodeType="withEffect">
                                  <p:stCondLst>
                                    <p:cond delay="250"/>
                                  </p:stCondLst>
                                  <p:childTnLst>
                                    <p:set>
                                      <p:cBhvr>
                                        <p:cTn id="35" dur="1" fill="hold">
                                          <p:stCondLst>
                                            <p:cond delay="0"/>
                                          </p:stCondLst>
                                        </p:cTn>
                                        <p:tgtEl>
                                          <p:spTgt spid="14">
                                            <p:txEl>
                                              <p:pRg st="0" end="0"/>
                                            </p:txEl>
                                          </p:spTgt>
                                        </p:tgtEl>
                                        <p:attrNameLst>
                                          <p:attrName>style.visibility</p:attrName>
                                        </p:attrNameLst>
                                      </p:cBhvr>
                                      <p:to>
                                        <p:strVal val="hidden"/>
                                      </p:to>
                                    </p:se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par>
                          <p:cTn id="40" fill="hold">
                            <p:stCondLst>
                              <p:cond delay="3500"/>
                            </p:stCondLst>
                            <p:childTnLst>
                              <p:par>
                                <p:cTn id="41" presetID="49" presetClass="entr" presetSubtype="0" decel="100000" fill="hold" grpId="0" nodeType="afterEffect">
                                  <p:stCondLst>
                                    <p:cond delay="250"/>
                                  </p:stCondLst>
                                  <p:childTnLst>
                                    <p:set>
                                      <p:cBhvr>
                                        <p:cTn id="42" dur="1" fill="hold">
                                          <p:stCondLst>
                                            <p:cond delay="0"/>
                                          </p:stCondLst>
                                        </p:cTn>
                                        <p:tgtEl>
                                          <p:spTgt spid="21"/>
                                        </p:tgtEl>
                                        <p:attrNameLst>
                                          <p:attrName>style.visibility</p:attrName>
                                        </p:attrNameLst>
                                      </p:cBhvr>
                                      <p:to>
                                        <p:strVal val="visible"/>
                                      </p:to>
                                    </p:set>
                                    <p:anim calcmode="lin" valueType="num">
                                      <p:cBhvr>
                                        <p:cTn id="43" dur="500" fill="hold"/>
                                        <p:tgtEl>
                                          <p:spTgt spid="21"/>
                                        </p:tgtEl>
                                        <p:attrNameLst>
                                          <p:attrName>ppt_w</p:attrName>
                                        </p:attrNameLst>
                                      </p:cBhvr>
                                      <p:tavLst>
                                        <p:tav tm="0">
                                          <p:val>
                                            <p:fltVal val="0"/>
                                          </p:val>
                                        </p:tav>
                                        <p:tav tm="100000">
                                          <p:val>
                                            <p:strVal val="#ppt_w"/>
                                          </p:val>
                                        </p:tav>
                                      </p:tavLst>
                                    </p:anim>
                                    <p:anim calcmode="lin" valueType="num">
                                      <p:cBhvr>
                                        <p:cTn id="44" dur="500" fill="hold"/>
                                        <p:tgtEl>
                                          <p:spTgt spid="21"/>
                                        </p:tgtEl>
                                        <p:attrNameLst>
                                          <p:attrName>ppt_h</p:attrName>
                                        </p:attrNameLst>
                                      </p:cBhvr>
                                      <p:tavLst>
                                        <p:tav tm="0">
                                          <p:val>
                                            <p:fltVal val="0"/>
                                          </p:val>
                                        </p:tav>
                                        <p:tav tm="100000">
                                          <p:val>
                                            <p:strVal val="#ppt_h"/>
                                          </p:val>
                                        </p:tav>
                                      </p:tavLst>
                                    </p:anim>
                                    <p:anim calcmode="lin" valueType="num">
                                      <p:cBhvr>
                                        <p:cTn id="45" dur="500" fill="hold"/>
                                        <p:tgtEl>
                                          <p:spTgt spid="21"/>
                                        </p:tgtEl>
                                        <p:attrNameLst>
                                          <p:attrName>style.rotation</p:attrName>
                                        </p:attrNameLst>
                                      </p:cBhvr>
                                      <p:tavLst>
                                        <p:tav tm="0">
                                          <p:val>
                                            <p:fltVal val="360"/>
                                          </p:val>
                                        </p:tav>
                                        <p:tav tm="100000">
                                          <p:val>
                                            <p:fltVal val="0"/>
                                          </p:val>
                                        </p:tav>
                                      </p:tavLst>
                                    </p:anim>
                                    <p:animEffect transition="in" filter="fade">
                                      <p:cBhvr>
                                        <p:cTn id="46" dur="500"/>
                                        <p:tgtEl>
                                          <p:spTgt spid="21"/>
                                        </p:tgtEl>
                                      </p:cBhvr>
                                    </p:animEffect>
                                  </p:childTnLst>
                                </p:cTn>
                              </p:par>
                              <p:par>
                                <p:cTn id="47" presetID="2" presetClass="entr" presetSubtype="2" decel="100000" fill="hold" grpId="0" nodeType="withEffect">
                                  <p:stCondLst>
                                    <p:cond delay="500"/>
                                  </p:stCondLst>
                                  <p:childTnLst>
                                    <p:set>
                                      <p:cBhvr>
                                        <p:cTn id="48" dur="1" fill="hold">
                                          <p:stCondLst>
                                            <p:cond delay="0"/>
                                          </p:stCondLst>
                                        </p:cTn>
                                        <p:tgtEl>
                                          <p:spTgt spid="23">
                                            <p:txEl>
                                              <p:pRg st="0" end="0"/>
                                            </p:txEl>
                                          </p:spTgt>
                                        </p:tgtEl>
                                        <p:attrNameLst>
                                          <p:attrName>style.visibility</p:attrName>
                                        </p:attrNameLst>
                                      </p:cBhvr>
                                      <p:to>
                                        <p:strVal val="visible"/>
                                      </p:to>
                                    </p:set>
                                    <p:anim calcmode="lin" valueType="num">
                                      <p:cBhvr additive="base">
                                        <p:cTn id="49"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3">
                                            <p:txEl>
                                              <p:pRg st="0" end="0"/>
                                            </p:txEl>
                                          </p:spTgt>
                                        </p:tgtEl>
                                        <p:attrNameLst>
                                          <p:attrName>ppt_y</p:attrName>
                                        </p:attrNameLst>
                                      </p:cBhvr>
                                      <p:tavLst>
                                        <p:tav tm="0">
                                          <p:val>
                                            <p:strVal val="#ppt_y"/>
                                          </p:val>
                                        </p:tav>
                                        <p:tav tm="100000">
                                          <p:val>
                                            <p:strVal val="#ppt_y"/>
                                          </p:val>
                                        </p:tav>
                                      </p:tavLst>
                                    </p:anim>
                                  </p:childTnLst>
                                </p:cTn>
                              </p:par>
                              <p:par>
                                <p:cTn id="51" presetID="10" presetClass="entr" presetSubtype="0" fill="hold" grpId="1" nodeType="withEffect">
                                  <p:stCondLst>
                                    <p:cond delay="1000"/>
                                  </p:stCondLst>
                                  <p:childTnLst>
                                    <p:set>
                                      <p:cBhvr>
                                        <p:cTn id="52" dur="1" fill="hold">
                                          <p:stCondLst>
                                            <p:cond delay="0"/>
                                          </p:stCondLst>
                                        </p:cTn>
                                        <p:tgtEl>
                                          <p:spTgt spid="23">
                                            <p:txEl>
                                              <p:pRg st="0" end="0"/>
                                            </p:txEl>
                                          </p:spTgt>
                                        </p:tgtEl>
                                        <p:attrNameLst>
                                          <p:attrName>style.visibility</p:attrName>
                                        </p:attrNameLst>
                                      </p:cBhvr>
                                      <p:to>
                                        <p:strVal val="visible"/>
                                      </p:to>
                                    </p:set>
                                    <p:animEffect transition="in" filter="fade">
                                      <p:cBhvr>
                                        <p:cTn id="53" dur="500"/>
                                        <p:tgtEl>
                                          <p:spTgt spid="23">
                                            <p:txEl>
                                              <p:pRg st="0" end="0"/>
                                            </p:txEl>
                                          </p:spTgt>
                                        </p:tgtEl>
                                      </p:cBhvr>
                                    </p:animEffect>
                                  </p:childTnLst>
                                </p:cTn>
                              </p:par>
                              <p:par>
                                <p:cTn id="54" presetID="1" presetClass="exit" presetSubtype="0" fill="hold" grpId="2" nodeType="withEffect">
                                  <p:stCondLst>
                                    <p:cond delay="500"/>
                                  </p:stCondLst>
                                  <p:childTnLst>
                                    <p:set>
                                      <p:cBhvr>
                                        <p:cTn id="55" dur="1" fill="hold">
                                          <p:stCondLst>
                                            <p:cond delay="0"/>
                                          </p:stCondLst>
                                        </p:cTn>
                                        <p:tgtEl>
                                          <p:spTgt spid="23">
                                            <p:txEl>
                                              <p:pRg st="0" end="0"/>
                                            </p:txEl>
                                          </p:spTgt>
                                        </p:tgtEl>
                                        <p:attrNameLst>
                                          <p:attrName>style.visibility</p:attrName>
                                        </p:attrNameLst>
                                      </p:cBhvr>
                                      <p:to>
                                        <p:strVal val="hidden"/>
                                      </p:to>
                                    </p:set>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childTnLst>
                          </p:cTn>
                        </p:par>
                        <p:par>
                          <p:cTn id="60" fill="hold">
                            <p:stCondLst>
                              <p:cond delay="5500"/>
                            </p:stCondLst>
                            <p:childTnLst>
                              <p:par>
                                <p:cTn id="61" presetID="49" presetClass="entr" presetSubtype="0" decel="100000" fill="hold" grpId="0" nodeType="afterEffect">
                                  <p:stCondLst>
                                    <p:cond delay="250"/>
                                  </p:stCondLst>
                                  <p:childTnLst>
                                    <p:set>
                                      <p:cBhvr>
                                        <p:cTn id="62" dur="1" fill="hold">
                                          <p:stCondLst>
                                            <p:cond delay="0"/>
                                          </p:stCondLst>
                                        </p:cTn>
                                        <p:tgtEl>
                                          <p:spTgt spid="24"/>
                                        </p:tgtEl>
                                        <p:attrNameLst>
                                          <p:attrName>style.visibility</p:attrName>
                                        </p:attrNameLst>
                                      </p:cBhvr>
                                      <p:to>
                                        <p:strVal val="visible"/>
                                      </p:to>
                                    </p:set>
                                    <p:anim calcmode="lin" valueType="num">
                                      <p:cBhvr>
                                        <p:cTn id="63" dur="500" fill="hold"/>
                                        <p:tgtEl>
                                          <p:spTgt spid="24"/>
                                        </p:tgtEl>
                                        <p:attrNameLst>
                                          <p:attrName>ppt_w</p:attrName>
                                        </p:attrNameLst>
                                      </p:cBhvr>
                                      <p:tavLst>
                                        <p:tav tm="0">
                                          <p:val>
                                            <p:fltVal val="0"/>
                                          </p:val>
                                        </p:tav>
                                        <p:tav tm="100000">
                                          <p:val>
                                            <p:strVal val="#ppt_w"/>
                                          </p:val>
                                        </p:tav>
                                      </p:tavLst>
                                    </p:anim>
                                    <p:anim calcmode="lin" valueType="num">
                                      <p:cBhvr>
                                        <p:cTn id="64" dur="500" fill="hold"/>
                                        <p:tgtEl>
                                          <p:spTgt spid="24"/>
                                        </p:tgtEl>
                                        <p:attrNameLst>
                                          <p:attrName>ppt_h</p:attrName>
                                        </p:attrNameLst>
                                      </p:cBhvr>
                                      <p:tavLst>
                                        <p:tav tm="0">
                                          <p:val>
                                            <p:fltVal val="0"/>
                                          </p:val>
                                        </p:tav>
                                        <p:tav tm="100000">
                                          <p:val>
                                            <p:strVal val="#ppt_h"/>
                                          </p:val>
                                        </p:tav>
                                      </p:tavLst>
                                    </p:anim>
                                    <p:anim calcmode="lin" valueType="num">
                                      <p:cBhvr>
                                        <p:cTn id="65" dur="500" fill="hold"/>
                                        <p:tgtEl>
                                          <p:spTgt spid="24"/>
                                        </p:tgtEl>
                                        <p:attrNameLst>
                                          <p:attrName>style.rotation</p:attrName>
                                        </p:attrNameLst>
                                      </p:cBhvr>
                                      <p:tavLst>
                                        <p:tav tm="0">
                                          <p:val>
                                            <p:fltVal val="360"/>
                                          </p:val>
                                        </p:tav>
                                        <p:tav tm="100000">
                                          <p:val>
                                            <p:fltVal val="0"/>
                                          </p:val>
                                        </p:tav>
                                      </p:tavLst>
                                    </p:anim>
                                    <p:animEffect transition="in" filter="fade">
                                      <p:cBhvr>
                                        <p:cTn id="66" dur="500"/>
                                        <p:tgtEl>
                                          <p:spTgt spid="24"/>
                                        </p:tgtEl>
                                      </p:cBhvr>
                                    </p:animEffect>
                                  </p:childTnLst>
                                </p:cTn>
                              </p:par>
                              <p:par>
                                <p:cTn id="67" presetID="2" presetClass="entr" presetSubtype="2" decel="100000" fill="hold" grpId="0" nodeType="withEffect">
                                  <p:stCondLst>
                                    <p:cond delay="500"/>
                                  </p:stCondLst>
                                  <p:childTnLst>
                                    <p:set>
                                      <p:cBhvr>
                                        <p:cTn id="68" dur="1" fill="hold">
                                          <p:stCondLst>
                                            <p:cond delay="0"/>
                                          </p:stCondLst>
                                        </p:cTn>
                                        <p:tgtEl>
                                          <p:spTgt spid="26">
                                            <p:txEl>
                                              <p:pRg st="0" end="0"/>
                                            </p:txEl>
                                          </p:spTgt>
                                        </p:tgtEl>
                                        <p:attrNameLst>
                                          <p:attrName>style.visibility</p:attrName>
                                        </p:attrNameLst>
                                      </p:cBhvr>
                                      <p:to>
                                        <p:strVal val="visible"/>
                                      </p:to>
                                    </p:set>
                                    <p:anim calcmode="lin" valueType="num">
                                      <p:cBhvr additive="base">
                                        <p:cTn id="69" dur="1000" fill="hold"/>
                                        <p:tgtEl>
                                          <p:spTgt spid="26">
                                            <p:txEl>
                                              <p:pRg st="0" end="0"/>
                                            </p:txEl>
                                          </p:spTgt>
                                        </p:tgtEl>
                                        <p:attrNameLst>
                                          <p:attrName>ppt_x</p:attrName>
                                        </p:attrNameLst>
                                      </p:cBhvr>
                                      <p:tavLst>
                                        <p:tav tm="0">
                                          <p:val>
                                            <p:strVal val="1+#ppt_w/2"/>
                                          </p:val>
                                        </p:tav>
                                        <p:tav tm="100000">
                                          <p:val>
                                            <p:strVal val="#ppt_x"/>
                                          </p:val>
                                        </p:tav>
                                      </p:tavLst>
                                    </p:anim>
                                    <p:anim calcmode="lin" valueType="num">
                                      <p:cBhvr additive="base">
                                        <p:cTn id="70" dur="1000" fill="hold"/>
                                        <p:tgtEl>
                                          <p:spTgt spid="26">
                                            <p:txEl>
                                              <p:pRg st="0" end="0"/>
                                            </p:txEl>
                                          </p:spTgt>
                                        </p:tgtEl>
                                        <p:attrNameLst>
                                          <p:attrName>ppt_y</p:attrName>
                                        </p:attrNameLst>
                                      </p:cBhvr>
                                      <p:tavLst>
                                        <p:tav tm="0">
                                          <p:val>
                                            <p:strVal val="#ppt_y"/>
                                          </p:val>
                                        </p:tav>
                                        <p:tav tm="100000">
                                          <p:val>
                                            <p:strVal val="#ppt_y"/>
                                          </p:val>
                                        </p:tav>
                                      </p:tavLst>
                                    </p:anim>
                                  </p:childTnLst>
                                </p:cTn>
                              </p:par>
                              <p:par>
                                <p:cTn id="71" presetID="10" presetClass="entr" presetSubtype="0" fill="hold" grpId="1" nodeType="withEffect">
                                  <p:stCondLst>
                                    <p:cond delay="1000"/>
                                  </p:stCondLst>
                                  <p:childTnLst>
                                    <p:set>
                                      <p:cBhvr>
                                        <p:cTn id="72" dur="1" fill="hold">
                                          <p:stCondLst>
                                            <p:cond delay="0"/>
                                          </p:stCondLst>
                                        </p:cTn>
                                        <p:tgtEl>
                                          <p:spTgt spid="26">
                                            <p:txEl>
                                              <p:pRg st="0" end="0"/>
                                            </p:txEl>
                                          </p:spTgt>
                                        </p:tgtEl>
                                        <p:attrNameLst>
                                          <p:attrName>style.visibility</p:attrName>
                                        </p:attrNameLst>
                                      </p:cBhvr>
                                      <p:to>
                                        <p:strVal val="visible"/>
                                      </p:to>
                                    </p:set>
                                    <p:animEffect transition="in" filter="fade">
                                      <p:cBhvr>
                                        <p:cTn id="73" dur="500"/>
                                        <p:tgtEl>
                                          <p:spTgt spid="26">
                                            <p:txEl>
                                              <p:pRg st="0" end="0"/>
                                            </p:txEl>
                                          </p:spTgt>
                                        </p:tgtEl>
                                      </p:cBhvr>
                                    </p:animEffect>
                                  </p:childTnLst>
                                </p:cTn>
                              </p:par>
                              <p:par>
                                <p:cTn id="74" presetID="1" presetClass="exit" presetSubtype="0" fill="hold" grpId="2" nodeType="withEffect">
                                  <p:stCondLst>
                                    <p:cond delay="500"/>
                                  </p:stCondLst>
                                  <p:childTnLst>
                                    <p:set>
                                      <p:cBhvr>
                                        <p:cTn id="75" dur="1" fill="hold">
                                          <p:stCondLst>
                                            <p:cond delay="0"/>
                                          </p:stCondLst>
                                        </p:cTn>
                                        <p:tgtEl>
                                          <p:spTgt spid="26">
                                            <p:txEl>
                                              <p:pRg st="0" end="0"/>
                                            </p:txEl>
                                          </p:spTgt>
                                        </p:tgtEl>
                                        <p:attrNameLst>
                                          <p:attrName>style.visibility</p:attrName>
                                        </p:attrNameLst>
                                      </p:cBhvr>
                                      <p:to>
                                        <p:strVal val="hidden"/>
                                      </p:to>
                                    </p:set>
                                  </p:childTnLst>
                                </p:cTn>
                              </p:par>
                            </p:childTnLst>
                          </p:cTn>
                        </p:par>
                        <p:par>
                          <p:cTn id="76" fill="hold">
                            <p:stCondLst>
                              <p:cond delay="70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7500"/>
                            </p:stCondLst>
                            <p:childTnLst>
                              <p:par>
                                <p:cTn id="81" presetID="10" presetClass="entr" presetSubtype="0" fill="hold" grpId="0" nodeType="afterEffect">
                                  <p:stCondLst>
                                    <p:cond delay="25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4" grpId="0"/>
      <p:bldP spid="9" grpId="0"/>
      <p:bldP spid="10" grpId="0">
        <p:tmplLst>
          <p:tmpl>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4" grpId="0" build="p">
        <p:tmplLst>
          <p:tmpl lvl="1">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lvl="1">
            <p:tnLst>
              <p:par>
                <p:cTn presetID="10" presetClass="entr" presetSubtype="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2" build="p">
        <p:tmplLst>
          <p:tmpl lvl="1">
            <p:tnLst>
              <p:par>
                <p:cTn presetID="1" presetClass="exit" presetSubtype="0" fill="hold" nodeType="withEffect">
                  <p:stCondLst>
                    <p:cond delay="250"/>
                  </p:stCondLst>
                  <p:childTnLst>
                    <p:set>
                      <p:cBhvr>
                        <p:cTn dur="1" fill="hold">
                          <p:stCondLst>
                            <p:cond delay="0"/>
                          </p:stCondLst>
                        </p:cTn>
                        <p:tgtEl>
                          <p:spTgt spid="14"/>
                        </p:tgtEl>
                        <p:attrNameLst>
                          <p:attrName>style.visibility</p:attrName>
                        </p:attrNameLst>
                      </p:cBhvr>
                      <p:to>
                        <p:strVal val="hidden"/>
                      </p:to>
                    </p:set>
                  </p:childTnLst>
                </p:cTn>
              </p:par>
            </p:tnLst>
          </p:tmpl>
        </p:tmplLst>
      </p:bldP>
      <p:bldP spid="21" grpId="0"/>
      <p:bldP spid="22" grpId="0">
        <p:tmplLst>
          <p:tmpl>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500"/>
                        <p:tgtEl>
                          <p:spTgt spid="22"/>
                        </p:tgtEl>
                      </p:cBhvr>
                    </p:animEffect>
                  </p:childTnLst>
                </p:cTn>
              </p:par>
            </p:tnLst>
          </p:tmpl>
        </p:tmplLst>
      </p:bldP>
      <p:bldP spid="23" grpId="0" build="p">
        <p:tmplLst>
          <p:tmpl lvl="1">
            <p:tnLst>
              <p:par>
                <p:cTn presetID="2" presetClass="entr" presetSubtype="2" decel="100000"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3" grpId="1" build="p">
        <p:tmplLst>
          <p:tmpl lvl="1">
            <p:tnLst>
              <p:par>
                <p:cTn presetID="10" presetClass="entr" presetSubtype="0" fill="hold" nodeType="withEffect">
                  <p:stCondLst>
                    <p:cond delay="100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3" grpId="2" build="p">
        <p:tmplLst>
          <p:tmpl lvl="1">
            <p:tnLst>
              <p:par>
                <p:cTn presetID="1" presetClass="exit" presetSubtype="0" fill="hold" nodeType="withEffect">
                  <p:stCondLst>
                    <p:cond delay="500"/>
                  </p:stCondLst>
                  <p:childTnLst>
                    <p:set>
                      <p:cBhvr>
                        <p:cTn dur="1" fill="hold">
                          <p:stCondLst>
                            <p:cond delay="0"/>
                          </p:stCondLst>
                        </p:cTn>
                        <p:tgtEl>
                          <p:spTgt spid="23"/>
                        </p:tgtEl>
                        <p:attrNameLst>
                          <p:attrName>style.visibility</p:attrName>
                        </p:attrNameLst>
                      </p:cBhvr>
                      <p:to>
                        <p:strVal val="hidden"/>
                      </p:to>
                    </p:set>
                  </p:childTnLst>
                </p:cTn>
              </p:par>
            </p:tnLst>
          </p:tmpl>
        </p:tmplLst>
      </p:bldP>
      <p:bldP spid="24" grpId="0"/>
      <p:bldP spid="25" grpId="0">
        <p:tmplLst>
          <p:tmpl>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2" presetClass="entr" presetSubtype="2" decel="100000" fill="hold" nodeType="withEffect">
                  <p:stCondLst>
                    <p:cond delay="500"/>
                  </p:stCondLst>
                  <p:childTnLst>
                    <p:set>
                      <p:cBhvr>
                        <p:cTn dur="1" fill="hold">
                          <p:stCondLst>
                            <p:cond delay="0"/>
                          </p:stCondLst>
                        </p:cTn>
                        <p:tgtEl>
                          <p:spTgt spid="26"/>
                        </p:tgtEl>
                        <p:attrNameLst>
                          <p:attrName>style.visibility</p:attrName>
                        </p:attrNameLst>
                      </p:cBhvr>
                      <p:to>
                        <p:strVal val="visible"/>
                      </p:to>
                    </p:set>
                    <p:anim calcmode="lin" valueType="num">
                      <p:cBhvr additive="base">
                        <p:cTn dur="1000" fill="hold"/>
                        <p:tgtEl>
                          <p:spTgt spid="26"/>
                        </p:tgtEl>
                        <p:attrNameLst>
                          <p:attrName>ppt_x</p:attrName>
                        </p:attrNameLst>
                      </p:cBhvr>
                      <p:tavLst>
                        <p:tav tm="0">
                          <p:val>
                            <p:strVal val="1+#ppt_w/2"/>
                          </p:val>
                        </p:tav>
                        <p:tav tm="100000">
                          <p:val>
                            <p:strVal val="#ppt_x"/>
                          </p:val>
                        </p:tav>
                      </p:tavLst>
                    </p:anim>
                    <p:anim calcmode="lin" valueType="num">
                      <p:cBhvr additive="base">
                        <p:cTn dur="1000" fill="hold"/>
                        <p:tgtEl>
                          <p:spTgt spid="26"/>
                        </p:tgtEl>
                        <p:attrNameLst>
                          <p:attrName>ppt_y</p:attrName>
                        </p:attrNameLst>
                      </p:cBhvr>
                      <p:tavLst>
                        <p:tav tm="0">
                          <p:val>
                            <p:strVal val="#ppt_y"/>
                          </p:val>
                        </p:tav>
                        <p:tav tm="100000">
                          <p:val>
                            <p:strVal val="#ppt_y"/>
                          </p:val>
                        </p:tav>
                      </p:tavLst>
                    </p:anim>
                  </p:childTnLst>
                </p:cTn>
              </p:par>
            </p:tnLst>
          </p:tmpl>
        </p:tmplLst>
      </p:bldP>
      <p:bldP spid="26" grpId="1" build="p">
        <p:tmplLst>
          <p:tmpl lvl="1">
            <p:tnLst>
              <p:par>
                <p:cTn presetID="10" presetClass="entr" presetSubtype="0" fill="hold" nodeType="withEffect">
                  <p:stCondLst>
                    <p:cond delay="100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26" grpId="2" build="p">
        <p:tmplLst>
          <p:tmpl lvl="1">
            <p:tnLst>
              <p:par>
                <p:cTn presetID="1" presetClass="exit" presetSubtype="0" fill="hold" nodeType="withEffect">
                  <p:stCondLst>
                    <p:cond delay="500"/>
                  </p:stCondLst>
                  <p:childTnLst>
                    <p:set>
                      <p:cBhvr>
                        <p:cTn dur="1" fill="hold">
                          <p:stCondLst>
                            <p:cond delay="0"/>
                          </p:stCondLst>
                        </p:cTn>
                        <p:tgtEl>
                          <p:spTgt spid="26"/>
                        </p:tgtEl>
                        <p:attrNameLst>
                          <p:attrName>style.visibility</p:attrName>
                        </p:attrNameLst>
                      </p:cBhvr>
                      <p:to>
                        <p:strVal val="hidden"/>
                      </p:to>
                    </p:se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Desktop Image">
    <p:spTree>
      <p:nvGrpSpPr>
        <p:cNvPr id="1" name=""/>
        <p:cNvGrpSpPr/>
        <p:nvPr/>
      </p:nvGrpSpPr>
      <p:grpSpPr>
        <a:xfrm>
          <a:off x="0" y="0"/>
          <a:ext cx="0" cy="0"/>
          <a:chOff x="0" y="0"/>
          <a:chExt cx="0" cy="0"/>
        </a:xfrm>
      </p:grpSpPr>
      <p:sp>
        <p:nvSpPr>
          <p:cNvPr id="7" name="正方形/長方形 6"/>
          <p:cNvSpPr/>
          <p:nvPr userDrawn="1"/>
        </p:nvSpPr>
        <p:spPr>
          <a:xfrm>
            <a:off x="-29028" y="5131136"/>
            <a:ext cx="18360001" cy="5184000"/>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8" name="直線コネクタ 7"/>
          <p:cNvCxnSpPr/>
          <p:nvPr userDrawn="1"/>
        </p:nvCxnSpPr>
        <p:spPr>
          <a:xfrm>
            <a:off x="0" y="5311253"/>
            <a:ext cx="18291175" cy="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テキスト プレースホルダー 5"/>
          <p:cNvSpPr>
            <a:spLocks noGrp="1"/>
          </p:cNvSpPr>
          <p:nvPr>
            <p:ph type="body" sz="quarter" idx="16" hasCustomPrompt="1"/>
          </p:nvPr>
        </p:nvSpPr>
        <p:spPr>
          <a:xfrm>
            <a:off x="10438229" y="1859614"/>
            <a:ext cx="6991644" cy="3166349"/>
          </a:xfrm>
          <a:prstGeom prst="rect">
            <a:avLst/>
          </a:prstGeom>
          <a:noFill/>
        </p:spPr>
        <p:txBody>
          <a:bodyPr lIns="91433" tIns="45717" rIns="91433" bIns="45717" anchor="b">
            <a:noAutofit/>
          </a:bodyPr>
          <a:lstStyle>
            <a:lvl1pPr algn="l">
              <a:lnSpc>
                <a:spcPts val="5999"/>
              </a:lnSpc>
              <a:spcBef>
                <a:spcPts val="0"/>
              </a:spcBef>
              <a:defRPr sz="6100" i="0" baseline="0">
                <a:blipFill dpi="0" rotWithShape="1">
                  <a:blip r:embed="rId2"/>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13" name="テキスト プレースホルダー 5"/>
          <p:cNvSpPr>
            <a:spLocks noGrp="1"/>
          </p:cNvSpPr>
          <p:nvPr>
            <p:ph type="body" sz="quarter" idx="12" hasCustomPrompt="1"/>
          </p:nvPr>
        </p:nvSpPr>
        <p:spPr>
          <a:xfrm>
            <a:off x="10451725" y="5438774"/>
            <a:ext cx="6969800" cy="3932990"/>
          </a:xfrm>
          <a:prstGeom prst="rect">
            <a:avLst/>
          </a:prstGeom>
        </p:spPr>
        <p:txBody>
          <a:bodyPr lIns="91433" tIns="45717" rIns="91433" bIns="45717" anchor="t">
            <a:normAutofit/>
          </a:bodyPr>
          <a:lstStyle>
            <a:lvl1pPr marL="0" indent="0" algn="l">
              <a:lnSpc>
                <a:spcPct val="130000"/>
              </a:lnSpc>
              <a:buFontTx/>
              <a:buNone/>
              <a:defRPr sz="2000" baseline="0">
                <a:solidFill>
                  <a:schemeClr val="bg1"/>
                </a:solidFill>
              </a:defRPr>
            </a:lvl1pPr>
          </a:lstStyle>
          <a:p>
            <a:pPr lvl="0"/>
            <a:r>
              <a:rPr kumimoji="1" lang="en-US" altLang="ja-JP" dirty="0"/>
              <a:t>Text Here</a:t>
            </a:r>
            <a:endParaRPr kumimoji="1" lang="ja-JP" altLang="en-US" dirty="0"/>
          </a:p>
        </p:txBody>
      </p:sp>
      <p:pic>
        <p:nvPicPr>
          <p:cNvPr id="5" name="図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7800" y="1772529"/>
            <a:ext cx="8991827" cy="7284159"/>
          </a:xfrm>
          <a:prstGeom prst="rect">
            <a:avLst/>
          </a:prstGeom>
          <a:effectLst>
            <a:outerShdw blurRad="177800" dist="127000" dir="2700000" algn="tl" rotWithShape="0">
              <a:prstClr val="black">
                <a:alpha val="40000"/>
              </a:prstClr>
            </a:outerShdw>
          </a:effectLst>
        </p:spPr>
      </p:pic>
      <p:sp>
        <p:nvSpPr>
          <p:cNvPr id="10" name="図プレースホルダー 9"/>
          <p:cNvSpPr>
            <a:spLocks noGrp="1"/>
          </p:cNvSpPr>
          <p:nvPr>
            <p:ph type="pic" sz="quarter" idx="17" hasCustomPrompt="1"/>
          </p:nvPr>
        </p:nvSpPr>
        <p:spPr>
          <a:xfrm>
            <a:off x="1430777" y="2096089"/>
            <a:ext cx="8304065" cy="4557932"/>
          </a:xfrm>
          <a:prstGeom prst="rect">
            <a:avLst/>
          </a:prstGeom>
          <a:effectLst>
            <a:innerShdw blurRad="114300">
              <a:prstClr val="black"/>
            </a:innerShdw>
          </a:effectLst>
        </p:spPr>
        <p:txBody>
          <a:bodyPr lIns="91433" tIns="45717" rIns="91433" bIns="45717"/>
          <a:lstStyle>
            <a:lvl1pPr>
              <a:defRPr sz="2000">
                <a:solidFill>
                  <a:schemeClr val="bg1"/>
                </a:solidFill>
              </a:defRPr>
            </a:lvl1pPr>
          </a:lstStyle>
          <a:p>
            <a:r>
              <a:rPr kumimoji="1" lang="en-US" altLang="ja-JP" dirty="0"/>
              <a:t>Add an image</a:t>
            </a:r>
            <a:endParaRPr kumimoji="1" lang="ja-JP" altLang="en-US" dirty="0"/>
          </a:p>
        </p:txBody>
      </p:sp>
      <p:grpSp>
        <p:nvGrpSpPr>
          <p:cNvPr id="14" name="グループ化 13"/>
          <p:cNvGrpSpPr/>
          <p:nvPr userDrawn="1"/>
        </p:nvGrpSpPr>
        <p:grpSpPr>
          <a:xfrm>
            <a:off x="16778434" y="339172"/>
            <a:ext cx="1150664" cy="1150664"/>
            <a:chOff x="7418859" y="2569953"/>
            <a:chExt cx="934639" cy="934639"/>
          </a:xfrm>
        </p:grpSpPr>
        <p:sp>
          <p:nvSpPr>
            <p:cNvPr id="15" name="涙形 14"/>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涙形 1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1006541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par>
                                <p:cTn id="17" presetID="22" presetClass="entr" presetSubtype="2" fill="hold" nodeType="withEffect">
                                  <p:stCondLst>
                                    <p:cond delay="250"/>
                                  </p:stCondLst>
                                  <p:childTnLst>
                                    <p:set>
                                      <p:cBhvr>
                                        <p:cTn id="18" dur="1" fill="hold">
                                          <p:stCondLst>
                                            <p:cond delay="0"/>
                                          </p:stCondLst>
                                        </p:cTn>
                                        <p:tgtEl>
                                          <p:spTgt spid="8"/>
                                        </p:tgtEl>
                                        <p:attrNameLst>
                                          <p:attrName>style.visibility</p:attrName>
                                        </p:attrNameLst>
                                      </p:cBhvr>
                                      <p:to>
                                        <p:strVal val="visible"/>
                                      </p:to>
                                    </p:set>
                                    <p:animEffect transition="in" filter="wipe(right)">
                                      <p:cBhvr>
                                        <p:cTn id="19" dur="500"/>
                                        <p:tgtEl>
                                          <p:spTgt spid="8"/>
                                        </p:tgtEl>
                                      </p:cBhvr>
                                    </p:animEffect>
                                  </p:childTnLst>
                                </p:cTn>
                              </p:par>
                            </p:childTnLst>
                          </p:cTn>
                        </p:par>
                        <p:par>
                          <p:cTn id="20" fill="hold">
                            <p:stCondLst>
                              <p:cond delay="125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randombar(horizontal)">
                                      <p:cBhvr>
                                        <p:cTn id="26" dur="500"/>
                                        <p:tgtEl>
                                          <p:spTgt spid="10"/>
                                        </p:tgtEl>
                                      </p:cBhvr>
                                    </p:animEffect>
                                  </p:childTnLst>
                                </p:cTn>
                              </p:par>
                              <p:par>
                                <p:cTn id="27" presetID="2" presetClass="entr" presetSubtype="3" decel="100000" fill="hold" grpId="0" nodeType="withEffect">
                                  <p:stCondLst>
                                    <p:cond delay="750"/>
                                  </p:stCondLst>
                                  <p:iterate type="wd">
                                    <p:tmPct val="10000"/>
                                  </p:iterate>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1+#ppt_w/2"/>
                                          </p:val>
                                        </p:tav>
                                        <p:tav tm="100000">
                                          <p:val>
                                            <p:strVal val="#ppt_x"/>
                                          </p:val>
                                        </p:tav>
                                      </p:tavLst>
                                    </p:anim>
                                    <p:anim calcmode="lin" valueType="num">
                                      <p:cBhvr additive="base">
                                        <p:cTn id="30" dur="750" fill="hold"/>
                                        <p:tgtEl>
                                          <p:spTgt spid="11"/>
                                        </p:tgtEl>
                                        <p:attrNameLst>
                                          <p:attrName>ppt_y</p:attrName>
                                        </p:attrNameLst>
                                      </p:cBhvr>
                                      <p:tavLst>
                                        <p:tav tm="0">
                                          <p:val>
                                            <p:strVal val="0-#ppt_h/2"/>
                                          </p:val>
                                        </p:tav>
                                        <p:tav tm="100000">
                                          <p:val>
                                            <p:strVal val="#ppt_y"/>
                                          </p:val>
                                        </p:tav>
                                      </p:tavLst>
                                    </p:anim>
                                  </p:childTnLst>
                                </p:cTn>
                              </p:par>
                            </p:childTnLst>
                          </p:cTn>
                        </p:par>
                        <p:par>
                          <p:cTn id="31" fill="hold">
                            <p:stCondLst>
                              <p:cond delay="2825"/>
                            </p:stCondLst>
                            <p:childTnLst>
                              <p:par>
                                <p:cTn id="32" presetID="10" presetClass="entr" presetSubtype="0" fill="hold" grpId="0" nodeType="afterEffect">
                                  <p:stCondLst>
                                    <p:cond delay="25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1" grpId="0">
        <p:tmplLst>
          <p:tmpl>
            <p:tnLst>
              <p:par>
                <p:cTn presetID="2" presetClass="entr" presetSubtype="3" decel="100000" fill="hold" nodeType="withEffect">
                  <p:stCondLst>
                    <p:cond delay="750"/>
                  </p:stCondLst>
                  <p:iterate type="wd">
                    <p:tmPct val="10000"/>
                  </p:iterate>
                  <p:childTnLst>
                    <p:set>
                      <p:cBhvr>
                        <p:cTn dur="1" fill="hold">
                          <p:stCondLst>
                            <p:cond delay="0"/>
                          </p:stCondLst>
                        </p:cTn>
                        <p:tgtEl>
                          <p:spTgt spid="11"/>
                        </p:tgtEl>
                        <p:attrNameLst>
                          <p:attrName>style.visibility</p:attrName>
                        </p:attrNameLst>
                      </p:cBhvr>
                      <p:to>
                        <p:strVal val="visible"/>
                      </p:to>
                    </p:set>
                    <p:anim calcmode="lin" valueType="num">
                      <p:cBhvr additive="base">
                        <p:cTn dur="750" fill="hold"/>
                        <p:tgtEl>
                          <p:spTgt spid="11"/>
                        </p:tgtEl>
                        <p:attrNameLst>
                          <p:attrName>ppt_x</p:attrName>
                        </p:attrNameLst>
                      </p:cBhvr>
                      <p:tavLst>
                        <p:tav tm="0">
                          <p:val>
                            <p:strVal val="1+#ppt_w/2"/>
                          </p:val>
                        </p:tav>
                        <p:tav tm="100000">
                          <p:val>
                            <p:strVal val="#ppt_x"/>
                          </p:val>
                        </p:tav>
                      </p:tavLst>
                    </p:anim>
                    <p:anim calcmode="lin" valueType="num">
                      <p:cBhvr additive="base">
                        <p:cTn dur="750" fill="hold"/>
                        <p:tgtEl>
                          <p:spTgt spid="11"/>
                        </p:tgtEl>
                        <p:attrNameLst>
                          <p:attrName>ppt_y</p:attrName>
                        </p:attrNameLst>
                      </p:cBhvr>
                      <p:tavLst>
                        <p:tav tm="0">
                          <p:val>
                            <p:strVal val="0-#ppt_h/2"/>
                          </p:val>
                        </p:tav>
                        <p:tav tm="100000">
                          <p:val>
                            <p:strVal val="#ppt_y"/>
                          </p:val>
                        </p:tav>
                      </p:tavLst>
                    </p:anim>
                  </p:childTnLst>
                </p:cTn>
              </p:par>
            </p:tnLst>
          </p:tmpl>
        </p:tmplLst>
      </p:bldP>
      <p:bldP spid="13" grpId="0">
        <p:tmplLst>
          <p:tmpl>
            <p:tnLst>
              <p:par>
                <p:cTn presetID="10" presetClass="entr" presetSubtype="0"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0" grpId="0"/>
      <p:bldP spid="17"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 4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二等辺三角形 10"/>
          <p:cNvSpPr/>
          <p:nvPr userDrawn="1"/>
        </p:nvSpPr>
        <p:spPr>
          <a:xfrm rot="5400000">
            <a:off x="5633542" y="1351034"/>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8" name="グループ化 7"/>
          <p:cNvGrpSpPr/>
          <p:nvPr userDrawn="1"/>
        </p:nvGrpSpPr>
        <p:grpSpPr>
          <a:xfrm>
            <a:off x="3478249" y="3746087"/>
            <a:ext cx="5128896" cy="663576"/>
            <a:chOff x="2539364" y="3126253"/>
            <a:chExt cx="5128897" cy="663576"/>
          </a:xfrm>
        </p:grpSpPr>
        <p:cxnSp>
          <p:nvCxnSpPr>
            <p:cNvPr id="9" name="直線コネクタ 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13" name="図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9184" y="3224480"/>
            <a:ext cx="482540" cy="1722666"/>
          </a:xfrm>
          <a:prstGeom prst="rect">
            <a:avLst/>
          </a:prstGeom>
        </p:spPr>
      </p:pic>
      <p:sp>
        <p:nvSpPr>
          <p:cNvPr id="14" name="テキスト プレースホルダー 5"/>
          <p:cNvSpPr>
            <a:spLocks noGrp="1"/>
          </p:cNvSpPr>
          <p:nvPr>
            <p:ph type="body" sz="quarter" idx="15" hasCustomPrompt="1"/>
          </p:nvPr>
        </p:nvSpPr>
        <p:spPr>
          <a:xfrm>
            <a:off x="3478246" y="3746087"/>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5" name="テキスト プレースホルダー 5"/>
          <p:cNvSpPr>
            <a:spLocks noGrp="1"/>
          </p:cNvSpPr>
          <p:nvPr>
            <p:ph type="body" sz="quarter" idx="16" hasCustomPrompt="1"/>
          </p:nvPr>
        </p:nvSpPr>
        <p:spPr>
          <a:xfrm>
            <a:off x="915851" y="3747457"/>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16" name="テキスト プレースホルダー 5"/>
          <p:cNvSpPr>
            <a:spLocks noGrp="1"/>
          </p:cNvSpPr>
          <p:nvPr>
            <p:ph type="body" sz="quarter" idx="17" hasCustomPrompt="1"/>
          </p:nvPr>
        </p:nvSpPr>
        <p:spPr>
          <a:xfrm>
            <a:off x="3466274" y="4535756"/>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17" name="二等辺三角形 10"/>
          <p:cNvSpPr/>
          <p:nvPr userDrawn="1"/>
        </p:nvSpPr>
        <p:spPr>
          <a:xfrm rot="5400000">
            <a:off x="5633542" y="3925064"/>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18" name="グループ化 17"/>
          <p:cNvGrpSpPr/>
          <p:nvPr userDrawn="1"/>
        </p:nvGrpSpPr>
        <p:grpSpPr>
          <a:xfrm>
            <a:off x="3478249" y="6320117"/>
            <a:ext cx="5128896" cy="663576"/>
            <a:chOff x="2539364" y="3126253"/>
            <a:chExt cx="5128897" cy="663576"/>
          </a:xfrm>
        </p:grpSpPr>
        <p:cxnSp>
          <p:nvCxnSpPr>
            <p:cNvPr id="19" name="直線コネクタ 1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23" name="図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79184" y="5798510"/>
            <a:ext cx="482540" cy="1722666"/>
          </a:xfrm>
          <a:prstGeom prst="rect">
            <a:avLst/>
          </a:prstGeom>
        </p:spPr>
      </p:pic>
      <p:sp>
        <p:nvSpPr>
          <p:cNvPr id="24" name="テキスト プレースホルダー 5"/>
          <p:cNvSpPr>
            <a:spLocks noGrp="1"/>
          </p:cNvSpPr>
          <p:nvPr>
            <p:ph type="body" sz="quarter" idx="18" hasCustomPrompt="1"/>
          </p:nvPr>
        </p:nvSpPr>
        <p:spPr>
          <a:xfrm>
            <a:off x="3478246" y="6320117"/>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5" name="テキスト プレースホルダー 5"/>
          <p:cNvSpPr>
            <a:spLocks noGrp="1"/>
          </p:cNvSpPr>
          <p:nvPr>
            <p:ph type="body" sz="quarter" idx="19" hasCustomPrompt="1"/>
          </p:nvPr>
        </p:nvSpPr>
        <p:spPr>
          <a:xfrm>
            <a:off x="915851" y="6321487"/>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26" name="テキスト プレースホルダー 5"/>
          <p:cNvSpPr>
            <a:spLocks noGrp="1"/>
          </p:cNvSpPr>
          <p:nvPr>
            <p:ph type="body" sz="quarter" idx="20" hasCustomPrompt="1"/>
          </p:nvPr>
        </p:nvSpPr>
        <p:spPr>
          <a:xfrm>
            <a:off x="3466274" y="7109786"/>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67" name="二等辺三角形 10"/>
          <p:cNvSpPr/>
          <p:nvPr userDrawn="1"/>
        </p:nvSpPr>
        <p:spPr>
          <a:xfrm rot="5400000">
            <a:off x="13841377" y="1353791"/>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68" name="グループ化 67"/>
          <p:cNvGrpSpPr/>
          <p:nvPr userDrawn="1"/>
        </p:nvGrpSpPr>
        <p:grpSpPr>
          <a:xfrm>
            <a:off x="11686084" y="3748843"/>
            <a:ext cx="5128896" cy="663576"/>
            <a:chOff x="2539364" y="3126253"/>
            <a:chExt cx="5128897" cy="663576"/>
          </a:xfrm>
        </p:grpSpPr>
        <p:cxnSp>
          <p:nvCxnSpPr>
            <p:cNvPr id="69" name="直線コネクタ 6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1" name="直線コネクタ 7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2" name="直線コネクタ 7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73" name="図 7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87019" y="3227237"/>
            <a:ext cx="482540" cy="1722666"/>
          </a:xfrm>
          <a:prstGeom prst="rect">
            <a:avLst/>
          </a:prstGeom>
        </p:spPr>
      </p:pic>
      <p:sp>
        <p:nvSpPr>
          <p:cNvPr id="74" name="テキスト プレースホルダー 5"/>
          <p:cNvSpPr>
            <a:spLocks noGrp="1"/>
          </p:cNvSpPr>
          <p:nvPr>
            <p:ph type="body" sz="quarter" idx="24" hasCustomPrompt="1"/>
          </p:nvPr>
        </p:nvSpPr>
        <p:spPr>
          <a:xfrm>
            <a:off x="11686081" y="3748846"/>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75" name="テキスト プレースホルダー 5"/>
          <p:cNvSpPr>
            <a:spLocks noGrp="1"/>
          </p:cNvSpPr>
          <p:nvPr>
            <p:ph type="body" sz="quarter" idx="25" hasCustomPrompt="1"/>
          </p:nvPr>
        </p:nvSpPr>
        <p:spPr>
          <a:xfrm>
            <a:off x="9123688" y="3750215"/>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76" name="テキスト プレースホルダー 5"/>
          <p:cNvSpPr>
            <a:spLocks noGrp="1"/>
          </p:cNvSpPr>
          <p:nvPr>
            <p:ph type="body" sz="quarter" idx="26" hasCustomPrompt="1"/>
          </p:nvPr>
        </p:nvSpPr>
        <p:spPr>
          <a:xfrm>
            <a:off x="11674108" y="4538514"/>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77" name="二等辺三角形 10"/>
          <p:cNvSpPr/>
          <p:nvPr userDrawn="1"/>
        </p:nvSpPr>
        <p:spPr>
          <a:xfrm rot="5400000">
            <a:off x="13841377" y="3927821"/>
            <a:ext cx="899888" cy="5469557"/>
          </a:xfrm>
          <a:custGeom>
            <a:avLst/>
            <a:gdLst/>
            <a:ahLst/>
            <a:cxnLst/>
            <a:rect l="l" t="t" r="r" b="b"/>
            <a:pathLst>
              <a:path w="899888" h="5469558">
                <a:moveTo>
                  <a:pt x="0" y="5469558"/>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469558"/>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78" name="グループ化 77"/>
          <p:cNvGrpSpPr/>
          <p:nvPr userDrawn="1"/>
        </p:nvGrpSpPr>
        <p:grpSpPr>
          <a:xfrm>
            <a:off x="11686084" y="6322874"/>
            <a:ext cx="5128896" cy="663576"/>
            <a:chOff x="2539364" y="3126253"/>
            <a:chExt cx="5128897" cy="663576"/>
          </a:xfrm>
        </p:grpSpPr>
        <p:cxnSp>
          <p:nvCxnSpPr>
            <p:cNvPr id="79" name="直線コネクタ 78"/>
            <p:cNvCxnSpPr/>
            <p:nvPr/>
          </p:nvCxnSpPr>
          <p:spPr>
            <a:xfrm>
              <a:off x="2539364" y="3126253"/>
              <a:ext cx="478218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a:off x="2539364" y="3789828"/>
              <a:ext cx="4782187"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83" name="図 8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587019" y="5801267"/>
            <a:ext cx="482540" cy="1722666"/>
          </a:xfrm>
          <a:prstGeom prst="rect">
            <a:avLst/>
          </a:prstGeom>
        </p:spPr>
      </p:pic>
      <p:sp>
        <p:nvSpPr>
          <p:cNvPr id="84" name="テキスト プレースホルダー 5"/>
          <p:cNvSpPr>
            <a:spLocks noGrp="1"/>
          </p:cNvSpPr>
          <p:nvPr>
            <p:ph type="body" sz="quarter" idx="27" hasCustomPrompt="1"/>
          </p:nvPr>
        </p:nvSpPr>
        <p:spPr>
          <a:xfrm>
            <a:off x="11686081" y="6322876"/>
            <a:ext cx="4782186"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85" name="テキスト プレースホルダー 5"/>
          <p:cNvSpPr>
            <a:spLocks noGrp="1"/>
          </p:cNvSpPr>
          <p:nvPr>
            <p:ph type="body" sz="quarter" idx="28" hasCustomPrompt="1"/>
          </p:nvPr>
        </p:nvSpPr>
        <p:spPr>
          <a:xfrm>
            <a:off x="9123688" y="6324245"/>
            <a:ext cx="2432854"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00:00 - 00:00</a:t>
            </a:r>
            <a:endParaRPr kumimoji="1" lang="ja-JP" altLang="en-US" dirty="0"/>
          </a:p>
        </p:txBody>
      </p:sp>
      <p:sp>
        <p:nvSpPr>
          <p:cNvPr id="86" name="テキスト プレースホルダー 5"/>
          <p:cNvSpPr>
            <a:spLocks noGrp="1"/>
          </p:cNvSpPr>
          <p:nvPr>
            <p:ph type="body" sz="quarter" idx="29" hasCustomPrompt="1"/>
          </p:nvPr>
        </p:nvSpPr>
        <p:spPr>
          <a:xfrm>
            <a:off x="11674108" y="7112544"/>
            <a:ext cx="4895758" cy="101825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Tree>
    <p:extLst>
      <p:ext uri="{BB962C8B-B14F-4D97-AF65-F5344CB8AC3E}">
        <p14:creationId xmlns:p14="http://schemas.microsoft.com/office/powerpoint/2010/main" val="4213957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decel="100000" fill="hold" grpId="0" nodeType="after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250"/>
                                        <p:tgtEl>
                                          <p:spTgt spid="13"/>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 presetClass="entr" presetSubtype="2" decel="100000" fill="hold" grpId="0" nodeType="withEffect">
                                  <p:stCondLst>
                                    <p:cond delay="500"/>
                                  </p:stCondLst>
                                  <p:childTnLst>
                                    <p:set>
                                      <p:cBhvr>
                                        <p:cTn id="25" dur="1" fill="hold">
                                          <p:stCondLst>
                                            <p:cond delay="0"/>
                                          </p:stCondLst>
                                        </p:cTn>
                                        <p:tgtEl>
                                          <p:spTgt spid="14">
                                            <p:txEl>
                                              <p:pRg st="0" end="0"/>
                                            </p:txEl>
                                          </p:spTgt>
                                        </p:tgtEl>
                                        <p:attrNameLst>
                                          <p:attrName>style.visibility</p:attrName>
                                        </p:attrNameLst>
                                      </p:cBhvr>
                                      <p:to>
                                        <p:strVal val="visible"/>
                                      </p:to>
                                    </p:set>
                                    <p:anim calcmode="lin" valueType="num">
                                      <p:cBhvr additive="base">
                                        <p:cTn id="26" dur="1000" fill="hold"/>
                                        <p:tgtEl>
                                          <p:spTgt spid="14">
                                            <p:txEl>
                                              <p:pRg st="0" end="0"/>
                                            </p:txEl>
                                          </p:spTgt>
                                        </p:tgtEl>
                                        <p:attrNameLst>
                                          <p:attrName>ppt_x</p:attrName>
                                        </p:attrNameLst>
                                      </p:cBhvr>
                                      <p:tavLst>
                                        <p:tav tm="0">
                                          <p:val>
                                            <p:strVal val="1+#ppt_w/2"/>
                                          </p:val>
                                        </p:tav>
                                        <p:tav tm="100000">
                                          <p:val>
                                            <p:strVal val="#ppt_x"/>
                                          </p:val>
                                        </p:tav>
                                      </p:tavLst>
                                    </p:anim>
                                    <p:anim calcmode="lin" valueType="num">
                                      <p:cBhvr additive="base">
                                        <p:cTn id="27" dur="1000" fill="hold"/>
                                        <p:tgtEl>
                                          <p:spTgt spid="14">
                                            <p:txEl>
                                              <p:pRg st="0" end="0"/>
                                            </p:txEl>
                                          </p:spTgt>
                                        </p:tgtEl>
                                        <p:attrNameLst>
                                          <p:attrName>ppt_y</p:attrName>
                                        </p:attrNameLst>
                                      </p:cBhvr>
                                      <p:tavLst>
                                        <p:tav tm="0">
                                          <p:val>
                                            <p:strVal val="#ppt_y"/>
                                          </p:val>
                                        </p:tav>
                                        <p:tav tm="100000">
                                          <p:val>
                                            <p:strVal val="#ppt_y"/>
                                          </p:val>
                                        </p:tav>
                                      </p:tavLst>
                                    </p:anim>
                                  </p:childTnLst>
                                </p:cTn>
                              </p:par>
                              <p:par>
                                <p:cTn id="28" presetID="10" presetClass="entr" presetSubtype="0" fill="hold" grpId="1" nodeType="withEffect">
                                  <p:stCondLst>
                                    <p:cond delay="1000"/>
                                  </p:stCondLst>
                                  <p:childTnLst>
                                    <p:set>
                                      <p:cBhvr>
                                        <p:cTn id="29" dur="1" fill="hold">
                                          <p:stCondLst>
                                            <p:cond delay="0"/>
                                          </p:stCondLst>
                                        </p:cTn>
                                        <p:tgtEl>
                                          <p:spTgt spid="14">
                                            <p:txEl>
                                              <p:pRg st="0" end="0"/>
                                            </p:txEl>
                                          </p:spTgt>
                                        </p:tgtEl>
                                        <p:attrNameLst>
                                          <p:attrName>style.visibility</p:attrName>
                                        </p:attrNameLst>
                                      </p:cBhvr>
                                      <p:to>
                                        <p:strVal val="visible"/>
                                      </p:to>
                                    </p:set>
                                    <p:animEffect transition="in" filter="fade">
                                      <p:cBhvr>
                                        <p:cTn id="30" dur="500"/>
                                        <p:tgtEl>
                                          <p:spTgt spid="14">
                                            <p:txEl>
                                              <p:pRg st="0" end="0"/>
                                            </p:txEl>
                                          </p:spTgt>
                                        </p:tgtEl>
                                      </p:cBhvr>
                                    </p:animEffect>
                                  </p:childTnLst>
                                </p:cTn>
                              </p:par>
                              <p:par>
                                <p:cTn id="31" presetID="1" presetClass="exit" presetSubtype="0" fill="hold" grpId="2" nodeType="withEffect">
                                  <p:stCondLst>
                                    <p:cond delay="500"/>
                                  </p:stCondLst>
                                  <p:childTnLst>
                                    <p:set>
                                      <p:cBhvr>
                                        <p:cTn id="32" dur="1" fill="hold">
                                          <p:stCondLst>
                                            <p:cond delay="0"/>
                                          </p:stCondLst>
                                        </p:cTn>
                                        <p:tgtEl>
                                          <p:spTgt spid="14">
                                            <p:txEl>
                                              <p:pRg st="0" end="0"/>
                                            </p:txEl>
                                          </p:spTgt>
                                        </p:tgtEl>
                                        <p:attrNameLst>
                                          <p:attrName>style.visibility</p:attrName>
                                        </p:attrNameLst>
                                      </p:cBhvr>
                                      <p:to>
                                        <p:strVal val="hidden"/>
                                      </p:to>
                                    </p:set>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16">
                                            <p:txEl>
                                              <p:pRg st="0" end="0"/>
                                            </p:txEl>
                                          </p:spTgt>
                                        </p:tgtEl>
                                        <p:attrNameLst>
                                          <p:attrName>style.visibility</p:attrName>
                                        </p:attrNameLst>
                                      </p:cBhvr>
                                      <p:to>
                                        <p:strVal val="visible"/>
                                      </p:to>
                                    </p:set>
                                    <p:animEffect transition="in" filter="wipe(left)">
                                      <p:cBhvr>
                                        <p:cTn id="36" dur="500"/>
                                        <p:tgtEl>
                                          <p:spTgt spid="16">
                                            <p:txEl>
                                              <p:pRg st="0" end="0"/>
                                            </p:txEl>
                                          </p:spTgt>
                                        </p:tgtEl>
                                      </p:cBhvr>
                                    </p:animEffect>
                                  </p:childTnLst>
                                </p:cTn>
                              </p:par>
                            </p:childTnLst>
                          </p:cTn>
                        </p:par>
                        <p:par>
                          <p:cTn id="37" fill="hold">
                            <p:stCondLst>
                              <p:cond delay="3000"/>
                            </p:stCondLst>
                            <p:childTnLst>
                              <p:par>
                                <p:cTn id="38" presetID="2" presetClass="entr" presetSubtype="8" decel="100000" fill="hold" grpId="0" nodeType="afterEffect">
                                  <p:stCondLst>
                                    <p:cond delay="0"/>
                                  </p:stCondLst>
                                  <p:childTnLst>
                                    <p:set>
                                      <p:cBhvr>
                                        <p:cTn id="39" dur="1" fill="hold">
                                          <p:stCondLst>
                                            <p:cond delay="0"/>
                                          </p:stCondLst>
                                        </p:cTn>
                                        <p:tgtEl>
                                          <p:spTgt spid="25">
                                            <p:txEl>
                                              <p:pRg st="0" end="0"/>
                                            </p:txEl>
                                          </p:spTgt>
                                        </p:tgtEl>
                                        <p:attrNameLst>
                                          <p:attrName>style.visibility</p:attrName>
                                        </p:attrNameLst>
                                      </p:cBhvr>
                                      <p:to>
                                        <p:strVal val="visible"/>
                                      </p:to>
                                    </p:set>
                                    <p:anim calcmode="lin" valueType="num">
                                      <p:cBhvr additive="base">
                                        <p:cTn id="40" dur="500" fill="hold"/>
                                        <p:tgtEl>
                                          <p:spTgt spid="25">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up)">
                                      <p:cBhvr>
                                        <p:cTn id="45" dur="250"/>
                                        <p:tgtEl>
                                          <p:spTgt spid="23"/>
                                        </p:tgtEl>
                                      </p:cBhvr>
                                    </p:animEffect>
                                  </p:childTnLst>
                                </p:cTn>
                              </p:par>
                              <p:par>
                                <p:cTn id="46" presetID="22" presetClass="entr" presetSubtype="8" fill="hold" grpId="0" nodeType="withEffect">
                                  <p:stCondLst>
                                    <p:cond delay="25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par>
                                <p:cTn id="49" presetID="22" presetClass="entr" presetSubtype="8" fill="hold" nodeType="withEffect">
                                  <p:stCondLst>
                                    <p:cond delay="500"/>
                                  </p:stCondLst>
                                  <p:childTnLst>
                                    <p:set>
                                      <p:cBhvr>
                                        <p:cTn id="50" dur="1" fill="hold">
                                          <p:stCondLst>
                                            <p:cond delay="0"/>
                                          </p:stCondLst>
                                        </p:cTn>
                                        <p:tgtEl>
                                          <p:spTgt spid="18"/>
                                        </p:tgtEl>
                                        <p:attrNameLst>
                                          <p:attrName>style.visibility</p:attrName>
                                        </p:attrNameLst>
                                      </p:cBhvr>
                                      <p:to>
                                        <p:strVal val="visible"/>
                                      </p:to>
                                    </p:set>
                                    <p:animEffect transition="in" filter="wipe(left)">
                                      <p:cBhvr>
                                        <p:cTn id="51" dur="500"/>
                                        <p:tgtEl>
                                          <p:spTgt spid="18"/>
                                        </p:tgtEl>
                                      </p:cBhvr>
                                    </p:animEffect>
                                  </p:childTnLst>
                                </p:cTn>
                              </p:par>
                              <p:par>
                                <p:cTn id="52" presetID="2" presetClass="entr" presetSubtype="2" decel="100000" fill="hold" grpId="0" nodeType="withEffect">
                                  <p:stCondLst>
                                    <p:cond delay="50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1000" fill="hold"/>
                                        <p:tgtEl>
                                          <p:spTgt spid="24">
                                            <p:txEl>
                                              <p:pRg st="0" end="0"/>
                                            </p:txEl>
                                          </p:spTgt>
                                        </p:tgtEl>
                                        <p:attrNameLst>
                                          <p:attrName>ppt_x</p:attrName>
                                        </p:attrNameLst>
                                      </p:cBhvr>
                                      <p:tavLst>
                                        <p:tav tm="0">
                                          <p:val>
                                            <p:strVal val="1+#ppt_w/2"/>
                                          </p:val>
                                        </p:tav>
                                        <p:tav tm="100000">
                                          <p:val>
                                            <p:strVal val="#ppt_x"/>
                                          </p:val>
                                        </p:tav>
                                      </p:tavLst>
                                    </p:anim>
                                    <p:anim calcmode="lin" valueType="num">
                                      <p:cBhvr additive="base">
                                        <p:cTn id="55" dur="1000" fill="hold"/>
                                        <p:tgtEl>
                                          <p:spTgt spid="24">
                                            <p:txEl>
                                              <p:pRg st="0" end="0"/>
                                            </p:txEl>
                                          </p:spTgt>
                                        </p:tgtEl>
                                        <p:attrNameLst>
                                          <p:attrName>ppt_y</p:attrName>
                                        </p:attrNameLst>
                                      </p:cBhvr>
                                      <p:tavLst>
                                        <p:tav tm="0">
                                          <p:val>
                                            <p:strVal val="#ppt_y"/>
                                          </p:val>
                                        </p:tav>
                                        <p:tav tm="100000">
                                          <p:val>
                                            <p:strVal val="#ppt_y"/>
                                          </p:val>
                                        </p:tav>
                                      </p:tavLst>
                                    </p:anim>
                                  </p:childTnLst>
                                </p:cTn>
                              </p:par>
                              <p:par>
                                <p:cTn id="56" presetID="10" presetClass="entr" presetSubtype="0" fill="hold" grpId="1" nodeType="withEffect">
                                  <p:stCondLst>
                                    <p:cond delay="1000"/>
                                  </p:stCondLst>
                                  <p:childTnLst>
                                    <p:set>
                                      <p:cBhvr>
                                        <p:cTn id="57" dur="1" fill="hold">
                                          <p:stCondLst>
                                            <p:cond delay="0"/>
                                          </p:stCondLst>
                                        </p:cTn>
                                        <p:tgtEl>
                                          <p:spTgt spid="24">
                                            <p:txEl>
                                              <p:pRg st="0" end="0"/>
                                            </p:txEl>
                                          </p:spTgt>
                                        </p:tgtEl>
                                        <p:attrNameLst>
                                          <p:attrName>style.visibility</p:attrName>
                                        </p:attrNameLst>
                                      </p:cBhvr>
                                      <p:to>
                                        <p:strVal val="visible"/>
                                      </p:to>
                                    </p:set>
                                    <p:animEffect transition="in" filter="fade">
                                      <p:cBhvr>
                                        <p:cTn id="58" dur="500"/>
                                        <p:tgtEl>
                                          <p:spTgt spid="24">
                                            <p:txEl>
                                              <p:pRg st="0" end="0"/>
                                            </p:txEl>
                                          </p:spTgt>
                                        </p:tgtEl>
                                      </p:cBhvr>
                                    </p:animEffect>
                                  </p:childTnLst>
                                </p:cTn>
                              </p:par>
                              <p:par>
                                <p:cTn id="59" presetID="1" presetClass="exit" presetSubtype="0" fill="hold" grpId="2" nodeType="withEffect">
                                  <p:stCondLst>
                                    <p:cond delay="500"/>
                                  </p:stCondLst>
                                  <p:childTnLst>
                                    <p:set>
                                      <p:cBhvr>
                                        <p:cTn id="60" dur="1" fill="hold">
                                          <p:stCondLst>
                                            <p:cond delay="0"/>
                                          </p:stCondLst>
                                        </p:cTn>
                                        <p:tgtEl>
                                          <p:spTgt spid="24">
                                            <p:txEl>
                                              <p:pRg st="0" end="0"/>
                                            </p:txEl>
                                          </p:spTgt>
                                        </p:tgtEl>
                                        <p:attrNameLst>
                                          <p:attrName>style.visibility</p:attrName>
                                        </p:attrNameLst>
                                      </p:cBhvr>
                                      <p:to>
                                        <p:strVal val="hidden"/>
                                      </p:to>
                                    </p:se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6">
                                            <p:txEl>
                                              <p:pRg st="0" end="0"/>
                                            </p:txEl>
                                          </p:spTgt>
                                        </p:tgtEl>
                                        <p:attrNameLst>
                                          <p:attrName>style.visibility</p:attrName>
                                        </p:attrNameLst>
                                      </p:cBhvr>
                                      <p:to>
                                        <p:strVal val="visible"/>
                                      </p:to>
                                    </p:set>
                                    <p:animEffect transition="in" filter="wipe(left)">
                                      <p:cBhvr>
                                        <p:cTn id="64" dur="500"/>
                                        <p:tgtEl>
                                          <p:spTgt spid="26">
                                            <p:txEl>
                                              <p:pRg st="0" end="0"/>
                                            </p:txEl>
                                          </p:spTgt>
                                        </p:tgtEl>
                                      </p:cBhvr>
                                    </p:animEffect>
                                  </p:childTnLst>
                                </p:cTn>
                              </p:par>
                            </p:childTnLst>
                          </p:cTn>
                        </p:par>
                        <p:par>
                          <p:cTn id="65" fill="hold">
                            <p:stCondLst>
                              <p:cond delay="5500"/>
                            </p:stCondLst>
                            <p:childTnLst>
                              <p:par>
                                <p:cTn id="66" presetID="2" presetClass="entr" presetSubtype="8" decel="100000" fill="hold" grpId="0" nodeType="afterEffect">
                                  <p:stCondLst>
                                    <p:cond delay="0"/>
                                  </p:stCondLst>
                                  <p:childTnLst>
                                    <p:set>
                                      <p:cBhvr>
                                        <p:cTn id="67" dur="1" fill="hold">
                                          <p:stCondLst>
                                            <p:cond delay="0"/>
                                          </p:stCondLst>
                                        </p:cTn>
                                        <p:tgtEl>
                                          <p:spTgt spid="75">
                                            <p:txEl>
                                              <p:pRg st="0" end="0"/>
                                            </p:txEl>
                                          </p:spTgt>
                                        </p:tgtEl>
                                        <p:attrNameLst>
                                          <p:attrName>style.visibility</p:attrName>
                                        </p:attrNameLst>
                                      </p:cBhvr>
                                      <p:to>
                                        <p:strVal val="visible"/>
                                      </p:to>
                                    </p:set>
                                    <p:anim calcmode="lin" valueType="num">
                                      <p:cBhvr additive="base">
                                        <p:cTn id="68" dur="500" fill="hold"/>
                                        <p:tgtEl>
                                          <p:spTgt spid="75">
                                            <p:txEl>
                                              <p:pRg st="0" end="0"/>
                                            </p:txEl>
                                          </p:spTgt>
                                        </p:tgtEl>
                                        <p:attrNameLst>
                                          <p:attrName>ppt_x</p:attrName>
                                        </p:attrNameLst>
                                      </p:cBhvr>
                                      <p:tavLst>
                                        <p:tav tm="0">
                                          <p:val>
                                            <p:strVal val="0-#ppt_w/2"/>
                                          </p:val>
                                        </p:tav>
                                        <p:tav tm="100000">
                                          <p:val>
                                            <p:strVal val="#ppt_x"/>
                                          </p:val>
                                        </p:tav>
                                      </p:tavLst>
                                    </p:anim>
                                    <p:anim calcmode="lin" valueType="num">
                                      <p:cBhvr additive="base">
                                        <p:cTn id="69" dur="500" fill="hold"/>
                                        <p:tgtEl>
                                          <p:spTgt spid="75">
                                            <p:txEl>
                                              <p:pRg st="0" end="0"/>
                                            </p:txEl>
                                          </p:spTgt>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1" fill="hold" nodeType="afterEffect">
                                  <p:stCondLst>
                                    <p:cond delay="0"/>
                                  </p:stCondLst>
                                  <p:childTnLst>
                                    <p:set>
                                      <p:cBhvr>
                                        <p:cTn id="72" dur="1" fill="hold">
                                          <p:stCondLst>
                                            <p:cond delay="0"/>
                                          </p:stCondLst>
                                        </p:cTn>
                                        <p:tgtEl>
                                          <p:spTgt spid="73"/>
                                        </p:tgtEl>
                                        <p:attrNameLst>
                                          <p:attrName>style.visibility</p:attrName>
                                        </p:attrNameLst>
                                      </p:cBhvr>
                                      <p:to>
                                        <p:strVal val="visible"/>
                                      </p:to>
                                    </p:set>
                                    <p:animEffect transition="in" filter="wipe(up)">
                                      <p:cBhvr>
                                        <p:cTn id="73" dur="250"/>
                                        <p:tgtEl>
                                          <p:spTgt spid="73"/>
                                        </p:tgtEl>
                                      </p:cBhvr>
                                    </p:animEffect>
                                  </p:childTnLst>
                                </p:cTn>
                              </p:par>
                              <p:par>
                                <p:cTn id="74" presetID="22" presetClass="entr" presetSubtype="8" fill="hold" grpId="0" nodeType="withEffect">
                                  <p:stCondLst>
                                    <p:cond delay="250"/>
                                  </p:stCondLst>
                                  <p:childTnLst>
                                    <p:set>
                                      <p:cBhvr>
                                        <p:cTn id="75" dur="1" fill="hold">
                                          <p:stCondLst>
                                            <p:cond delay="0"/>
                                          </p:stCondLst>
                                        </p:cTn>
                                        <p:tgtEl>
                                          <p:spTgt spid="67"/>
                                        </p:tgtEl>
                                        <p:attrNameLst>
                                          <p:attrName>style.visibility</p:attrName>
                                        </p:attrNameLst>
                                      </p:cBhvr>
                                      <p:to>
                                        <p:strVal val="visible"/>
                                      </p:to>
                                    </p:set>
                                    <p:animEffect transition="in" filter="wipe(left)">
                                      <p:cBhvr>
                                        <p:cTn id="76" dur="500"/>
                                        <p:tgtEl>
                                          <p:spTgt spid="67"/>
                                        </p:tgtEl>
                                      </p:cBhvr>
                                    </p:animEffect>
                                  </p:childTnLst>
                                </p:cTn>
                              </p:par>
                              <p:par>
                                <p:cTn id="77" presetID="22" presetClass="entr" presetSubtype="8" fill="hold" nodeType="withEffect">
                                  <p:stCondLst>
                                    <p:cond delay="500"/>
                                  </p:stCondLst>
                                  <p:childTnLst>
                                    <p:set>
                                      <p:cBhvr>
                                        <p:cTn id="78" dur="1" fill="hold">
                                          <p:stCondLst>
                                            <p:cond delay="0"/>
                                          </p:stCondLst>
                                        </p:cTn>
                                        <p:tgtEl>
                                          <p:spTgt spid="68"/>
                                        </p:tgtEl>
                                        <p:attrNameLst>
                                          <p:attrName>style.visibility</p:attrName>
                                        </p:attrNameLst>
                                      </p:cBhvr>
                                      <p:to>
                                        <p:strVal val="visible"/>
                                      </p:to>
                                    </p:set>
                                    <p:animEffect transition="in" filter="wipe(left)">
                                      <p:cBhvr>
                                        <p:cTn id="79" dur="500"/>
                                        <p:tgtEl>
                                          <p:spTgt spid="68"/>
                                        </p:tgtEl>
                                      </p:cBhvr>
                                    </p:animEffect>
                                  </p:childTnLst>
                                </p:cTn>
                              </p:par>
                              <p:par>
                                <p:cTn id="80" presetID="2" presetClass="entr" presetSubtype="2" decel="100000" fill="hold" grpId="0" nodeType="withEffect">
                                  <p:stCondLst>
                                    <p:cond delay="500"/>
                                  </p:stCondLst>
                                  <p:childTnLst>
                                    <p:set>
                                      <p:cBhvr>
                                        <p:cTn id="81" dur="1" fill="hold">
                                          <p:stCondLst>
                                            <p:cond delay="0"/>
                                          </p:stCondLst>
                                        </p:cTn>
                                        <p:tgtEl>
                                          <p:spTgt spid="74">
                                            <p:txEl>
                                              <p:pRg st="0" end="0"/>
                                            </p:txEl>
                                          </p:spTgt>
                                        </p:tgtEl>
                                        <p:attrNameLst>
                                          <p:attrName>style.visibility</p:attrName>
                                        </p:attrNameLst>
                                      </p:cBhvr>
                                      <p:to>
                                        <p:strVal val="visible"/>
                                      </p:to>
                                    </p:set>
                                    <p:anim calcmode="lin" valueType="num">
                                      <p:cBhvr additive="base">
                                        <p:cTn id="82" dur="1000" fill="hold"/>
                                        <p:tgtEl>
                                          <p:spTgt spid="74">
                                            <p:txEl>
                                              <p:pRg st="0" end="0"/>
                                            </p:txEl>
                                          </p:spTgt>
                                        </p:tgtEl>
                                        <p:attrNameLst>
                                          <p:attrName>ppt_x</p:attrName>
                                        </p:attrNameLst>
                                      </p:cBhvr>
                                      <p:tavLst>
                                        <p:tav tm="0">
                                          <p:val>
                                            <p:strVal val="1+#ppt_w/2"/>
                                          </p:val>
                                        </p:tav>
                                        <p:tav tm="100000">
                                          <p:val>
                                            <p:strVal val="#ppt_x"/>
                                          </p:val>
                                        </p:tav>
                                      </p:tavLst>
                                    </p:anim>
                                    <p:anim calcmode="lin" valueType="num">
                                      <p:cBhvr additive="base">
                                        <p:cTn id="83" dur="1000" fill="hold"/>
                                        <p:tgtEl>
                                          <p:spTgt spid="74">
                                            <p:txEl>
                                              <p:pRg st="0" end="0"/>
                                            </p:txEl>
                                          </p:spTgt>
                                        </p:tgtEl>
                                        <p:attrNameLst>
                                          <p:attrName>ppt_y</p:attrName>
                                        </p:attrNameLst>
                                      </p:cBhvr>
                                      <p:tavLst>
                                        <p:tav tm="0">
                                          <p:val>
                                            <p:strVal val="#ppt_y"/>
                                          </p:val>
                                        </p:tav>
                                        <p:tav tm="100000">
                                          <p:val>
                                            <p:strVal val="#ppt_y"/>
                                          </p:val>
                                        </p:tav>
                                      </p:tavLst>
                                    </p:anim>
                                  </p:childTnLst>
                                </p:cTn>
                              </p:par>
                              <p:par>
                                <p:cTn id="84" presetID="10" presetClass="entr" presetSubtype="0" fill="hold" grpId="1" nodeType="withEffect">
                                  <p:stCondLst>
                                    <p:cond delay="1000"/>
                                  </p:stCondLst>
                                  <p:childTnLst>
                                    <p:set>
                                      <p:cBhvr>
                                        <p:cTn id="85" dur="1" fill="hold">
                                          <p:stCondLst>
                                            <p:cond delay="0"/>
                                          </p:stCondLst>
                                        </p:cTn>
                                        <p:tgtEl>
                                          <p:spTgt spid="74">
                                            <p:txEl>
                                              <p:pRg st="0" end="0"/>
                                            </p:txEl>
                                          </p:spTgt>
                                        </p:tgtEl>
                                        <p:attrNameLst>
                                          <p:attrName>style.visibility</p:attrName>
                                        </p:attrNameLst>
                                      </p:cBhvr>
                                      <p:to>
                                        <p:strVal val="visible"/>
                                      </p:to>
                                    </p:set>
                                    <p:animEffect transition="in" filter="fade">
                                      <p:cBhvr>
                                        <p:cTn id="86" dur="500"/>
                                        <p:tgtEl>
                                          <p:spTgt spid="74">
                                            <p:txEl>
                                              <p:pRg st="0" end="0"/>
                                            </p:txEl>
                                          </p:spTgt>
                                        </p:tgtEl>
                                      </p:cBhvr>
                                    </p:animEffect>
                                  </p:childTnLst>
                                </p:cTn>
                              </p:par>
                              <p:par>
                                <p:cTn id="87" presetID="1" presetClass="exit" presetSubtype="0" fill="hold" grpId="2" nodeType="withEffect">
                                  <p:stCondLst>
                                    <p:cond delay="500"/>
                                  </p:stCondLst>
                                  <p:childTnLst>
                                    <p:set>
                                      <p:cBhvr>
                                        <p:cTn id="88" dur="1" fill="hold">
                                          <p:stCondLst>
                                            <p:cond delay="0"/>
                                          </p:stCondLst>
                                        </p:cTn>
                                        <p:tgtEl>
                                          <p:spTgt spid="74">
                                            <p:txEl>
                                              <p:pRg st="0" end="0"/>
                                            </p:txEl>
                                          </p:spTgt>
                                        </p:tgtEl>
                                        <p:attrNameLst>
                                          <p:attrName>style.visibility</p:attrName>
                                        </p:attrNameLst>
                                      </p:cBhvr>
                                      <p:to>
                                        <p:strVal val="hidden"/>
                                      </p:to>
                                    </p:set>
                                  </p:childTnLst>
                                </p:cTn>
                              </p:par>
                            </p:childTnLst>
                          </p:cTn>
                        </p:par>
                        <p:par>
                          <p:cTn id="89" fill="hold">
                            <p:stCondLst>
                              <p:cond delay="7500"/>
                            </p:stCondLst>
                            <p:childTnLst>
                              <p:par>
                                <p:cTn id="90" presetID="22" presetClass="entr" presetSubtype="8" fill="hold" grpId="0" nodeType="afterEffect">
                                  <p:stCondLst>
                                    <p:cond delay="0"/>
                                  </p:stCondLst>
                                  <p:childTnLst>
                                    <p:set>
                                      <p:cBhvr>
                                        <p:cTn id="91" dur="1" fill="hold">
                                          <p:stCondLst>
                                            <p:cond delay="0"/>
                                          </p:stCondLst>
                                        </p:cTn>
                                        <p:tgtEl>
                                          <p:spTgt spid="76">
                                            <p:txEl>
                                              <p:pRg st="0" end="0"/>
                                            </p:txEl>
                                          </p:spTgt>
                                        </p:tgtEl>
                                        <p:attrNameLst>
                                          <p:attrName>style.visibility</p:attrName>
                                        </p:attrNameLst>
                                      </p:cBhvr>
                                      <p:to>
                                        <p:strVal val="visible"/>
                                      </p:to>
                                    </p:set>
                                    <p:animEffect transition="in" filter="wipe(left)">
                                      <p:cBhvr>
                                        <p:cTn id="92" dur="500"/>
                                        <p:tgtEl>
                                          <p:spTgt spid="76">
                                            <p:txEl>
                                              <p:pRg st="0" end="0"/>
                                            </p:txEl>
                                          </p:spTgt>
                                        </p:tgtEl>
                                      </p:cBhvr>
                                    </p:animEffect>
                                  </p:childTnLst>
                                </p:cTn>
                              </p:par>
                            </p:childTnLst>
                          </p:cTn>
                        </p:par>
                        <p:par>
                          <p:cTn id="93" fill="hold">
                            <p:stCondLst>
                              <p:cond delay="8000"/>
                            </p:stCondLst>
                            <p:childTnLst>
                              <p:par>
                                <p:cTn id="94" presetID="2" presetClass="entr" presetSubtype="8" decel="100000" fill="hold" grpId="0" nodeType="afterEffect">
                                  <p:stCondLst>
                                    <p:cond delay="0"/>
                                  </p:stCondLst>
                                  <p:childTnLst>
                                    <p:set>
                                      <p:cBhvr>
                                        <p:cTn id="95" dur="1" fill="hold">
                                          <p:stCondLst>
                                            <p:cond delay="0"/>
                                          </p:stCondLst>
                                        </p:cTn>
                                        <p:tgtEl>
                                          <p:spTgt spid="85">
                                            <p:txEl>
                                              <p:pRg st="0" end="0"/>
                                            </p:txEl>
                                          </p:spTgt>
                                        </p:tgtEl>
                                        <p:attrNameLst>
                                          <p:attrName>style.visibility</p:attrName>
                                        </p:attrNameLst>
                                      </p:cBhvr>
                                      <p:to>
                                        <p:strVal val="visible"/>
                                      </p:to>
                                    </p:set>
                                    <p:anim calcmode="lin" valueType="num">
                                      <p:cBhvr additive="base">
                                        <p:cTn id="96" dur="500" fill="hold"/>
                                        <p:tgtEl>
                                          <p:spTgt spid="85">
                                            <p:txEl>
                                              <p:pRg st="0" end="0"/>
                                            </p:txEl>
                                          </p:spTgt>
                                        </p:tgtEl>
                                        <p:attrNameLst>
                                          <p:attrName>ppt_x</p:attrName>
                                        </p:attrNameLst>
                                      </p:cBhvr>
                                      <p:tavLst>
                                        <p:tav tm="0">
                                          <p:val>
                                            <p:strVal val="0-#ppt_w/2"/>
                                          </p:val>
                                        </p:tav>
                                        <p:tav tm="100000">
                                          <p:val>
                                            <p:strVal val="#ppt_x"/>
                                          </p:val>
                                        </p:tav>
                                      </p:tavLst>
                                    </p:anim>
                                    <p:anim calcmode="lin" valueType="num">
                                      <p:cBhvr additive="base">
                                        <p:cTn id="97" dur="500" fill="hold"/>
                                        <p:tgtEl>
                                          <p:spTgt spid="85">
                                            <p:txEl>
                                              <p:pRg st="0" end="0"/>
                                            </p:txEl>
                                          </p:spTgt>
                                        </p:tgtEl>
                                        <p:attrNameLst>
                                          <p:attrName>ppt_y</p:attrName>
                                        </p:attrNameLst>
                                      </p:cBhvr>
                                      <p:tavLst>
                                        <p:tav tm="0">
                                          <p:val>
                                            <p:strVal val="#ppt_y"/>
                                          </p:val>
                                        </p:tav>
                                        <p:tav tm="100000">
                                          <p:val>
                                            <p:strVal val="#ppt_y"/>
                                          </p:val>
                                        </p:tav>
                                      </p:tavLst>
                                    </p:anim>
                                  </p:childTnLst>
                                </p:cTn>
                              </p:par>
                            </p:childTnLst>
                          </p:cTn>
                        </p:par>
                        <p:par>
                          <p:cTn id="98" fill="hold">
                            <p:stCondLst>
                              <p:cond delay="8500"/>
                            </p:stCondLst>
                            <p:childTnLst>
                              <p:par>
                                <p:cTn id="99" presetID="22" presetClass="entr" presetSubtype="1" fill="hold"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wipe(up)">
                                      <p:cBhvr>
                                        <p:cTn id="101" dur="250"/>
                                        <p:tgtEl>
                                          <p:spTgt spid="83"/>
                                        </p:tgtEl>
                                      </p:cBhvr>
                                    </p:animEffect>
                                  </p:childTnLst>
                                </p:cTn>
                              </p:par>
                              <p:par>
                                <p:cTn id="102" presetID="22" presetClass="entr" presetSubtype="8" fill="hold" grpId="0" nodeType="withEffect">
                                  <p:stCondLst>
                                    <p:cond delay="250"/>
                                  </p:stCondLst>
                                  <p:childTnLst>
                                    <p:set>
                                      <p:cBhvr>
                                        <p:cTn id="103" dur="1" fill="hold">
                                          <p:stCondLst>
                                            <p:cond delay="0"/>
                                          </p:stCondLst>
                                        </p:cTn>
                                        <p:tgtEl>
                                          <p:spTgt spid="77"/>
                                        </p:tgtEl>
                                        <p:attrNameLst>
                                          <p:attrName>style.visibility</p:attrName>
                                        </p:attrNameLst>
                                      </p:cBhvr>
                                      <p:to>
                                        <p:strVal val="visible"/>
                                      </p:to>
                                    </p:set>
                                    <p:animEffect transition="in" filter="wipe(left)">
                                      <p:cBhvr>
                                        <p:cTn id="104" dur="500"/>
                                        <p:tgtEl>
                                          <p:spTgt spid="77"/>
                                        </p:tgtEl>
                                      </p:cBhvr>
                                    </p:animEffect>
                                  </p:childTnLst>
                                </p:cTn>
                              </p:par>
                              <p:par>
                                <p:cTn id="105" presetID="22" presetClass="entr" presetSubtype="8" fill="hold" nodeType="withEffect">
                                  <p:stCondLst>
                                    <p:cond delay="500"/>
                                  </p:stCondLst>
                                  <p:childTnLst>
                                    <p:set>
                                      <p:cBhvr>
                                        <p:cTn id="106" dur="1" fill="hold">
                                          <p:stCondLst>
                                            <p:cond delay="0"/>
                                          </p:stCondLst>
                                        </p:cTn>
                                        <p:tgtEl>
                                          <p:spTgt spid="78"/>
                                        </p:tgtEl>
                                        <p:attrNameLst>
                                          <p:attrName>style.visibility</p:attrName>
                                        </p:attrNameLst>
                                      </p:cBhvr>
                                      <p:to>
                                        <p:strVal val="visible"/>
                                      </p:to>
                                    </p:set>
                                    <p:animEffect transition="in" filter="wipe(left)">
                                      <p:cBhvr>
                                        <p:cTn id="107" dur="500"/>
                                        <p:tgtEl>
                                          <p:spTgt spid="78"/>
                                        </p:tgtEl>
                                      </p:cBhvr>
                                    </p:animEffect>
                                  </p:childTnLst>
                                </p:cTn>
                              </p:par>
                              <p:par>
                                <p:cTn id="108" presetID="2" presetClass="entr" presetSubtype="2" decel="100000" fill="hold" grpId="0" nodeType="withEffect">
                                  <p:stCondLst>
                                    <p:cond delay="500"/>
                                  </p:stCondLst>
                                  <p:childTnLst>
                                    <p:set>
                                      <p:cBhvr>
                                        <p:cTn id="109" dur="1" fill="hold">
                                          <p:stCondLst>
                                            <p:cond delay="0"/>
                                          </p:stCondLst>
                                        </p:cTn>
                                        <p:tgtEl>
                                          <p:spTgt spid="84">
                                            <p:txEl>
                                              <p:pRg st="0" end="0"/>
                                            </p:txEl>
                                          </p:spTgt>
                                        </p:tgtEl>
                                        <p:attrNameLst>
                                          <p:attrName>style.visibility</p:attrName>
                                        </p:attrNameLst>
                                      </p:cBhvr>
                                      <p:to>
                                        <p:strVal val="visible"/>
                                      </p:to>
                                    </p:set>
                                    <p:anim calcmode="lin" valueType="num">
                                      <p:cBhvr additive="base">
                                        <p:cTn id="110" dur="1000" fill="hold"/>
                                        <p:tgtEl>
                                          <p:spTgt spid="84">
                                            <p:txEl>
                                              <p:pRg st="0" end="0"/>
                                            </p:txEl>
                                          </p:spTgt>
                                        </p:tgtEl>
                                        <p:attrNameLst>
                                          <p:attrName>ppt_x</p:attrName>
                                        </p:attrNameLst>
                                      </p:cBhvr>
                                      <p:tavLst>
                                        <p:tav tm="0">
                                          <p:val>
                                            <p:strVal val="1+#ppt_w/2"/>
                                          </p:val>
                                        </p:tav>
                                        <p:tav tm="100000">
                                          <p:val>
                                            <p:strVal val="#ppt_x"/>
                                          </p:val>
                                        </p:tav>
                                      </p:tavLst>
                                    </p:anim>
                                    <p:anim calcmode="lin" valueType="num">
                                      <p:cBhvr additive="base">
                                        <p:cTn id="111" dur="1000" fill="hold"/>
                                        <p:tgtEl>
                                          <p:spTgt spid="84">
                                            <p:txEl>
                                              <p:pRg st="0" end="0"/>
                                            </p:txEl>
                                          </p:spTgt>
                                        </p:tgtEl>
                                        <p:attrNameLst>
                                          <p:attrName>ppt_y</p:attrName>
                                        </p:attrNameLst>
                                      </p:cBhvr>
                                      <p:tavLst>
                                        <p:tav tm="0">
                                          <p:val>
                                            <p:strVal val="#ppt_y"/>
                                          </p:val>
                                        </p:tav>
                                        <p:tav tm="100000">
                                          <p:val>
                                            <p:strVal val="#ppt_y"/>
                                          </p:val>
                                        </p:tav>
                                      </p:tavLst>
                                    </p:anim>
                                  </p:childTnLst>
                                </p:cTn>
                              </p:par>
                              <p:par>
                                <p:cTn id="112" presetID="10" presetClass="entr" presetSubtype="0" fill="hold" grpId="1" nodeType="withEffect">
                                  <p:stCondLst>
                                    <p:cond delay="1000"/>
                                  </p:stCondLst>
                                  <p:childTnLst>
                                    <p:set>
                                      <p:cBhvr>
                                        <p:cTn id="113" dur="1" fill="hold">
                                          <p:stCondLst>
                                            <p:cond delay="0"/>
                                          </p:stCondLst>
                                        </p:cTn>
                                        <p:tgtEl>
                                          <p:spTgt spid="84">
                                            <p:txEl>
                                              <p:pRg st="0" end="0"/>
                                            </p:txEl>
                                          </p:spTgt>
                                        </p:tgtEl>
                                        <p:attrNameLst>
                                          <p:attrName>style.visibility</p:attrName>
                                        </p:attrNameLst>
                                      </p:cBhvr>
                                      <p:to>
                                        <p:strVal val="visible"/>
                                      </p:to>
                                    </p:set>
                                    <p:animEffect transition="in" filter="fade">
                                      <p:cBhvr>
                                        <p:cTn id="114" dur="500"/>
                                        <p:tgtEl>
                                          <p:spTgt spid="84">
                                            <p:txEl>
                                              <p:pRg st="0" end="0"/>
                                            </p:txEl>
                                          </p:spTgt>
                                        </p:tgtEl>
                                      </p:cBhvr>
                                    </p:animEffect>
                                  </p:childTnLst>
                                </p:cTn>
                              </p:par>
                              <p:par>
                                <p:cTn id="115" presetID="1" presetClass="exit" presetSubtype="0" fill="hold" grpId="2" nodeType="withEffect">
                                  <p:stCondLst>
                                    <p:cond delay="500"/>
                                  </p:stCondLst>
                                  <p:childTnLst>
                                    <p:set>
                                      <p:cBhvr>
                                        <p:cTn id="116" dur="1" fill="hold">
                                          <p:stCondLst>
                                            <p:cond delay="0"/>
                                          </p:stCondLst>
                                        </p:cTn>
                                        <p:tgtEl>
                                          <p:spTgt spid="84">
                                            <p:txEl>
                                              <p:pRg st="0" end="0"/>
                                            </p:txEl>
                                          </p:spTgt>
                                        </p:tgtEl>
                                        <p:attrNameLst>
                                          <p:attrName>style.visibility</p:attrName>
                                        </p:attrNameLst>
                                      </p:cBhvr>
                                      <p:to>
                                        <p:strVal val="hidden"/>
                                      </p:to>
                                    </p:set>
                                  </p:childTnLst>
                                </p:cTn>
                              </p:par>
                            </p:childTnLst>
                          </p:cTn>
                        </p:par>
                        <p:par>
                          <p:cTn id="117" fill="hold">
                            <p:stCondLst>
                              <p:cond delay="10000"/>
                            </p:stCondLst>
                            <p:childTnLst>
                              <p:par>
                                <p:cTn id="118" presetID="22" presetClass="entr" presetSubtype="8" fill="hold" grpId="0" nodeType="afterEffect">
                                  <p:stCondLst>
                                    <p:cond delay="0"/>
                                  </p:stCondLst>
                                  <p:childTnLst>
                                    <p:set>
                                      <p:cBhvr>
                                        <p:cTn id="119" dur="1" fill="hold">
                                          <p:stCondLst>
                                            <p:cond delay="0"/>
                                          </p:stCondLst>
                                        </p:cTn>
                                        <p:tgtEl>
                                          <p:spTgt spid="86">
                                            <p:txEl>
                                              <p:pRg st="0" end="0"/>
                                            </p:txEl>
                                          </p:spTgt>
                                        </p:tgtEl>
                                        <p:attrNameLst>
                                          <p:attrName>style.visibility</p:attrName>
                                        </p:attrNameLst>
                                      </p:cBhvr>
                                      <p:to>
                                        <p:strVal val="visible"/>
                                      </p:to>
                                    </p:set>
                                    <p:animEffect transition="in" filter="wipe(left)">
                                      <p:cBhvr>
                                        <p:cTn id="120" dur="500"/>
                                        <p:tgtEl>
                                          <p:spTgt spid="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7" grpId="0" animBg="1"/>
      <p:bldP spid="14" grpId="0" build="p">
        <p:tmplLst>
          <p:tmpl lvl="1">
            <p:tnLst>
              <p:par>
                <p:cTn presetID="2" presetClass="entr" presetSubtype="2" decel="100000"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1000" fill="hold"/>
                        <p:tgtEl>
                          <p:spTgt spid="14"/>
                        </p:tgtEl>
                        <p:attrNameLst>
                          <p:attrName>ppt_x</p:attrName>
                        </p:attrNameLst>
                      </p:cBhvr>
                      <p:tavLst>
                        <p:tav tm="0">
                          <p:val>
                            <p:strVal val="1+#ppt_w/2"/>
                          </p:val>
                        </p:tav>
                        <p:tav tm="100000">
                          <p:val>
                            <p:strVal val="#ppt_x"/>
                          </p:val>
                        </p:tav>
                      </p:tavLst>
                    </p:anim>
                    <p:anim calcmode="lin" valueType="num">
                      <p:cBhvr additive="base">
                        <p:cTn dur="1000" fill="hold"/>
                        <p:tgtEl>
                          <p:spTgt spid="14"/>
                        </p:tgtEl>
                        <p:attrNameLst>
                          <p:attrName>ppt_y</p:attrName>
                        </p:attrNameLst>
                      </p:cBhvr>
                      <p:tavLst>
                        <p:tav tm="0">
                          <p:val>
                            <p:strVal val="#ppt_y"/>
                          </p:val>
                        </p:tav>
                        <p:tav tm="100000">
                          <p:val>
                            <p:strVal val="#ppt_y"/>
                          </p:val>
                        </p:tav>
                      </p:tavLst>
                    </p:anim>
                  </p:childTnLst>
                </p:cTn>
              </p:par>
            </p:tnLst>
          </p:tmpl>
        </p:tmplLst>
      </p:bldP>
      <p:bldP spid="14" grpId="1" build="p">
        <p:tmplLst>
          <p:tmpl lvl="1">
            <p:tnLst>
              <p:par>
                <p:cTn presetID="10" presetClass="entr" presetSubtype="0" fill="hold" nodeType="withEffect">
                  <p:stCondLst>
                    <p:cond delay="1000"/>
                  </p:st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4" grpId="2" build="p">
        <p:tmplLst>
          <p:tmpl lvl="1">
            <p:tnLst>
              <p:par>
                <p:cTn presetID="1" presetClass="exit" presetSubtype="0" fill="hold" nodeType="withEffect">
                  <p:stCondLst>
                    <p:cond delay="500"/>
                  </p:stCondLst>
                  <p:childTnLst>
                    <p:set>
                      <p:cBhvr>
                        <p:cTn dur="1" fill="hold">
                          <p:stCondLst>
                            <p:cond delay="0"/>
                          </p:stCondLst>
                        </p:cTn>
                        <p:tgtEl>
                          <p:spTgt spid="14"/>
                        </p:tgtEl>
                        <p:attrNameLst>
                          <p:attrName>style.visibility</p:attrName>
                        </p:attrNameLst>
                      </p:cBhvr>
                      <p:to>
                        <p:strVal val="hidden"/>
                      </p:to>
                    </p:set>
                  </p:childTnLst>
                </p:cTn>
              </p:par>
            </p:tnLst>
          </p:tmpl>
        </p:tmplLst>
      </p:bldP>
      <p:bldP spid="15" grpId="0" build="p">
        <p:tmplLst>
          <p:tmpl lvl="1">
            <p:tnLst>
              <p:par>
                <p:cTn presetID="2" presetClass="entr" presetSubtype="8" decel="10000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0-#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500"/>
                        <p:tgtEl>
                          <p:spTgt spid="16"/>
                        </p:tgtEl>
                      </p:cBhvr>
                    </p:animEffect>
                  </p:childTnLst>
                </p:cTn>
              </p:par>
            </p:tnLst>
          </p:tmpl>
        </p:tmplLst>
      </p:bldP>
      <p:bldP spid="17" grpId="0" animBg="1"/>
      <p:bldP spid="24" grpId="0" build="p">
        <p:tmplLst>
          <p:tmpl lvl="1">
            <p:tnLst>
              <p:par>
                <p:cTn presetID="2" presetClass="entr" presetSubtype="2" decel="100000"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ppt_y"/>
                          </p:val>
                        </p:tav>
                        <p:tav tm="100000">
                          <p:val>
                            <p:strVal val="#ppt_y"/>
                          </p:val>
                        </p:tav>
                      </p:tavLst>
                    </p:anim>
                  </p:childTnLst>
                </p:cTn>
              </p:par>
            </p:tnLst>
          </p:tmpl>
        </p:tmplLst>
      </p:bldP>
      <p:bldP spid="24" grpId="1" build="p">
        <p:tmplLst>
          <p:tmpl lvl="1">
            <p:tnLst>
              <p:par>
                <p:cTn presetID="10" presetClass="entr" presetSubtype="0" fill="hold" nodeType="withEffect">
                  <p:stCondLst>
                    <p:cond delay="100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4" grpId="2" build="p">
        <p:tmplLst>
          <p:tmpl lvl="1">
            <p:tnLst>
              <p:par>
                <p:cTn presetID="1" presetClass="exit" presetSubtype="0" fill="hold" nodeType="withEffect">
                  <p:stCondLst>
                    <p:cond delay="500"/>
                  </p:stCondLst>
                  <p:childTnLst>
                    <p:set>
                      <p:cBhvr>
                        <p:cTn dur="1" fill="hold">
                          <p:stCondLst>
                            <p:cond delay="0"/>
                          </p:stCondLst>
                        </p:cTn>
                        <p:tgtEl>
                          <p:spTgt spid="24"/>
                        </p:tgtEl>
                        <p:attrNameLst>
                          <p:attrName>style.visibility</p:attrName>
                        </p:attrNameLst>
                      </p:cBhvr>
                      <p:to>
                        <p:strVal val="hidden"/>
                      </p:to>
                    </p:set>
                  </p:childTnLst>
                </p:cTn>
              </p:par>
            </p:tnLst>
          </p:tmpl>
        </p:tmplLst>
      </p:bldP>
      <p:bldP spid="25" grpId="0" build="p">
        <p:tmplLst>
          <p:tmpl lvl="1">
            <p:tnLst>
              <p:par>
                <p:cTn presetID="2" presetClass="entr" presetSubtype="8" decel="10000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0-#ppt_w/2"/>
                          </p:val>
                        </p:tav>
                        <p:tav tm="100000">
                          <p:val>
                            <p:strVal val="#ppt_x"/>
                          </p:val>
                        </p:tav>
                      </p:tavLst>
                    </p:anim>
                    <p:anim calcmode="lin" valueType="num">
                      <p:cBhvr additive="base">
                        <p:cTn dur="500" fill="hold"/>
                        <p:tgtEl>
                          <p:spTgt spid="25"/>
                        </p:tgtEl>
                        <p:attrNameLst>
                          <p:attrName>ppt_y</p:attrName>
                        </p:attrNameLst>
                      </p:cBhvr>
                      <p:tavLst>
                        <p:tav tm="0">
                          <p:val>
                            <p:strVal val="#ppt_y"/>
                          </p:val>
                        </p:tav>
                        <p:tav tm="100000">
                          <p:val>
                            <p:strVal val="#ppt_y"/>
                          </p:val>
                        </p:tav>
                      </p:tavLst>
                    </p:anim>
                  </p:childTnLst>
                </p:cTn>
              </p:par>
            </p:tnLst>
          </p:tmpl>
        </p:tmplLst>
      </p:bldP>
      <p:bldP spid="26" grpId="0" build="p">
        <p:tmplLst>
          <p:tmpl lvl="1">
            <p:tnLst>
              <p:par>
                <p:cTn presetID="22" presetClass="entr" presetSubtype="8"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67" grpId="0" animBg="1"/>
      <p:bldP spid="74" grpId="0" build="p">
        <p:tmplLst>
          <p:tmpl lvl="1">
            <p:tnLst>
              <p:par>
                <p:cTn presetID="2" presetClass="entr" presetSubtype="2" decel="100000" fill="hold" nodeType="withEffect">
                  <p:stCondLst>
                    <p:cond delay="50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1000" fill="hold"/>
                        <p:tgtEl>
                          <p:spTgt spid="74"/>
                        </p:tgtEl>
                        <p:attrNameLst>
                          <p:attrName>ppt_x</p:attrName>
                        </p:attrNameLst>
                      </p:cBhvr>
                      <p:tavLst>
                        <p:tav tm="0">
                          <p:val>
                            <p:strVal val="1+#ppt_w/2"/>
                          </p:val>
                        </p:tav>
                        <p:tav tm="100000">
                          <p:val>
                            <p:strVal val="#ppt_x"/>
                          </p:val>
                        </p:tav>
                      </p:tavLst>
                    </p:anim>
                    <p:anim calcmode="lin" valueType="num">
                      <p:cBhvr additive="base">
                        <p:cTn dur="1000" fill="hold"/>
                        <p:tgtEl>
                          <p:spTgt spid="74"/>
                        </p:tgtEl>
                        <p:attrNameLst>
                          <p:attrName>ppt_y</p:attrName>
                        </p:attrNameLst>
                      </p:cBhvr>
                      <p:tavLst>
                        <p:tav tm="0">
                          <p:val>
                            <p:strVal val="#ppt_y"/>
                          </p:val>
                        </p:tav>
                        <p:tav tm="100000">
                          <p:val>
                            <p:strVal val="#ppt_y"/>
                          </p:val>
                        </p:tav>
                      </p:tavLst>
                    </p:anim>
                  </p:childTnLst>
                </p:cTn>
              </p:par>
            </p:tnLst>
          </p:tmpl>
        </p:tmplLst>
      </p:bldP>
      <p:bldP spid="74" grpId="1" build="p">
        <p:tmplLst>
          <p:tmpl lvl="1">
            <p:tnLst>
              <p:par>
                <p:cTn presetID="10" presetClass="entr" presetSubtype="0" fill="hold" nodeType="withEffect">
                  <p:stCondLst>
                    <p:cond delay="1000"/>
                  </p:stCondLst>
                  <p:childTnLst>
                    <p:set>
                      <p:cBhvr>
                        <p:cTn dur="1" fill="hold">
                          <p:stCondLst>
                            <p:cond delay="0"/>
                          </p:stCondLst>
                        </p:cTn>
                        <p:tgtEl>
                          <p:spTgt spid="74"/>
                        </p:tgtEl>
                        <p:attrNameLst>
                          <p:attrName>style.visibility</p:attrName>
                        </p:attrNameLst>
                      </p:cBhvr>
                      <p:to>
                        <p:strVal val="visible"/>
                      </p:to>
                    </p:set>
                    <p:animEffect transition="in" filter="fade">
                      <p:cBhvr>
                        <p:cTn dur="500"/>
                        <p:tgtEl>
                          <p:spTgt spid="74"/>
                        </p:tgtEl>
                      </p:cBhvr>
                    </p:animEffect>
                  </p:childTnLst>
                </p:cTn>
              </p:par>
            </p:tnLst>
          </p:tmpl>
        </p:tmplLst>
      </p:bldP>
      <p:bldP spid="74" grpId="2" build="p">
        <p:tmplLst>
          <p:tmpl lvl="1">
            <p:tnLst>
              <p:par>
                <p:cTn presetID="1" presetClass="exit" presetSubtype="0" fill="hold" nodeType="withEffect">
                  <p:stCondLst>
                    <p:cond delay="500"/>
                  </p:stCondLst>
                  <p:childTnLst>
                    <p:set>
                      <p:cBhvr>
                        <p:cTn dur="1" fill="hold">
                          <p:stCondLst>
                            <p:cond delay="0"/>
                          </p:stCondLst>
                        </p:cTn>
                        <p:tgtEl>
                          <p:spTgt spid="74"/>
                        </p:tgtEl>
                        <p:attrNameLst>
                          <p:attrName>style.visibility</p:attrName>
                        </p:attrNameLst>
                      </p:cBhvr>
                      <p:to>
                        <p:strVal val="hidden"/>
                      </p:to>
                    </p:set>
                  </p:childTnLst>
                </p:cTn>
              </p:par>
            </p:tnLst>
          </p:tmpl>
        </p:tmplLst>
      </p:bldP>
      <p:bldP spid="75" grpId="0" build="p">
        <p:tmplLst>
          <p:tmpl lvl="1">
            <p:tnLst>
              <p:par>
                <p:cTn presetID="2" presetClass="entr" presetSubtype="8" decel="100000"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 calcmode="lin" valueType="num">
                      <p:cBhvr additive="base">
                        <p:cTn dur="500" fill="hold"/>
                        <p:tgtEl>
                          <p:spTgt spid="75"/>
                        </p:tgtEl>
                        <p:attrNameLst>
                          <p:attrName>ppt_x</p:attrName>
                        </p:attrNameLst>
                      </p:cBhvr>
                      <p:tavLst>
                        <p:tav tm="0">
                          <p:val>
                            <p:strVal val="0-#ppt_w/2"/>
                          </p:val>
                        </p:tav>
                        <p:tav tm="100000">
                          <p:val>
                            <p:strVal val="#ppt_x"/>
                          </p:val>
                        </p:tav>
                      </p:tavLst>
                    </p:anim>
                    <p:anim calcmode="lin" valueType="num">
                      <p:cBhvr additive="base">
                        <p:cTn dur="500" fill="hold"/>
                        <p:tgtEl>
                          <p:spTgt spid="75"/>
                        </p:tgtEl>
                        <p:attrNameLst>
                          <p:attrName>ppt_y</p:attrName>
                        </p:attrNameLst>
                      </p:cBhvr>
                      <p:tavLst>
                        <p:tav tm="0">
                          <p:val>
                            <p:strVal val="#ppt_y"/>
                          </p:val>
                        </p:tav>
                        <p:tav tm="100000">
                          <p:val>
                            <p:strVal val="#ppt_y"/>
                          </p:val>
                        </p:tav>
                      </p:tavLst>
                    </p:anim>
                  </p:childTnLst>
                </p:cTn>
              </p:par>
            </p:tnLst>
          </p:tmpl>
        </p:tmplLst>
      </p:bldP>
      <p:bldP spid="76" grpId="0" build="p">
        <p:tmplLst>
          <p:tmpl lvl="1">
            <p:tnLst>
              <p:par>
                <p:cTn presetID="22" presetClass="entr" presetSubtype="8"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left)">
                      <p:cBhvr>
                        <p:cTn dur="500"/>
                        <p:tgtEl>
                          <p:spTgt spid="76"/>
                        </p:tgtEl>
                      </p:cBhvr>
                    </p:animEffect>
                  </p:childTnLst>
                </p:cTn>
              </p:par>
            </p:tnLst>
          </p:tmpl>
        </p:tmplLst>
      </p:bldP>
      <p:bldP spid="77" grpId="0" animBg="1"/>
      <p:bldP spid="84" grpId="0" build="p">
        <p:tmplLst>
          <p:tmpl lvl="1">
            <p:tnLst>
              <p:par>
                <p:cTn presetID="2" presetClass="entr" presetSubtype="2" decel="100000" fill="hold" nodeType="withEffect">
                  <p:stCondLst>
                    <p:cond delay="500"/>
                  </p:stCondLst>
                  <p:childTnLst>
                    <p:set>
                      <p:cBhvr>
                        <p:cTn dur="1" fill="hold">
                          <p:stCondLst>
                            <p:cond delay="0"/>
                          </p:stCondLst>
                        </p:cTn>
                        <p:tgtEl>
                          <p:spTgt spid="84"/>
                        </p:tgtEl>
                        <p:attrNameLst>
                          <p:attrName>style.visibility</p:attrName>
                        </p:attrNameLst>
                      </p:cBhvr>
                      <p:to>
                        <p:strVal val="visible"/>
                      </p:to>
                    </p:set>
                    <p:anim calcmode="lin" valueType="num">
                      <p:cBhvr additive="base">
                        <p:cTn dur="1000" fill="hold"/>
                        <p:tgtEl>
                          <p:spTgt spid="84"/>
                        </p:tgtEl>
                        <p:attrNameLst>
                          <p:attrName>ppt_x</p:attrName>
                        </p:attrNameLst>
                      </p:cBhvr>
                      <p:tavLst>
                        <p:tav tm="0">
                          <p:val>
                            <p:strVal val="1+#ppt_w/2"/>
                          </p:val>
                        </p:tav>
                        <p:tav tm="100000">
                          <p:val>
                            <p:strVal val="#ppt_x"/>
                          </p:val>
                        </p:tav>
                      </p:tavLst>
                    </p:anim>
                    <p:anim calcmode="lin" valueType="num">
                      <p:cBhvr additive="base">
                        <p:cTn dur="1000" fill="hold"/>
                        <p:tgtEl>
                          <p:spTgt spid="84"/>
                        </p:tgtEl>
                        <p:attrNameLst>
                          <p:attrName>ppt_y</p:attrName>
                        </p:attrNameLst>
                      </p:cBhvr>
                      <p:tavLst>
                        <p:tav tm="0">
                          <p:val>
                            <p:strVal val="#ppt_y"/>
                          </p:val>
                        </p:tav>
                        <p:tav tm="100000">
                          <p:val>
                            <p:strVal val="#ppt_y"/>
                          </p:val>
                        </p:tav>
                      </p:tavLst>
                    </p:anim>
                  </p:childTnLst>
                </p:cTn>
              </p:par>
            </p:tnLst>
          </p:tmpl>
        </p:tmplLst>
      </p:bldP>
      <p:bldP spid="84" grpId="1" build="p">
        <p:tmplLst>
          <p:tmpl lvl="1">
            <p:tnLst>
              <p:par>
                <p:cTn presetID="10" presetClass="entr" presetSubtype="0" fill="hold" nodeType="withEffect">
                  <p:stCondLst>
                    <p:cond delay="1000"/>
                  </p:stCondLst>
                  <p:childTnLst>
                    <p:set>
                      <p:cBhvr>
                        <p:cTn dur="1" fill="hold">
                          <p:stCondLst>
                            <p:cond delay="0"/>
                          </p:stCondLst>
                        </p:cTn>
                        <p:tgtEl>
                          <p:spTgt spid="84"/>
                        </p:tgtEl>
                        <p:attrNameLst>
                          <p:attrName>style.visibility</p:attrName>
                        </p:attrNameLst>
                      </p:cBhvr>
                      <p:to>
                        <p:strVal val="visible"/>
                      </p:to>
                    </p:set>
                    <p:animEffect transition="in" filter="fade">
                      <p:cBhvr>
                        <p:cTn dur="500"/>
                        <p:tgtEl>
                          <p:spTgt spid="84"/>
                        </p:tgtEl>
                      </p:cBhvr>
                    </p:animEffect>
                  </p:childTnLst>
                </p:cTn>
              </p:par>
            </p:tnLst>
          </p:tmpl>
        </p:tmplLst>
      </p:bldP>
      <p:bldP spid="84" grpId="2" build="p">
        <p:tmplLst>
          <p:tmpl lvl="1">
            <p:tnLst>
              <p:par>
                <p:cTn presetID="1" presetClass="exit" presetSubtype="0" fill="hold" nodeType="withEffect">
                  <p:stCondLst>
                    <p:cond delay="500"/>
                  </p:stCondLst>
                  <p:childTnLst>
                    <p:set>
                      <p:cBhvr>
                        <p:cTn dur="1" fill="hold">
                          <p:stCondLst>
                            <p:cond delay="0"/>
                          </p:stCondLst>
                        </p:cTn>
                        <p:tgtEl>
                          <p:spTgt spid="84"/>
                        </p:tgtEl>
                        <p:attrNameLst>
                          <p:attrName>style.visibility</p:attrName>
                        </p:attrNameLst>
                      </p:cBhvr>
                      <p:to>
                        <p:strVal val="hidden"/>
                      </p:to>
                    </p:set>
                  </p:childTnLst>
                </p:cTn>
              </p:par>
            </p:tnLst>
          </p:tmpl>
        </p:tmplLst>
      </p:bldP>
      <p:bldP spid="85" grpId="0" build="p">
        <p:tmplLst>
          <p:tmpl lvl="1">
            <p:tnLst>
              <p:par>
                <p:cTn presetID="2" presetClass="entr" presetSubtype="8" decel="100000" fill="hold" nodeType="afterEffect">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500" fill="hold"/>
                        <p:tgtEl>
                          <p:spTgt spid="85"/>
                        </p:tgtEl>
                        <p:attrNameLst>
                          <p:attrName>ppt_x</p:attrName>
                        </p:attrNameLst>
                      </p:cBhvr>
                      <p:tavLst>
                        <p:tav tm="0">
                          <p:val>
                            <p:strVal val="0-#ppt_w/2"/>
                          </p:val>
                        </p:tav>
                        <p:tav tm="100000">
                          <p:val>
                            <p:strVal val="#ppt_x"/>
                          </p:val>
                        </p:tav>
                      </p:tavLst>
                    </p:anim>
                    <p:anim calcmode="lin" valueType="num">
                      <p:cBhvr additive="base">
                        <p:cTn dur="500" fill="hold"/>
                        <p:tgtEl>
                          <p:spTgt spid="85"/>
                        </p:tgtEl>
                        <p:attrNameLst>
                          <p:attrName>ppt_y</p:attrName>
                        </p:attrNameLst>
                      </p:cBhvr>
                      <p:tavLst>
                        <p:tav tm="0">
                          <p:val>
                            <p:strVal val="#ppt_y"/>
                          </p:val>
                        </p:tav>
                        <p:tav tm="100000">
                          <p:val>
                            <p:strVal val="#ppt_y"/>
                          </p:val>
                        </p:tav>
                      </p:tavLst>
                    </p:anim>
                  </p:childTnLst>
                </p:cTn>
              </p:par>
            </p:tnLst>
          </p:tmpl>
        </p:tmplLst>
      </p:bldP>
      <p:bldP spid="86" grpId="0" build="p">
        <p:tmplLst>
          <p:tmpl lvl="1">
            <p:tnLst>
              <p:par>
                <p:cTn presetID="22" presetClass="entr" presetSubtype="8" fill="hold" nodeType="afterEffect">
                  <p:stCondLst>
                    <p:cond delay="0"/>
                  </p:stCondLst>
                  <p:childTnLst>
                    <p:set>
                      <p:cBhvr>
                        <p:cTn dur="1" fill="hold">
                          <p:stCondLst>
                            <p:cond delay="0"/>
                          </p:stCondLst>
                        </p:cTn>
                        <p:tgtEl>
                          <p:spTgt spid="86"/>
                        </p:tgtEl>
                        <p:attrNameLst>
                          <p:attrName>style.visibility</p:attrName>
                        </p:attrNameLst>
                      </p:cBhvr>
                      <p:to>
                        <p:strVal val="visible"/>
                      </p:to>
                    </p:set>
                    <p:animEffect transition="in" filter="wipe(left)">
                      <p:cBhvr>
                        <p:cTn dur="500"/>
                        <p:tgtEl>
                          <p:spTgt spid="86"/>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Mobile and 3 Points">
    <p:spTree>
      <p:nvGrpSpPr>
        <p:cNvPr id="1" name=""/>
        <p:cNvGrpSpPr/>
        <p:nvPr/>
      </p:nvGrpSpPr>
      <p:grpSpPr>
        <a:xfrm>
          <a:off x="0" y="0"/>
          <a:ext cx="0" cy="0"/>
          <a:chOff x="0" y="0"/>
          <a:chExt cx="0" cy="0"/>
        </a:xfrm>
      </p:grpSpPr>
      <p:sp>
        <p:nvSpPr>
          <p:cNvPr id="44" name="正方形/長方形 43"/>
          <p:cNvSpPr/>
          <p:nvPr userDrawn="1"/>
        </p:nvSpPr>
        <p:spPr>
          <a:xfrm>
            <a:off x="-29029" y="-29028"/>
            <a:ext cx="4340513" cy="10368000"/>
          </a:xfrm>
          <a:prstGeom prst="rect">
            <a:avLst/>
          </a:prstGeom>
          <a:blipFill dpi="0" rotWithShape="0">
            <a:blip r:embed="rId2"/>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grpSp>
        <p:nvGrpSpPr>
          <p:cNvPr id="9" name="グループ化 8"/>
          <p:cNvGrpSpPr/>
          <p:nvPr userDrawn="1"/>
        </p:nvGrpSpPr>
        <p:grpSpPr>
          <a:xfrm>
            <a:off x="16778434" y="339172"/>
            <a:ext cx="1150664" cy="1150664"/>
            <a:chOff x="7418859" y="2569953"/>
            <a:chExt cx="934639" cy="934639"/>
          </a:xfrm>
        </p:grpSpPr>
        <p:sp>
          <p:nvSpPr>
            <p:cNvPr id="10" name="涙形 9"/>
            <p:cNvSpPr/>
            <p:nvPr/>
          </p:nvSpPr>
          <p:spPr>
            <a:xfrm>
              <a:off x="7418859" y="2569953"/>
              <a:ext cx="934639" cy="934639"/>
            </a:xfrm>
            <a:prstGeom prst="teardrop">
              <a:avLst/>
            </a:prstGeom>
            <a:blipFill>
              <a:blip r:embed="rId3"/>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涙形 10"/>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3" name="二等辺三角形 10"/>
          <p:cNvSpPr/>
          <p:nvPr userDrawn="1"/>
        </p:nvSpPr>
        <p:spPr>
          <a:xfrm rot="5400000">
            <a:off x="9801449" y="-1532943"/>
            <a:ext cx="900329" cy="7791726"/>
          </a:xfrm>
          <a:custGeom>
            <a:avLst/>
            <a:gdLst/>
            <a:ahLst/>
            <a:cxnLst/>
            <a:rect l="l" t="t" r="r" b="b"/>
            <a:pathLst>
              <a:path w="900329" h="7791726">
                <a:moveTo>
                  <a:pt x="0" y="7791726"/>
                </a:moveTo>
                <a:lnTo>
                  <a:pt x="0" y="7701661"/>
                </a:lnTo>
                <a:lnTo>
                  <a:pt x="0" y="4405936"/>
                </a:lnTo>
                <a:lnTo>
                  <a:pt x="0" y="4404936"/>
                </a:lnTo>
                <a:lnTo>
                  <a:pt x="0" y="2803892"/>
                </a:lnTo>
                <a:lnTo>
                  <a:pt x="0" y="2802892"/>
                </a:lnTo>
                <a:lnTo>
                  <a:pt x="441" y="2802892"/>
                </a:lnTo>
                <a:lnTo>
                  <a:pt x="441" y="2083768"/>
                </a:lnTo>
                <a:lnTo>
                  <a:pt x="441" y="2082768"/>
                </a:lnTo>
                <a:lnTo>
                  <a:pt x="441" y="481724"/>
                </a:lnTo>
                <a:lnTo>
                  <a:pt x="441" y="480724"/>
                </a:lnTo>
                <a:lnTo>
                  <a:pt x="1375" y="480724"/>
                </a:lnTo>
                <a:lnTo>
                  <a:pt x="450385" y="0"/>
                </a:lnTo>
                <a:lnTo>
                  <a:pt x="899395" y="480724"/>
                </a:lnTo>
                <a:lnTo>
                  <a:pt x="900329" y="480724"/>
                </a:lnTo>
                <a:lnTo>
                  <a:pt x="900329" y="481724"/>
                </a:lnTo>
                <a:lnTo>
                  <a:pt x="900329" y="2082768"/>
                </a:lnTo>
                <a:lnTo>
                  <a:pt x="900329" y="2083768"/>
                </a:lnTo>
                <a:lnTo>
                  <a:pt x="900329" y="5379493"/>
                </a:lnTo>
                <a:lnTo>
                  <a:pt x="900329" y="5469558"/>
                </a:lnTo>
                <a:lnTo>
                  <a:pt x="899888" y="5469558"/>
                </a:lnTo>
                <a:lnTo>
                  <a:pt x="899888" y="7701661"/>
                </a:lnTo>
                <a:lnTo>
                  <a:pt x="899888" y="7791726"/>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14" name="グループ化 13"/>
          <p:cNvGrpSpPr/>
          <p:nvPr userDrawn="1"/>
        </p:nvGrpSpPr>
        <p:grpSpPr>
          <a:xfrm>
            <a:off x="6480884" y="2023415"/>
            <a:ext cx="7455472" cy="663576"/>
            <a:chOff x="212789" y="3126253"/>
            <a:chExt cx="7455472" cy="663576"/>
          </a:xfrm>
        </p:grpSpPr>
        <p:cxnSp>
          <p:nvCxnSpPr>
            <p:cNvPr id="15" name="直線コネクタ 14"/>
            <p:cNvCxnSpPr/>
            <p:nvPr/>
          </p:nvCxnSpPr>
          <p:spPr>
            <a:xfrm>
              <a:off x="212789" y="3126253"/>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12789" y="3789829"/>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0" name="テキスト プレースホルダー 5"/>
          <p:cNvSpPr>
            <a:spLocks noGrp="1"/>
          </p:cNvSpPr>
          <p:nvPr>
            <p:ph type="body" sz="quarter" idx="15" hasCustomPrompt="1"/>
          </p:nvPr>
        </p:nvSpPr>
        <p:spPr>
          <a:xfrm>
            <a:off x="6607493" y="2023417"/>
            <a:ext cx="6982152" cy="647693"/>
          </a:xfrm>
          <a:prstGeom prst="rect">
            <a:avLst/>
          </a:prstGeom>
        </p:spPr>
        <p:txBody>
          <a:bodyPr lIns="91433" tIns="45717" rIns="91433" bIns="45717"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21" name="テキスト プレースホルダー 5"/>
          <p:cNvSpPr>
            <a:spLocks noGrp="1"/>
          </p:cNvSpPr>
          <p:nvPr>
            <p:ph type="body" sz="quarter" idx="18" hasCustomPrompt="1"/>
          </p:nvPr>
        </p:nvSpPr>
        <p:spPr>
          <a:xfrm>
            <a:off x="6597582" y="2813086"/>
            <a:ext cx="10152716" cy="1210778"/>
          </a:xfrm>
          <a:prstGeom prst="rect">
            <a:avLst/>
          </a:prstGeom>
        </p:spPr>
        <p:txBody>
          <a:bodyPr lIns="91433" tIns="45717" rIns="91433" bIns="45717"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28" name="二等辺三角形 10"/>
          <p:cNvSpPr/>
          <p:nvPr userDrawn="1"/>
        </p:nvSpPr>
        <p:spPr>
          <a:xfrm rot="5400000">
            <a:off x="9801451" y="979788"/>
            <a:ext cx="900329" cy="7791726"/>
          </a:xfrm>
          <a:custGeom>
            <a:avLst/>
            <a:gdLst/>
            <a:ahLst/>
            <a:cxnLst/>
            <a:rect l="l" t="t" r="r" b="b"/>
            <a:pathLst>
              <a:path w="900329" h="7791726">
                <a:moveTo>
                  <a:pt x="0" y="7791726"/>
                </a:moveTo>
                <a:lnTo>
                  <a:pt x="0" y="7701661"/>
                </a:lnTo>
                <a:lnTo>
                  <a:pt x="0" y="4405936"/>
                </a:lnTo>
                <a:lnTo>
                  <a:pt x="0" y="4404936"/>
                </a:lnTo>
                <a:lnTo>
                  <a:pt x="0" y="2803892"/>
                </a:lnTo>
                <a:lnTo>
                  <a:pt x="0" y="2802892"/>
                </a:lnTo>
                <a:lnTo>
                  <a:pt x="441" y="2802892"/>
                </a:lnTo>
                <a:lnTo>
                  <a:pt x="441" y="2083768"/>
                </a:lnTo>
                <a:lnTo>
                  <a:pt x="441" y="2082768"/>
                </a:lnTo>
                <a:lnTo>
                  <a:pt x="441" y="481724"/>
                </a:lnTo>
                <a:lnTo>
                  <a:pt x="441" y="480724"/>
                </a:lnTo>
                <a:lnTo>
                  <a:pt x="1375" y="480724"/>
                </a:lnTo>
                <a:lnTo>
                  <a:pt x="450385" y="0"/>
                </a:lnTo>
                <a:lnTo>
                  <a:pt x="899395" y="480724"/>
                </a:lnTo>
                <a:lnTo>
                  <a:pt x="900329" y="480724"/>
                </a:lnTo>
                <a:lnTo>
                  <a:pt x="900329" y="481724"/>
                </a:lnTo>
                <a:lnTo>
                  <a:pt x="900329" y="2082768"/>
                </a:lnTo>
                <a:lnTo>
                  <a:pt x="900329" y="2083768"/>
                </a:lnTo>
                <a:lnTo>
                  <a:pt x="900329" y="5379493"/>
                </a:lnTo>
                <a:lnTo>
                  <a:pt x="900329" y="5469558"/>
                </a:lnTo>
                <a:lnTo>
                  <a:pt x="899888" y="5469558"/>
                </a:lnTo>
                <a:lnTo>
                  <a:pt x="899888" y="7701661"/>
                </a:lnTo>
                <a:lnTo>
                  <a:pt x="899888" y="7791726"/>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29" name="グループ化 28"/>
          <p:cNvGrpSpPr/>
          <p:nvPr userDrawn="1"/>
        </p:nvGrpSpPr>
        <p:grpSpPr>
          <a:xfrm>
            <a:off x="6480884" y="4536146"/>
            <a:ext cx="7455472" cy="663576"/>
            <a:chOff x="212789" y="3126253"/>
            <a:chExt cx="7455472" cy="663576"/>
          </a:xfrm>
        </p:grpSpPr>
        <p:cxnSp>
          <p:nvCxnSpPr>
            <p:cNvPr id="30" name="直線コネクタ 29"/>
            <p:cNvCxnSpPr/>
            <p:nvPr/>
          </p:nvCxnSpPr>
          <p:spPr>
            <a:xfrm>
              <a:off x="212789" y="3126253"/>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12789" y="3789829"/>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4" name="テキスト プレースホルダー 5"/>
          <p:cNvSpPr>
            <a:spLocks noGrp="1"/>
          </p:cNvSpPr>
          <p:nvPr>
            <p:ph type="body" sz="quarter" idx="19" hasCustomPrompt="1"/>
          </p:nvPr>
        </p:nvSpPr>
        <p:spPr>
          <a:xfrm>
            <a:off x="6607493" y="4536146"/>
            <a:ext cx="6982152" cy="647693"/>
          </a:xfrm>
          <a:prstGeom prst="rect">
            <a:avLst/>
          </a:prstGeom>
        </p:spPr>
        <p:txBody>
          <a:bodyPr lIns="91433" tIns="45717" rIns="91433" bIns="45717"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35" name="テキスト プレースホルダー 5"/>
          <p:cNvSpPr>
            <a:spLocks noGrp="1"/>
          </p:cNvSpPr>
          <p:nvPr>
            <p:ph type="body" sz="quarter" idx="20" hasCustomPrompt="1"/>
          </p:nvPr>
        </p:nvSpPr>
        <p:spPr>
          <a:xfrm>
            <a:off x="6597584" y="5325817"/>
            <a:ext cx="10152716" cy="1210778"/>
          </a:xfrm>
          <a:prstGeom prst="rect">
            <a:avLst/>
          </a:prstGeom>
        </p:spPr>
        <p:txBody>
          <a:bodyPr lIns="91433" tIns="45717" rIns="91433" bIns="45717"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sp>
        <p:nvSpPr>
          <p:cNvPr id="36" name="二等辺三角形 10"/>
          <p:cNvSpPr/>
          <p:nvPr userDrawn="1"/>
        </p:nvSpPr>
        <p:spPr>
          <a:xfrm rot="5400000">
            <a:off x="9801451" y="3504595"/>
            <a:ext cx="900329" cy="7791726"/>
          </a:xfrm>
          <a:custGeom>
            <a:avLst/>
            <a:gdLst/>
            <a:ahLst/>
            <a:cxnLst/>
            <a:rect l="l" t="t" r="r" b="b"/>
            <a:pathLst>
              <a:path w="900329" h="7791726">
                <a:moveTo>
                  <a:pt x="0" y="7791726"/>
                </a:moveTo>
                <a:lnTo>
                  <a:pt x="0" y="7701661"/>
                </a:lnTo>
                <a:lnTo>
                  <a:pt x="0" y="4405936"/>
                </a:lnTo>
                <a:lnTo>
                  <a:pt x="0" y="4404936"/>
                </a:lnTo>
                <a:lnTo>
                  <a:pt x="0" y="2803892"/>
                </a:lnTo>
                <a:lnTo>
                  <a:pt x="0" y="2802892"/>
                </a:lnTo>
                <a:lnTo>
                  <a:pt x="441" y="2802892"/>
                </a:lnTo>
                <a:lnTo>
                  <a:pt x="441" y="2083768"/>
                </a:lnTo>
                <a:lnTo>
                  <a:pt x="441" y="2082768"/>
                </a:lnTo>
                <a:lnTo>
                  <a:pt x="441" y="481724"/>
                </a:lnTo>
                <a:lnTo>
                  <a:pt x="441" y="480724"/>
                </a:lnTo>
                <a:lnTo>
                  <a:pt x="1375" y="480724"/>
                </a:lnTo>
                <a:lnTo>
                  <a:pt x="450385" y="0"/>
                </a:lnTo>
                <a:lnTo>
                  <a:pt x="899395" y="480724"/>
                </a:lnTo>
                <a:lnTo>
                  <a:pt x="900329" y="480724"/>
                </a:lnTo>
                <a:lnTo>
                  <a:pt x="900329" y="481724"/>
                </a:lnTo>
                <a:lnTo>
                  <a:pt x="900329" y="2082768"/>
                </a:lnTo>
                <a:lnTo>
                  <a:pt x="900329" y="2083768"/>
                </a:lnTo>
                <a:lnTo>
                  <a:pt x="900329" y="5379493"/>
                </a:lnTo>
                <a:lnTo>
                  <a:pt x="900329" y="5469558"/>
                </a:lnTo>
                <a:lnTo>
                  <a:pt x="899888" y="5469558"/>
                </a:lnTo>
                <a:lnTo>
                  <a:pt x="899888" y="7701661"/>
                </a:lnTo>
                <a:lnTo>
                  <a:pt x="899888" y="7791726"/>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7" name="グループ化 36"/>
          <p:cNvGrpSpPr/>
          <p:nvPr userDrawn="1"/>
        </p:nvGrpSpPr>
        <p:grpSpPr>
          <a:xfrm>
            <a:off x="6480884" y="7060953"/>
            <a:ext cx="7455472" cy="663576"/>
            <a:chOff x="212789" y="3126253"/>
            <a:chExt cx="7455472" cy="663576"/>
          </a:xfrm>
        </p:grpSpPr>
        <p:cxnSp>
          <p:nvCxnSpPr>
            <p:cNvPr id="38" name="直線コネクタ 37"/>
            <p:cNvCxnSpPr/>
            <p:nvPr/>
          </p:nvCxnSpPr>
          <p:spPr>
            <a:xfrm>
              <a:off x="212789" y="3126253"/>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212789" y="3789829"/>
              <a:ext cx="710876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42" name="テキスト プレースホルダー 5"/>
          <p:cNvSpPr>
            <a:spLocks noGrp="1"/>
          </p:cNvSpPr>
          <p:nvPr>
            <p:ph type="body" sz="quarter" idx="21" hasCustomPrompt="1"/>
          </p:nvPr>
        </p:nvSpPr>
        <p:spPr>
          <a:xfrm>
            <a:off x="6607493" y="7060955"/>
            <a:ext cx="6982152" cy="647693"/>
          </a:xfrm>
          <a:prstGeom prst="rect">
            <a:avLst/>
          </a:prstGeom>
        </p:spPr>
        <p:txBody>
          <a:bodyPr lIns="91433" tIns="45717" rIns="91433" bIns="45717"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43" name="テキスト プレースホルダー 5"/>
          <p:cNvSpPr>
            <a:spLocks noGrp="1"/>
          </p:cNvSpPr>
          <p:nvPr>
            <p:ph type="body" sz="quarter" idx="22" hasCustomPrompt="1"/>
          </p:nvPr>
        </p:nvSpPr>
        <p:spPr>
          <a:xfrm>
            <a:off x="6597584" y="7850624"/>
            <a:ext cx="10152716" cy="1210778"/>
          </a:xfrm>
          <a:prstGeom prst="rect">
            <a:avLst/>
          </a:prstGeom>
        </p:spPr>
        <p:txBody>
          <a:bodyPr lIns="91433" tIns="45717" rIns="91433" bIns="45717"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p>
        </p:txBody>
      </p:sp>
      <p:cxnSp>
        <p:nvCxnSpPr>
          <p:cNvPr id="45" name="直線コネクタ 44"/>
          <p:cNvCxnSpPr/>
          <p:nvPr userDrawn="1"/>
        </p:nvCxnSpPr>
        <p:spPr>
          <a:xfrm>
            <a:off x="4151085" y="0"/>
            <a:ext cx="0" cy="1033897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39086" y="866364"/>
            <a:ext cx="4144801" cy="8468751"/>
          </a:xfrm>
          <a:prstGeom prst="rect">
            <a:avLst/>
          </a:prstGeom>
          <a:effectLst>
            <a:outerShdw blurRad="177800" dist="127000" dir="2700000" algn="tl" rotWithShape="0">
              <a:prstClr val="black">
                <a:alpha val="40000"/>
              </a:prstClr>
            </a:outerShdw>
          </a:effectLst>
        </p:spPr>
      </p:pic>
      <p:sp>
        <p:nvSpPr>
          <p:cNvPr id="4" name="図プレースホルダー 3"/>
          <p:cNvSpPr>
            <a:spLocks noGrp="1"/>
          </p:cNvSpPr>
          <p:nvPr>
            <p:ph type="pic" sz="quarter" idx="17" hasCustomPrompt="1"/>
          </p:nvPr>
        </p:nvSpPr>
        <p:spPr>
          <a:xfrm>
            <a:off x="2531898" y="1964194"/>
            <a:ext cx="3559176" cy="6329363"/>
          </a:xfrm>
          <a:prstGeom prst="rect">
            <a:avLst/>
          </a:prstGeom>
          <a:effectLst>
            <a:innerShdw blurRad="114300">
              <a:prstClr val="black"/>
            </a:innerShdw>
          </a:effectLst>
        </p:spPr>
        <p:txBody>
          <a:bodyPr lIns="91433" tIns="45717" rIns="91433" bIns="45717"/>
          <a:lstStyle>
            <a:lvl1pPr>
              <a:defRPr sz="2000" baseline="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423101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down)">
                                      <p:cBhvr>
                                        <p:cTn id="16" dur="500"/>
                                        <p:tgtEl>
                                          <p:spTgt spid="44"/>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up)">
                                      <p:cBhvr>
                                        <p:cTn id="20" dur="500"/>
                                        <p:tgtEl>
                                          <p:spTgt spid="45"/>
                                        </p:tgtEl>
                                      </p:cBhvr>
                                    </p:animEffect>
                                  </p:childTnLst>
                                </p:cTn>
                              </p:par>
                            </p:childTnLst>
                          </p:cTn>
                        </p:par>
                        <p:par>
                          <p:cTn id="21" fill="hold">
                            <p:stCondLst>
                              <p:cond delay="1500"/>
                            </p:stCondLst>
                            <p:childTnLst>
                              <p:par>
                                <p:cTn id="22" presetID="2" presetClass="entr" presetSubtype="1" decel="10000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1000" fill="hold"/>
                                        <p:tgtEl>
                                          <p:spTgt spid="3"/>
                                        </p:tgtEl>
                                        <p:attrNameLst>
                                          <p:attrName>ppt_x</p:attrName>
                                        </p:attrNameLst>
                                      </p:cBhvr>
                                      <p:tavLst>
                                        <p:tav tm="0">
                                          <p:val>
                                            <p:strVal val="#ppt_x"/>
                                          </p:val>
                                        </p:tav>
                                        <p:tav tm="100000">
                                          <p:val>
                                            <p:strVal val="#ppt_x"/>
                                          </p:val>
                                        </p:tav>
                                      </p:tavLst>
                                    </p:anim>
                                    <p:anim calcmode="lin" valueType="num">
                                      <p:cBhvr additive="base">
                                        <p:cTn id="25" dur="1000" fill="hold"/>
                                        <p:tgtEl>
                                          <p:spTgt spid="3"/>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par>
                                <p:cTn id="34" presetID="22" presetClass="entr" presetSubtype="8"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500"/>
                                        <p:tgtEl>
                                          <p:spTgt spid="14"/>
                                        </p:tgtEl>
                                      </p:cBhvr>
                                    </p:animEffect>
                                  </p:childTnLst>
                                </p:cTn>
                              </p:par>
                              <p:par>
                                <p:cTn id="37" presetID="2" presetClass="entr" presetSubtype="2" decel="100000" fill="hold" grpId="0" nodeType="withEffect">
                                  <p:stCondLst>
                                    <p:cond delay="500"/>
                                  </p:stCondLst>
                                  <p:childTnLst>
                                    <p:set>
                                      <p:cBhvr>
                                        <p:cTn id="38" dur="1" fill="hold">
                                          <p:stCondLst>
                                            <p:cond delay="0"/>
                                          </p:stCondLst>
                                        </p:cTn>
                                        <p:tgtEl>
                                          <p:spTgt spid="20">
                                            <p:txEl>
                                              <p:pRg st="0" end="0"/>
                                            </p:txEl>
                                          </p:spTgt>
                                        </p:tgtEl>
                                        <p:attrNameLst>
                                          <p:attrName>style.visibility</p:attrName>
                                        </p:attrNameLst>
                                      </p:cBhvr>
                                      <p:to>
                                        <p:strVal val="visible"/>
                                      </p:to>
                                    </p:set>
                                    <p:anim calcmode="lin" valueType="num">
                                      <p:cBhvr additive="base">
                                        <p:cTn id="39"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20">
                                            <p:txEl>
                                              <p:pRg st="0" end="0"/>
                                            </p:txEl>
                                          </p:spTgt>
                                        </p:tgtEl>
                                        <p:attrNameLst>
                                          <p:attrName>ppt_y</p:attrName>
                                        </p:attrNameLst>
                                      </p:cBhvr>
                                      <p:tavLst>
                                        <p:tav tm="0">
                                          <p:val>
                                            <p:strVal val="#ppt_y"/>
                                          </p:val>
                                        </p:tav>
                                        <p:tav tm="100000">
                                          <p:val>
                                            <p:strVal val="#ppt_y"/>
                                          </p:val>
                                        </p:tav>
                                      </p:tavLst>
                                    </p:anim>
                                  </p:childTnLst>
                                </p:cTn>
                              </p:par>
                              <p:par>
                                <p:cTn id="41" presetID="10" presetClass="entr" presetSubtype="0" fill="hold" grpId="1" nodeType="withEffect">
                                  <p:stCondLst>
                                    <p:cond delay="100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fade">
                                      <p:cBhvr>
                                        <p:cTn id="43" dur="500"/>
                                        <p:tgtEl>
                                          <p:spTgt spid="20">
                                            <p:txEl>
                                              <p:pRg st="0" end="0"/>
                                            </p:txEl>
                                          </p:spTgt>
                                        </p:tgtEl>
                                      </p:cBhvr>
                                    </p:animEffect>
                                  </p:childTnLst>
                                </p:cTn>
                              </p:par>
                              <p:par>
                                <p:cTn id="44" presetID="1" presetClass="exit" presetSubtype="0" fill="hold" grpId="2" nodeType="withEffect">
                                  <p:stCondLst>
                                    <p:cond delay="500"/>
                                  </p:stCondLst>
                                  <p:childTnLst>
                                    <p:set>
                                      <p:cBhvr>
                                        <p:cTn id="45" dur="1" fill="hold">
                                          <p:stCondLst>
                                            <p:cond delay="0"/>
                                          </p:stCondLst>
                                        </p:cTn>
                                        <p:tgtEl>
                                          <p:spTgt spid="20">
                                            <p:txEl>
                                              <p:pRg st="0" end="0"/>
                                            </p:txEl>
                                          </p:spTgt>
                                        </p:tgtEl>
                                        <p:attrNameLst>
                                          <p:attrName>style.visibility</p:attrName>
                                        </p:attrNameLst>
                                      </p:cBhvr>
                                      <p:to>
                                        <p:strVal val="hidden"/>
                                      </p:to>
                                    </p:se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Effect transition="in" filter="wipe(left)">
                                      <p:cBhvr>
                                        <p:cTn id="49" dur="500"/>
                                        <p:tgtEl>
                                          <p:spTgt spid="21">
                                            <p:txEl>
                                              <p:pRg st="0" end="0"/>
                                            </p:txEl>
                                          </p:spTgt>
                                        </p:tgtEl>
                                      </p:cBhvr>
                                    </p:animEffect>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left)">
                                      <p:cBhvr>
                                        <p:cTn id="53" dur="500"/>
                                        <p:tgtEl>
                                          <p:spTgt spid="28"/>
                                        </p:tgtEl>
                                      </p:cBhvr>
                                    </p:animEffect>
                                  </p:childTnLst>
                                </p:cTn>
                              </p:par>
                              <p:par>
                                <p:cTn id="54" presetID="22" presetClass="entr" presetSubtype="8" fill="hold" nodeType="withEffect">
                                  <p:stCondLst>
                                    <p:cond delay="50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par>
                                <p:cTn id="57" presetID="2" presetClass="entr" presetSubtype="2" decel="100000" fill="hold" grpId="0" nodeType="withEffect">
                                  <p:stCondLst>
                                    <p:cond delay="500"/>
                                  </p:stCondLst>
                                  <p:childTnLst>
                                    <p:set>
                                      <p:cBhvr>
                                        <p:cTn id="58" dur="1" fill="hold">
                                          <p:stCondLst>
                                            <p:cond delay="0"/>
                                          </p:stCondLst>
                                        </p:cTn>
                                        <p:tgtEl>
                                          <p:spTgt spid="34">
                                            <p:txEl>
                                              <p:pRg st="0" end="0"/>
                                            </p:txEl>
                                          </p:spTgt>
                                        </p:tgtEl>
                                        <p:attrNameLst>
                                          <p:attrName>style.visibility</p:attrName>
                                        </p:attrNameLst>
                                      </p:cBhvr>
                                      <p:to>
                                        <p:strVal val="visible"/>
                                      </p:to>
                                    </p:set>
                                    <p:anim calcmode="lin" valueType="num">
                                      <p:cBhvr additive="base">
                                        <p:cTn id="59" dur="1000" fill="hold"/>
                                        <p:tgtEl>
                                          <p:spTgt spid="34">
                                            <p:txEl>
                                              <p:pRg st="0" end="0"/>
                                            </p:txEl>
                                          </p:spTgt>
                                        </p:tgtEl>
                                        <p:attrNameLst>
                                          <p:attrName>ppt_x</p:attrName>
                                        </p:attrNameLst>
                                      </p:cBhvr>
                                      <p:tavLst>
                                        <p:tav tm="0">
                                          <p:val>
                                            <p:strVal val="1+#ppt_w/2"/>
                                          </p:val>
                                        </p:tav>
                                        <p:tav tm="100000">
                                          <p:val>
                                            <p:strVal val="#ppt_x"/>
                                          </p:val>
                                        </p:tav>
                                      </p:tavLst>
                                    </p:anim>
                                    <p:anim calcmode="lin" valueType="num">
                                      <p:cBhvr additive="base">
                                        <p:cTn id="60" dur="1000" fill="hold"/>
                                        <p:tgtEl>
                                          <p:spTgt spid="34">
                                            <p:txEl>
                                              <p:pRg st="0" end="0"/>
                                            </p:txEl>
                                          </p:spTgt>
                                        </p:tgtEl>
                                        <p:attrNameLst>
                                          <p:attrName>ppt_y</p:attrName>
                                        </p:attrNameLst>
                                      </p:cBhvr>
                                      <p:tavLst>
                                        <p:tav tm="0">
                                          <p:val>
                                            <p:strVal val="#ppt_y"/>
                                          </p:val>
                                        </p:tav>
                                        <p:tav tm="100000">
                                          <p:val>
                                            <p:strVal val="#ppt_y"/>
                                          </p:val>
                                        </p:tav>
                                      </p:tavLst>
                                    </p:anim>
                                  </p:childTnLst>
                                </p:cTn>
                              </p:par>
                              <p:par>
                                <p:cTn id="61" presetID="10" presetClass="entr" presetSubtype="0" fill="hold" grpId="1" nodeType="withEffect">
                                  <p:stCondLst>
                                    <p:cond delay="1000"/>
                                  </p:stCondLst>
                                  <p:childTnLst>
                                    <p:set>
                                      <p:cBhvr>
                                        <p:cTn id="62" dur="1" fill="hold">
                                          <p:stCondLst>
                                            <p:cond delay="0"/>
                                          </p:stCondLst>
                                        </p:cTn>
                                        <p:tgtEl>
                                          <p:spTgt spid="34">
                                            <p:txEl>
                                              <p:pRg st="0" end="0"/>
                                            </p:txEl>
                                          </p:spTgt>
                                        </p:tgtEl>
                                        <p:attrNameLst>
                                          <p:attrName>style.visibility</p:attrName>
                                        </p:attrNameLst>
                                      </p:cBhvr>
                                      <p:to>
                                        <p:strVal val="visible"/>
                                      </p:to>
                                    </p:set>
                                    <p:animEffect transition="in" filter="fade">
                                      <p:cBhvr>
                                        <p:cTn id="63" dur="500"/>
                                        <p:tgtEl>
                                          <p:spTgt spid="34">
                                            <p:txEl>
                                              <p:pRg st="0" end="0"/>
                                            </p:txEl>
                                          </p:spTgt>
                                        </p:tgtEl>
                                      </p:cBhvr>
                                    </p:animEffect>
                                  </p:childTnLst>
                                </p:cTn>
                              </p:par>
                              <p:par>
                                <p:cTn id="64" presetID="1" presetClass="exit" presetSubtype="0" fill="hold" grpId="2" nodeType="withEffect">
                                  <p:stCondLst>
                                    <p:cond delay="500"/>
                                  </p:stCondLst>
                                  <p:childTnLst>
                                    <p:set>
                                      <p:cBhvr>
                                        <p:cTn id="65" dur="1" fill="hold">
                                          <p:stCondLst>
                                            <p:cond delay="0"/>
                                          </p:stCondLst>
                                        </p:cTn>
                                        <p:tgtEl>
                                          <p:spTgt spid="34">
                                            <p:txEl>
                                              <p:pRg st="0" end="0"/>
                                            </p:txEl>
                                          </p:spTgt>
                                        </p:tgtEl>
                                        <p:attrNameLst>
                                          <p:attrName>style.visibility</p:attrName>
                                        </p:attrNameLst>
                                      </p:cBhvr>
                                      <p:to>
                                        <p:strVal val="hidden"/>
                                      </p:to>
                                    </p:set>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35">
                                            <p:txEl>
                                              <p:pRg st="0" end="0"/>
                                            </p:txEl>
                                          </p:spTgt>
                                        </p:tgtEl>
                                        <p:attrNameLst>
                                          <p:attrName>style.visibility</p:attrName>
                                        </p:attrNameLst>
                                      </p:cBhvr>
                                      <p:to>
                                        <p:strVal val="visible"/>
                                      </p:to>
                                    </p:set>
                                    <p:animEffect transition="in" filter="wipe(left)">
                                      <p:cBhvr>
                                        <p:cTn id="69" dur="500"/>
                                        <p:tgtEl>
                                          <p:spTgt spid="35">
                                            <p:txEl>
                                              <p:pRg st="0" end="0"/>
                                            </p:txEl>
                                          </p:spTgt>
                                        </p:tgtEl>
                                      </p:cBhvr>
                                    </p:animEffect>
                                  </p:childTnLst>
                                </p:cTn>
                              </p:par>
                            </p:childTnLst>
                          </p:cTn>
                        </p:par>
                        <p:par>
                          <p:cTn id="70" fill="hold">
                            <p:stCondLst>
                              <p:cond delay="6500"/>
                            </p:stCondLst>
                            <p:childTnLst>
                              <p:par>
                                <p:cTn id="71" presetID="22" presetClass="entr" presetSubtype="8"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left)">
                                      <p:cBhvr>
                                        <p:cTn id="73" dur="500"/>
                                        <p:tgtEl>
                                          <p:spTgt spid="36"/>
                                        </p:tgtEl>
                                      </p:cBhvr>
                                    </p:animEffect>
                                  </p:childTnLst>
                                </p:cTn>
                              </p:par>
                              <p:par>
                                <p:cTn id="74" presetID="22" presetClass="entr" presetSubtype="8" fill="hold" nodeType="withEffect">
                                  <p:stCondLst>
                                    <p:cond delay="500"/>
                                  </p:stCondLst>
                                  <p:childTnLst>
                                    <p:set>
                                      <p:cBhvr>
                                        <p:cTn id="75" dur="1" fill="hold">
                                          <p:stCondLst>
                                            <p:cond delay="0"/>
                                          </p:stCondLst>
                                        </p:cTn>
                                        <p:tgtEl>
                                          <p:spTgt spid="37"/>
                                        </p:tgtEl>
                                        <p:attrNameLst>
                                          <p:attrName>style.visibility</p:attrName>
                                        </p:attrNameLst>
                                      </p:cBhvr>
                                      <p:to>
                                        <p:strVal val="visible"/>
                                      </p:to>
                                    </p:set>
                                    <p:animEffect transition="in" filter="wipe(left)">
                                      <p:cBhvr>
                                        <p:cTn id="76" dur="500"/>
                                        <p:tgtEl>
                                          <p:spTgt spid="37"/>
                                        </p:tgtEl>
                                      </p:cBhvr>
                                    </p:animEffect>
                                  </p:childTnLst>
                                </p:cTn>
                              </p:par>
                              <p:par>
                                <p:cTn id="77" presetID="2" presetClass="entr" presetSubtype="2" decel="100000" fill="hold" grpId="0" nodeType="withEffect">
                                  <p:stCondLst>
                                    <p:cond delay="500"/>
                                  </p:stCondLst>
                                  <p:childTnLst>
                                    <p:set>
                                      <p:cBhvr>
                                        <p:cTn id="78" dur="1" fill="hold">
                                          <p:stCondLst>
                                            <p:cond delay="0"/>
                                          </p:stCondLst>
                                        </p:cTn>
                                        <p:tgtEl>
                                          <p:spTgt spid="42">
                                            <p:txEl>
                                              <p:pRg st="0" end="0"/>
                                            </p:txEl>
                                          </p:spTgt>
                                        </p:tgtEl>
                                        <p:attrNameLst>
                                          <p:attrName>style.visibility</p:attrName>
                                        </p:attrNameLst>
                                      </p:cBhvr>
                                      <p:to>
                                        <p:strVal val="visible"/>
                                      </p:to>
                                    </p:set>
                                    <p:anim calcmode="lin" valueType="num">
                                      <p:cBhvr additive="base">
                                        <p:cTn id="79" dur="1000" fill="hold"/>
                                        <p:tgtEl>
                                          <p:spTgt spid="42">
                                            <p:txEl>
                                              <p:pRg st="0" end="0"/>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42">
                                            <p:txEl>
                                              <p:pRg st="0" end="0"/>
                                            </p:txEl>
                                          </p:spTgt>
                                        </p:tgtEl>
                                        <p:attrNameLst>
                                          <p:attrName>ppt_y</p:attrName>
                                        </p:attrNameLst>
                                      </p:cBhvr>
                                      <p:tavLst>
                                        <p:tav tm="0">
                                          <p:val>
                                            <p:strVal val="#ppt_y"/>
                                          </p:val>
                                        </p:tav>
                                        <p:tav tm="100000">
                                          <p:val>
                                            <p:strVal val="#ppt_y"/>
                                          </p:val>
                                        </p:tav>
                                      </p:tavLst>
                                    </p:anim>
                                  </p:childTnLst>
                                </p:cTn>
                              </p:par>
                              <p:par>
                                <p:cTn id="81" presetID="10" presetClass="entr" presetSubtype="0" fill="hold" grpId="1" nodeType="withEffect">
                                  <p:stCondLst>
                                    <p:cond delay="1000"/>
                                  </p:stCondLst>
                                  <p:childTnLst>
                                    <p:set>
                                      <p:cBhvr>
                                        <p:cTn id="82" dur="1" fill="hold">
                                          <p:stCondLst>
                                            <p:cond delay="0"/>
                                          </p:stCondLst>
                                        </p:cTn>
                                        <p:tgtEl>
                                          <p:spTgt spid="42">
                                            <p:txEl>
                                              <p:pRg st="0" end="0"/>
                                            </p:txEl>
                                          </p:spTgt>
                                        </p:tgtEl>
                                        <p:attrNameLst>
                                          <p:attrName>style.visibility</p:attrName>
                                        </p:attrNameLst>
                                      </p:cBhvr>
                                      <p:to>
                                        <p:strVal val="visible"/>
                                      </p:to>
                                    </p:set>
                                    <p:animEffect transition="in" filter="fade">
                                      <p:cBhvr>
                                        <p:cTn id="83" dur="500"/>
                                        <p:tgtEl>
                                          <p:spTgt spid="42">
                                            <p:txEl>
                                              <p:pRg st="0" end="0"/>
                                            </p:txEl>
                                          </p:spTgt>
                                        </p:tgtEl>
                                      </p:cBhvr>
                                    </p:animEffect>
                                  </p:childTnLst>
                                </p:cTn>
                              </p:par>
                              <p:par>
                                <p:cTn id="84" presetID="1" presetClass="exit" presetSubtype="0" fill="hold" grpId="2" nodeType="withEffect">
                                  <p:stCondLst>
                                    <p:cond delay="500"/>
                                  </p:stCondLst>
                                  <p:childTnLst>
                                    <p:set>
                                      <p:cBhvr>
                                        <p:cTn id="85" dur="1" fill="hold">
                                          <p:stCondLst>
                                            <p:cond delay="0"/>
                                          </p:stCondLst>
                                        </p:cTn>
                                        <p:tgtEl>
                                          <p:spTgt spid="42">
                                            <p:txEl>
                                              <p:pRg st="0" end="0"/>
                                            </p:txEl>
                                          </p:spTgt>
                                        </p:tgtEl>
                                        <p:attrNameLst>
                                          <p:attrName>style.visibility</p:attrName>
                                        </p:attrNameLst>
                                      </p:cBhvr>
                                      <p:to>
                                        <p:strVal val="hidden"/>
                                      </p:to>
                                    </p:se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43">
                                            <p:txEl>
                                              <p:pRg st="0" end="0"/>
                                            </p:txEl>
                                          </p:spTgt>
                                        </p:tgtEl>
                                        <p:attrNameLst>
                                          <p:attrName>style.visibility</p:attrName>
                                        </p:attrNameLst>
                                      </p:cBhvr>
                                      <p:to>
                                        <p:strVal val="visible"/>
                                      </p:to>
                                    </p:set>
                                    <p:animEffect transition="in" filter="wipe(left)">
                                      <p:cBhvr>
                                        <p:cTn id="89"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12" grpId="0"/>
      <p:bldP spid="13" grpId="0" animBg="1"/>
      <p:bldP spid="20" grpId="0" build="p">
        <p:tmplLst>
          <p:tmpl lvl="1">
            <p:tnLst>
              <p:par>
                <p:cTn presetID="2" presetClass="entr" presetSubtype="2" decel="10000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0" grpId="1" build="p">
        <p:tmplLst>
          <p:tmpl lvl="1">
            <p:tnLst>
              <p:par>
                <p:cTn presetID="10" presetClass="entr" presetSubtype="0" fill="hold" nodeType="withEffect">
                  <p:stCondLst>
                    <p:cond delay="10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0" grpId="2" build="p">
        <p:tmplLst>
          <p:tmpl lvl="1">
            <p:tnLst>
              <p:par>
                <p:cTn presetID="1" presetClass="exit" presetSubtype="0" fill="hold" nodeType="withEffect">
                  <p:stCondLst>
                    <p:cond delay="500"/>
                  </p:stCondLst>
                  <p:childTnLst>
                    <p:set>
                      <p:cBhvr>
                        <p:cTn dur="1" fill="hold">
                          <p:stCondLst>
                            <p:cond delay="0"/>
                          </p:stCondLst>
                        </p:cTn>
                        <p:tgtEl>
                          <p:spTgt spid="20"/>
                        </p:tgtEl>
                        <p:attrNameLst>
                          <p:attrName>style.visibility</p:attrName>
                        </p:attrNameLst>
                      </p:cBhvr>
                      <p:to>
                        <p:strVal val="hidden"/>
                      </p:to>
                    </p:set>
                  </p:childTnLst>
                </p:cTn>
              </p:par>
            </p:tnLst>
          </p:tmpl>
        </p:tmplLst>
      </p:bldP>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8" grpId="0" animBg="1"/>
      <p:bldP spid="34" grpId="0" build="p">
        <p:tmplLst>
          <p:tmpl lvl="1">
            <p:tnLst>
              <p:par>
                <p:cTn presetID="2" presetClass="entr" presetSubtype="2" decel="100000" fill="hold" nodeType="withEffect">
                  <p:stCondLst>
                    <p:cond delay="500"/>
                  </p:stCondLst>
                  <p:childTnLst>
                    <p:set>
                      <p:cBhvr>
                        <p:cTn dur="1" fill="hold">
                          <p:stCondLst>
                            <p:cond delay="0"/>
                          </p:stCondLst>
                        </p:cTn>
                        <p:tgtEl>
                          <p:spTgt spid="34"/>
                        </p:tgtEl>
                        <p:attrNameLst>
                          <p:attrName>style.visibility</p:attrName>
                        </p:attrNameLst>
                      </p:cBhvr>
                      <p:to>
                        <p:strVal val="visible"/>
                      </p:to>
                    </p:set>
                    <p:anim calcmode="lin" valueType="num">
                      <p:cBhvr additive="base">
                        <p:cTn dur="1000" fill="hold"/>
                        <p:tgtEl>
                          <p:spTgt spid="34"/>
                        </p:tgtEl>
                        <p:attrNameLst>
                          <p:attrName>ppt_x</p:attrName>
                        </p:attrNameLst>
                      </p:cBhvr>
                      <p:tavLst>
                        <p:tav tm="0">
                          <p:val>
                            <p:strVal val="1+#ppt_w/2"/>
                          </p:val>
                        </p:tav>
                        <p:tav tm="100000">
                          <p:val>
                            <p:strVal val="#ppt_x"/>
                          </p:val>
                        </p:tav>
                      </p:tavLst>
                    </p:anim>
                    <p:anim calcmode="lin" valueType="num">
                      <p:cBhvr additive="base">
                        <p:cTn dur="1000" fill="hold"/>
                        <p:tgtEl>
                          <p:spTgt spid="34"/>
                        </p:tgtEl>
                        <p:attrNameLst>
                          <p:attrName>ppt_y</p:attrName>
                        </p:attrNameLst>
                      </p:cBhvr>
                      <p:tavLst>
                        <p:tav tm="0">
                          <p:val>
                            <p:strVal val="#ppt_y"/>
                          </p:val>
                        </p:tav>
                        <p:tav tm="100000">
                          <p:val>
                            <p:strVal val="#ppt_y"/>
                          </p:val>
                        </p:tav>
                      </p:tavLst>
                    </p:anim>
                  </p:childTnLst>
                </p:cTn>
              </p:par>
            </p:tnLst>
          </p:tmpl>
        </p:tmplLst>
      </p:bldP>
      <p:bldP spid="34" grpId="1" build="p">
        <p:tmplLst>
          <p:tmpl lvl="1">
            <p:tnLst>
              <p:par>
                <p:cTn presetID="10" presetClass="entr" presetSubtype="0"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4" grpId="2" build="p">
        <p:tmplLst>
          <p:tmpl lvl="1">
            <p:tnLst>
              <p:par>
                <p:cTn presetID="1" presetClass="exit" presetSubtype="0" fill="hold" nodeType="withEffect">
                  <p:stCondLst>
                    <p:cond delay="500"/>
                  </p:stCondLst>
                  <p:childTnLst>
                    <p:set>
                      <p:cBhvr>
                        <p:cTn dur="1" fill="hold">
                          <p:stCondLst>
                            <p:cond delay="0"/>
                          </p:stCondLst>
                        </p:cTn>
                        <p:tgtEl>
                          <p:spTgt spid="34"/>
                        </p:tgtEl>
                        <p:attrNameLst>
                          <p:attrName>style.visibility</p:attrName>
                        </p:attrNameLst>
                      </p:cBhvr>
                      <p:to>
                        <p:strVal val="hidden"/>
                      </p:to>
                    </p:set>
                  </p:childTnLst>
                </p:cTn>
              </p:par>
            </p:tnLst>
          </p:tmpl>
        </p:tmplLst>
      </p:bldP>
      <p:bldP spid="35" grpId="0" build="p">
        <p:tmplLst>
          <p:tmpl lvl="1">
            <p:tnLst>
              <p:par>
                <p:cTn presetID="22" presetClass="entr" presetSubtype="8"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6" grpId="0" animBg="1"/>
      <p:bldP spid="42" grpId="0" build="p">
        <p:tmplLst>
          <p:tmpl lvl="1">
            <p:tnLst>
              <p:par>
                <p:cTn presetID="2" presetClass="entr" presetSubtype="2" decel="100000" fill="hold" nodeType="withEffect">
                  <p:stCondLst>
                    <p:cond delay="500"/>
                  </p:stCondLst>
                  <p:childTnLst>
                    <p:set>
                      <p:cBhvr>
                        <p:cTn dur="1" fill="hold">
                          <p:stCondLst>
                            <p:cond delay="0"/>
                          </p:stCondLst>
                        </p:cTn>
                        <p:tgtEl>
                          <p:spTgt spid="42"/>
                        </p:tgtEl>
                        <p:attrNameLst>
                          <p:attrName>style.visibility</p:attrName>
                        </p:attrNameLst>
                      </p:cBhvr>
                      <p:to>
                        <p:strVal val="visible"/>
                      </p:to>
                    </p:set>
                    <p:anim calcmode="lin" valueType="num">
                      <p:cBhvr additive="base">
                        <p:cTn dur="1000" fill="hold"/>
                        <p:tgtEl>
                          <p:spTgt spid="42"/>
                        </p:tgtEl>
                        <p:attrNameLst>
                          <p:attrName>ppt_x</p:attrName>
                        </p:attrNameLst>
                      </p:cBhvr>
                      <p:tavLst>
                        <p:tav tm="0">
                          <p:val>
                            <p:strVal val="1+#ppt_w/2"/>
                          </p:val>
                        </p:tav>
                        <p:tav tm="100000">
                          <p:val>
                            <p:strVal val="#ppt_x"/>
                          </p:val>
                        </p:tav>
                      </p:tavLst>
                    </p:anim>
                    <p:anim calcmode="lin" valueType="num">
                      <p:cBhvr additive="base">
                        <p:cTn dur="1000" fill="hold"/>
                        <p:tgtEl>
                          <p:spTgt spid="42"/>
                        </p:tgtEl>
                        <p:attrNameLst>
                          <p:attrName>ppt_y</p:attrName>
                        </p:attrNameLst>
                      </p:cBhvr>
                      <p:tavLst>
                        <p:tav tm="0">
                          <p:val>
                            <p:strVal val="#ppt_y"/>
                          </p:val>
                        </p:tav>
                        <p:tav tm="100000">
                          <p:val>
                            <p:strVal val="#ppt_y"/>
                          </p:val>
                        </p:tav>
                      </p:tavLst>
                    </p:anim>
                  </p:childTnLst>
                </p:cTn>
              </p:par>
            </p:tnLst>
          </p:tmpl>
        </p:tmplLst>
      </p:bldP>
      <p:bldP spid="42" grpId="1" build="p">
        <p:tmplLst>
          <p:tmpl lvl="1">
            <p:tnLst>
              <p:par>
                <p:cTn presetID="10" presetClass="entr" presetSubtype="0" fill="hold" nodeType="withEffect">
                  <p:stCondLst>
                    <p:cond delay="100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2" grpId="2" build="p">
        <p:tmplLst>
          <p:tmpl lvl="1">
            <p:tnLst>
              <p:par>
                <p:cTn presetID="1" presetClass="exit" presetSubtype="0" fill="hold" nodeType="withEffect">
                  <p:stCondLst>
                    <p:cond delay="500"/>
                  </p:stCondLst>
                  <p:childTnLst>
                    <p:set>
                      <p:cBhvr>
                        <p:cTn dur="1" fill="hold">
                          <p:stCondLst>
                            <p:cond delay="0"/>
                          </p:stCondLst>
                        </p:cTn>
                        <p:tgtEl>
                          <p:spTgt spid="42"/>
                        </p:tgtEl>
                        <p:attrNameLst>
                          <p:attrName>style.visibility</p:attrName>
                        </p:attrNameLst>
                      </p:cBhvr>
                      <p:to>
                        <p:strVal val="hidden"/>
                      </p:to>
                    </p:se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eb 1">
    <p:spTree>
      <p:nvGrpSpPr>
        <p:cNvPr id="1" name=""/>
        <p:cNvGrpSpPr/>
        <p:nvPr/>
      </p:nvGrpSpPr>
      <p:grpSpPr>
        <a:xfrm>
          <a:off x="0" y="0"/>
          <a:ext cx="0" cy="0"/>
          <a:chOff x="0" y="0"/>
          <a:chExt cx="0" cy="0"/>
        </a:xfrm>
      </p:grpSpPr>
      <p:sp>
        <p:nvSpPr>
          <p:cNvPr id="3" name="正方形/長方形 2"/>
          <p:cNvSpPr/>
          <p:nvPr userDrawn="1"/>
        </p:nvSpPr>
        <p:spPr>
          <a:xfrm>
            <a:off x="-29028" y="5154972"/>
            <a:ext cx="18360001" cy="5184000"/>
          </a:xfrm>
          <a:prstGeom prst="rect">
            <a:avLst/>
          </a:prstGeom>
          <a:blipFill dpi="0" rotWithShape="0">
            <a:blip r:embed="rId2"/>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24" name="直線コネクタ 23"/>
          <p:cNvCxnSpPr/>
          <p:nvPr userDrawn="1"/>
        </p:nvCxnSpPr>
        <p:spPr>
          <a:xfrm>
            <a:off x="0" y="5316991"/>
            <a:ext cx="18291175" cy="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角丸四角形 7"/>
          <p:cNvSpPr/>
          <p:nvPr userDrawn="1"/>
        </p:nvSpPr>
        <p:spPr>
          <a:xfrm>
            <a:off x="628208" y="2067584"/>
            <a:ext cx="10360932" cy="714377"/>
          </a:xfrm>
          <a:custGeom>
            <a:avLst/>
            <a:gdLst/>
            <a:ahLst/>
            <a:cxnLst/>
            <a:rect l="l" t="t" r="r" b="b"/>
            <a:pathLst>
              <a:path w="9179608" h="714377">
                <a:moveTo>
                  <a:pt x="169868" y="0"/>
                </a:moveTo>
                <a:lnTo>
                  <a:pt x="9009740" y="0"/>
                </a:lnTo>
                <a:cubicBezTo>
                  <a:pt x="9103556" y="0"/>
                  <a:pt x="9179608" y="76052"/>
                  <a:pt x="9179608" y="169868"/>
                </a:cubicBezTo>
                <a:lnTo>
                  <a:pt x="9179608" y="714377"/>
                </a:lnTo>
                <a:lnTo>
                  <a:pt x="0" y="714377"/>
                </a:lnTo>
                <a:lnTo>
                  <a:pt x="0" y="169868"/>
                </a:lnTo>
                <a:cubicBezTo>
                  <a:pt x="0" y="76052"/>
                  <a:pt x="76052" y="0"/>
                  <a:pt x="169868" y="0"/>
                </a:cubicBezTo>
                <a:close/>
              </a:path>
            </a:pathLst>
          </a:custGeom>
          <a:blipFill dpi="0" rotWithShape="0">
            <a:blip r:embed="rId3"/>
            <a:srcRect/>
            <a:tile tx="0" ty="0" sx="100000" sy="100000" flip="none" algn="tl"/>
          </a:blipFill>
          <a:ln>
            <a:noFill/>
          </a:ln>
          <a:effectLst>
            <a:outerShdw blurRad="177800" dist="889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7" name="図プレースホルダー 6"/>
          <p:cNvSpPr>
            <a:spLocks noGrp="1"/>
          </p:cNvSpPr>
          <p:nvPr>
            <p:ph type="pic" sz="quarter" idx="10" hasCustomPrompt="1"/>
          </p:nvPr>
        </p:nvSpPr>
        <p:spPr>
          <a:xfrm>
            <a:off x="628208" y="2686711"/>
            <a:ext cx="10360932" cy="5880101"/>
          </a:xfrm>
          <a:prstGeom prst="rect">
            <a:avLst/>
          </a:prstGeom>
          <a:solidFill>
            <a:schemeClr val="tx1">
              <a:lumMod val="10000"/>
              <a:lumOff val="90000"/>
            </a:schemeClr>
          </a:solidFill>
          <a:effectLst>
            <a:outerShdw blurRad="177800" dist="127000" dir="2700000" algn="tl" rotWithShape="0">
              <a:prstClr val="black">
                <a:alpha val="40000"/>
              </a:prstClr>
            </a:outerShdw>
          </a:effectLst>
        </p:spPr>
        <p:txBody>
          <a:bodyPr lIns="91433" tIns="45717" rIns="91433" bIns="45717"/>
          <a:lstStyle>
            <a:lvl1pPr>
              <a:defRPr sz="2000" baseline="0"/>
            </a:lvl1pPr>
          </a:lstStyle>
          <a:p>
            <a:r>
              <a:rPr kumimoji="1" lang="en-US" altLang="ja-JP" dirty="0"/>
              <a:t>Add an image</a:t>
            </a:r>
            <a:endParaRPr kumimoji="1" lang="ja-JP" altLang="en-US" dirty="0"/>
          </a:p>
        </p:txBody>
      </p:sp>
      <p:grpSp>
        <p:nvGrpSpPr>
          <p:cNvPr id="13" name="グループ化 12"/>
          <p:cNvGrpSpPr/>
          <p:nvPr userDrawn="1"/>
        </p:nvGrpSpPr>
        <p:grpSpPr>
          <a:xfrm>
            <a:off x="817972" y="2232734"/>
            <a:ext cx="820614" cy="267287"/>
            <a:chOff x="1266091" y="2232734"/>
            <a:chExt cx="820614" cy="267286"/>
          </a:xfrm>
          <a:blipFill dpi="0" rotWithShape="1">
            <a:blip r:embed="rId4"/>
            <a:srcRect/>
            <a:tile tx="0" ty="0" sx="100000" sy="100000" flip="none" algn="tl"/>
          </a:blipFill>
          <a:effectLst>
            <a:outerShdw blurRad="50800" dist="38100" dir="2700000" algn="tl" rotWithShape="0">
              <a:prstClr val="black">
                <a:alpha val="40000"/>
              </a:prstClr>
            </a:outerShdw>
          </a:effectLst>
        </p:grpSpPr>
        <p:sp>
          <p:nvSpPr>
            <p:cNvPr id="10" name="円/楕円 9"/>
            <p:cNvSpPr/>
            <p:nvPr userDrawn="1"/>
          </p:nvSpPr>
          <p:spPr>
            <a:xfrm>
              <a:off x="1266091"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円/楕円 10"/>
            <p:cNvSpPr/>
            <p:nvPr userDrawn="1"/>
          </p:nvSpPr>
          <p:spPr>
            <a:xfrm>
              <a:off x="1542755"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userDrawn="1"/>
          </p:nvSpPr>
          <p:spPr>
            <a:xfrm>
              <a:off x="1819419"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7" name="グループ化 16"/>
          <p:cNvGrpSpPr/>
          <p:nvPr userDrawn="1"/>
        </p:nvGrpSpPr>
        <p:grpSpPr>
          <a:xfrm>
            <a:off x="10412106" y="2203721"/>
            <a:ext cx="432001" cy="348275"/>
            <a:chOff x="9655539" y="2203721"/>
            <a:chExt cx="432000" cy="348274"/>
          </a:xfrm>
          <a:blipFill dpi="0" rotWithShape="1">
            <a:blip r:embed="rId4"/>
            <a:srcRect/>
            <a:tile tx="0" ty="0" sx="100000" sy="100000" flip="none" algn="tl"/>
          </a:blipFill>
        </p:grpSpPr>
        <p:sp>
          <p:nvSpPr>
            <p:cNvPr id="14" name="正方形/長方形 13"/>
            <p:cNvSpPr/>
            <p:nvPr userDrawn="1"/>
          </p:nvSpPr>
          <p:spPr>
            <a:xfrm>
              <a:off x="9655539" y="2203721"/>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9655539" y="2323858"/>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6" name="正方形/長方形 15"/>
            <p:cNvSpPr/>
            <p:nvPr userDrawn="1"/>
          </p:nvSpPr>
          <p:spPr>
            <a:xfrm>
              <a:off x="9655539" y="2443995"/>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8" name="テキスト プレースホルダー 5"/>
          <p:cNvSpPr>
            <a:spLocks noGrp="1"/>
          </p:cNvSpPr>
          <p:nvPr>
            <p:ph type="body" sz="quarter" idx="16" hasCustomPrompt="1"/>
          </p:nvPr>
        </p:nvSpPr>
        <p:spPr>
          <a:xfrm>
            <a:off x="11264913" y="1859614"/>
            <a:ext cx="6486058" cy="3166349"/>
          </a:xfrm>
          <a:prstGeom prst="rect">
            <a:avLst/>
          </a:prstGeom>
          <a:noFill/>
        </p:spPr>
        <p:txBody>
          <a:bodyPr lIns="91433" tIns="45717" rIns="91433" bIns="45717" anchor="b">
            <a:noAutofit/>
          </a:bodyPr>
          <a:lstStyle>
            <a:lvl1pPr algn="l">
              <a:lnSpc>
                <a:spcPts val="5999"/>
              </a:lnSpc>
              <a:spcBef>
                <a:spcPts val="0"/>
              </a:spcBef>
              <a:defRPr sz="6100" i="0" baseline="0">
                <a:blipFill dpi="0" rotWithShape="1">
                  <a:blip r:embed="rId5"/>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
        <p:nvSpPr>
          <p:cNvPr id="19" name="テキスト プレースホルダー 5"/>
          <p:cNvSpPr>
            <a:spLocks noGrp="1"/>
          </p:cNvSpPr>
          <p:nvPr>
            <p:ph type="body" sz="quarter" idx="12" hasCustomPrompt="1"/>
          </p:nvPr>
        </p:nvSpPr>
        <p:spPr>
          <a:xfrm>
            <a:off x="11274064" y="5438776"/>
            <a:ext cx="6476566" cy="3560084"/>
          </a:xfrm>
          <a:prstGeom prst="rect">
            <a:avLst/>
          </a:prstGeom>
        </p:spPr>
        <p:txBody>
          <a:bodyPr lIns="91433" tIns="45717" rIns="91433" bIns="45717" anchor="t">
            <a:normAutofit/>
          </a:bodyPr>
          <a:lstStyle>
            <a:lvl1pPr marL="0" indent="0" algn="l">
              <a:lnSpc>
                <a:spcPct val="130000"/>
              </a:lnSpc>
              <a:buFontTx/>
              <a:buNone/>
              <a:defRPr sz="2000" baseline="0">
                <a:solidFill>
                  <a:schemeClr val="tx2"/>
                </a:solidFill>
              </a:defRPr>
            </a:lvl1pPr>
          </a:lstStyle>
          <a:p>
            <a:pPr lvl="0"/>
            <a:r>
              <a:rPr kumimoji="1" lang="en-US" altLang="ja-JP" dirty="0"/>
              <a:t>Text Here</a:t>
            </a:r>
            <a:endParaRPr kumimoji="1" lang="ja-JP" altLang="en-US" dirty="0"/>
          </a:p>
        </p:txBody>
      </p:sp>
      <p:grpSp>
        <p:nvGrpSpPr>
          <p:cNvPr id="20" name="グループ化 19"/>
          <p:cNvGrpSpPr/>
          <p:nvPr userDrawn="1"/>
        </p:nvGrpSpPr>
        <p:grpSpPr>
          <a:xfrm>
            <a:off x="16778434" y="339172"/>
            <a:ext cx="1150664" cy="1150664"/>
            <a:chOff x="7418859" y="2569953"/>
            <a:chExt cx="934639" cy="934639"/>
          </a:xfrm>
        </p:grpSpPr>
        <p:sp>
          <p:nvSpPr>
            <p:cNvPr id="21" name="涙形 20"/>
            <p:cNvSpPr/>
            <p:nvPr/>
          </p:nvSpPr>
          <p:spPr>
            <a:xfrm>
              <a:off x="7418859" y="2569953"/>
              <a:ext cx="934639" cy="934639"/>
            </a:xfrm>
            <a:prstGeom prst="teardrop">
              <a:avLst/>
            </a:prstGeom>
            <a:blipFill>
              <a:blip r:embed="rId5"/>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涙形 2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3"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295594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outVertical)">
                                      <p:cBhvr>
                                        <p:cTn id="16" dur="500"/>
                                        <p:tgtEl>
                                          <p:spTgt spid="3"/>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par>
                                <p:cTn id="21" presetID="2" presetClass="entr" presetSubtype="4" decel="10000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750" fill="hold"/>
                                        <p:tgtEl>
                                          <p:spTgt spid="7"/>
                                        </p:tgtEl>
                                        <p:attrNameLst>
                                          <p:attrName>ppt_x</p:attrName>
                                        </p:attrNameLst>
                                      </p:cBhvr>
                                      <p:tavLst>
                                        <p:tav tm="0">
                                          <p:val>
                                            <p:strVal val="#ppt_x"/>
                                          </p:val>
                                        </p:tav>
                                        <p:tav tm="100000">
                                          <p:val>
                                            <p:strVal val="#ppt_x"/>
                                          </p:val>
                                        </p:tav>
                                      </p:tavLst>
                                    </p:anim>
                                    <p:anim calcmode="lin" valueType="num">
                                      <p:cBhvr additive="base">
                                        <p:cTn id="28" dur="75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decel="10000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750" fill="hold"/>
                                        <p:tgtEl>
                                          <p:spTgt spid="13"/>
                                        </p:tgtEl>
                                        <p:attrNameLst>
                                          <p:attrName>ppt_x</p:attrName>
                                        </p:attrNameLst>
                                      </p:cBhvr>
                                      <p:tavLst>
                                        <p:tav tm="0">
                                          <p:val>
                                            <p:strVal val="#ppt_x"/>
                                          </p:val>
                                        </p:tav>
                                        <p:tav tm="100000">
                                          <p:val>
                                            <p:strVal val="#ppt_x"/>
                                          </p:val>
                                        </p:tav>
                                      </p:tavLst>
                                    </p:anim>
                                    <p:anim calcmode="lin" valueType="num">
                                      <p:cBhvr additive="base">
                                        <p:cTn id="32" dur="75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decel="10000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750" fill="hold"/>
                                        <p:tgtEl>
                                          <p:spTgt spid="17"/>
                                        </p:tgtEl>
                                        <p:attrNameLst>
                                          <p:attrName>ppt_x</p:attrName>
                                        </p:attrNameLst>
                                      </p:cBhvr>
                                      <p:tavLst>
                                        <p:tav tm="0">
                                          <p:val>
                                            <p:strVal val="#ppt_x"/>
                                          </p:val>
                                        </p:tav>
                                        <p:tav tm="100000">
                                          <p:val>
                                            <p:strVal val="#ppt_x"/>
                                          </p:val>
                                        </p:tav>
                                      </p:tavLst>
                                    </p:anim>
                                    <p:anim calcmode="lin" valueType="num">
                                      <p:cBhvr additive="base">
                                        <p:cTn id="36" dur="75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3" decel="100000" fill="hold" grpId="0" nodeType="withEffect">
                                  <p:stCondLst>
                                    <p:cond delay="750"/>
                                  </p:stCondLst>
                                  <p:iterate type="wd">
                                    <p:tmPct val="10000"/>
                                  </p:iterate>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750" fill="hold"/>
                                        <p:tgtEl>
                                          <p:spTgt spid="18"/>
                                        </p:tgtEl>
                                        <p:attrNameLst>
                                          <p:attrName>ppt_x</p:attrName>
                                        </p:attrNameLst>
                                      </p:cBhvr>
                                      <p:tavLst>
                                        <p:tav tm="0">
                                          <p:val>
                                            <p:strVal val="1+#ppt_w/2"/>
                                          </p:val>
                                        </p:tav>
                                        <p:tav tm="100000">
                                          <p:val>
                                            <p:strVal val="#ppt_x"/>
                                          </p:val>
                                        </p:tav>
                                      </p:tavLst>
                                    </p:anim>
                                    <p:anim calcmode="lin" valueType="num">
                                      <p:cBhvr additive="base">
                                        <p:cTn id="40" dur="750" fill="hold"/>
                                        <p:tgtEl>
                                          <p:spTgt spid="18"/>
                                        </p:tgtEl>
                                        <p:attrNameLst>
                                          <p:attrName>ppt_y</p:attrName>
                                        </p:attrNameLst>
                                      </p:cBhvr>
                                      <p:tavLst>
                                        <p:tav tm="0">
                                          <p:val>
                                            <p:strVal val="0-#ppt_h/2"/>
                                          </p:val>
                                        </p:tav>
                                        <p:tav tm="100000">
                                          <p:val>
                                            <p:strVal val="#ppt_y"/>
                                          </p:val>
                                        </p:tav>
                                      </p:tavLst>
                                    </p:anim>
                                  </p:childTnLst>
                                </p:cTn>
                              </p:par>
                            </p:childTnLst>
                          </p:cTn>
                        </p:par>
                        <p:par>
                          <p:cTn id="41" fill="hold">
                            <p:stCondLst>
                              <p:cond delay="2575"/>
                            </p:stCondLst>
                            <p:childTnLst>
                              <p:par>
                                <p:cTn id="42" presetID="10" presetClass="entr" presetSubtype="0" fill="hold" grpId="0" nodeType="afterEffect">
                                  <p:stCondLst>
                                    <p:cond delay="25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7" grpId="0" animBg="1"/>
      <p:bldP spid="18" grpId="0">
        <p:tmplLst>
          <p:tmpl>
            <p:tnLst>
              <p:par>
                <p:cTn presetID="2" presetClass="entr" presetSubtype="3" decel="100000" fill="hold" nodeType="withEffect">
                  <p:stCondLst>
                    <p:cond delay="750"/>
                  </p:stCondLst>
                  <p:iterate type="wd">
                    <p:tmPct val="10000"/>
                  </p:iterate>
                  <p:childTnLst>
                    <p:set>
                      <p:cBhvr>
                        <p:cTn dur="1" fill="hold">
                          <p:stCondLst>
                            <p:cond delay="0"/>
                          </p:stCondLst>
                        </p:cTn>
                        <p:tgtEl>
                          <p:spTgt spid="18"/>
                        </p:tgtEl>
                        <p:attrNameLst>
                          <p:attrName>style.visibility</p:attrName>
                        </p:attrNameLst>
                      </p:cBhvr>
                      <p:to>
                        <p:strVal val="visible"/>
                      </p:to>
                    </p:set>
                    <p:anim calcmode="lin" valueType="num">
                      <p:cBhvr additive="base">
                        <p:cTn dur="750" fill="hold"/>
                        <p:tgtEl>
                          <p:spTgt spid="18"/>
                        </p:tgtEl>
                        <p:attrNameLst>
                          <p:attrName>ppt_x</p:attrName>
                        </p:attrNameLst>
                      </p:cBhvr>
                      <p:tavLst>
                        <p:tav tm="0">
                          <p:val>
                            <p:strVal val="1+#ppt_w/2"/>
                          </p:val>
                        </p:tav>
                        <p:tav tm="100000">
                          <p:val>
                            <p:strVal val="#ppt_x"/>
                          </p:val>
                        </p:tav>
                      </p:tavLst>
                    </p:anim>
                    <p:anim calcmode="lin" valueType="num">
                      <p:cBhvr additive="base">
                        <p:cTn dur="750" fill="hold"/>
                        <p:tgtEl>
                          <p:spTgt spid="18"/>
                        </p:tgtEl>
                        <p:attrNameLst>
                          <p:attrName>ppt_y</p:attrName>
                        </p:attrNameLst>
                      </p:cBhvr>
                      <p:tavLst>
                        <p:tav tm="0">
                          <p:val>
                            <p:strVal val="0-#ppt_h/2"/>
                          </p:val>
                        </p:tav>
                        <p:tav tm="100000">
                          <p:val>
                            <p:strVal val="#ppt_y"/>
                          </p:val>
                        </p:tav>
                      </p:tavLst>
                    </p:anim>
                  </p:childTnLst>
                </p:cTn>
              </p:par>
            </p:tnLst>
          </p:tmpl>
        </p:tmplLst>
      </p:bldP>
      <p:bldP spid="19" grpId="0">
        <p:tmplLst>
          <p:tmpl>
            <p:tnLst>
              <p:par>
                <p:cTn presetID="10" presetClass="entr" presetSubtype="0" fill="hold" nodeType="afterEffect">
                  <p:stCondLst>
                    <p:cond delay="2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3"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ntence">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テキスト プレースホルダー 5"/>
          <p:cNvSpPr>
            <a:spLocks noGrp="1"/>
          </p:cNvSpPr>
          <p:nvPr>
            <p:ph type="body" sz="quarter" idx="16" hasCustomPrompt="1"/>
          </p:nvPr>
        </p:nvSpPr>
        <p:spPr>
          <a:xfrm>
            <a:off x="1098868" y="3281657"/>
            <a:ext cx="16093440" cy="3976913"/>
          </a:xfrm>
          <a:prstGeom prst="rect">
            <a:avLst/>
          </a:prstGeom>
        </p:spPr>
        <p:txBody>
          <a:bodyPr lIns="91433" tIns="45717" rIns="91433" bIns="45717" anchor="ctr">
            <a:noAutofit/>
          </a:bodyPr>
          <a:lstStyle>
            <a:lvl1pPr algn="ctr">
              <a:lnSpc>
                <a:spcPts val="5999"/>
              </a:lnSpc>
              <a:spcBef>
                <a:spcPts val="0"/>
              </a:spcBef>
              <a:defRPr sz="66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a:t>
            </a:r>
            <a:br>
              <a:rPr kumimoji="1" lang="en-US" altLang="ja-JP" dirty="0"/>
            </a:br>
            <a:r>
              <a:rPr kumimoji="1" lang="en-US" altLang="ja-JP" dirty="0"/>
              <a:t>HERE</a:t>
            </a:r>
            <a:endParaRPr kumimoji="1" lang="ja-JP" altLang="en-US" dirty="0"/>
          </a:p>
        </p:txBody>
      </p:sp>
    </p:spTree>
    <p:extLst>
      <p:ext uri="{BB962C8B-B14F-4D97-AF65-F5344CB8AC3E}">
        <p14:creationId xmlns:p14="http://schemas.microsoft.com/office/powerpoint/2010/main" val="74625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5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56" presetClass="entr" presetSubtype="0" fill="hold" nodeType="afterEffect">
                  <p:stCondLst>
                    <p:cond delay="0"/>
                  </p:stCondLst>
                  <p:iterate type="lt">
                    <p:tmPct val="5000"/>
                  </p:iterate>
                  <p:childTnLst>
                    <p:set>
                      <p:cBhvr>
                        <p:cTn dur="1" fill="hold">
                          <p:stCondLst>
                            <p:cond delay="0"/>
                          </p:stCondLst>
                        </p:cTn>
                        <p:tgtEl>
                          <p:spTgt spid="3"/>
                        </p:tgtEl>
                        <p:attrNameLst>
                          <p:attrName>style.visibility</p:attrName>
                        </p:attrNameLst>
                      </p:cBhvr>
                      <p:to>
                        <p:strVal val="visible"/>
                      </p:to>
                    </p:set>
                    <p:anim by="(-#ppt_w*2)" calcmode="lin" valueType="num">
                      <p:cBhvr rctx="PPT">
                        <p:cTn dur="500" autoRev="1" fill="hold">
                          <p:stCondLst>
                            <p:cond delay="0"/>
                          </p:stCondLst>
                        </p:cTn>
                        <p:tgtEl>
                          <p:spTgt spid="3"/>
                        </p:tgtEl>
                        <p:attrNameLst>
                          <p:attrName>ppt_w</p:attrName>
                        </p:attrNameLst>
                      </p:cBhvr>
                    </p:anim>
                    <p:anim by="(#ppt_w*0.50)" calcmode="lin" valueType="num">
                      <p:cBhvr>
                        <p:cTn dur="500" decel="50000" autoRev="1" fill="hold">
                          <p:stCondLst>
                            <p:cond delay="0"/>
                          </p:stCondLst>
                        </p:cTn>
                        <p:tgtEl>
                          <p:spTgt spid="3"/>
                        </p:tgtEl>
                        <p:attrNameLst>
                          <p:attrName>ppt_x</p:attrName>
                        </p:attrNameLst>
                      </p:cBhvr>
                    </p:anim>
                    <p:anim from="(-#ppt_h/2)" to="(#ppt_y)" calcmode="lin" valueType="num">
                      <p:cBhvr>
                        <p:cTn dur="1000" fill="hold">
                          <p:stCondLst>
                            <p:cond delay="0"/>
                          </p:stCondLst>
                        </p:cTn>
                        <p:tgtEl>
                          <p:spTgt spid="3"/>
                        </p:tgtEl>
                        <p:attrNameLst>
                          <p:attrName>ppt_y</p:attrName>
                        </p:attrNameLst>
                      </p:cBhvr>
                    </p:anim>
                    <p:animRot by="21600000">
                      <p:cBhvr>
                        <p:cTn dur="1000" fill="hold">
                          <p:stCondLst>
                            <p:cond delay="0"/>
                          </p:stCondLst>
                        </p:cTn>
                        <p:tgtEl>
                          <p:spTgt spid="3"/>
                        </p:tgtEl>
                        <p:attrNameLst>
                          <p:attrName>r</p:attrName>
                        </p:attrNameLst>
                      </p:cBhvr>
                    </p:animRot>
                  </p:childTnLst>
                </p:cTn>
              </p:par>
            </p:tnLst>
          </p:tmpl>
        </p:tmplLst>
      </p:bldP>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ontacts">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5" name="円/楕円 4"/>
          <p:cNvSpPr/>
          <p:nvPr userDrawn="1"/>
        </p:nvSpPr>
        <p:spPr>
          <a:xfrm>
            <a:off x="1046391" y="1517279"/>
            <a:ext cx="7325472" cy="7325471"/>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 name="図プレースホルダー 5"/>
          <p:cNvSpPr>
            <a:spLocks noGrp="1" noChangeAspect="1"/>
          </p:cNvSpPr>
          <p:nvPr>
            <p:ph type="pic" sz="quarter" idx="14" hasCustomPrompt="1"/>
          </p:nvPr>
        </p:nvSpPr>
        <p:spPr>
          <a:xfrm>
            <a:off x="1163128" y="1634013"/>
            <a:ext cx="7091999" cy="7092000"/>
          </a:xfrm>
          <a:prstGeom prst="ellipse">
            <a:avLst/>
          </a:prstGeom>
          <a:effectLst>
            <a:innerShdw blurRad="114300">
              <a:prstClr val="black"/>
            </a:innerShdw>
          </a:effectLst>
        </p:spPr>
        <p:txBody>
          <a:bodyPr lIns="91433" tIns="45717" rIns="91433" bIns="45717">
            <a:normAutofit/>
          </a:bodyPr>
          <a:lstStyle>
            <a:lvl1pPr>
              <a:defRPr sz="2000" baseline="0">
                <a:solidFill>
                  <a:schemeClr val="bg2"/>
                </a:solidFill>
              </a:defRPr>
            </a:lvl1pPr>
          </a:lstStyle>
          <a:p>
            <a:r>
              <a:rPr kumimoji="1" lang="en-US" altLang="ja-JP" dirty="0"/>
              <a:t>Add an image</a:t>
            </a:r>
            <a:endParaRPr kumimoji="1" lang="ja-JP" altLang="en-US" dirty="0"/>
          </a:p>
        </p:txBody>
      </p:sp>
      <p:sp>
        <p:nvSpPr>
          <p:cNvPr id="7" name="テキスト プレースホルダー 5"/>
          <p:cNvSpPr>
            <a:spLocks noGrp="1"/>
          </p:cNvSpPr>
          <p:nvPr>
            <p:ph type="body" sz="quarter" idx="16" hasCustomPrompt="1"/>
          </p:nvPr>
        </p:nvSpPr>
        <p:spPr>
          <a:xfrm>
            <a:off x="8949921" y="2590616"/>
            <a:ext cx="8517767" cy="1407887"/>
          </a:xfrm>
          <a:prstGeom prst="rect">
            <a:avLst/>
          </a:prstGeom>
        </p:spPr>
        <p:txBody>
          <a:bodyPr lIns="91433" tIns="45717" rIns="91433" bIns="45717" anchor="b">
            <a:noAutofit/>
          </a:bodyPr>
          <a:lstStyle>
            <a:lvl1pPr algn="l">
              <a:lnSpc>
                <a:spcPts val="8799"/>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8" name="図プレースホルダー 28"/>
          <p:cNvSpPr>
            <a:spLocks noGrp="1"/>
          </p:cNvSpPr>
          <p:nvPr>
            <p:ph type="pic" sz="quarter" idx="22" hasCustomPrompt="1"/>
          </p:nvPr>
        </p:nvSpPr>
        <p:spPr>
          <a:xfrm>
            <a:off x="8949920" y="4102240"/>
            <a:ext cx="1077775" cy="1077776"/>
          </a:xfrm>
          <a:prstGeom prst="rect">
            <a:avLst/>
          </a:prstGeom>
          <a:effectLst>
            <a:innerShdw blurRad="63500" dist="508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9" name="テキスト プレースホルダー 5"/>
          <p:cNvSpPr>
            <a:spLocks noGrp="1"/>
          </p:cNvSpPr>
          <p:nvPr>
            <p:ph type="body" sz="quarter" idx="25" hasCustomPrompt="1"/>
          </p:nvPr>
        </p:nvSpPr>
        <p:spPr>
          <a:xfrm>
            <a:off x="10069898" y="4161934"/>
            <a:ext cx="7397788" cy="958388"/>
          </a:xfrm>
          <a:prstGeom prst="rect">
            <a:avLst/>
          </a:prstGeom>
        </p:spPr>
        <p:txBody>
          <a:bodyPr lIns="91433" tIns="45717" rIns="91433" bIns="45717" anchor="ctr">
            <a:normAutofit/>
          </a:bodyPr>
          <a:lstStyle>
            <a:lvl1pPr algn="l">
              <a:lnSpc>
                <a:spcPct val="120000"/>
              </a:lnSpc>
              <a:spcBef>
                <a:spcPts val="0"/>
              </a:spcBef>
              <a:defRPr sz="2000" baseline="0">
                <a:solidFill>
                  <a:schemeClr val="bg1"/>
                </a:solidFill>
              </a:defRPr>
            </a:lvl1pPr>
          </a:lstStyle>
          <a:p>
            <a:pPr lvl="0"/>
            <a:r>
              <a:rPr kumimoji="1" lang="en-US" altLang="ja-JP" dirty="0"/>
              <a:t>Text Here</a:t>
            </a:r>
          </a:p>
          <a:p>
            <a:pPr lvl="0"/>
            <a:r>
              <a:rPr kumimoji="1" lang="en-US" altLang="ja-JP" dirty="0"/>
              <a:t>Text Here</a:t>
            </a:r>
            <a:endParaRPr kumimoji="1" lang="ja-JP" altLang="en-US" dirty="0"/>
          </a:p>
        </p:txBody>
      </p:sp>
      <p:sp>
        <p:nvSpPr>
          <p:cNvPr id="10" name="図プレースホルダー 28"/>
          <p:cNvSpPr>
            <a:spLocks noGrp="1"/>
          </p:cNvSpPr>
          <p:nvPr>
            <p:ph type="pic" sz="quarter" idx="26" hasCustomPrompt="1"/>
          </p:nvPr>
        </p:nvSpPr>
        <p:spPr>
          <a:xfrm>
            <a:off x="8949922" y="6400802"/>
            <a:ext cx="649459" cy="649460"/>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11" name="テキスト プレースホルダー 5"/>
          <p:cNvSpPr>
            <a:spLocks noGrp="1"/>
          </p:cNvSpPr>
          <p:nvPr>
            <p:ph type="body" sz="quarter" idx="27" hasCustomPrompt="1"/>
          </p:nvPr>
        </p:nvSpPr>
        <p:spPr>
          <a:xfrm>
            <a:off x="9636369" y="6330461"/>
            <a:ext cx="3432516" cy="770855"/>
          </a:xfrm>
          <a:prstGeom prst="rect">
            <a:avLst/>
          </a:prstGeom>
        </p:spPr>
        <p:txBody>
          <a:bodyPr lIns="91433" tIns="45717" rIns="91433" bIns="45717" anchor="ctr">
            <a:normAutofit/>
          </a:bodyPr>
          <a:lstStyle>
            <a:lvl1pPr algn="l">
              <a:lnSpc>
                <a:spcPct val="120000"/>
              </a:lnSpc>
              <a:spcBef>
                <a:spcPts val="0"/>
              </a:spcBef>
              <a:defRPr sz="2000" baseline="0">
                <a:solidFill>
                  <a:schemeClr val="bg1"/>
                </a:solidFill>
              </a:defRPr>
            </a:lvl1pPr>
          </a:lstStyle>
          <a:p>
            <a:pPr lvl="0"/>
            <a:r>
              <a:rPr kumimoji="1" lang="en-US" altLang="ja-JP" dirty="0"/>
              <a:t>Text Here</a:t>
            </a:r>
            <a:endParaRPr kumimoji="1" lang="ja-JP" altLang="en-US" dirty="0"/>
          </a:p>
        </p:txBody>
      </p:sp>
      <p:sp>
        <p:nvSpPr>
          <p:cNvPr id="12" name="図プレースホルダー 28"/>
          <p:cNvSpPr>
            <a:spLocks noGrp="1"/>
          </p:cNvSpPr>
          <p:nvPr>
            <p:ph type="pic" sz="quarter" idx="28" hasCustomPrompt="1"/>
          </p:nvPr>
        </p:nvSpPr>
        <p:spPr>
          <a:xfrm>
            <a:off x="13305694" y="6400802"/>
            <a:ext cx="649459" cy="649460"/>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13" name="テキスト プレースホルダー 5"/>
          <p:cNvSpPr>
            <a:spLocks noGrp="1"/>
          </p:cNvSpPr>
          <p:nvPr>
            <p:ph type="body" sz="quarter" idx="29" hasCustomPrompt="1"/>
          </p:nvPr>
        </p:nvSpPr>
        <p:spPr>
          <a:xfrm>
            <a:off x="13992139" y="6330461"/>
            <a:ext cx="3432516" cy="770855"/>
          </a:xfrm>
          <a:prstGeom prst="rect">
            <a:avLst/>
          </a:prstGeom>
        </p:spPr>
        <p:txBody>
          <a:bodyPr lIns="91433" tIns="45717" rIns="91433" bIns="45717" anchor="ctr">
            <a:normAutofit/>
          </a:bodyPr>
          <a:lstStyle>
            <a:lvl1pPr algn="l">
              <a:lnSpc>
                <a:spcPct val="120000"/>
              </a:lnSpc>
              <a:spcBef>
                <a:spcPts val="0"/>
              </a:spcBef>
              <a:defRPr sz="2000" baseline="0">
                <a:solidFill>
                  <a:schemeClr val="bg1"/>
                </a:solidFill>
              </a:defRPr>
            </a:lvl1pPr>
          </a:lstStyle>
          <a:p>
            <a:pPr lvl="0"/>
            <a:r>
              <a:rPr kumimoji="1" lang="en-US" altLang="ja-JP" dirty="0"/>
              <a:t>Text Here</a:t>
            </a:r>
            <a:endParaRPr kumimoji="1" lang="ja-JP" altLang="en-US" dirty="0"/>
          </a:p>
        </p:txBody>
      </p:sp>
      <p:sp>
        <p:nvSpPr>
          <p:cNvPr id="14" name="図プレースホルダー 28"/>
          <p:cNvSpPr>
            <a:spLocks noGrp="1"/>
          </p:cNvSpPr>
          <p:nvPr>
            <p:ph type="pic" sz="quarter" idx="30" hasCustomPrompt="1"/>
          </p:nvPr>
        </p:nvSpPr>
        <p:spPr>
          <a:xfrm>
            <a:off x="8950751" y="7365419"/>
            <a:ext cx="649459" cy="649460"/>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15" name="テキスト プレースホルダー 5"/>
          <p:cNvSpPr>
            <a:spLocks noGrp="1"/>
          </p:cNvSpPr>
          <p:nvPr>
            <p:ph type="body" sz="quarter" idx="31" hasCustomPrompt="1"/>
          </p:nvPr>
        </p:nvSpPr>
        <p:spPr>
          <a:xfrm>
            <a:off x="9637197" y="7295078"/>
            <a:ext cx="3432516" cy="770855"/>
          </a:xfrm>
          <a:prstGeom prst="rect">
            <a:avLst/>
          </a:prstGeom>
        </p:spPr>
        <p:txBody>
          <a:bodyPr lIns="91433" tIns="45717" rIns="91433" bIns="45717" anchor="ctr">
            <a:normAutofit/>
          </a:bodyPr>
          <a:lstStyle>
            <a:lvl1pPr algn="l">
              <a:lnSpc>
                <a:spcPct val="120000"/>
              </a:lnSpc>
              <a:spcBef>
                <a:spcPts val="0"/>
              </a:spcBef>
              <a:defRPr sz="2000" baseline="0">
                <a:solidFill>
                  <a:schemeClr val="bg1"/>
                </a:solidFill>
              </a:defRPr>
            </a:lvl1pPr>
          </a:lstStyle>
          <a:p>
            <a:pPr lvl="0"/>
            <a:r>
              <a:rPr kumimoji="1" lang="en-US" altLang="ja-JP" dirty="0"/>
              <a:t>Text Here</a:t>
            </a:r>
            <a:endParaRPr kumimoji="1" lang="ja-JP" altLang="en-US" dirty="0"/>
          </a:p>
        </p:txBody>
      </p:sp>
      <p:sp>
        <p:nvSpPr>
          <p:cNvPr id="16" name="図プレースホルダー 28"/>
          <p:cNvSpPr>
            <a:spLocks noGrp="1"/>
          </p:cNvSpPr>
          <p:nvPr>
            <p:ph type="pic" sz="quarter" idx="32" hasCustomPrompt="1"/>
          </p:nvPr>
        </p:nvSpPr>
        <p:spPr>
          <a:xfrm>
            <a:off x="13306521" y="7365419"/>
            <a:ext cx="649459" cy="649460"/>
          </a:xfrm>
          <a:prstGeom prst="rect">
            <a:avLst/>
          </a:prstGeom>
          <a:effectLst>
            <a:innerShdw blurRad="63500" dist="25400" dir="18900000">
              <a:prstClr val="black">
                <a:alpha val="50000"/>
              </a:prstClr>
            </a:innerShdw>
          </a:effectLst>
        </p:spPr>
        <p:txBody>
          <a:bodyPr lIns="91433" tIns="45717" rIns="91433" bIns="45717"/>
          <a:lstStyle>
            <a:lvl1pPr>
              <a:defRPr/>
            </a:lvl1pPr>
          </a:lstStyle>
          <a:p>
            <a:r>
              <a:rPr kumimoji="1" lang="en-US" altLang="ja-JP" dirty="0"/>
              <a:t> </a:t>
            </a:r>
            <a:endParaRPr kumimoji="1" lang="ja-JP" altLang="en-US" dirty="0"/>
          </a:p>
        </p:txBody>
      </p:sp>
      <p:sp>
        <p:nvSpPr>
          <p:cNvPr id="17" name="テキスト プレースホルダー 5"/>
          <p:cNvSpPr>
            <a:spLocks noGrp="1"/>
          </p:cNvSpPr>
          <p:nvPr>
            <p:ph type="body" sz="quarter" idx="33" hasCustomPrompt="1"/>
          </p:nvPr>
        </p:nvSpPr>
        <p:spPr>
          <a:xfrm>
            <a:off x="13992967" y="7295078"/>
            <a:ext cx="3432516" cy="770855"/>
          </a:xfrm>
          <a:prstGeom prst="rect">
            <a:avLst/>
          </a:prstGeom>
        </p:spPr>
        <p:txBody>
          <a:bodyPr lIns="91433" tIns="45717" rIns="91433" bIns="45717" anchor="ctr">
            <a:normAutofit/>
          </a:bodyPr>
          <a:lstStyle>
            <a:lvl1pPr algn="l">
              <a:lnSpc>
                <a:spcPct val="120000"/>
              </a:lnSpc>
              <a:spcBef>
                <a:spcPts val="0"/>
              </a:spcBef>
              <a:defRPr sz="2000" baseline="0">
                <a:solidFill>
                  <a:schemeClr val="bg1"/>
                </a:solidFill>
              </a:defRPr>
            </a:lvl1pPr>
          </a:lstStyle>
          <a:p>
            <a:pPr lvl="0"/>
            <a:r>
              <a:rPr kumimoji="1" lang="en-US" altLang="ja-JP" dirty="0"/>
              <a:t>Text Here</a:t>
            </a:r>
            <a:endParaRPr kumimoji="1" lang="ja-JP" altLang="en-US" dirty="0"/>
          </a:p>
        </p:txBody>
      </p:sp>
      <p:cxnSp>
        <p:nvCxnSpPr>
          <p:cNvPr id="18" name="直線コネクタ 17"/>
          <p:cNvCxnSpPr/>
          <p:nvPr userDrawn="1"/>
        </p:nvCxnSpPr>
        <p:spPr>
          <a:xfrm>
            <a:off x="8949921" y="6093816"/>
            <a:ext cx="8517767"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717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2"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par>
                                <p:cTn id="8" presetID="2" presetClass="entr" presetSubtype="1" decel="10000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1000" fill="hold"/>
                                        <p:tgtEl>
                                          <p:spTgt spid="6"/>
                                        </p:tgtEl>
                                        <p:attrNameLst>
                                          <p:attrName>ppt_x</p:attrName>
                                        </p:attrNameLst>
                                      </p:cBhvr>
                                      <p:tavLst>
                                        <p:tav tm="0">
                                          <p:val>
                                            <p:strVal val="#ppt_x"/>
                                          </p:val>
                                        </p:tav>
                                        <p:tav tm="100000">
                                          <p:val>
                                            <p:strVal val="#ppt_x"/>
                                          </p:val>
                                        </p:tav>
                                      </p:tavLst>
                                    </p:anim>
                                    <p:anim calcmode="lin" valueType="num">
                                      <p:cBhvr additive="base">
                                        <p:cTn id="11" dur="1000" fill="hold"/>
                                        <p:tgtEl>
                                          <p:spTgt spid="6"/>
                                        </p:tgtEl>
                                        <p:attrNameLst>
                                          <p:attrName>ppt_y</p:attrName>
                                        </p:attrNameLst>
                                      </p:cBhvr>
                                      <p:tavLst>
                                        <p:tav tm="0">
                                          <p:val>
                                            <p:strVal val="0-#ppt_h/2"/>
                                          </p:val>
                                        </p:tav>
                                        <p:tav tm="100000">
                                          <p:val>
                                            <p:strVal val="#ppt_y"/>
                                          </p:val>
                                        </p:tav>
                                      </p:tavLst>
                                    </p:anim>
                                  </p:childTnLst>
                                </p:cTn>
                              </p:par>
                              <p:par>
                                <p:cTn id="12" presetID="2" presetClass="entr" presetSubtype="3" decel="100000" fill="hold" grpId="0" nodeType="withEffect">
                                  <p:stCondLst>
                                    <p:cond delay="50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1+#ppt_w/2"/>
                                          </p:val>
                                        </p:tav>
                                        <p:tav tm="100000">
                                          <p:val>
                                            <p:strVal val="#ppt_x"/>
                                          </p:val>
                                        </p:tav>
                                      </p:tavLst>
                                    </p:anim>
                                    <p:anim calcmode="lin" valueType="num">
                                      <p:cBhvr additive="base">
                                        <p:cTn id="15" dur="1000" fill="hold"/>
                                        <p:tgtEl>
                                          <p:spTgt spid="7"/>
                                        </p:tgtEl>
                                        <p:attrNameLst>
                                          <p:attrName>ppt_y</p:attrName>
                                        </p:attrNameLst>
                                      </p:cBhvr>
                                      <p:tavLst>
                                        <p:tav tm="0">
                                          <p:val>
                                            <p:strVal val="0-#ppt_h/2"/>
                                          </p:val>
                                        </p:tav>
                                        <p:tav tm="100000">
                                          <p:val>
                                            <p:strVal val="#ppt_y"/>
                                          </p:val>
                                        </p:tav>
                                      </p:tavLst>
                                    </p:anim>
                                  </p:childTnLst>
                                </p:cTn>
                              </p:par>
                              <p:par>
                                <p:cTn id="16" presetID="2" presetClass="entr" presetSubtype="1" decel="100000" fill="hold" grpId="0" nodeType="withEffect">
                                  <p:stCondLst>
                                    <p:cond delay="50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ppt_x"/>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par>
                                <p:cTn id="20" presetID="2" presetClass="entr" presetSubtype="2" decel="100000" fill="hold" grpId="0" nodeType="withEffect">
                                  <p:stCondLst>
                                    <p:cond delay="50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1+#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par>
                                <p:cTn id="24" presetID="16" presetClass="entr" presetSubtype="37"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barn(outVertical)">
                                      <p:cBhvr>
                                        <p:cTn id="26" dur="500"/>
                                        <p:tgtEl>
                                          <p:spTgt spid="18"/>
                                        </p:tgtEl>
                                      </p:cBhvr>
                                    </p:animEffect>
                                  </p:childTnLst>
                                </p:cTn>
                              </p:par>
                              <p:par>
                                <p:cTn id="27" presetID="2" presetClass="entr" presetSubtype="6" decel="100000"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1000" fill="hold"/>
                                        <p:tgtEl>
                                          <p:spTgt spid="10"/>
                                        </p:tgtEl>
                                        <p:attrNameLst>
                                          <p:attrName>ppt_x</p:attrName>
                                        </p:attrNameLst>
                                      </p:cBhvr>
                                      <p:tavLst>
                                        <p:tav tm="0">
                                          <p:val>
                                            <p:strVal val="1+#ppt_w/2"/>
                                          </p:val>
                                        </p:tav>
                                        <p:tav tm="100000">
                                          <p:val>
                                            <p:strVal val="#ppt_x"/>
                                          </p:val>
                                        </p:tav>
                                      </p:tavLst>
                                    </p:anim>
                                    <p:anim calcmode="lin" valueType="num">
                                      <p:cBhvr additive="base">
                                        <p:cTn id="30" dur="10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6" decel="100000" fill="hold" grpId="0" nodeType="withEffect">
                                  <p:stCondLst>
                                    <p:cond delay="70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1000" fill="hold"/>
                                        <p:tgtEl>
                                          <p:spTgt spid="14"/>
                                        </p:tgtEl>
                                        <p:attrNameLst>
                                          <p:attrName>ppt_x</p:attrName>
                                        </p:attrNameLst>
                                      </p:cBhvr>
                                      <p:tavLst>
                                        <p:tav tm="0">
                                          <p:val>
                                            <p:strVal val="1+#ppt_w/2"/>
                                          </p:val>
                                        </p:tav>
                                        <p:tav tm="100000">
                                          <p:val>
                                            <p:strVal val="#ppt_x"/>
                                          </p:val>
                                        </p:tav>
                                      </p:tavLst>
                                    </p:anim>
                                    <p:anim calcmode="lin" valueType="num">
                                      <p:cBhvr additive="base">
                                        <p:cTn id="34" dur="100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6" decel="100000" fill="hold" grpId="0" nodeType="withEffect">
                                  <p:stCondLst>
                                    <p:cond delay="60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1000" fill="hold"/>
                                        <p:tgtEl>
                                          <p:spTgt spid="12"/>
                                        </p:tgtEl>
                                        <p:attrNameLst>
                                          <p:attrName>ppt_x</p:attrName>
                                        </p:attrNameLst>
                                      </p:cBhvr>
                                      <p:tavLst>
                                        <p:tav tm="0">
                                          <p:val>
                                            <p:strVal val="1+#ppt_w/2"/>
                                          </p:val>
                                        </p:tav>
                                        <p:tav tm="100000">
                                          <p:val>
                                            <p:strVal val="#ppt_x"/>
                                          </p:val>
                                        </p:tav>
                                      </p:tavLst>
                                    </p:anim>
                                    <p:anim calcmode="lin" valueType="num">
                                      <p:cBhvr additive="base">
                                        <p:cTn id="38" dur="10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6" decel="100000" fill="hold" grpId="0" nodeType="withEffect">
                                  <p:stCondLst>
                                    <p:cond delay="80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1+#ppt_w/2"/>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6" decel="100000" fill="hold" grpId="0" nodeType="withEffect">
                                  <p:stCondLst>
                                    <p:cond delay="700"/>
                                  </p:stCondLst>
                                  <p:childTnLst>
                                    <p:set>
                                      <p:cBhvr>
                                        <p:cTn id="44" dur="1" fill="hold">
                                          <p:stCondLst>
                                            <p:cond delay="0"/>
                                          </p:stCondLst>
                                        </p:cTn>
                                        <p:tgtEl>
                                          <p:spTgt spid="15">
                                            <p:txEl>
                                              <p:pRg st="0" end="0"/>
                                            </p:txEl>
                                          </p:spTgt>
                                        </p:tgtEl>
                                        <p:attrNameLst>
                                          <p:attrName>style.visibility</p:attrName>
                                        </p:attrNameLst>
                                      </p:cBhvr>
                                      <p:to>
                                        <p:strVal val="visible"/>
                                      </p:to>
                                    </p:set>
                                    <p:anim calcmode="lin" valueType="num">
                                      <p:cBhvr additive="base">
                                        <p:cTn id="45" dur="10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46" dur="1000" fill="hold"/>
                                        <p:tgtEl>
                                          <p:spTgt spid="15">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6" decel="100000" fill="hold" grpId="0" nodeType="withEffect">
                                  <p:stCondLst>
                                    <p:cond delay="500"/>
                                  </p:stCondLst>
                                  <p:childTnLst>
                                    <p:set>
                                      <p:cBhvr>
                                        <p:cTn id="48" dur="1" fill="hold">
                                          <p:stCondLst>
                                            <p:cond delay="0"/>
                                          </p:stCondLst>
                                        </p:cTn>
                                        <p:tgtEl>
                                          <p:spTgt spid="11">
                                            <p:txEl>
                                              <p:pRg st="0" end="0"/>
                                            </p:txEl>
                                          </p:spTgt>
                                        </p:tgtEl>
                                        <p:attrNameLst>
                                          <p:attrName>style.visibility</p:attrName>
                                        </p:attrNameLst>
                                      </p:cBhvr>
                                      <p:to>
                                        <p:strVal val="visible"/>
                                      </p:to>
                                    </p:set>
                                    <p:anim calcmode="lin" valueType="num">
                                      <p:cBhvr additive="base">
                                        <p:cTn id="49" dur="1000" fill="hold"/>
                                        <p:tgtEl>
                                          <p:spTgt spid="11">
                                            <p:txEl>
                                              <p:pRg st="0" end="0"/>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11">
                                            <p:txEl>
                                              <p:pRg st="0" end="0"/>
                                            </p:txEl>
                                          </p:spTgt>
                                        </p:tgtEl>
                                        <p:attrNameLst>
                                          <p:attrName>ppt_y</p:attrName>
                                        </p:attrNameLst>
                                      </p:cBhvr>
                                      <p:tavLst>
                                        <p:tav tm="0">
                                          <p:val>
                                            <p:strVal val="1+#ppt_h/2"/>
                                          </p:val>
                                        </p:tav>
                                        <p:tav tm="100000">
                                          <p:val>
                                            <p:strVal val="#ppt_y"/>
                                          </p:val>
                                        </p:tav>
                                      </p:tavLst>
                                    </p:anim>
                                  </p:childTnLst>
                                </p:cTn>
                              </p:par>
                              <p:par>
                                <p:cTn id="51" presetID="2" presetClass="entr" presetSubtype="6" decel="100000" fill="hold" grpId="0" nodeType="withEffect">
                                  <p:stCondLst>
                                    <p:cond delay="600"/>
                                  </p:stCondLst>
                                  <p:childTnLst>
                                    <p:set>
                                      <p:cBhvr>
                                        <p:cTn id="52" dur="1" fill="hold">
                                          <p:stCondLst>
                                            <p:cond delay="0"/>
                                          </p:stCondLst>
                                        </p:cTn>
                                        <p:tgtEl>
                                          <p:spTgt spid="13">
                                            <p:txEl>
                                              <p:pRg st="0" end="0"/>
                                            </p:txEl>
                                          </p:spTgt>
                                        </p:tgtEl>
                                        <p:attrNameLst>
                                          <p:attrName>style.visibility</p:attrName>
                                        </p:attrNameLst>
                                      </p:cBhvr>
                                      <p:to>
                                        <p:strVal val="visible"/>
                                      </p:to>
                                    </p:set>
                                    <p:anim calcmode="lin" valueType="num">
                                      <p:cBhvr additive="base">
                                        <p:cTn id="53"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54" dur="1000" fill="hold"/>
                                        <p:tgtEl>
                                          <p:spTgt spid="13">
                                            <p:txEl>
                                              <p:pRg st="0" end="0"/>
                                            </p:txEl>
                                          </p:spTgt>
                                        </p:tgtEl>
                                        <p:attrNameLst>
                                          <p:attrName>ppt_y</p:attrName>
                                        </p:attrNameLst>
                                      </p:cBhvr>
                                      <p:tavLst>
                                        <p:tav tm="0">
                                          <p:val>
                                            <p:strVal val="1+#ppt_h/2"/>
                                          </p:val>
                                        </p:tav>
                                        <p:tav tm="100000">
                                          <p:val>
                                            <p:strVal val="#ppt_y"/>
                                          </p:val>
                                        </p:tav>
                                      </p:tavLst>
                                    </p:anim>
                                  </p:childTnLst>
                                </p:cTn>
                              </p:par>
                              <p:par>
                                <p:cTn id="55" presetID="2" presetClass="entr" presetSubtype="6" decel="100000" fill="hold" grpId="0" nodeType="withEffect">
                                  <p:stCondLst>
                                    <p:cond delay="800"/>
                                  </p:stCondLst>
                                  <p:childTnLst>
                                    <p:set>
                                      <p:cBhvr>
                                        <p:cTn id="56" dur="1" fill="hold">
                                          <p:stCondLst>
                                            <p:cond delay="0"/>
                                          </p:stCondLst>
                                        </p:cTn>
                                        <p:tgtEl>
                                          <p:spTgt spid="17">
                                            <p:txEl>
                                              <p:pRg st="0" end="0"/>
                                            </p:txEl>
                                          </p:spTgt>
                                        </p:tgtEl>
                                        <p:attrNameLst>
                                          <p:attrName>style.visibility</p:attrName>
                                        </p:attrNameLst>
                                      </p:cBhvr>
                                      <p:to>
                                        <p:strVal val="visible"/>
                                      </p:to>
                                    </p:set>
                                    <p:anim calcmode="lin" valueType="num">
                                      <p:cBhvr additive="base">
                                        <p:cTn id="57" dur="10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58" dur="10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2200"/>
                            </p:stCondLst>
                            <p:childTnLst>
                              <p:par>
                                <p:cTn id="60" presetID="34" presetClass="emph" presetSubtype="0" fill="hold" grpId="1" nodeType="afterEffect">
                                  <p:stCondLst>
                                    <p:cond delay="250"/>
                                  </p:stCondLst>
                                  <p:iterate type="lt">
                                    <p:tmPct val="10000"/>
                                  </p:iterate>
                                  <p:childTnLst>
                                    <p:animMotion origin="layout" path="M 0.0 0.0 L 0.0 -0.07213" pathEditMode="relative" ptsTypes="">
                                      <p:cBhvr>
                                        <p:cTn id="61" dur="250" accel="50000" decel="50000" autoRev="1" fill="hold">
                                          <p:stCondLst>
                                            <p:cond delay="0"/>
                                          </p:stCondLst>
                                        </p:cTn>
                                        <p:tgtEl>
                                          <p:spTgt spid="7"/>
                                        </p:tgtEl>
                                        <p:attrNameLst>
                                          <p:attrName>ppt_x</p:attrName>
                                          <p:attrName>ppt_y</p:attrName>
                                        </p:attrNameLst>
                                      </p:cBhvr>
                                    </p:animMotion>
                                    <p:animRot by="1500000">
                                      <p:cBhvr>
                                        <p:cTn id="62" dur="125" fill="hold">
                                          <p:stCondLst>
                                            <p:cond delay="0"/>
                                          </p:stCondLst>
                                        </p:cTn>
                                        <p:tgtEl>
                                          <p:spTgt spid="7"/>
                                        </p:tgtEl>
                                        <p:attrNameLst>
                                          <p:attrName>r</p:attrName>
                                        </p:attrNameLst>
                                      </p:cBhvr>
                                    </p:animRot>
                                    <p:animRot by="-1500000">
                                      <p:cBhvr>
                                        <p:cTn id="63" dur="125" fill="hold">
                                          <p:stCondLst>
                                            <p:cond delay="125"/>
                                          </p:stCondLst>
                                        </p:cTn>
                                        <p:tgtEl>
                                          <p:spTgt spid="7"/>
                                        </p:tgtEl>
                                        <p:attrNameLst>
                                          <p:attrName>r</p:attrName>
                                        </p:attrNameLst>
                                      </p:cBhvr>
                                    </p:animRot>
                                    <p:animRot by="-1500000">
                                      <p:cBhvr>
                                        <p:cTn id="64" dur="125" fill="hold">
                                          <p:stCondLst>
                                            <p:cond delay="250"/>
                                          </p:stCondLst>
                                        </p:cTn>
                                        <p:tgtEl>
                                          <p:spTgt spid="7"/>
                                        </p:tgtEl>
                                        <p:attrNameLst>
                                          <p:attrName>r</p:attrName>
                                        </p:attrNameLst>
                                      </p:cBhvr>
                                    </p:animRot>
                                    <p:animRot by="1500000">
                                      <p:cBhvr>
                                        <p:cTn id="65" dur="125" fill="hold">
                                          <p:stCondLst>
                                            <p:cond delay="375"/>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6" grpId="0"/>
      <p:bldP spid="7" grpId="0">
        <p:tmplLst>
          <p:tmpl>
            <p:tnLst>
              <p:par>
                <p:cTn presetID="2" presetClass="entr" presetSubtype="3" decel="100000" fill="hold" nodeType="withEffect">
                  <p:stCondLst>
                    <p:cond delay="500"/>
                  </p:stCondLst>
                  <p:iterate type="lt">
                    <p:tmPct val="10000"/>
                  </p:iterate>
                  <p:childTnLst>
                    <p:set>
                      <p:cBhvr>
                        <p:cTn dur="1" fill="hold">
                          <p:stCondLst>
                            <p:cond delay="0"/>
                          </p:stCondLst>
                        </p:cTn>
                        <p:tgtEl>
                          <p:spTgt spid="7"/>
                        </p:tgtEl>
                        <p:attrNameLst>
                          <p:attrName>style.visibility</p:attrName>
                        </p:attrNameLst>
                      </p:cBhvr>
                      <p:to>
                        <p:strVal val="visible"/>
                      </p:to>
                    </p:set>
                    <p:anim calcmode="lin" valueType="num">
                      <p:cBhvr additive="base">
                        <p:cTn dur="1000" fill="hold"/>
                        <p:tgtEl>
                          <p:spTgt spid="7"/>
                        </p:tgtEl>
                        <p:attrNameLst>
                          <p:attrName>ppt_x</p:attrName>
                        </p:attrNameLst>
                      </p:cBhvr>
                      <p:tavLst>
                        <p:tav tm="0">
                          <p:val>
                            <p:strVal val="1+#ppt_w/2"/>
                          </p:val>
                        </p:tav>
                        <p:tav tm="100000">
                          <p:val>
                            <p:strVal val="#ppt_x"/>
                          </p:val>
                        </p:tav>
                      </p:tavLst>
                    </p:anim>
                    <p:anim calcmode="lin" valueType="num">
                      <p:cBhvr additive="base">
                        <p:cTn dur="1000" fill="hold"/>
                        <p:tgtEl>
                          <p:spTgt spid="7"/>
                        </p:tgtEl>
                        <p:attrNameLst>
                          <p:attrName>ppt_y</p:attrName>
                        </p:attrNameLst>
                      </p:cBhvr>
                      <p:tavLst>
                        <p:tav tm="0">
                          <p:val>
                            <p:strVal val="0-#ppt_h/2"/>
                          </p:val>
                        </p:tav>
                        <p:tav tm="100000">
                          <p:val>
                            <p:strVal val="#ppt_y"/>
                          </p:val>
                        </p:tav>
                      </p:tavLst>
                    </p:anim>
                  </p:childTnLst>
                </p:cTn>
              </p:par>
            </p:tnLst>
          </p:tmpl>
        </p:tmplLst>
      </p:bldP>
      <p:bldP spid="7" grpId="1">
        <p:tmplLst>
          <p:tmpl>
            <p:tnLst>
              <p:par>
                <p:cTn presetID="34" presetClass="emph" presetSubtype="0" fill="hold" nodeType="afterEffect">
                  <p:stCondLst>
                    <p:cond delay="250"/>
                  </p:stCondLst>
                  <p:iterate type="lt">
                    <p:tmPct val="10000"/>
                  </p:iterate>
                  <p:childTnLst>
                    <p:animMotion origin="layout" path="M 0.0 0.0 L 0.0 -0.07213" pathEditMode="relative" ptsTypes="">
                      <p:cBhvr>
                        <p:cTn dur="250" accel="50000" decel="50000" autoRev="1" fill="hold">
                          <p:stCondLst>
                            <p:cond delay="0"/>
                          </p:stCondLst>
                        </p:cTn>
                        <p:tgtEl>
                          <p:spTgt spid="7"/>
                        </p:tgtEl>
                        <p:attrNameLst>
                          <p:attrName>ppt_x</p:attrName>
                          <p:attrName>ppt_y</p:attrName>
                        </p:attrNameLst>
                      </p:cBhvr>
                    </p:animMotion>
                    <p:animRot by="1500000">
                      <p:cBhvr>
                        <p:cTn dur="125" fill="hold">
                          <p:stCondLst>
                            <p:cond delay="0"/>
                          </p:stCondLst>
                        </p:cTn>
                        <p:tgtEl>
                          <p:spTgt spid="7"/>
                        </p:tgtEl>
                        <p:attrNameLst>
                          <p:attrName>r</p:attrName>
                        </p:attrNameLst>
                      </p:cBhvr>
                    </p:animRot>
                    <p:animRot by="-1500000">
                      <p:cBhvr>
                        <p:cTn dur="125" fill="hold">
                          <p:stCondLst>
                            <p:cond delay="125"/>
                          </p:stCondLst>
                        </p:cTn>
                        <p:tgtEl>
                          <p:spTgt spid="7"/>
                        </p:tgtEl>
                        <p:attrNameLst>
                          <p:attrName>r</p:attrName>
                        </p:attrNameLst>
                      </p:cBhvr>
                    </p:animRot>
                    <p:animRot by="-1500000">
                      <p:cBhvr>
                        <p:cTn dur="125" fill="hold">
                          <p:stCondLst>
                            <p:cond delay="250"/>
                          </p:stCondLst>
                        </p:cTn>
                        <p:tgtEl>
                          <p:spTgt spid="7"/>
                        </p:tgtEl>
                        <p:attrNameLst>
                          <p:attrName>r</p:attrName>
                        </p:attrNameLst>
                      </p:cBhvr>
                    </p:animRot>
                    <p:animRot by="1500000">
                      <p:cBhvr>
                        <p:cTn dur="125" fill="hold">
                          <p:stCondLst>
                            <p:cond delay="375"/>
                          </p:stCondLst>
                        </p:cTn>
                        <p:tgtEl>
                          <p:spTgt spid="7"/>
                        </p:tgtEl>
                        <p:attrNameLst>
                          <p:attrName>r</p:attrName>
                        </p:attrNameLst>
                      </p:cBhvr>
                    </p:animRot>
                  </p:childTnLst>
                </p:cTn>
              </p:par>
            </p:tnLst>
          </p:tmpl>
        </p:tmplLst>
      </p:bldP>
      <p:bldP spid="8" grpId="0"/>
      <p:bldP spid="9" grpId="0">
        <p:tmplLst>
          <p:tmpl>
            <p:tnLst>
              <p:par>
                <p:cTn presetID="2" presetClass="entr" presetSubtype="2" decel="100000" fill="hold" nodeType="withEffect">
                  <p:stCondLst>
                    <p:cond delay="500"/>
                  </p:stCondLst>
                  <p:childTnLst>
                    <p:set>
                      <p:cBhvr>
                        <p:cTn dur="1" fill="hold">
                          <p:stCondLst>
                            <p:cond delay="0"/>
                          </p:stCondLst>
                        </p:cTn>
                        <p:tgtEl>
                          <p:spTgt spid="9"/>
                        </p:tgtEl>
                        <p:attrNameLst>
                          <p:attrName>style.visibility</p:attrName>
                        </p:attrNameLst>
                      </p:cBhvr>
                      <p:to>
                        <p:strVal val="visible"/>
                      </p:to>
                    </p:set>
                    <p:anim calcmode="lin" valueType="num">
                      <p:cBhvr additive="base">
                        <p:cTn dur="1000" fill="hold"/>
                        <p:tgtEl>
                          <p:spTgt spid="9"/>
                        </p:tgtEl>
                        <p:attrNameLst>
                          <p:attrName>ppt_x</p:attrName>
                        </p:attrNameLst>
                      </p:cBhvr>
                      <p:tavLst>
                        <p:tav tm="0">
                          <p:val>
                            <p:strVal val="1+#ppt_w/2"/>
                          </p:val>
                        </p:tav>
                        <p:tav tm="100000">
                          <p:val>
                            <p:strVal val="#ppt_x"/>
                          </p:val>
                        </p:tav>
                      </p:tavLst>
                    </p:anim>
                    <p:anim calcmode="lin" valueType="num">
                      <p:cBhvr additive="base">
                        <p:cTn dur="1000" fill="hold"/>
                        <p:tgtEl>
                          <p:spTgt spid="9"/>
                        </p:tgtEl>
                        <p:attrNameLst>
                          <p:attrName>ppt_y</p:attrName>
                        </p:attrNameLst>
                      </p:cBhvr>
                      <p:tavLst>
                        <p:tav tm="0">
                          <p:val>
                            <p:strVal val="#ppt_y"/>
                          </p:val>
                        </p:tav>
                        <p:tav tm="100000">
                          <p:val>
                            <p:strVal val="#ppt_y"/>
                          </p:val>
                        </p:tav>
                      </p:tavLst>
                    </p:anim>
                  </p:childTnLst>
                </p:cTn>
              </p:par>
            </p:tnLst>
          </p:tmpl>
        </p:tmplLst>
      </p:bldP>
      <p:bldP spid="10" grpId="0"/>
      <p:bldP spid="11" grpId="0" build="p">
        <p:tmplLst>
          <p:tmpl lvl="1">
            <p:tnLst>
              <p:par>
                <p:cTn presetID="2" presetClass="entr" presetSubtype="6" decel="100000" fill="hold" nodeType="withEffect">
                  <p:stCondLst>
                    <p:cond delay="500"/>
                  </p:stCondLst>
                  <p:childTnLst>
                    <p:set>
                      <p:cBhvr>
                        <p:cTn dur="1" fill="hold">
                          <p:stCondLst>
                            <p:cond delay="0"/>
                          </p:stCondLst>
                        </p:cTn>
                        <p:tgtEl>
                          <p:spTgt spid="11"/>
                        </p:tgtEl>
                        <p:attrNameLst>
                          <p:attrName>style.visibility</p:attrName>
                        </p:attrNameLst>
                      </p:cBhvr>
                      <p:to>
                        <p:strVal val="visible"/>
                      </p:to>
                    </p:set>
                    <p:anim calcmode="lin" valueType="num">
                      <p:cBhvr additive="base">
                        <p:cTn dur="1000" fill="hold"/>
                        <p:tgtEl>
                          <p:spTgt spid="11"/>
                        </p:tgtEl>
                        <p:attrNameLst>
                          <p:attrName>ppt_x</p:attrName>
                        </p:attrNameLst>
                      </p:cBhvr>
                      <p:tavLst>
                        <p:tav tm="0">
                          <p:val>
                            <p:strVal val="1+#ppt_w/2"/>
                          </p:val>
                        </p:tav>
                        <p:tav tm="100000">
                          <p:val>
                            <p:strVal val="#ppt_x"/>
                          </p:val>
                        </p:tav>
                      </p:tavLst>
                    </p:anim>
                    <p:anim calcmode="lin" valueType="num">
                      <p:cBhvr additive="base">
                        <p:cTn dur="1000" fill="hold"/>
                        <p:tgtEl>
                          <p:spTgt spid="11"/>
                        </p:tgtEl>
                        <p:attrNameLst>
                          <p:attrName>ppt_y</p:attrName>
                        </p:attrNameLst>
                      </p:cBhvr>
                      <p:tavLst>
                        <p:tav tm="0">
                          <p:val>
                            <p:strVal val="1+#ppt_h/2"/>
                          </p:val>
                        </p:tav>
                        <p:tav tm="100000">
                          <p:val>
                            <p:strVal val="#ppt_y"/>
                          </p:val>
                        </p:tav>
                      </p:tavLst>
                    </p:anim>
                  </p:childTnLst>
                </p:cTn>
              </p:par>
            </p:tnLst>
          </p:tmpl>
        </p:tmplLst>
      </p:bldP>
      <p:bldP spid="12" grpId="0"/>
      <p:bldP spid="13" grpId="0" build="p">
        <p:tmplLst>
          <p:tmpl lvl="1">
            <p:tnLst>
              <p:par>
                <p:cTn presetID="2" presetClass="entr" presetSubtype="6" decel="100000" fill="hold" nodeType="withEffect">
                  <p:stCondLst>
                    <p:cond delay="60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1+#ppt_h/2"/>
                          </p:val>
                        </p:tav>
                        <p:tav tm="100000">
                          <p:val>
                            <p:strVal val="#ppt_y"/>
                          </p:val>
                        </p:tav>
                      </p:tavLst>
                    </p:anim>
                  </p:childTnLst>
                </p:cTn>
              </p:par>
            </p:tnLst>
          </p:tmpl>
        </p:tmplLst>
      </p:bldP>
      <p:bldP spid="14" grpId="0"/>
      <p:bldP spid="15" grpId="0" build="p">
        <p:tmplLst>
          <p:tmpl lvl="1">
            <p:tnLst>
              <p:par>
                <p:cTn presetID="2" presetClass="entr" presetSubtype="6" decel="100000" fill="hold" nodeType="withEffect">
                  <p:stCondLst>
                    <p:cond delay="7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1000" fill="hold"/>
                        <p:tgtEl>
                          <p:spTgt spid="15"/>
                        </p:tgtEl>
                        <p:attrNameLst>
                          <p:attrName>ppt_x</p:attrName>
                        </p:attrNameLst>
                      </p:cBhvr>
                      <p:tavLst>
                        <p:tav tm="0">
                          <p:val>
                            <p:strVal val="1+#ppt_w/2"/>
                          </p:val>
                        </p:tav>
                        <p:tav tm="100000">
                          <p:val>
                            <p:strVal val="#ppt_x"/>
                          </p:val>
                        </p:tav>
                      </p:tavLst>
                    </p:anim>
                    <p:anim calcmode="lin" valueType="num">
                      <p:cBhvr additive="base">
                        <p:cTn dur="1000" fill="hold"/>
                        <p:tgtEl>
                          <p:spTgt spid="15"/>
                        </p:tgtEl>
                        <p:attrNameLst>
                          <p:attrName>ppt_y</p:attrName>
                        </p:attrNameLst>
                      </p:cBhvr>
                      <p:tavLst>
                        <p:tav tm="0">
                          <p:val>
                            <p:strVal val="1+#ppt_h/2"/>
                          </p:val>
                        </p:tav>
                        <p:tav tm="100000">
                          <p:val>
                            <p:strVal val="#ppt_y"/>
                          </p:val>
                        </p:tav>
                      </p:tavLst>
                    </p:anim>
                  </p:childTnLst>
                </p:cTn>
              </p:par>
            </p:tnLst>
          </p:tmpl>
        </p:tmplLst>
      </p:bldP>
      <p:bldP spid="16" grpId="0"/>
      <p:bldP spid="17" grpId="0" build="p">
        <p:tmplLst>
          <p:tmpl lvl="1">
            <p:tnLst>
              <p:par>
                <p:cTn presetID="2" presetClass="entr" presetSubtype="6" decel="100000" fill="hold" nodeType="withEffect">
                  <p:stCondLst>
                    <p:cond delay="800"/>
                  </p:stCondLst>
                  <p:childTnLst>
                    <p:set>
                      <p:cBhvr>
                        <p:cTn dur="1" fill="hold">
                          <p:stCondLst>
                            <p:cond delay="0"/>
                          </p:stCondLst>
                        </p:cTn>
                        <p:tgtEl>
                          <p:spTgt spid="17"/>
                        </p:tgtEl>
                        <p:attrNameLst>
                          <p:attrName>style.visibility</p:attrName>
                        </p:attrNameLst>
                      </p:cBhvr>
                      <p:to>
                        <p:strVal val="visible"/>
                      </p:to>
                    </p:set>
                    <p:anim calcmode="lin" valueType="num">
                      <p:cBhvr additive="base">
                        <p:cTn dur="1000" fill="hold"/>
                        <p:tgtEl>
                          <p:spTgt spid="17"/>
                        </p:tgtEl>
                        <p:attrNameLst>
                          <p:attrName>ppt_x</p:attrName>
                        </p:attrNameLst>
                      </p:cBhvr>
                      <p:tavLst>
                        <p:tav tm="0">
                          <p:val>
                            <p:strVal val="1+#ppt_w/2"/>
                          </p:val>
                        </p:tav>
                        <p:tav tm="100000">
                          <p:val>
                            <p:strVal val="#ppt_x"/>
                          </p:val>
                        </p:tav>
                      </p:tavLst>
                    </p:anim>
                    <p:anim calcmode="lin" valueType="num">
                      <p:cBhvr additive="base">
                        <p:cTn dur="1000" fill="hold"/>
                        <p:tgtEl>
                          <p:spTgt spid="17"/>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 Images">
    <p:bg>
      <p:bgPr>
        <a:blipFill dpi="0" rotWithShape="1">
          <a:blip r:embed="rId2">
            <a:lum/>
          </a:blip>
          <a:srcRect/>
          <a:tile tx="0" ty="0" sx="100000" sy="100000" flip="none" algn="tl"/>
        </a:blipFill>
        <a:effectLst/>
      </p:bgPr>
    </p:bg>
    <p:spTree>
      <p:nvGrpSpPr>
        <p:cNvPr id="1" name=""/>
        <p:cNvGrpSpPr/>
        <p:nvPr/>
      </p:nvGrpSpPr>
      <p:grpSpPr>
        <a:xfrm>
          <a:off x="0" y="0"/>
          <a:ext cx="0" cy="0"/>
          <a:chOff x="0" y="0"/>
          <a:chExt cx="0" cy="0"/>
        </a:xfrm>
      </p:grpSpPr>
      <p:sp>
        <p:nvSpPr>
          <p:cNvPr id="3" name="図プレースホルダー 5"/>
          <p:cNvSpPr>
            <a:spLocks noGrp="1"/>
          </p:cNvSpPr>
          <p:nvPr>
            <p:ph type="pic" sz="quarter" idx="12" hasCustomPrompt="1"/>
          </p:nvPr>
        </p:nvSpPr>
        <p:spPr>
          <a:xfrm>
            <a:off x="38181" y="43542"/>
            <a:ext cx="3600001" cy="3600000"/>
          </a:xfrm>
          <a:prstGeom prst="rect">
            <a:avLst/>
          </a:prstGeom>
          <a:noFill/>
          <a:effectLst>
            <a:innerShdw blurRad="114300">
              <a:prstClr val="black"/>
            </a:innerShdw>
          </a:effectLst>
        </p:spPr>
        <p:txBody>
          <a:bodyPr lIns="91433" tIns="45717" rIns="91433" bIns="45717"/>
          <a:lstStyle>
            <a:lvl1pPr>
              <a:defRPr sz="1800"/>
            </a:lvl1pPr>
          </a:lstStyle>
          <a:p>
            <a:r>
              <a:rPr kumimoji="1" lang="en-US" altLang="ja-JP" dirty="0"/>
              <a:t>Add an image</a:t>
            </a:r>
            <a:endParaRPr kumimoji="1" lang="ja-JP" altLang="en-US" dirty="0"/>
          </a:p>
        </p:txBody>
      </p:sp>
      <p:sp>
        <p:nvSpPr>
          <p:cNvPr id="4" name="図プレースホルダー 5"/>
          <p:cNvSpPr>
            <a:spLocks noGrp="1"/>
          </p:cNvSpPr>
          <p:nvPr>
            <p:ph type="pic" sz="quarter" idx="13" hasCustomPrompt="1"/>
          </p:nvPr>
        </p:nvSpPr>
        <p:spPr>
          <a:xfrm>
            <a:off x="3687752" y="43542"/>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5" name="図プレースホルダー 5"/>
          <p:cNvSpPr>
            <a:spLocks noGrp="1"/>
          </p:cNvSpPr>
          <p:nvPr>
            <p:ph type="pic" sz="quarter" idx="14" hasCustomPrompt="1"/>
          </p:nvPr>
        </p:nvSpPr>
        <p:spPr>
          <a:xfrm>
            <a:off x="7337324" y="43542"/>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6" name="図プレースホルダー 5"/>
          <p:cNvSpPr>
            <a:spLocks noGrp="1"/>
          </p:cNvSpPr>
          <p:nvPr>
            <p:ph type="pic" sz="quarter" idx="15" hasCustomPrompt="1"/>
          </p:nvPr>
        </p:nvSpPr>
        <p:spPr>
          <a:xfrm>
            <a:off x="10988185" y="43542"/>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7" name="図プレースホルダー 5"/>
          <p:cNvSpPr>
            <a:spLocks noGrp="1"/>
          </p:cNvSpPr>
          <p:nvPr>
            <p:ph type="pic" sz="quarter" idx="16" hasCustomPrompt="1"/>
          </p:nvPr>
        </p:nvSpPr>
        <p:spPr>
          <a:xfrm>
            <a:off x="14636467" y="43542"/>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8" name="図プレースホルダー 5"/>
          <p:cNvSpPr>
            <a:spLocks noGrp="1"/>
          </p:cNvSpPr>
          <p:nvPr>
            <p:ph type="pic" sz="quarter" idx="17" hasCustomPrompt="1"/>
          </p:nvPr>
        </p:nvSpPr>
        <p:spPr>
          <a:xfrm>
            <a:off x="35930" y="6628665"/>
            <a:ext cx="3600001" cy="3600000"/>
          </a:xfrm>
          <a:prstGeom prst="rect">
            <a:avLst/>
          </a:prstGeom>
          <a:noFill/>
          <a:effectLst>
            <a:innerShdw blurRad="114300">
              <a:prstClr val="black"/>
            </a:innerShdw>
          </a:effectLst>
        </p:spPr>
        <p:txBody>
          <a:bodyPr lIns="91433" tIns="45717" rIns="91433" bIns="45717"/>
          <a:lstStyle>
            <a:lvl1pPr>
              <a:defRPr sz="1800"/>
            </a:lvl1pPr>
          </a:lstStyle>
          <a:p>
            <a:r>
              <a:rPr kumimoji="1" lang="en-US" altLang="ja-JP" dirty="0"/>
              <a:t>Add an image</a:t>
            </a:r>
            <a:endParaRPr kumimoji="1" lang="ja-JP" altLang="en-US" dirty="0"/>
          </a:p>
        </p:txBody>
      </p:sp>
      <p:sp>
        <p:nvSpPr>
          <p:cNvPr id="9" name="図プレースホルダー 5"/>
          <p:cNvSpPr>
            <a:spLocks noGrp="1"/>
          </p:cNvSpPr>
          <p:nvPr>
            <p:ph type="pic" sz="quarter" idx="18" hasCustomPrompt="1"/>
          </p:nvPr>
        </p:nvSpPr>
        <p:spPr>
          <a:xfrm>
            <a:off x="3685502" y="6628665"/>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0" name="図プレースホルダー 5"/>
          <p:cNvSpPr>
            <a:spLocks noGrp="1"/>
          </p:cNvSpPr>
          <p:nvPr>
            <p:ph type="pic" sz="quarter" idx="19" hasCustomPrompt="1"/>
          </p:nvPr>
        </p:nvSpPr>
        <p:spPr>
          <a:xfrm>
            <a:off x="7335073" y="6628665"/>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1" name="図プレースホルダー 5"/>
          <p:cNvSpPr>
            <a:spLocks noGrp="1"/>
          </p:cNvSpPr>
          <p:nvPr>
            <p:ph type="pic" sz="quarter" idx="20" hasCustomPrompt="1"/>
          </p:nvPr>
        </p:nvSpPr>
        <p:spPr>
          <a:xfrm>
            <a:off x="10985933" y="6628665"/>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2" name="図プレースホルダー 5"/>
          <p:cNvSpPr>
            <a:spLocks noGrp="1"/>
          </p:cNvSpPr>
          <p:nvPr>
            <p:ph type="pic" sz="quarter" idx="21" hasCustomPrompt="1"/>
          </p:nvPr>
        </p:nvSpPr>
        <p:spPr>
          <a:xfrm>
            <a:off x="14634216" y="6628665"/>
            <a:ext cx="3600001" cy="3600000"/>
          </a:xfrm>
          <a:prstGeom prst="rect">
            <a:avLst/>
          </a:prstGeom>
          <a:noFill/>
          <a:effectLst>
            <a:innerShdw blurRad="114300">
              <a:prstClr val="black"/>
            </a:innerShdw>
          </a:effectLst>
        </p:spPr>
        <p:txBody>
          <a:bodyPr lIns="91433" tIns="45717" rIns="91433" bIns="45717">
            <a:normAutofit/>
          </a:bodyPr>
          <a:lstStyle>
            <a:lvl1pPr marL="0" marR="0" indent="0" algn="l" defTabSz="1632630" rtl="0" eaLnBrk="1" fontAlgn="auto" latinLnBrk="0" hangingPunct="1">
              <a:lnSpc>
                <a:spcPct val="100000"/>
              </a:lnSpc>
              <a:spcBef>
                <a:spcPct val="20000"/>
              </a:spcBef>
              <a:spcAft>
                <a:spcPts val="0"/>
              </a:spcAft>
              <a:buClrTx/>
              <a:buSzTx/>
              <a:buFont typeface="Arial" panose="020B0604020202020204" pitchFamily="34" charset="0"/>
              <a:buNone/>
              <a:tabLst/>
              <a:defRPr sz="1800"/>
            </a:lvl1pPr>
          </a:lstStyle>
          <a:p>
            <a:r>
              <a:rPr kumimoji="1" lang="en-US" altLang="ja-JP" dirty="0"/>
              <a:t>Add an image</a:t>
            </a:r>
            <a:endParaRPr kumimoji="1" lang="ja-JP" altLang="en-US" dirty="0"/>
          </a:p>
          <a:p>
            <a:endParaRPr kumimoji="1" lang="ja-JP" altLang="en-US" dirty="0"/>
          </a:p>
        </p:txBody>
      </p:sp>
      <p:sp>
        <p:nvSpPr>
          <p:cNvPr id="13" name="テキスト プレースホルダー 5"/>
          <p:cNvSpPr>
            <a:spLocks noGrp="1"/>
          </p:cNvSpPr>
          <p:nvPr>
            <p:ph type="body" sz="quarter" idx="22" hasCustomPrompt="1"/>
          </p:nvPr>
        </p:nvSpPr>
        <p:spPr>
          <a:xfrm>
            <a:off x="1098868" y="4276581"/>
            <a:ext cx="16093440" cy="1395804"/>
          </a:xfrm>
          <a:prstGeom prst="rect">
            <a:avLst/>
          </a:prstGeom>
        </p:spPr>
        <p:txBody>
          <a:bodyPr lIns="91433" tIns="45717" rIns="91433" bIns="45717" anchor="ctr">
            <a:noAutofit/>
          </a:bodyPr>
          <a:lstStyle>
            <a:lvl1pPr algn="ctr">
              <a:lnSpc>
                <a:spcPts val="5999"/>
              </a:lnSpc>
              <a:spcBef>
                <a:spcPts val="0"/>
              </a:spcBef>
              <a:defRPr sz="8800" i="0" baseline="0">
                <a:blipFill dpi="0" rotWithShape="1">
                  <a:blip r:embed="rId3"/>
                  <a:srcRect/>
                  <a:tile tx="0" ty="0" sx="100000" sy="100000" flip="none" algn="tl"/>
                </a:blip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23" hasCustomPrompt="1"/>
          </p:nvPr>
        </p:nvSpPr>
        <p:spPr>
          <a:xfrm>
            <a:off x="1098868" y="5247248"/>
            <a:ext cx="16093440" cy="921326"/>
          </a:xfrm>
          <a:prstGeom prst="rect">
            <a:avLst/>
          </a:prstGeom>
        </p:spPr>
        <p:txBody>
          <a:bodyPr lIns="91433" tIns="45717" rIns="91433" bIns="45717" anchor="t">
            <a:noAutofit/>
          </a:bodyPr>
          <a:lstStyle>
            <a:lvl1pPr algn="ctr">
              <a:lnSpc>
                <a:spcPts val="5999"/>
              </a:lnSpc>
              <a:spcBef>
                <a:spcPts val="0"/>
              </a:spcBef>
              <a:defRPr sz="45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692030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225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175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par>
                                <p:cTn id="17" presetID="14" presetClass="entr" presetSubtype="10" fill="hold" grpId="0" nodeType="withEffect">
                                  <p:stCondLst>
                                    <p:cond delay="150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grpId="0" nodeType="withEffect">
                                  <p:stCondLst>
                                    <p:cond delay="25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par>
                                <p:cTn id="23" presetID="14" presetClass="entr" presetSubtype="10" fill="hold" grpId="0" nodeType="withEffect">
                                  <p:stCondLst>
                                    <p:cond delay="75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125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par>
                                <p:cTn id="29" presetID="14" presetClass="entr" presetSubtype="10" fill="hold" grpId="0" nodeType="withEffect">
                                  <p:stCondLst>
                                    <p:cond delay="1000"/>
                                  </p:stCondLst>
                                  <p:childTnLst>
                                    <p:set>
                                      <p:cBhvr>
                                        <p:cTn id="30" dur="1" fill="hold">
                                          <p:stCondLst>
                                            <p:cond delay="0"/>
                                          </p:stCondLst>
                                        </p:cTn>
                                        <p:tgtEl>
                                          <p:spTgt spid="9"/>
                                        </p:tgtEl>
                                        <p:attrNameLst>
                                          <p:attrName>style.visibility</p:attrName>
                                        </p:attrNameLst>
                                      </p:cBhvr>
                                      <p:to>
                                        <p:strVal val="visible"/>
                                      </p:to>
                                    </p:set>
                                    <p:animEffect transition="in" filter="randombar(horizontal)">
                                      <p:cBhvr>
                                        <p:cTn id="31" dur="500"/>
                                        <p:tgtEl>
                                          <p:spTgt spid="9"/>
                                        </p:tgtEl>
                                      </p:cBhvr>
                                    </p:animEffect>
                                  </p:childTnLst>
                                </p:cTn>
                              </p:par>
                              <p:par>
                                <p:cTn id="32" presetID="14" presetClass="entr" presetSubtype="10" fill="hold" grpId="0" nodeType="withEffect">
                                  <p:stCondLst>
                                    <p:cond delay="200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par>
                          <p:cTn id="35" fill="hold">
                            <p:stCondLst>
                              <p:cond delay="2750"/>
                            </p:stCondLst>
                            <p:childTnLst>
                              <p:par>
                                <p:cTn id="36" presetID="2" presetClass="entr" presetSubtype="9" decel="100000" fill="hold" grpId="0" nodeType="afterEffect">
                                  <p:stCondLst>
                                    <p:cond delay="0"/>
                                  </p:stCondLst>
                                  <p:iterate type="wd">
                                    <p:tmPct val="10000"/>
                                  </p:iterate>
                                  <p:childTnLst>
                                    <p:set>
                                      <p:cBhvr>
                                        <p:cTn id="37" dur="1" fill="hold">
                                          <p:stCondLst>
                                            <p:cond delay="0"/>
                                          </p:stCondLst>
                                        </p:cTn>
                                        <p:tgtEl>
                                          <p:spTgt spid="13">
                                            <p:txEl>
                                              <p:pRg st="0" end="0"/>
                                            </p:txEl>
                                          </p:spTgt>
                                        </p:tgtEl>
                                        <p:attrNameLst>
                                          <p:attrName>style.visibility</p:attrName>
                                        </p:attrNameLst>
                                      </p:cBhvr>
                                      <p:to>
                                        <p:strVal val="visible"/>
                                      </p:to>
                                    </p:set>
                                    <p:anim calcmode="lin" valueType="num">
                                      <p:cBhvr additive="base">
                                        <p:cTn id="38" dur="10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13">
                                            <p:txEl>
                                              <p:pRg st="0" end="0"/>
                                            </p:txEl>
                                          </p:spTgt>
                                        </p:tgtEl>
                                        <p:attrNameLst>
                                          <p:attrName>ppt_y</p:attrName>
                                        </p:attrNameLst>
                                      </p:cBhvr>
                                      <p:tavLst>
                                        <p:tav tm="0">
                                          <p:val>
                                            <p:strVal val="0-#ppt_h/2"/>
                                          </p:val>
                                        </p:tav>
                                        <p:tav tm="100000">
                                          <p:val>
                                            <p:strVal val="#ppt_y"/>
                                          </p:val>
                                        </p:tav>
                                      </p:tavLst>
                                    </p:anim>
                                  </p:childTnLst>
                                </p:cTn>
                              </p:par>
                              <p:par>
                                <p:cTn id="40" presetID="2" presetClass="entr" presetSubtype="2" decel="100000" fill="hold" grpId="0" nodeType="withEffect">
                                  <p:stCondLst>
                                    <p:cond delay="25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750" fill="hold"/>
                                        <p:tgtEl>
                                          <p:spTgt spid="14"/>
                                        </p:tgtEl>
                                        <p:attrNameLst>
                                          <p:attrName>ppt_x</p:attrName>
                                        </p:attrNameLst>
                                      </p:cBhvr>
                                      <p:tavLst>
                                        <p:tav tm="0">
                                          <p:val>
                                            <p:strVal val="1+#ppt_w/2"/>
                                          </p:val>
                                        </p:tav>
                                        <p:tav tm="100000">
                                          <p:val>
                                            <p:strVal val="#ppt_x"/>
                                          </p:val>
                                        </p:tav>
                                      </p:tavLst>
                                    </p:anim>
                                    <p:anim calcmode="lin" valueType="num">
                                      <p:cBhvr additive="base">
                                        <p:cTn id="43"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P spid="12" grpId="0"/>
      <p:bldP spid="13" grpId="0" build="p">
        <p:tmplLst>
          <p:tmpl lvl="1">
            <p:tnLst>
              <p:par>
                <p:cTn presetID="2" presetClass="entr" presetSubtype="9" decel="100000" fill="hold" nodeType="afterEffect">
                  <p:stCondLst>
                    <p:cond delay="0"/>
                  </p:stCondLst>
                  <p:iterate type="wd">
                    <p:tmPct val="10000"/>
                  </p:iterate>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0-#ppt_w/2"/>
                          </p:val>
                        </p:tav>
                        <p:tav tm="100000">
                          <p:val>
                            <p:strVal val="#ppt_x"/>
                          </p:val>
                        </p:tav>
                      </p:tavLst>
                    </p:anim>
                    <p:anim calcmode="lin" valueType="num">
                      <p:cBhvr additive="base">
                        <p:cTn dur="1000" fill="hold"/>
                        <p:tgtEl>
                          <p:spTgt spid="13"/>
                        </p:tgtEl>
                        <p:attrNameLst>
                          <p:attrName>ppt_y</p:attrName>
                        </p:attrNameLst>
                      </p:cBhvr>
                      <p:tavLst>
                        <p:tav tm="0">
                          <p:val>
                            <p:strVal val="0-#ppt_h/2"/>
                          </p:val>
                        </p:tav>
                        <p:tav tm="100000">
                          <p:val>
                            <p:strVal val="#ppt_y"/>
                          </p:val>
                        </p:tav>
                      </p:tavLst>
                    </p:anim>
                  </p:childTnLst>
                </p:cTn>
              </p:par>
            </p:tnLst>
          </p:tmpl>
        </p:tmplLst>
      </p:bldP>
      <p:bldP spid="14" grpId="0">
        <p:tmplLst>
          <p:tmpl>
            <p:tnLst>
              <p:par>
                <p:cTn presetID="2" presetClass="entr" presetSubtype="2" decel="100000" fill="hold" nodeType="withEffect">
                  <p:stCondLst>
                    <p:cond delay="25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750" fill="hold"/>
                        <p:tgtEl>
                          <p:spTgt spid="14"/>
                        </p:tgtEl>
                        <p:attrNameLst>
                          <p:attrName>ppt_x</p:attrName>
                        </p:attrNameLst>
                      </p:cBhvr>
                      <p:tavLst>
                        <p:tav tm="0">
                          <p:val>
                            <p:strVal val="1+#ppt_w/2"/>
                          </p:val>
                        </p:tav>
                        <p:tav tm="100000">
                          <p:val>
                            <p:strVal val="#ppt_x"/>
                          </p:val>
                        </p:tav>
                      </p:tavLst>
                    </p:anim>
                    <p:anim calcmode="lin" valueType="num">
                      <p:cBhvr additive="base">
                        <p:cTn dur="75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 Columns 2">
    <p:spTree>
      <p:nvGrpSpPr>
        <p:cNvPr id="1" name=""/>
        <p:cNvGrpSpPr/>
        <p:nvPr/>
      </p:nvGrpSpPr>
      <p:grpSpPr>
        <a:xfrm>
          <a:off x="0" y="0"/>
          <a:ext cx="0" cy="0"/>
          <a:chOff x="0" y="0"/>
          <a:chExt cx="0" cy="0"/>
        </a:xfrm>
      </p:grpSpPr>
      <p:sp>
        <p:nvSpPr>
          <p:cNvPr id="16" name="直角三角形 15"/>
          <p:cNvSpPr/>
          <p:nvPr userDrawn="1"/>
        </p:nvSpPr>
        <p:spPr>
          <a:xfrm flipH="1">
            <a:off x="7475650" y="0"/>
            <a:ext cx="10815525" cy="10287000"/>
          </a:xfrm>
          <a:custGeom>
            <a:avLst/>
            <a:gdLst/>
            <a:ahLst/>
            <a:cxnLst/>
            <a:rect l="l" t="t" r="r" b="b"/>
            <a:pathLst>
              <a:path w="10815525" h="10287000">
                <a:moveTo>
                  <a:pt x="7475651" y="0"/>
                </a:moveTo>
                <a:lnTo>
                  <a:pt x="0" y="0"/>
                </a:lnTo>
                <a:lnTo>
                  <a:pt x="0" y="10287000"/>
                </a:lnTo>
                <a:lnTo>
                  <a:pt x="7475651" y="10287000"/>
                </a:lnTo>
                <a:lnTo>
                  <a:pt x="10815525" y="10287000"/>
                </a:lnTo>
                <a:close/>
              </a:path>
            </a:pathLst>
          </a:custGeom>
          <a:blipFill dpi="0" rotWithShape="0">
            <a:blip r:embed="rId2"/>
            <a:srcRect/>
            <a:tile tx="0" ty="0" sx="100000" sy="100000" flip="none" algn="tl"/>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27" name="直線コネクタ 26"/>
          <p:cNvCxnSpPr/>
          <p:nvPr userDrawn="1"/>
        </p:nvCxnSpPr>
        <p:spPr>
          <a:xfrm flipV="1">
            <a:off x="7590973" y="0"/>
            <a:ext cx="335280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a:xfrm>
            <a:off x="450505" y="253187"/>
            <a:ext cx="9738524" cy="1368152"/>
          </a:xfrm>
        </p:spPr>
        <p:txBody>
          <a:bodyPr/>
          <a:lstStyle>
            <a:lvl1pPr>
              <a:defRPr baseline="0"/>
            </a:lvl1pPr>
          </a:lstStyle>
          <a:p>
            <a:r>
              <a:rPr kumimoji="1" lang="en-US" altLang="ja-JP" dirty="0"/>
              <a:t>SLIDE TITLE GOES HERE</a:t>
            </a:r>
            <a:endParaRPr kumimoji="1" lang="ja-JP" altLang="en-US" dirty="0"/>
          </a:p>
        </p:txBody>
      </p:sp>
      <p:grpSp>
        <p:nvGrpSpPr>
          <p:cNvPr id="17" name="グループ化 16"/>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18" name="涙形 17"/>
            <p:cNvSpPr/>
            <p:nvPr/>
          </p:nvSpPr>
          <p:spPr>
            <a:xfrm>
              <a:off x="7418859" y="2569953"/>
              <a:ext cx="934639" cy="934639"/>
            </a:xfrm>
            <a:prstGeom prst="teardrop">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涙形 18"/>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22" name="テキスト プレースホルダー 21"/>
          <p:cNvSpPr>
            <a:spLocks noGrp="1"/>
          </p:cNvSpPr>
          <p:nvPr>
            <p:ph type="body" sz="quarter" idx="10" hasCustomPrompt="1"/>
          </p:nvPr>
        </p:nvSpPr>
        <p:spPr>
          <a:xfrm>
            <a:off x="682626" y="3033490"/>
            <a:ext cx="6908345" cy="2801258"/>
          </a:xfrm>
        </p:spPr>
        <p:txBody>
          <a:bodyPr anchor="b">
            <a:noAutofit/>
          </a:bodyPr>
          <a:lstStyle>
            <a:lvl1pPr marL="0" marR="0" indent="0" algn="l" defTabSz="1632906" rtl="0" eaLnBrk="1" fontAlgn="auto" latinLnBrk="0" hangingPunct="1">
              <a:lnSpc>
                <a:spcPts val="7999"/>
              </a:lnSpc>
              <a:spcBef>
                <a:spcPts val="0"/>
              </a:spcBef>
              <a:spcAft>
                <a:spcPts val="0"/>
              </a:spcAft>
              <a:buClrTx/>
              <a:buSzTx/>
              <a:buFontTx/>
              <a:buNone/>
              <a:tabLst/>
              <a:defRPr sz="8000" baseline="0">
                <a:solidFill>
                  <a:schemeClr val="tx2"/>
                </a:solidFill>
                <a:latin typeface="Bebas Neue Regular" panose="00000500000000000000" pitchFamily="2" charset="0"/>
              </a:defRPr>
            </a:lvl1pPr>
          </a:lstStyle>
          <a:p>
            <a:pPr lvl="0"/>
            <a:r>
              <a:rPr kumimoji="1" lang="en-US" altLang="ja-JP" dirty="0"/>
              <a:t>HEADING GOES HERE</a:t>
            </a:r>
          </a:p>
        </p:txBody>
      </p:sp>
      <p:sp>
        <p:nvSpPr>
          <p:cNvPr id="23" name="テキスト プレースホルダー 5"/>
          <p:cNvSpPr>
            <a:spLocks noGrp="1"/>
          </p:cNvSpPr>
          <p:nvPr>
            <p:ph type="body" sz="quarter" idx="12" hasCustomPrompt="1"/>
          </p:nvPr>
        </p:nvSpPr>
        <p:spPr>
          <a:xfrm>
            <a:off x="696686" y="5878287"/>
            <a:ext cx="6894287" cy="2421393"/>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4" name="テキスト プレースホルダー 21"/>
          <p:cNvSpPr>
            <a:spLocks noGrp="1"/>
          </p:cNvSpPr>
          <p:nvPr>
            <p:ph type="body" sz="quarter" idx="13" hasCustomPrompt="1"/>
          </p:nvPr>
        </p:nvSpPr>
        <p:spPr>
          <a:xfrm>
            <a:off x="10240289" y="3026231"/>
            <a:ext cx="6908345" cy="2801258"/>
          </a:xfrm>
        </p:spPr>
        <p:txBody>
          <a:bodyPr anchor="b">
            <a:noAutofit/>
          </a:bodyPr>
          <a:lstStyle>
            <a:lvl1pPr marL="0" marR="0" indent="0" algn="l" defTabSz="1632906" rtl="0" eaLnBrk="1" fontAlgn="auto" latinLnBrk="0" hangingPunct="1">
              <a:lnSpc>
                <a:spcPts val="7999"/>
              </a:lnSpc>
              <a:spcBef>
                <a:spcPts val="0"/>
              </a:spcBef>
              <a:spcAft>
                <a:spcPts val="0"/>
              </a:spcAft>
              <a:buClrTx/>
              <a:buSzTx/>
              <a:buFontTx/>
              <a:buNone/>
              <a:tabLst/>
              <a:defRPr sz="8000" baseline="0">
                <a:solidFill>
                  <a:schemeClr val="bg1"/>
                </a:solidFill>
                <a:latin typeface="Bebas Neue Regular" panose="00000500000000000000" pitchFamily="2" charset="0"/>
              </a:defRPr>
            </a:lvl1pPr>
          </a:lstStyle>
          <a:p>
            <a:pPr lvl="0"/>
            <a:r>
              <a:rPr kumimoji="1" lang="en-US" altLang="ja-JP" dirty="0"/>
              <a:t>HEADING GOES HERE</a:t>
            </a:r>
            <a:endParaRPr kumimoji="1" lang="ja-JP" altLang="en-US" dirty="0"/>
          </a:p>
        </p:txBody>
      </p:sp>
      <p:sp>
        <p:nvSpPr>
          <p:cNvPr id="25" name="テキスト プレースホルダー 5"/>
          <p:cNvSpPr>
            <a:spLocks noGrp="1"/>
          </p:cNvSpPr>
          <p:nvPr>
            <p:ph type="body" sz="quarter" idx="14" hasCustomPrompt="1"/>
          </p:nvPr>
        </p:nvSpPr>
        <p:spPr>
          <a:xfrm>
            <a:off x="10254349" y="5871030"/>
            <a:ext cx="6894287" cy="2421393"/>
          </a:xfrm>
        </p:spPr>
        <p:txBody>
          <a:bodyPr anchor="t">
            <a:normAutofit/>
          </a:bodyPr>
          <a:lstStyle>
            <a:lvl1pPr algn="l">
              <a:lnSpc>
                <a:spcPct val="130000"/>
              </a:lnSpc>
              <a:defRPr sz="2000" baseline="0">
                <a:solidFill>
                  <a:schemeClr val="bg1"/>
                </a:solidFill>
              </a:defRPr>
            </a:lvl1pPr>
          </a:lstStyle>
          <a:p>
            <a:pPr lvl="0"/>
            <a:r>
              <a:rPr kumimoji="1" lang="en-US" altLang="ja-JP" dirty="0"/>
              <a:t>Text Here</a:t>
            </a:r>
            <a:endParaRPr kumimoji="1" lang="ja-JP" altLang="en-US" dirty="0"/>
          </a:p>
        </p:txBody>
      </p:sp>
      <p:sp>
        <p:nvSpPr>
          <p:cNvPr id="36" name="テキスト プレースホルダー 5"/>
          <p:cNvSpPr>
            <a:spLocks noGrp="1"/>
          </p:cNvSpPr>
          <p:nvPr>
            <p:ph type="body" sz="quarter" idx="15" hasCustomPrompt="1"/>
          </p:nvPr>
        </p:nvSpPr>
        <p:spPr>
          <a:xfrm>
            <a:off x="454044" y="1652594"/>
            <a:ext cx="9168930"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934251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 calcmode="lin" valueType="num">
                                      <p:cBhvr additive="base">
                                        <p:cTn id="7" dur="500" fill="hold"/>
                                        <p:tgtEl>
                                          <p:spTgt spid="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decel="100000"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par>
                                <p:cTn id="14" presetID="2" presetClass="entr" presetSubtype="1" decel="10000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ppt_x"/>
                                          </p:val>
                                        </p:tav>
                                        <p:tav tm="100000">
                                          <p:val>
                                            <p:strVal val="#ppt_x"/>
                                          </p:val>
                                        </p:tav>
                                      </p:tavLst>
                                    </p:anim>
                                    <p:anim calcmode="lin" valueType="num">
                                      <p:cBhvr additive="base">
                                        <p:cTn id="17" dur="500" fill="hold"/>
                                        <p:tgtEl>
                                          <p:spTgt spid="20"/>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9" decel="100000" fill="hold" grpId="0" nodeType="afterEffect">
                                  <p:stCondLst>
                                    <p:cond delay="0"/>
                                  </p:stCondLst>
                                  <p:iterate type="wd">
                                    <p:tmPct val="10000"/>
                                  </p:iterate>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1000" fill="hold"/>
                                        <p:tgtEl>
                                          <p:spTgt spid="22"/>
                                        </p:tgtEl>
                                        <p:attrNameLst>
                                          <p:attrName>ppt_x</p:attrName>
                                        </p:attrNameLst>
                                      </p:cBhvr>
                                      <p:tavLst>
                                        <p:tav tm="0">
                                          <p:val>
                                            <p:strVal val="0-#ppt_w/2"/>
                                          </p:val>
                                        </p:tav>
                                        <p:tav tm="100000">
                                          <p:val>
                                            <p:strVal val="#ppt_x"/>
                                          </p:val>
                                        </p:tav>
                                      </p:tavLst>
                                    </p:anim>
                                    <p:anim calcmode="lin" valueType="num">
                                      <p:cBhvr additive="base">
                                        <p:cTn id="22" dur="1000" fill="hold"/>
                                        <p:tgtEl>
                                          <p:spTgt spid="22"/>
                                        </p:tgtEl>
                                        <p:attrNameLst>
                                          <p:attrName>ppt_y</p:attrName>
                                        </p:attrNameLst>
                                      </p:cBhvr>
                                      <p:tavLst>
                                        <p:tav tm="0">
                                          <p:val>
                                            <p:strVal val="0-#ppt_h/2"/>
                                          </p:val>
                                        </p:tav>
                                        <p:tav tm="100000">
                                          <p:val>
                                            <p:strVal val="#ppt_y"/>
                                          </p:val>
                                        </p:tav>
                                      </p:tavLst>
                                    </p:anim>
                                  </p:childTnLst>
                                </p:cTn>
                              </p:par>
                              <p:par>
                                <p:cTn id="23" presetID="2" presetClass="entr" presetSubtype="8" decel="100000" fill="hold" grpId="0" nodeType="with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1000" fill="hold"/>
                                        <p:tgtEl>
                                          <p:spTgt spid="23">
                                            <p:txEl>
                                              <p:pRg st="0" end="0"/>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3">
                                            <p:txEl>
                                              <p:pRg st="0" end="0"/>
                                            </p:txEl>
                                          </p:spTgt>
                                        </p:tgtEl>
                                        <p:attrNameLst>
                                          <p:attrName>ppt_y</p:attrName>
                                        </p:attrNameLst>
                                      </p:cBhvr>
                                      <p:tavLst>
                                        <p:tav tm="0">
                                          <p:val>
                                            <p:strVal val="#ppt_y"/>
                                          </p:val>
                                        </p:tav>
                                        <p:tav tm="100000">
                                          <p:val>
                                            <p:strVal val="#ppt_y"/>
                                          </p:val>
                                        </p:tav>
                                      </p:tavLst>
                                    </p:anim>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nodeType="with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down)">
                                      <p:cBhvr>
                                        <p:cTn id="32" dur="500"/>
                                        <p:tgtEl>
                                          <p:spTgt spid="27"/>
                                        </p:tgtEl>
                                      </p:cBhvr>
                                    </p:animEffect>
                                  </p:childTnLst>
                                </p:cTn>
                              </p:par>
                              <p:par>
                                <p:cTn id="33" presetID="2" presetClass="entr" presetSubtype="6" decel="100000" fill="hold" grpId="0" nodeType="withEffect">
                                  <p:stCondLst>
                                    <p:cond delay="0"/>
                                  </p:stCondLst>
                                  <p:iterate type="wd">
                                    <p:tmPct val="10000"/>
                                  </p:iterate>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1000" fill="hold"/>
                                        <p:tgtEl>
                                          <p:spTgt spid="24"/>
                                        </p:tgtEl>
                                        <p:attrNameLst>
                                          <p:attrName>ppt_x</p:attrName>
                                        </p:attrNameLst>
                                      </p:cBhvr>
                                      <p:tavLst>
                                        <p:tav tm="0">
                                          <p:val>
                                            <p:strVal val="1+#ppt_w/2"/>
                                          </p:val>
                                        </p:tav>
                                        <p:tav tm="100000">
                                          <p:val>
                                            <p:strVal val="#ppt_x"/>
                                          </p:val>
                                        </p:tav>
                                      </p:tavLst>
                                    </p:anim>
                                    <p:anim calcmode="lin" valueType="num">
                                      <p:cBhvr additive="base">
                                        <p:cTn id="36" dur="10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2" decel="100000" fill="hold" grpId="0" nodeType="with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 calcmode="lin" valueType="num">
                                      <p:cBhvr additive="base">
                                        <p:cTn id="39" dur="1000" fill="hold"/>
                                        <p:tgtEl>
                                          <p:spTgt spid="25">
                                            <p:txEl>
                                              <p:pRg st="0" end="0"/>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2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p:bldP spid="22"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0-#ppt_w/2"/>
                          </p:val>
                        </p:tav>
                        <p:tav tm="100000">
                          <p:val>
                            <p:strVal val="#ppt_x"/>
                          </p:val>
                        </p:tav>
                      </p:tavLst>
                    </p:anim>
                    <p:anim calcmode="lin" valueType="num">
                      <p:cBhvr additive="base">
                        <p:cTn dur="1000" fill="hold"/>
                        <p:tgtEl>
                          <p:spTgt spid="22"/>
                        </p:tgtEl>
                        <p:attrNameLst>
                          <p:attrName>ppt_y</p:attrName>
                        </p:attrNameLst>
                      </p:cBhvr>
                      <p:tavLst>
                        <p:tav tm="0">
                          <p:val>
                            <p:strVal val="0-#ppt_h/2"/>
                          </p:val>
                        </p:tav>
                        <p:tav tm="100000">
                          <p:val>
                            <p:strVal val="#ppt_y"/>
                          </p:val>
                        </p:tav>
                      </p:tavLst>
                    </p:anim>
                  </p:childTnLst>
                </p:cTn>
              </p:par>
            </p:tnLst>
          </p:tmpl>
        </p:tmplLst>
      </p:bldP>
      <p:bldP spid="23" grpId="0" build="p">
        <p:tmplLst>
          <p:tmpl lvl="1">
            <p:tnLst>
              <p:par>
                <p:cTn presetID="2" presetClass="entr" presetSubtype="8" decel="10000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0-#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P spid="24" grpId="0">
        <p:tmplLst>
          <p:tmpl>
            <p:tnLst>
              <p:par>
                <p:cTn presetID="2" presetClass="entr" presetSubtype="6" decel="100000" fill="hold" nodeType="withEffect">
                  <p:stCondLst>
                    <p:cond delay="0"/>
                  </p:stCondLst>
                  <p:iterate type="wd">
                    <p:tmPct val="10000"/>
                  </p:iterate>
                  <p:childTnLst>
                    <p:set>
                      <p:cBhvr>
                        <p:cTn dur="1" fill="hold">
                          <p:stCondLst>
                            <p:cond delay="0"/>
                          </p:stCondLst>
                        </p:cTn>
                        <p:tgtEl>
                          <p:spTgt spid="24"/>
                        </p:tgtEl>
                        <p:attrNameLst>
                          <p:attrName>style.visibility</p:attrName>
                        </p:attrNameLst>
                      </p:cBhvr>
                      <p:to>
                        <p:strVal val="visible"/>
                      </p:to>
                    </p:set>
                    <p:anim calcmode="lin" valueType="num">
                      <p:cBhvr additive="base">
                        <p:cTn dur="1000" fill="hold"/>
                        <p:tgtEl>
                          <p:spTgt spid="24"/>
                        </p:tgtEl>
                        <p:attrNameLst>
                          <p:attrName>ppt_x</p:attrName>
                        </p:attrNameLst>
                      </p:cBhvr>
                      <p:tavLst>
                        <p:tav tm="0">
                          <p:val>
                            <p:strVal val="1+#ppt_w/2"/>
                          </p:val>
                        </p:tav>
                        <p:tav tm="100000">
                          <p:val>
                            <p:strVal val="#ppt_x"/>
                          </p:val>
                        </p:tav>
                      </p:tavLst>
                    </p:anim>
                    <p:anim calcmode="lin" valueType="num">
                      <p:cBhvr additive="base">
                        <p:cTn dur="1000" fill="hold"/>
                        <p:tgtEl>
                          <p:spTgt spid="24"/>
                        </p:tgtEl>
                        <p:attrNameLst>
                          <p:attrName>ppt_y</p:attrName>
                        </p:attrNameLst>
                      </p:cBhvr>
                      <p:tavLst>
                        <p:tav tm="0">
                          <p:val>
                            <p:strVal val="1+#ppt_h/2"/>
                          </p:val>
                        </p:tav>
                        <p:tav tm="100000">
                          <p:val>
                            <p:strVal val="#ppt_y"/>
                          </p:val>
                        </p:tav>
                      </p:tavLst>
                    </p:anim>
                  </p:childTnLst>
                </p:cTn>
              </p:par>
            </p:tnLst>
          </p:tmpl>
        </p:tmplLst>
      </p:bldP>
      <p:bldP spid="25" grpId="0" build="p">
        <p:tmplLst>
          <p:tmpl lvl="1">
            <p:tnLst>
              <p:par>
                <p:cTn presetID="2" presetClass="entr" presetSubtype="2" decel="10000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 calcmode="lin" valueType="num">
                      <p:cBhvr additive="base">
                        <p:cTn dur="1000" fill="hold"/>
                        <p:tgtEl>
                          <p:spTgt spid="25"/>
                        </p:tgtEl>
                        <p:attrNameLst>
                          <p:attrName>ppt_x</p:attrName>
                        </p:attrNameLst>
                      </p:cBhvr>
                      <p:tavLst>
                        <p:tav tm="0">
                          <p:val>
                            <p:strVal val="1+#ppt_w/2"/>
                          </p:val>
                        </p:tav>
                        <p:tav tm="100000">
                          <p:val>
                            <p:strVal val="#ppt_x"/>
                          </p:val>
                        </p:tav>
                      </p:tavLst>
                    </p:anim>
                    <p:anim calcmode="lin" valueType="num">
                      <p:cBhvr additive="base">
                        <p:cTn dur="1000" fill="hold"/>
                        <p:tgtEl>
                          <p:spTgt spid="25"/>
                        </p:tgtEl>
                        <p:attrNameLst>
                          <p:attrName>ppt_y</p:attrName>
                        </p:attrNameLst>
                      </p:cBhvr>
                      <p:tavLst>
                        <p:tav tm="0">
                          <p:val>
                            <p:strVal val="#ppt_y"/>
                          </p:val>
                        </p:tav>
                        <p:tav tm="100000">
                          <p:val>
                            <p:strVal val="#ppt_y"/>
                          </p:val>
                        </p:tav>
                      </p:tavLst>
                    </p:anim>
                  </p:childTnLst>
                </p:cTn>
              </p:par>
            </p:tnLst>
          </p:tmpl>
        </p:tmplLst>
      </p:bldP>
      <p:bldP spid="36" grpId="0" build="p">
        <p:tmplLst>
          <p:tmpl lvl="1">
            <p:tnLst>
              <p:par>
                <p:cTn presetID="2" presetClass="entr" presetSubtype="8" decel="10000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0-#ppt_w/2"/>
                          </p:val>
                        </p:tav>
                        <p:tav tm="100000">
                          <p:val>
                            <p:strVal val="#ppt_x"/>
                          </p:val>
                        </p:tav>
                      </p:tavLst>
                    </p:anim>
                    <p:anim calcmode="lin" valueType="num">
                      <p:cBhvr additive="base">
                        <p:cTn dur="500" fill="hold"/>
                        <p:tgtEl>
                          <p:spTgt spid="36"/>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History 1">
    <p:spTree>
      <p:nvGrpSpPr>
        <p:cNvPr id="1" name=""/>
        <p:cNvGrpSpPr/>
        <p:nvPr/>
      </p:nvGrpSpPr>
      <p:grpSpPr>
        <a:xfrm>
          <a:off x="0" y="0"/>
          <a:ext cx="0" cy="0"/>
          <a:chOff x="0" y="0"/>
          <a:chExt cx="0" cy="0"/>
        </a:xfrm>
      </p:grpSpPr>
      <p:sp>
        <p:nvSpPr>
          <p:cNvPr id="11" name="正方形/長方形 10"/>
          <p:cNvSpPr/>
          <p:nvPr userDrawn="1"/>
        </p:nvSpPr>
        <p:spPr>
          <a:xfrm>
            <a:off x="9637487" y="4895441"/>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 name="タイトル 1"/>
          <p:cNvSpPr>
            <a:spLocks noGrp="1"/>
          </p:cNvSpPr>
          <p:nvPr>
            <p:ph type="title" hasCustomPrompt="1"/>
          </p:nvPr>
        </p:nvSpPr>
        <p:spPr>
          <a:xfrm>
            <a:off x="450504" y="253187"/>
            <a:ext cx="8214526" cy="1368152"/>
          </a:xfrm>
        </p:spPr>
        <p:txBody>
          <a:bodyPr/>
          <a:lstStyle/>
          <a:p>
            <a:r>
              <a:rPr kumimoji="1" lang="en-US" altLang="ja-JP" dirty="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454044" y="1652594"/>
            <a:ext cx="8210987"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4" name="正方形/長方形 3"/>
          <p:cNvSpPr/>
          <p:nvPr userDrawn="1"/>
        </p:nvSpPr>
        <p:spPr>
          <a:xfrm>
            <a:off x="9054875" y="-29028"/>
            <a:ext cx="181429" cy="10332000"/>
          </a:xfrm>
          <a:prstGeom prst="rect">
            <a:avLst/>
          </a:prstGeom>
          <a:blipFill dpi="0" rotWithShape="0">
            <a:blip r:embed="rId2"/>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 name="円/楕円 4"/>
          <p:cNvSpPr/>
          <p:nvPr userDrawn="1"/>
        </p:nvSpPr>
        <p:spPr>
          <a:xfrm>
            <a:off x="8760165" y="1493888"/>
            <a:ext cx="770846" cy="770846"/>
          </a:xfrm>
          <a:prstGeom prst="ellipse">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 name="円/楕円 5"/>
          <p:cNvSpPr/>
          <p:nvPr userDrawn="1"/>
        </p:nvSpPr>
        <p:spPr>
          <a:xfrm>
            <a:off x="8760165" y="3669610"/>
            <a:ext cx="770846" cy="770846"/>
          </a:xfrm>
          <a:prstGeom prst="ellipse">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7" name="円/楕円 6"/>
          <p:cNvSpPr/>
          <p:nvPr userDrawn="1"/>
        </p:nvSpPr>
        <p:spPr>
          <a:xfrm>
            <a:off x="8760165" y="5845333"/>
            <a:ext cx="770846" cy="770846"/>
          </a:xfrm>
          <a:prstGeom prst="ellipse">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8" name="円/楕円 7"/>
          <p:cNvSpPr/>
          <p:nvPr userDrawn="1"/>
        </p:nvSpPr>
        <p:spPr>
          <a:xfrm>
            <a:off x="8760165" y="8021054"/>
            <a:ext cx="770846" cy="770846"/>
          </a:xfrm>
          <a:prstGeom prst="ellipse">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9" name="テキスト プレースホルダー 21"/>
          <p:cNvSpPr>
            <a:spLocks noGrp="1"/>
          </p:cNvSpPr>
          <p:nvPr>
            <p:ph type="body" sz="quarter" idx="10" hasCustomPrompt="1"/>
          </p:nvPr>
        </p:nvSpPr>
        <p:spPr>
          <a:xfrm>
            <a:off x="11763828" y="4970343"/>
            <a:ext cx="4826002" cy="109236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17" name="正方形/長方形 16"/>
          <p:cNvSpPr/>
          <p:nvPr userDrawn="1"/>
        </p:nvSpPr>
        <p:spPr>
          <a:xfrm>
            <a:off x="10072916" y="5055330"/>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18" name="グループ化 17"/>
          <p:cNvGrpSpPr/>
          <p:nvPr userDrawn="1"/>
        </p:nvGrpSpPr>
        <p:grpSpPr>
          <a:xfrm flipH="1">
            <a:off x="9769501" y="4991832"/>
            <a:ext cx="2002862" cy="1003665"/>
            <a:chOff x="7280704" y="761243"/>
            <a:chExt cx="2002861" cy="1003665"/>
          </a:xfrm>
        </p:grpSpPr>
        <p:sp>
          <p:nvSpPr>
            <p:cNvPr id="19"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正方形/長方形 24"/>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6" name="テキスト プレースホルダー 5"/>
          <p:cNvSpPr>
            <a:spLocks noGrp="1"/>
          </p:cNvSpPr>
          <p:nvPr>
            <p:ph type="body" sz="quarter" idx="21" hasCustomPrompt="1"/>
          </p:nvPr>
        </p:nvSpPr>
        <p:spPr>
          <a:xfrm>
            <a:off x="9792201" y="5204705"/>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27" name="テキスト プレースホルダー 5"/>
          <p:cNvSpPr>
            <a:spLocks noGrp="1"/>
          </p:cNvSpPr>
          <p:nvPr>
            <p:ph type="body" sz="quarter" idx="22" hasCustomPrompt="1"/>
          </p:nvPr>
        </p:nvSpPr>
        <p:spPr>
          <a:xfrm>
            <a:off x="10297943" y="5995497"/>
            <a:ext cx="6349944"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28" name="正方形/長方形 10"/>
          <p:cNvSpPr/>
          <p:nvPr userDrawn="1"/>
        </p:nvSpPr>
        <p:spPr>
          <a:xfrm>
            <a:off x="9637487" y="543997"/>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9" name="テキスト プレースホルダー 21"/>
          <p:cNvSpPr>
            <a:spLocks noGrp="1"/>
          </p:cNvSpPr>
          <p:nvPr>
            <p:ph type="body" sz="quarter" idx="23" hasCustomPrompt="1"/>
          </p:nvPr>
        </p:nvSpPr>
        <p:spPr>
          <a:xfrm>
            <a:off x="11763828" y="618900"/>
            <a:ext cx="4826002" cy="109236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30" name="正方形/長方形 29"/>
          <p:cNvSpPr/>
          <p:nvPr userDrawn="1"/>
        </p:nvSpPr>
        <p:spPr>
          <a:xfrm>
            <a:off x="10072916" y="703886"/>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1" name="グループ化 30"/>
          <p:cNvGrpSpPr/>
          <p:nvPr userDrawn="1"/>
        </p:nvGrpSpPr>
        <p:grpSpPr>
          <a:xfrm flipH="1">
            <a:off x="9769501" y="640389"/>
            <a:ext cx="2002862" cy="1003665"/>
            <a:chOff x="7280704" y="761243"/>
            <a:chExt cx="2002861" cy="1003665"/>
          </a:xfrm>
        </p:grpSpPr>
        <p:sp>
          <p:nvSpPr>
            <p:cNvPr id="32"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正方形/長方形 37"/>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9" name="テキスト プレースホルダー 5"/>
          <p:cNvSpPr>
            <a:spLocks noGrp="1"/>
          </p:cNvSpPr>
          <p:nvPr>
            <p:ph type="body" sz="quarter" idx="24" hasCustomPrompt="1"/>
          </p:nvPr>
        </p:nvSpPr>
        <p:spPr>
          <a:xfrm>
            <a:off x="9792201" y="853262"/>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40" name="テキスト プレースホルダー 5"/>
          <p:cNvSpPr>
            <a:spLocks noGrp="1"/>
          </p:cNvSpPr>
          <p:nvPr>
            <p:ph type="body" sz="quarter" idx="25" hasCustomPrompt="1"/>
          </p:nvPr>
        </p:nvSpPr>
        <p:spPr>
          <a:xfrm>
            <a:off x="10297943" y="1644054"/>
            <a:ext cx="6349944" cy="1247133"/>
          </a:xfrm>
          <a:prstGeom prst="rect">
            <a:avLst/>
          </a:prstGeom>
        </p:spPr>
        <p:txBody>
          <a:bodyPr anchor="ctr">
            <a:normAutofit/>
          </a:bodyPr>
          <a:lstStyle>
            <a:lvl1pPr algn="l">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41" name="正方形/長方形 10"/>
          <p:cNvSpPr/>
          <p:nvPr userDrawn="1"/>
        </p:nvSpPr>
        <p:spPr>
          <a:xfrm flipH="1">
            <a:off x="1345760" y="2689426"/>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42" name="テキスト プレースホルダー 21"/>
          <p:cNvSpPr>
            <a:spLocks noGrp="1"/>
          </p:cNvSpPr>
          <p:nvPr>
            <p:ph type="body" sz="quarter" idx="26" hasCustomPrompt="1"/>
          </p:nvPr>
        </p:nvSpPr>
        <p:spPr>
          <a:xfrm>
            <a:off x="1786642" y="2778843"/>
            <a:ext cx="4826002" cy="1092363"/>
          </a:xfrm>
        </p:spPr>
        <p:txBody>
          <a:bodyPr anchor="ctr">
            <a:noAutofit/>
          </a:bodyPr>
          <a:lstStyle>
            <a:lvl1pPr marL="0" marR="0" indent="0" algn="r"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43" name="正方形/長方形 42"/>
          <p:cNvSpPr/>
          <p:nvPr userDrawn="1"/>
        </p:nvSpPr>
        <p:spPr>
          <a:xfrm>
            <a:off x="1529445" y="2863829"/>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44" name="グループ化 43"/>
          <p:cNvGrpSpPr/>
          <p:nvPr userDrawn="1"/>
        </p:nvGrpSpPr>
        <p:grpSpPr>
          <a:xfrm>
            <a:off x="6612643" y="2800332"/>
            <a:ext cx="2002862" cy="1003665"/>
            <a:chOff x="7280704" y="761243"/>
            <a:chExt cx="2002861" cy="1003665"/>
          </a:xfrm>
        </p:grpSpPr>
        <p:sp>
          <p:nvSpPr>
            <p:cNvPr id="45"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正方形/長方形 50"/>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2" name="テキスト プレースホルダー 5"/>
          <p:cNvSpPr>
            <a:spLocks noGrp="1"/>
          </p:cNvSpPr>
          <p:nvPr>
            <p:ph type="body" sz="quarter" idx="27" hasCustomPrompt="1"/>
          </p:nvPr>
        </p:nvSpPr>
        <p:spPr>
          <a:xfrm>
            <a:off x="6969166" y="3013204"/>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53" name="テキスト プレースホルダー 5"/>
          <p:cNvSpPr>
            <a:spLocks noGrp="1"/>
          </p:cNvSpPr>
          <p:nvPr>
            <p:ph type="body" sz="quarter" idx="28" hasCustomPrompt="1"/>
          </p:nvPr>
        </p:nvSpPr>
        <p:spPr>
          <a:xfrm>
            <a:off x="1741771" y="3803997"/>
            <a:ext cx="6349944"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
        <p:nvSpPr>
          <p:cNvPr id="54" name="正方形/長方形 10"/>
          <p:cNvSpPr/>
          <p:nvPr userDrawn="1"/>
        </p:nvSpPr>
        <p:spPr>
          <a:xfrm flipH="1">
            <a:off x="1349300" y="7071163"/>
            <a:ext cx="7402285" cy="2670629"/>
          </a:xfrm>
          <a:custGeom>
            <a:avLst/>
            <a:gdLst/>
            <a:ahLst/>
            <a:cxnLst/>
            <a:rect l="l" t="t" r="r" b="b"/>
            <a:pathLst>
              <a:path w="7402285" h="2670628">
                <a:moveTo>
                  <a:pt x="246743" y="0"/>
                </a:moveTo>
                <a:lnTo>
                  <a:pt x="7402285" y="0"/>
                </a:lnTo>
                <a:lnTo>
                  <a:pt x="7402285" y="2670628"/>
                </a:lnTo>
                <a:lnTo>
                  <a:pt x="246743" y="2670628"/>
                </a:lnTo>
                <a:lnTo>
                  <a:pt x="246743" y="1478425"/>
                </a:lnTo>
                <a:lnTo>
                  <a:pt x="0" y="1335314"/>
                </a:lnTo>
                <a:lnTo>
                  <a:pt x="246743" y="1192203"/>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5" name="テキスト プレースホルダー 21"/>
          <p:cNvSpPr>
            <a:spLocks noGrp="1"/>
          </p:cNvSpPr>
          <p:nvPr>
            <p:ph type="body" sz="quarter" idx="29" hasCustomPrompt="1"/>
          </p:nvPr>
        </p:nvSpPr>
        <p:spPr>
          <a:xfrm>
            <a:off x="1790181" y="7160580"/>
            <a:ext cx="4826002" cy="1092363"/>
          </a:xfrm>
        </p:spPr>
        <p:txBody>
          <a:bodyPr anchor="ctr">
            <a:noAutofit/>
          </a:bodyPr>
          <a:lstStyle>
            <a:lvl1pPr marL="0" marR="0" indent="0" algn="r" defTabSz="1632906" rtl="0" eaLnBrk="1" fontAlgn="auto" latinLnBrk="0" hangingPunct="1">
              <a:lnSpc>
                <a:spcPct val="100000"/>
              </a:lnSpc>
              <a:spcBef>
                <a:spcPts val="0"/>
              </a:spcBef>
              <a:spcAft>
                <a:spcPts val="0"/>
              </a:spcAft>
              <a:buClrTx/>
              <a:buSzTx/>
              <a:buFontTx/>
              <a:buNone/>
              <a:tabLst/>
              <a:defRPr sz="4500" baseline="0">
                <a:solidFill>
                  <a:schemeClr val="accent2">
                    <a:lumMod val="75000"/>
                  </a:schemeClr>
                </a:solidFill>
                <a:effectLst/>
                <a:latin typeface="Bebas Neue Regular" panose="00000500000000000000" pitchFamily="2" charset="0"/>
              </a:defRPr>
            </a:lvl1pPr>
          </a:lstStyle>
          <a:p>
            <a:pPr lvl="0"/>
            <a:r>
              <a:rPr kumimoji="1" lang="en-US" altLang="ja-JP" dirty="0"/>
              <a:t>HEADING GOES HERE</a:t>
            </a:r>
          </a:p>
        </p:txBody>
      </p:sp>
      <p:sp>
        <p:nvSpPr>
          <p:cNvPr id="56" name="正方形/長方形 55"/>
          <p:cNvSpPr/>
          <p:nvPr userDrawn="1"/>
        </p:nvSpPr>
        <p:spPr>
          <a:xfrm>
            <a:off x="1532985" y="7245566"/>
            <a:ext cx="6792685" cy="2340000"/>
          </a:xfrm>
          <a:prstGeom prst="rect">
            <a:avLst/>
          </a:prstGeom>
          <a:no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57" name="グループ化 56"/>
          <p:cNvGrpSpPr/>
          <p:nvPr userDrawn="1"/>
        </p:nvGrpSpPr>
        <p:grpSpPr>
          <a:xfrm>
            <a:off x="6616183" y="7182069"/>
            <a:ext cx="2002862" cy="1003665"/>
            <a:chOff x="7280704" y="761243"/>
            <a:chExt cx="2002861" cy="1003665"/>
          </a:xfrm>
        </p:grpSpPr>
        <p:sp>
          <p:nvSpPr>
            <p:cNvPr id="58" name="二等辺三角形 10"/>
            <p:cNvSpPr/>
            <p:nvPr userDrawn="1"/>
          </p:nvSpPr>
          <p:spPr>
            <a:xfrm rot="16200000" flipH="1">
              <a:off x="7831989" y="313735"/>
              <a:ext cx="899888" cy="2002458"/>
            </a:xfrm>
            <a:custGeom>
              <a:avLst/>
              <a:gdLst/>
              <a:ahLst/>
              <a:cxnLst/>
              <a:rect l="l" t="t" r="r" b="b"/>
              <a:pathLst>
                <a:path w="899888" h="2002458">
                  <a:moveTo>
                    <a:pt x="0" y="480724"/>
                  </a:moveTo>
                  <a:lnTo>
                    <a:pt x="0" y="481724"/>
                  </a:lnTo>
                  <a:lnTo>
                    <a:pt x="0" y="2002458"/>
                  </a:lnTo>
                  <a:lnTo>
                    <a:pt x="899888" y="2002458"/>
                  </a:lnTo>
                  <a:lnTo>
                    <a:pt x="899888" y="481724"/>
                  </a:lnTo>
                  <a:lnTo>
                    <a:pt x="899888" y="480724"/>
                  </a:lnTo>
                  <a:lnTo>
                    <a:pt x="898954" y="480724"/>
                  </a:lnTo>
                  <a:lnTo>
                    <a:pt x="449944" y="0"/>
                  </a:lnTo>
                  <a:lnTo>
                    <a:pt x="934" y="480724"/>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円/楕円 14"/>
            <p:cNvSpPr/>
            <p:nvPr userDrawn="1"/>
          </p:nvSpPr>
          <p:spPr>
            <a:xfrm>
              <a:off x="9105787" y="761243"/>
              <a:ext cx="177778" cy="294594"/>
            </a:xfrm>
            <a:custGeom>
              <a:avLst/>
              <a:gdLst/>
              <a:ahLst/>
              <a:cxnLst/>
              <a:rect l="l" t="t" r="r" b="b"/>
              <a:pathLst>
                <a:path w="177778" h="294594">
                  <a:moveTo>
                    <a:pt x="30481" y="0"/>
                  </a:moveTo>
                  <a:cubicBezTo>
                    <a:pt x="111831" y="0"/>
                    <a:pt x="177778" y="65947"/>
                    <a:pt x="177778" y="147297"/>
                  </a:cubicBezTo>
                  <a:cubicBezTo>
                    <a:pt x="177778" y="228647"/>
                    <a:pt x="111831" y="294594"/>
                    <a:pt x="30481" y="294594"/>
                  </a:cubicBezTo>
                  <a:lnTo>
                    <a:pt x="0" y="288440"/>
                  </a:lnTo>
                  <a:lnTo>
                    <a:pt x="0" y="6154"/>
                  </a:lnTo>
                  <a:cubicBezTo>
                    <a:pt x="9409" y="1134"/>
                    <a:pt x="19812" y="0"/>
                    <a:pt x="30481" y="0"/>
                  </a:cubicBez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p:cNvCxnSpPr/>
            <p:nvPr/>
          </p:nvCxnSpPr>
          <p:spPr>
            <a:xfrm flipH="1">
              <a:off x="7815410" y="974115"/>
              <a:ext cx="1379266" cy="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H="1">
              <a:off x="7815410" y="1637690"/>
              <a:ext cx="1379266" cy="1"/>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flipH="1">
              <a:off x="7468699" y="974115"/>
              <a:ext cx="346710" cy="33972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flipH="1" flipV="1">
              <a:off x="7468699" y="1313841"/>
              <a:ext cx="346710" cy="323850"/>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4" name="正方形/長方形 63"/>
            <p:cNvSpPr/>
            <p:nvPr userDrawn="1"/>
          </p:nvSpPr>
          <p:spPr>
            <a:xfrm>
              <a:off x="8227083" y="865019"/>
              <a:ext cx="1056079" cy="881768"/>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 name="テキスト プレースホルダー 5"/>
          <p:cNvSpPr>
            <a:spLocks noGrp="1"/>
          </p:cNvSpPr>
          <p:nvPr>
            <p:ph type="body" sz="quarter" idx="30" hasCustomPrompt="1"/>
          </p:nvPr>
        </p:nvSpPr>
        <p:spPr>
          <a:xfrm>
            <a:off x="6972707" y="7394942"/>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0000</a:t>
            </a:r>
            <a:endParaRPr kumimoji="1" lang="ja-JP" altLang="en-US" dirty="0"/>
          </a:p>
        </p:txBody>
      </p:sp>
      <p:sp>
        <p:nvSpPr>
          <p:cNvPr id="66" name="テキスト プレースホルダー 5"/>
          <p:cNvSpPr>
            <a:spLocks noGrp="1"/>
          </p:cNvSpPr>
          <p:nvPr>
            <p:ph type="body" sz="quarter" idx="31" hasCustomPrompt="1"/>
          </p:nvPr>
        </p:nvSpPr>
        <p:spPr>
          <a:xfrm>
            <a:off x="1745312" y="8185734"/>
            <a:ext cx="6349944" cy="1247133"/>
          </a:xfrm>
          <a:prstGeom prst="rect">
            <a:avLst/>
          </a:prstGeom>
        </p:spPr>
        <p:txBody>
          <a:bodyPr anchor="ctr">
            <a:normAutofit/>
          </a:bodyPr>
          <a:lstStyle>
            <a:lvl1pPr algn="r">
              <a:lnSpc>
                <a:spcPct val="130000"/>
              </a:lnSpc>
              <a:spcBef>
                <a:spcPts val="120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1656536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par>
                          <p:cTn id="13" fill="hold">
                            <p:stCondLst>
                              <p:cond delay="1000"/>
                            </p:stCondLst>
                            <p:childTnLst>
                              <p:par>
                                <p:cTn id="14" presetID="2" presetClass="entr" presetSubtype="1"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750" fill="hold"/>
                                        <p:tgtEl>
                                          <p:spTgt spid="5"/>
                                        </p:tgtEl>
                                        <p:attrNameLst>
                                          <p:attrName>ppt_x</p:attrName>
                                        </p:attrNameLst>
                                      </p:cBhvr>
                                      <p:tavLst>
                                        <p:tav tm="0">
                                          <p:val>
                                            <p:strVal val="#ppt_x"/>
                                          </p:val>
                                        </p:tav>
                                        <p:tav tm="100000">
                                          <p:val>
                                            <p:strVal val="#ppt_x"/>
                                          </p:val>
                                        </p:tav>
                                      </p:tavLst>
                                    </p:anim>
                                    <p:anim calcmode="lin" valueType="num">
                                      <p:cBhvr additive="base">
                                        <p:cTn id="17" dur="750" fill="hold"/>
                                        <p:tgtEl>
                                          <p:spTgt spid="5"/>
                                        </p:tgtEl>
                                        <p:attrNameLst>
                                          <p:attrName>ppt_y</p:attrName>
                                        </p:attrNameLst>
                                      </p:cBhvr>
                                      <p:tavLst>
                                        <p:tav tm="0">
                                          <p:val>
                                            <p:strVal val="0-#ppt_h/2"/>
                                          </p:val>
                                        </p:tav>
                                        <p:tav tm="100000">
                                          <p:val>
                                            <p:strVal val="#ppt_y"/>
                                          </p:val>
                                        </p:tav>
                                      </p:tavLst>
                                    </p:anim>
                                  </p:childTnLst>
                                </p:cTn>
                              </p:par>
                              <p:par>
                                <p:cTn id="18" presetID="2" presetClass="entr" presetSubtype="2" decel="10000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750" fill="hold"/>
                                        <p:tgtEl>
                                          <p:spTgt spid="28"/>
                                        </p:tgtEl>
                                        <p:attrNameLst>
                                          <p:attrName>ppt_x</p:attrName>
                                        </p:attrNameLst>
                                      </p:cBhvr>
                                      <p:tavLst>
                                        <p:tav tm="0">
                                          <p:val>
                                            <p:strVal val="1+#ppt_w/2"/>
                                          </p:val>
                                        </p:tav>
                                        <p:tav tm="100000">
                                          <p:val>
                                            <p:strVal val="#ppt_x"/>
                                          </p:val>
                                        </p:tav>
                                      </p:tavLst>
                                    </p:anim>
                                    <p:anim calcmode="lin" valueType="num">
                                      <p:cBhvr additive="base">
                                        <p:cTn id="21" dur="750" fill="hold"/>
                                        <p:tgtEl>
                                          <p:spTgt spid="28"/>
                                        </p:tgtEl>
                                        <p:attrNameLst>
                                          <p:attrName>ppt_y</p:attrName>
                                        </p:attrNameLst>
                                      </p:cBhvr>
                                      <p:tavLst>
                                        <p:tav tm="0">
                                          <p:val>
                                            <p:strVal val="#ppt_y"/>
                                          </p:val>
                                        </p:tav>
                                        <p:tav tm="100000">
                                          <p:val>
                                            <p:strVal val="#ppt_y"/>
                                          </p:val>
                                        </p:tav>
                                      </p:tavLst>
                                    </p:anim>
                                  </p:childTnLst>
                                </p:cTn>
                              </p:par>
                            </p:childTnLst>
                          </p:cTn>
                        </p:par>
                        <p:par>
                          <p:cTn id="22" fill="hold">
                            <p:stCondLst>
                              <p:cond delay="1750"/>
                            </p:stCondLst>
                            <p:childTnLst>
                              <p:par>
                                <p:cTn id="23" presetID="21" presetClass="entr" presetSubtype="1"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heel(1)">
                                      <p:cBhvr>
                                        <p:cTn id="25" dur="750"/>
                                        <p:tgtEl>
                                          <p:spTgt spid="30"/>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wipe(left)">
                                      <p:cBhvr>
                                        <p:cTn id="32" dur="500"/>
                                        <p:tgtEl>
                                          <p:spTgt spid="39">
                                            <p:txEl>
                                              <p:pRg st="0" end="0"/>
                                            </p:txEl>
                                          </p:spTgt>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wipe(left)">
                                      <p:cBhvr>
                                        <p:cTn id="36" dur="500"/>
                                        <p:tgtEl>
                                          <p:spTgt spid="29">
                                            <p:txEl>
                                              <p:pRg st="0" end="0"/>
                                            </p:txEl>
                                          </p:spTgt>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40">
                                            <p:txEl>
                                              <p:pRg st="0" end="0"/>
                                            </p:txEl>
                                          </p:spTgt>
                                        </p:tgtEl>
                                        <p:attrNameLst>
                                          <p:attrName>style.visibility</p:attrName>
                                        </p:attrNameLst>
                                      </p:cBhvr>
                                      <p:to>
                                        <p:strVal val="visible"/>
                                      </p:to>
                                    </p:set>
                                    <p:animEffect transition="in" filter="fade">
                                      <p:cBhvr>
                                        <p:cTn id="40" dur="500"/>
                                        <p:tgtEl>
                                          <p:spTgt spid="40">
                                            <p:txEl>
                                              <p:pRg st="0" end="0"/>
                                            </p:txEl>
                                          </p:spTgt>
                                        </p:tgtEl>
                                      </p:cBhvr>
                                    </p:animEffect>
                                  </p:childTnLst>
                                </p:cTn>
                              </p:par>
                            </p:childTnLst>
                          </p:cTn>
                        </p:par>
                        <p:par>
                          <p:cTn id="41" fill="hold">
                            <p:stCondLst>
                              <p:cond delay="4000"/>
                            </p:stCondLst>
                            <p:childTnLst>
                              <p:par>
                                <p:cTn id="42" presetID="2" presetClass="entr" presetSubtype="1" decel="10000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750" fill="hold"/>
                                        <p:tgtEl>
                                          <p:spTgt spid="6"/>
                                        </p:tgtEl>
                                        <p:attrNameLst>
                                          <p:attrName>ppt_x</p:attrName>
                                        </p:attrNameLst>
                                      </p:cBhvr>
                                      <p:tavLst>
                                        <p:tav tm="0">
                                          <p:val>
                                            <p:strVal val="#ppt_x"/>
                                          </p:val>
                                        </p:tav>
                                        <p:tav tm="100000">
                                          <p:val>
                                            <p:strVal val="#ppt_x"/>
                                          </p:val>
                                        </p:tav>
                                      </p:tavLst>
                                    </p:anim>
                                    <p:anim calcmode="lin" valueType="num">
                                      <p:cBhvr additive="base">
                                        <p:cTn id="45" dur="750" fill="hold"/>
                                        <p:tgtEl>
                                          <p:spTgt spid="6"/>
                                        </p:tgtEl>
                                        <p:attrNameLst>
                                          <p:attrName>ppt_y</p:attrName>
                                        </p:attrNameLst>
                                      </p:cBhvr>
                                      <p:tavLst>
                                        <p:tav tm="0">
                                          <p:val>
                                            <p:strVal val="0-#ppt_h/2"/>
                                          </p:val>
                                        </p:tav>
                                        <p:tav tm="100000">
                                          <p:val>
                                            <p:strVal val="#ppt_y"/>
                                          </p:val>
                                        </p:tav>
                                      </p:tavLst>
                                    </p:anim>
                                  </p:childTnLst>
                                </p:cTn>
                              </p:par>
                              <p:par>
                                <p:cTn id="46" presetID="2" presetClass="entr" presetSubtype="8" decel="100000" fill="hold" grpId="0" nodeType="with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additive="base">
                                        <p:cTn id="48" dur="750" fill="hold"/>
                                        <p:tgtEl>
                                          <p:spTgt spid="41"/>
                                        </p:tgtEl>
                                        <p:attrNameLst>
                                          <p:attrName>ppt_x</p:attrName>
                                        </p:attrNameLst>
                                      </p:cBhvr>
                                      <p:tavLst>
                                        <p:tav tm="0">
                                          <p:val>
                                            <p:strVal val="0-#ppt_w/2"/>
                                          </p:val>
                                        </p:tav>
                                        <p:tav tm="100000">
                                          <p:val>
                                            <p:strVal val="#ppt_x"/>
                                          </p:val>
                                        </p:tav>
                                      </p:tavLst>
                                    </p:anim>
                                    <p:anim calcmode="lin" valueType="num">
                                      <p:cBhvr additive="base">
                                        <p:cTn id="49" dur="750" fill="hold"/>
                                        <p:tgtEl>
                                          <p:spTgt spid="41"/>
                                        </p:tgtEl>
                                        <p:attrNameLst>
                                          <p:attrName>ppt_y</p:attrName>
                                        </p:attrNameLst>
                                      </p:cBhvr>
                                      <p:tavLst>
                                        <p:tav tm="0">
                                          <p:val>
                                            <p:strVal val="#ppt_y"/>
                                          </p:val>
                                        </p:tav>
                                        <p:tav tm="100000">
                                          <p:val>
                                            <p:strVal val="#ppt_y"/>
                                          </p:val>
                                        </p:tav>
                                      </p:tavLst>
                                    </p:anim>
                                  </p:childTnLst>
                                </p:cTn>
                              </p:par>
                            </p:childTnLst>
                          </p:cTn>
                        </p:par>
                        <p:par>
                          <p:cTn id="50" fill="hold">
                            <p:stCondLst>
                              <p:cond delay="4750"/>
                            </p:stCondLst>
                            <p:childTnLst>
                              <p:par>
                                <p:cTn id="51" presetID="21" presetClass="entr" presetSubtype="1"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heel(1)">
                                      <p:cBhvr>
                                        <p:cTn id="53" dur="750"/>
                                        <p:tgtEl>
                                          <p:spTgt spid="43"/>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right)">
                                      <p:cBhvr>
                                        <p:cTn id="57" dur="500"/>
                                        <p:tgtEl>
                                          <p:spTgt spid="44"/>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52">
                                            <p:txEl>
                                              <p:pRg st="0" end="0"/>
                                            </p:txEl>
                                          </p:spTgt>
                                        </p:tgtEl>
                                        <p:attrNameLst>
                                          <p:attrName>style.visibility</p:attrName>
                                        </p:attrNameLst>
                                      </p:cBhvr>
                                      <p:to>
                                        <p:strVal val="visible"/>
                                      </p:to>
                                    </p:set>
                                    <p:animEffect transition="in" filter="wipe(right)">
                                      <p:cBhvr>
                                        <p:cTn id="60" dur="500"/>
                                        <p:tgtEl>
                                          <p:spTgt spid="52">
                                            <p:txEl>
                                              <p:pRg st="0" end="0"/>
                                            </p:txEl>
                                          </p:spTgt>
                                        </p:tgtEl>
                                      </p:cBhvr>
                                    </p:animEffect>
                                  </p:childTnLst>
                                </p:cTn>
                              </p:par>
                            </p:childTnLst>
                          </p:cTn>
                        </p:par>
                        <p:par>
                          <p:cTn id="61" fill="hold">
                            <p:stCondLst>
                              <p:cond delay="6000"/>
                            </p:stCondLst>
                            <p:childTnLst>
                              <p:par>
                                <p:cTn id="62" presetID="22" presetClass="entr" presetSubtype="2" fill="hold" grpId="0" nodeType="afterEffect">
                                  <p:stCondLst>
                                    <p:cond delay="0"/>
                                  </p:stCondLst>
                                  <p:childTnLst>
                                    <p:set>
                                      <p:cBhvr>
                                        <p:cTn id="63" dur="1" fill="hold">
                                          <p:stCondLst>
                                            <p:cond delay="0"/>
                                          </p:stCondLst>
                                        </p:cTn>
                                        <p:tgtEl>
                                          <p:spTgt spid="42">
                                            <p:txEl>
                                              <p:pRg st="0" end="0"/>
                                            </p:txEl>
                                          </p:spTgt>
                                        </p:tgtEl>
                                        <p:attrNameLst>
                                          <p:attrName>style.visibility</p:attrName>
                                        </p:attrNameLst>
                                      </p:cBhvr>
                                      <p:to>
                                        <p:strVal val="visible"/>
                                      </p:to>
                                    </p:set>
                                    <p:animEffect transition="in" filter="wipe(right)">
                                      <p:cBhvr>
                                        <p:cTn id="64" dur="500"/>
                                        <p:tgtEl>
                                          <p:spTgt spid="42">
                                            <p:txEl>
                                              <p:pRg st="0" end="0"/>
                                            </p:txEl>
                                          </p:spTgt>
                                        </p:tgtEl>
                                      </p:cBhvr>
                                    </p:animEffect>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53">
                                            <p:txEl>
                                              <p:pRg st="0" end="0"/>
                                            </p:txEl>
                                          </p:spTgt>
                                        </p:tgtEl>
                                        <p:attrNameLst>
                                          <p:attrName>style.visibility</p:attrName>
                                        </p:attrNameLst>
                                      </p:cBhvr>
                                      <p:to>
                                        <p:strVal val="visible"/>
                                      </p:to>
                                    </p:set>
                                    <p:animEffect transition="in" filter="fade">
                                      <p:cBhvr>
                                        <p:cTn id="68" dur="500"/>
                                        <p:tgtEl>
                                          <p:spTgt spid="53">
                                            <p:txEl>
                                              <p:pRg st="0" end="0"/>
                                            </p:txEl>
                                          </p:spTgt>
                                        </p:tgtEl>
                                      </p:cBhvr>
                                    </p:animEffect>
                                  </p:childTnLst>
                                </p:cTn>
                              </p:par>
                            </p:childTnLst>
                          </p:cTn>
                        </p:par>
                        <p:par>
                          <p:cTn id="69" fill="hold">
                            <p:stCondLst>
                              <p:cond delay="7000"/>
                            </p:stCondLst>
                            <p:childTnLst>
                              <p:par>
                                <p:cTn id="70" presetID="2" presetClass="entr" presetSubtype="1" decel="100000" fill="hold" grpId="0" nodeType="after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additive="base">
                                        <p:cTn id="72" dur="750" fill="hold"/>
                                        <p:tgtEl>
                                          <p:spTgt spid="7"/>
                                        </p:tgtEl>
                                        <p:attrNameLst>
                                          <p:attrName>ppt_x</p:attrName>
                                        </p:attrNameLst>
                                      </p:cBhvr>
                                      <p:tavLst>
                                        <p:tav tm="0">
                                          <p:val>
                                            <p:strVal val="#ppt_x"/>
                                          </p:val>
                                        </p:tav>
                                        <p:tav tm="100000">
                                          <p:val>
                                            <p:strVal val="#ppt_x"/>
                                          </p:val>
                                        </p:tav>
                                      </p:tavLst>
                                    </p:anim>
                                    <p:anim calcmode="lin" valueType="num">
                                      <p:cBhvr additive="base">
                                        <p:cTn id="73" dur="750" fill="hold"/>
                                        <p:tgtEl>
                                          <p:spTgt spid="7"/>
                                        </p:tgtEl>
                                        <p:attrNameLst>
                                          <p:attrName>ppt_y</p:attrName>
                                        </p:attrNameLst>
                                      </p:cBhvr>
                                      <p:tavLst>
                                        <p:tav tm="0">
                                          <p:val>
                                            <p:strVal val="0-#ppt_h/2"/>
                                          </p:val>
                                        </p:tav>
                                        <p:tav tm="100000">
                                          <p:val>
                                            <p:strVal val="#ppt_y"/>
                                          </p:val>
                                        </p:tav>
                                      </p:tavLst>
                                    </p:anim>
                                  </p:childTnLst>
                                </p:cTn>
                              </p:par>
                              <p:par>
                                <p:cTn id="74" presetID="2" presetClass="entr" presetSubtype="2" decel="100000"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750" fill="hold"/>
                                        <p:tgtEl>
                                          <p:spTgt spid="11"/>
                                        </p:tgtEl>
                                        <p:attrNameLst>
                                          <p:attrName>ppt_x</p:attrName>
                                        </p:attrNameLst>
                                      </p:cBhvr>
                                      <p:tavLst>
                                        <p:tav tm="0">
                                          <p:val>
                                            <p:strVal val="1+#ppt_w/2"/>
                                          </p:val>
                                        </p:tav>
                                        <p:tav tm="100000">
                                          <p:val>
                                            <p:strVal val="#ppt_x"/>
                                          </p:val>
                                        </p:tav>
                                      </p:tavLst>
                                    </p:anim>
                                    <p:anim calcmode="lin" valueType="num">
                                      <p:cBhvr additive="base">
                                        <p:cTn id="77" dur="750" fill="hold"/>
                                        <p:tgtEl>
                                          <p:spTgt spid="11"/>
                                        </p:tgtEl>
                                        <p:attrNameLst>
                                          <p:attrName>ppt_y</p:attrName>
                                        </p:attrNameLst>
                                      </p:cBhvr>
                                      <p:tavLst>
                                        <p:tav tm="0">
                                          <p:val>
                                            <p:strVal val="#ppt_y"/>
                                          </p:val>
                                        </p:tav>
                                        <p:tav tm="100000">
                                          <p:val>
                                            <p:strVal val="#ppt_y"/>
                                          </p:val>
                                        </p:tav>
                                      </p:tavLst>
                                    </p:anim>
                                  </p:childTnLst>
                                </p:cTn>
                              </p:par>
                            </p:childTnLst>
                          </p:cTn>
                        </p:par>
                        <p:par>
                          <p:cTn id="78" fill="hold">
                            <p:stCondLst>
                              <p:cond delay="7750"/>
                            </p:stCondLst>
                            <p:childTnLst>
                              <p:par>
                                <p:cTn id="79" presetID="21" presetClass="entr" presetSubtype="1"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heel(1)">
                                      <p:cBhvr>
                                        <p:cTn id="81" dur="750"/>
                                        <p:tgtEl>
                                          <p:spTgt spid="17"/>
                                        </p:tgtEl>
                                      </p:cBhvr>
                                    </p:animEffect>
                                  </p:childTnLst>
                                </p:cTn>
                              </p:par>
                            </p:childTnLst>
                          </p:cTn>
                        </p:par>
                        <p:par>
                          <p:cTn id="82" fill="hold">
                            <p:stCondLst>
                              <p:cond delay="8500"/>
                            </p:stCondLst>
                            <p:childTnLst>
                              <p:par>
                                <p:cTn id="83" presetID="22" presetClass="entr" presetSubtype="8" fill="hold" nodeType="afterEffect">
                                  <p:stCondLst>
                                    <p:cond delay="0"/>
                                  </p:stCondLst>
                                  <p:childTnLst>
                                    <p:set>
                                      <p:cBhvr>
                                        <p:cTn id="84" dur="1" fill="hold">
                                          <p:stCondLst>
                                            <p:cond delay="0"/>
                                          </p:stCondLst>
                                        </p:cTn>
                                        <p:tgtEl>
                                          <p:spTgt spid="18"/>
                                        </p:tgtEl>
                                        <p:attrNameLst>
                                          <p:attrName>style.visibility</p:attrName>
                                        </p:attrNameLst>
                                      </p:cBhvr>
                                      <p:to>
                                        <p:strVal val="visible"/>
                                      </p:to>
                                    </p:set>
                                    <p:animEffect transition="in" filter="wipe(left)">
                                      <p:cBhvr>
                                        <p:cTn id="85" dur="500"/>
                                        <p:tgtEl>
                                          <p:spTgt spid="18"/>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26">
                                            <p:txEl>
                                              <p:pRg st="0" end="0"/>
                                            </p:txEl>
                                          </p:spTgt>
                                        </p:tgtEl>
                                        <p:attrNameLst>
                                          <p:attrName>style.visibility</p:attrName>
                                        </p:attrNameLst>
                                      </p:cBhvr>
                                      <p:to>
                                        <p:strVal val="visible"/>
                                      </p:to>
                                    </p:set>
                                    <p:animEffect transition="in" filter="wipe(left)">
                                      <p:cBhvr>
                                        <p:cTn id="88" dur="500"/>
                                        <p:tgtEl>
                                          <p:spTgt spid="26">
                                            <p:txEl>
                                              <p:pRg st="0" end="0"/>
                                            </p:txEl>
                                          </p:spTgt>
                                        </p:tgtEl>
                                      </p:cBhvr>
                                    </p:animEffect>
                                  </p:childTnLst>
                                </p:cTn>
                              </p:par>
                            </p:childTnLst>
                          </p:cTn>
                        </p:par>
                        <p:par>
                          <p:cTn id="89" fill="hold">
                            <p:stCondLst>
                              <p:cond delay="9000"/>
                            </p:stCondLst>
                            <p:childTnLst>
                              <p:par>
                                <p:cTn id="90" presetID="22" presetClass="entr" presetSubtype="8" fill="hold" grpId="0" nodeType="afterEffect">
                                  <p:stCondLst>
                                    <p:cond delay="0"/>
                                  </p:stCondLst>
                                  <p:childTnLst>
                                    <p:set>
                                      <p:cBhvr>
                                        <p:cTn id="91" dur="1" fill="hold">
                                          <p:stCondLst>
                                            <p:cond delay="0"/>
                                          </p:stCondLst>
                                        </p:cTn>
                                        <p:tgtEl>
                                          <p:spTgt spid="9">
                                            <p:txEl>
                                              <p:pRg st="0" end="0"/>
                                            </p:txEl>
                                          </p:spTgt>
                                        </p:tgtEl>
                                        <p:attrNameLst>
                                          <p:attrName>style.visibility</p:attrName>
                                        </p:attrNameLst>
                                      </p:cBhvr>
                                      <p:to>
                                        <p:strVal val="visible"/>
                                      </p:to>
                                    </p:set>
                                    <p:animEffect transition="in" filter="wipe(left)">
                                      <p:cBhvr>
                                        <p:cTn id="92" dur="500"/>
                                        <p:tgtEl>
                                          <p:spTgt spid="9">
                                            <p:txEl>
                                              <p:pRg st="0" end="0"/>
                                            </p:txEl>
                                          </p:spTgt>
                                        </p:tgtEl>
                                      </p:cBhvr>
                                    </p:animEffect>
                                  </p:childTnLst>
                                </p:cTn>
                              </p:par>
                            </p:childTnLst>
                          </p:cTn>
                        </p:par>
                        <p:par>
                          <p:cTn id="93" fill="hold">
                            <p:stCondLst>
                              <p:cond delay="9500"/>
                            </p:stCondLst>
                            <p:childTnLst>
                              <p:par>
                                <p:cTn id="94" presetID="10" presetClass="entr" presetSubtype="0" fill="hold" grpId="0" nodeType="afterEffect">
                                  <p:stCondLst>
                                    <p:cond delay="0"/>
                                  </p:stCondLst>
                                  <p:childTnLst>
                                    <p:set>
                                      <p:cBhvr>
                                        <p:cTn id="95" dur="1" fill="hold">
                                          <p:stCondLst>
                                            <p:cond delay="0"/>
                                          </p:stCondLst>
                                        </p:cTn>
                                        <p:tgtEl>
                                          <p:spTgt spid="27">
                                            <p:txEl>
                                              <p:pRg st="0" end="0"/>
                                            </p:txEl>
                                          </p:spTgt>
                                        </p:tgtEl>
                                        <p:attrNameLst>
                                          <p:attrName>style.visibility</p:attrName>
                                        </p:attrNameLst>
                                      </p:cBhvr>
                                      <p:to>
                                        <p:strVal val="visible"/>
                                      </p:to>
                                    </p:set>
                                    <p:animEffect transition="in" filter="fade">
                                      <p:cBhvr>
                                        <p:cTn id="96" dur="500"/>
                                        <p:tgtEl>
                                          <p:spTgt spid="27">
                                            <p:txEl>
                                              <p:pRg st="0" end="0"/>
                                            </p:txEl>
                                          </p:spTgt>
                                        </p:tgtEl>
                                      </p:cBhvr>
                                    </p:animEffect>
                                  </p:childTnLst>
                                </p:cTn>
                              </p:par>
                            </p:childTnLst>
                          </p:cTn>
                        </p:par>
                        <p:par>
                          <p:cTn id="97" fill="hold">
                            <p:stCondLst>
                              <p:cond delay="10000"/>
                            </p:stCondLst>
                            <p:childTnLst>
                              <p:par>
                                <p:cTn id="98" presetID="2" presetClass="entr" presetSubtype="1" decel="100000" fill="hold" grpId="0" nodeType="afterEffect">
                                  <p:stCondLst>
                                    <p:cond delay="0"/>
                                  </p:stCondLst>
                                  <p:childTnLst>
                                    <p:set>
                                      <p:cBhvr>
                                        <p:cTn id="99" dur="1" fill="hold">
                                          <p:stCondLst>
                                            <p:cond delay="0"/>
                                          </p:stCondLst>
                                        </p:cTn>
                                        <p:tgtEl>
                                          <p:spTgt spid="8"/>
                                        </p:tgtEl>
                                        <p:attrNameLst>
                                          <p:attrName>style.visibility</p:attrName>
                                        </p:attrNameLst>
                                      </p:cBhvr>
                                      <p:to>
                                        <p:strVal val="visible"/>
                                      </p:to>
                                    </p:set>
                                    <p:anim calcmode="lin" valueType="num">
                                      <p:cBhvr additive="base">
                                        <p:cTn id="100" dur="750" fill="hold"/>
                                        <p:tgtEl>
                                          <p:spTgt spid="8"/>
                                        </p:tgtEl>
                                        <p:attrNameLst>
                                          <p:attrName>ppt_x</p:attrName>
                                        </p:attrNameLst>
                                      </p:cBhvr>
                                      <p:tavLst>
                                        <p:tav tm="0">
                                          <p:val>
                                            <p:strVal val="#ppt_x"/>
                                          </p:val>
                                        </p:tav>
                                        <p:tav tm="100000">
                                          <p:val>
                                            <p:strVal val="#ppt_x"/>
                                          </p:val>
                                        </p:tav>
                                      </p:tavLst>
                                    </p:anim>
                                    <p:anim calcmode="lin" valueType="num">
                                      <p:cBhvr additive="base">
                                        <p:cTn id="101" dur="750" fill="hold"/>
                                        <p:tgtEl>
                                          <p:spTgt spid="8"/>
                                        </p:tgtEl>
                                        <p:attrNameLst>
                                          <p:attrName>ppt_y</p:attrName>
                                        </p:attrNameLst>
                                      </p:cBhvr>
                                      <p:tavLst>
                                        <p:tav tm="0">
                                          <p:val>
                                            <p:strVal val="0-#ppt_h/2"/>
                                          </p:val>
                                        </p:tav>
                                        <p:tav tm="100000">
                                          <p:val>
                                            <p:strVal val="#ppt_y"/>
                                          </p:val>
                                        </p:tav>
                                      </p:tavLst>
                                    </p:anim>
                                  </p:childTnLst>
                                </p:cTn>
                              </p:par>
                              <p:par>
                                <p:cTn id="102" presetID="2" presetClass="entr" presetSubtype="8" decel="10000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 calcmode="lin" valueType="num">
                                      <p:cBhvr additive="base">
                                        <p:cTn id="104" dur="750" fill="hold"/>
                                        <p:tgtEl>
                                          <p:spTgt spid="54"/>
                                        </p:tgtEl>
                                        <p:attrNameLst>
                                          <p:attrName>ppt_x</p:attrName>
                                        </p:attrNameLst>
                                      </p:cBhvr>
                                      <p:tavLst>
                                        <p:tav tm="0">
                                          <p:val>
                                            <p:strVal val="0-#ppt_w/2"/>
                                          </p:val>
                                        </p:tav>
                                        <p:tav tm="100000">
                                          <p:val>
                                            <p:strVal val="#ppt_x"/>
                                          </p:val>
                                        </p:tav>
                                      </p:tavLst>
                                    </p:anim>
                                    <p:anim calcmode="lin" valueType="num">
                                      <p:cBhvr additive="base">
                                        <p:cTn id="105" dur="750" fill="hold"/>
                                        <p:tgtEl>
                                          <p:spTgt spid="54"/>
                                        </p:tgtEl>
                                        <p:attrNameLst>
                                          <p:attrName>ppt_y</p:attrName>
                                        </p:attrNameLst>
                                      </p:cBhvr>
                                      <p:tavLst>
                                        <p:tav tm="0">
                                          <p:val>
                                            <p:strVal val="#ppt_y"/>
                                          </p:val>
                                        </p:tav>
                                        <p:tav tm="100000">
                                          <p:val>
                                            <p:strVal val="#ppt_y"/>
                                          </p:val>
                                        </p:tav>
                                      </p:tavLst>
                                    </p:anim>
                                  </p:childTnLst>
                                </p:cTn>
                              </p:par>
                            </p:childTnLst>
                          </p:cTn>
                        </p:par>
                        <p:par>
                          <p:cTn id="106" fill="hold">
                            <p:stCondLst>
                              <p:cond delay="10750"/>
                            </p:stCondLst>
                            <p:childTnLst>
                              <p:par>
                                <p:cTn id="107" presetID="21" presetClass="entr" presetSubtype="1" fill="hold" grpId="0" nodeType="afterEffect">
                                  <p:stCondLst>
                                    <p:cond delay="0"/>
                                  </p:stCondLst>
                                  <p:childTnLst>
                                    <p:set>
                                      <p:cBhvr>
                                        <p:cTn id="108" dur="1" fill="hold">
                                          <p:stCondLst>
                                            <p:cond delay="0"/>
                                          </p:stCondLst>
                                        </p:cTn>
                                        <p:tgtEl>
                                          <p:spTgt spid="56"/>
                                        </p:tgtEl>
                                        <p:attrNameLst>
                                          <p:attrName>style.visibility</p:attrName>
                                        </p:attrNameLst>
                                      </p:cBhvr>
                                      <p:to>
                                        <p:strVal val="visible"/>
                                      </p:to>
                                    </p:set>
                                    <p:animEffect transition="in" filter="wheel(1)">
                                      <p:cBhvr>
                                        <p:cTn id="109" dur="750"/>
                                        <p:tgtEl>
                                          <p:spTgt spid="56"/>
                                        </p:tgtEl>
                                      </p:cBhvr>
                                    </p:animEffect>
                                  </p:childTnLst>
                                </p:cTn>
                              </p:par>
                            </p:childTnLst>
                          </p:cTn>
                        </p:par>
                        <p:par>
                          <p:cTn id="110" fill="hold">
                            <p:stCondLst>
                              <p:cond delay="11500"/>
                            </p:stCondLst>
                            <p:childTnLst>
                              <p:par>
                                <p:cTn id="111" presetID="22" presetClass="entr" presetSubtype="2" fill="hold" nodeType="afterEffect">
                                  <p:stCondLst>
                                    <p:cond delay="0"/>
                                  </p:stCondLst>
                                  <p:childTnLst>
                                    <p:set>
                                      <p:cBhvr>
                                        <p:cTn id="112" dur="1" fill="hold">
                                          <p:stCondLst>
                                            <p:cond delay="0"/>
                                          </p:stCondLst>
                                        </p:cTn>
                                        <p:tgtEl>
                                          <p:spTgt spid="57"/>
                                        </p:tgtEl>
                                        <p:attrNameLst>
                                          <p:attrName>style.visibility</p:attrName>
                                        </p:attrNameLst>
                                      </p:cBhvr>
                                      <p:to>
                                        <p:strVal val="visible"/>
                                      </p:to>
                                    </p:set>
                                    <p:animEffect transition="in" filter="wipe(right)">
                                      <p:cBhvr>
                                        <p:cTn id="113" dur="500"/>
                                        <p:tgtEl>
                                          <p:spTgt spid="57"/>
                                        </p:tgtEl>
                                      </p:cBhvr>
                                    </p:animEffect>
                                  </p:childTnLst>
                                </p:cTn>
                              </p:par>
                              <p:par>
                                <p:cTn id="114" presetID="22" presetClass="entr" presetSubtype="2" fill="hold" grpId="0" nodeType="withEffect">
                                  <p:stCondLst>
                                    <p:cond delay="0"/>
                                  </p:stCondLst>
                                  <p:childTnLst>
                                    <p:set>
                                      <p:cBhvr>
                                        <p:cTn id="115" dur="1" fill="hold">
                                          <p:stCondLst>
                                            <p:cond delay="0"/>
                                          </p:stCondLst>
                                        </p:cTn>
                                        <p:tgtEl>
                                          <p:spTgt spid="65">
                                            <p:txEl>
                                              <p:pRg st="0" end="0"/>
                                            </p:txEl>
                                          </p:spTgt>
                                        </p:tgtEl>
                                        <p:attrNameLst>
                                          <p:attrName>style.visibility</p:attrName>
                                        </p:attrNameLst>
                                      </p:cBhvr>
                                      <p:to>
                                        <p:strVal val="visible"/>
                                      </p:to>
                                    </p:set>
                                    <p:animEffect transition="in" filter="wipe(right)">
                                      <p:cBhvr>
                                        <p:cTn id="116" dur="500"/>
                                        <p:tgtEl>
                                          <p:spTgt spid="65">
                                            <p:txEl>
                                              <p:pRg st="0" end="0"/>
                                            </p:txEl>
                                          </p:spTgt>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55">
                                            <p:txEl>
                                              <p:pRg st="0" end="0"/>
                                            </p:txEl>
                                          </p:spTgt>
                                        </p:tgtEl>
                                        <p:attrNameLst>
                                          <p:attrName>style.visibility</p:attrName>
                                        </p:attrNameLst>
                                      </p:cBhvr>
                                      <p:to>
                                        <p:strVal val="visible"/>
                                      </p:to>
                                    </p:set>
                                    <p:animEffect transition="in" filter="wipe(right)">
                                      <p:cBhvr>
                                        <p:cTn id="120" dur="500"/>
                                        <p:tgtEl>
                                          <p:spTgt spid="55">
                                            <p:txEl>
                                              <p:pRg st="0" end="0"/>
                                            </p:txEl>
                                          </p:spTgt>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66">
                                            <p:txEl>
                                              <p:pRg st="0" end="0"/>
                                            </p:txEl>
                                          </p:spTgt>
                                        </p:tgtEl>
                                        <p:attrNameLst>
                                          <p:attrName>style.visibility</p:attrName>
                                        </p:attrNameLst>
                                      </p:cBhvr>
                                      <p:to>
                                        <p:strVal val="visible"/>
                                      </p:to>
                                    </p:set>
                                    <p:animEffect transition="in" filter="fade">
                                      <p:cBhvr>
                                        <p:cTn id="124"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build="p">
        <p:tmplLst>
          <p:tmpl lvl="1">
            <p:tnLst>
              <p:par>
                <p:cTn presetID="2" presetClass="entr" presetSubtype="8"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4" grpId="0" animBg="1"/>
      <p:bldP spid="5" grpId="0" animBg="1"/>
      <p:bldP spid="6" grpId="0" animBg="1"/>
      <p:bldP spid="7" grpId="0" animBg="1"/>
      <p:bldP spid="8" grpId="0" animBg="1"/>
      <p:bldP spid="9" grpId="0" build="p">
        <p:tmplLst>
          <p:tmpl lvl="1">
            <p:tnLst>
              <p:par>
                <p:cTn presetID="22" presetClass="entr" presetSubtype="8"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7" grpId="0" animBg="1"/>
      <p:bldP spid="26" grpId="0" build="p">
        <p:tmplLst>
          <p:tmpl lvl="1">
            <p:tnLst>
              <p:par>
                <p:cTn presetID="2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animBg="1"/>
      <p:bldP spid="29" grpId="0" build="p">
        <p:tmplLst>
          <p:tmpl lvl="1">
            <p:tnLst>
              <p:par>
                <p:cTn presetID="22" presetClass="entr" presetSubtype="8"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left)">
                      <p:cBhvr>
                        <p:cTn dur="500"/>
                        <p:tgtEl>
                          <p:spTgt spid="29"/>
                        </p:tgtEl>
                      </p:cBhvr>
                    </p:animEffect>
                  </p:childTnLst>
                </p:cTn>
              </p:par>
            </p:tnLst>
          </p:tmpl>
        </p:tmplLst>
      </p:bldP>
      <p:bldP spid="30" grpId="0" animBg="1"/>
      <p:bldP spid="39" grpId="0" build="p">
        <p:tmplLst>
          <p:tmpl lvl="1">
            <p:tnLst>
              <p:par>
                <p:cTn presetID="22" presetClass="entr" presetSubtype="8"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wipe(left)">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animBg="1"/>
      <p:bldP spid="42" grpId="0" build="p">
        <p:tmplLst>
          <p:tmpl lvl="1">
            <p:tnLst>
              <p:par>
                <p:cTn presetID="22" presetClass="entr" presetSubtype="2"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right)">
                      <p:cBhvr>
                        <p:cTn dur="500"/>
                        <p:tgtEl>
                          <p:spTgt spid="42"/>
                        </p:tgtEl>
                      </p:cBhvr>
                    </p:animEffect>
                  </p:childTnLst>
                </p:cTn>
              </p:par>
            </p:tnLst>
          </p:tmpl>
        </p:tmplLst>
      </p:bldP>
      <p:bldP spid="43" grpId="0" animBg="1"/>
      <p:bldP spid="52" grpId="0" build="p">
        <p:tmplLst>
          <p:tmpl lvl="1">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build="p">
        <p:tmplLst>
          <p:tmpl lvl="1">
            <p:tnLst>
              <p:par>
                <p:cTn presetID="10" presetClass="entr" presetSubtype="0" fill="hold" nodeType="after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54" grpId="0" animBg="1"/>
      <p:bldP spid="55" grpId="0" build="p">
        <p:tmplLst>
          <p:tmpl lvl="1">
            <p:tnLst>
              <p:par>
                <p:cTn presetID="22" presetClass="entr" presetSubtype="2"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P spid="56" grpId="0" animBg="1"/>
      <p:bldP spid="65" grpId="0" build="p">
        <p:tmplLst>
          <p:tmpl lvl="1">
            <p:tnLst>
              <p:par>
                <p:cTn presetID="22" presetClass="entr" presetSubtype="2" fill="hold" nodeType="withEffect">
                  <p:stCondLst>
                    <p:cond delay="0"/>
                  </p:stCondLst>
                  <p:childTnLst>
                    <p:set>
                      <p:cBhvr>
                        <p:cTn dur="1" fill="hold">
                          <p:stCondLst>
                            <p:cond delay="0"/>
                          </p:stCondLst>
                        </p:cTn>
                        <p:tgtEl>
                          <p:spTgt spid="65"/>
                        </p:tgtEl>
                        <p:attrNameLst>
                          <p:attrName>style.visibility</p:attrName>
                        </p:attrNameLst>
                      </p:cBhvr>
                      <p:to>
                        <p:strVal val="visible"/>
                      </p:to>
                    </p:set>
                    <p:animEffect transition="in" filter="wipe(right)">
                      <p:cBhvr>
                        <p:cTn dur="500"/>
                        <p:tgtEl>
                          <p:spTgt spid="65"/>
                        </p:tgtEl>
                      </p:cBhvr>
                    </p:animEffect>
                  </p:childTnLst>
                </p:cTn>
              </p:par>
            </p:tnLst>
          </p:tmpl>
        </p:tmplLst>
      </p:bldP>
      <p:bldP spid="66" grpId="0" build="p">
        <p:tmplLst>
          <p:tmpl lvl="1">
            <p:tnLst>
              <p:par>
                <p:cTn presetID="10" presetClass="entr" presetSubtype="0" fill="hold" nodeType="afterEffect">
                  <p:stCondLst>
                    <p:cond delay="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Image and Iconic List with 3 Item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450505" y="253187"/>
            <a:ext cx="8831607" cy="1368152"/>
          </a:xfrm>
        </p:spPr>
        <p:txBody>
          <a:bodyPr/>
          <a:lstStyle/>
          <a:p>
            <a:r>
              <a:rPr kumimoji="1" lang="en-US" altLang="ja-JP" dirty="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454044" y="1652594"/>
            <a:ext cx="8827802"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67" name="正方形/長方形 66"/>
          <p:cNvSpPr/>
          <p:nvPr userDrawn="1"/>
        </p:nvSpPr>
        <p:spPr>
          <a:xfrm>
            <a:off x="9481627" y="-26432"/>
            <a:ext cx="8855999" cy="10368000"/>
          </a:xfrm>
          <a:prstGeom prst="rect">
            <a:avLst/>
          </a:prstGeom>
          <a:blipFill dpi="0" rotWithShape="0">
            <a:blip r:embed="rId2"/>
            <a:srcRect/>
            <a:tile tx="0" ty="0" sx="100000" sy="100000" flip="none" algn="tl"/>
          </a:blipFill>
          <a:ln>
            <a:noFill/>
          </a:ln>
          <a:effectLst>
            <a:outerShdw blurRad="50800" dist="38100" dir="10800000" algn="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68" name="直線コネクタ 67"/>
          <p:cNvCxnSpPr/>
          <p:nvPr userDrawn="1"/>
        </p:nvCxnSpPr>
        <p:spPr>
          <a:xfrm>
            <a:off x="9667378" y="36513"/>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9" name="図プレースホルダー 4"/>
          <p:cNvSpPr>
            <a:spLocks noGrp="1"/>
          </p:cNvSpPr>
          <p:nvPr>
            <p:ph type="pic" sz="quarter" idx="23" hasCustomPrompt="1"/>
          </p:nvPr>
        </p:nvSpPr>
        <p:spPr>
          <a:xfrm>
            <a:off x="9777045" y="0"/>
            <a:ext cx="8514130" cy="10287000"/>
          </a:xfrm>
          <a:prstGeom prst="rect">
            <a:avLst/>
          </a:prstGeom>
          <a:effectLst>
            <a:innerShdw blurRad="114300">
              <a:prstClr val="black"/>
            </a:innerShdw>
          </a:effectLst>
        </p:spPr>
        <p:txBody>
          <a:bodyPr/>
          <a:lstStyle>
            <a:lvl1pPr>
              <a:defRPr sz="2000">
                <a:solidFill>
                  <a:schemeClr val="bg1"/>
                </a:solidFill>
              </a:defRPr>
            </a:lvl1pPr>
          </a:lstStyle>
          <a:p>
            <a:r>
              <a:rPr kumimoji="1" lang="en-US" altLang="ja-JP" dirty="0"/>
              <a:t>Add an image</a:t>
            </a:r>
            <a:endParaRPr kumimoji="1" lang="ja-JP" altLang="en-US" dirty="0"/>
          </a:p>
        </p:txBody>
      </p:sp>
      <p:sp>
        <p:nvSpPr>
          <p:cNvPr id="70" name="円/楕円 69"/>
          <p:cNvSpPr/>
          <p:nvPr userDrawn="1"/>
        </p:nvSpPr>
        <p:spPr>
          <a:xfrm>
            <a:off x="914560" y="2825105"/>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1" name="円/楕円 70"/>
          <p:cNvSpPr/>
          <p:nvPr userDrawn="1"/>
        </p:nvSpPr>
        <p:spPr>
          <a:xfrm>
            <a:off x="1079048" y="298959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2" name="図プレースホルダー 7"/>
          <p:cNvSpPr>
            <a:spLocks noGrp="1"/>
          </p:cNvSpPr>
          <p:nvPr>
            <p:ph type="pic" sz="quarter" idx="12" hasCustomPrompt="1"/>
          </p:nvPr>
        </p:nvSpPr>
        <p:spPr>
          <a:xfrm>
            <a:off x="1296308" y="320685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73" name="テキスト プレースホルダー 5"/>
          <p:cNvSpPr>
            <a:spLocks noGrp="1"/>
          </p:cNvSpPr>
          <p:nvPr>
            <p:ph type="body" sz="quarter" idx="14" hasCustomPrompt="1"/>
          </p:nvPr>
        </p:nvSpPr>
        <p:spPr>
          <a:xfrm>
            <a:off x="2271729" y="3825914"/>
            <a:ext cx="6873571"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74" name="テキスト プレースホルダー 5"/>
          <p:cNvSpPr>
            <a:spLocks noGrp="1"/>
          </p:cNvSpPr>
          <p:nvPr>
            <p:ph type="body" sz="quarter" idx="24" hasCustomPrompt="1"/>
          </p:nvPr>
        </p:nvSpPr>
        <p:spPr>
          <a:xfrm>
            <a:off x="2270251" y="3187746"/>
            <a:ext cx="6877716"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75" name="円/楕円 74"/>
          <p:cNvSpPr/>
          <p:nvPr userDrawn="1"/>
        </p:nvSpPr>
        <p:spPr>
          <a:xfrm>
            <a:off x="914560" y="4876891"/>
            <a:ext cx="1372976" cy="1372976"/>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6" name="円/楕円 75"/>
          <p:cNvSpPr/>
          <p:nvPr userDrawn="1"/>
        </p:nvSpPr>
        <p:spPr>
          <a:xfrm>
            <a:off x="1079048" y="5041379"/>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77" name="図プレースホルダー 7"/>
          <p:cNvSpPr>
            <a:spLocks noGrp="1"/>
          </p:cNvSpPr>
          <p:nvPr>
            <p:ph type="pic" sz="quarter" idx="26" hasCustomPrompt="1"/>
          </p:nvPr>
        </p:nvSpPr>
        <p:spPr>
          <a:xfrm>
            <a:off x="1296308" y="5258641"/>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78" name="テキスト プレースホルダー 5"/>
          <p:cNvSpPr>
            <a:spLocks noGrp="1"/>
          </p:cNvSpPr>
          <p:nvPr>
            <p:ph type="body" sz="quarter" idx="27" hasCustomPrompt="1"/>
          </p:nvPr>
        </p:nvSpPr>
        <p:spPr>
          <a:xfrm>
            <a:off x="2271729" y="5877700"/>
            <a:ext cx="6873571"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79" name="テキスト プレースホルダー 5"/>
          <p:cNvSpPr>
            <a:spLocks noGrp="1"/>
          </p:cNvSpPr>
          <p:nvPr>
            <p:ph type="body" sz="quarter" idx="28" hasCustomPrompt="1"/>
          </p:nvPr>
        </p:nvSpPr>
        <p:spPr>
          <a:xfrm>
            <a:off x="2270251" y="5239532"/>
            <a:ext cx="6877716"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85" name="円/楕円 84"/>
          <p:cNvSpPr/>
          <p:nvPr userDrawn="1"/>
        </p:nvSpPr>
        <p:spPr>
          <a:xfrm>
            <a:off x="912181" y="6954007"/>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6" name="円/楕円 85"/>
          <p:cNvSpPr/>
          <p:nvPr userDrawn="1"/>
        </p:nvSpPr>
        <p:spPr>
          <a:xfrm>
            <a:off x="1076670" y="711849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7" name="図プレースホルダー 7"/>
          <p:cNvSpPr>
            <a:spLocks noGrp="1"/>
          </p:cNvSpPr>
          <p:nvPr>
            <p:ph type="pic" sz="quarter" idx="29" hasCustomPrompt="1"/>
          </p:nvPr>
        </p:nvSpPr>
        <p:spPr>
          <a:xfrm>
            <a:off x="1293929" y="733575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88" name="テキスト プレースホルダー 5"/>
          <p:cNvSpPr>
            <a:spLocks noGrp="1"/>
          </p:cNvSpPr>
          <p:nvPr>
            <p:ph type="body" sz="quarter" idx="30" hasCustomPrompt="1"/>
          </p:nvPr>
        </p:nvSpPr>
        <p:spPr>
          <a:xfrm>
            <a:off x="2269351" y="7954814"/>
            <a:ext cx="6873571"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89" name="テキスト プレースホルダー 5"/>
          <p:cNvSpPr>
            <a:spLocks noGrp="1"/>
          </p:cNvSpPr>
          <p:nvPr>
            <p:ph type="body" sz="quarter" idx="31" hasCustomPrompt="1"/>
          </p:nvPr>
        </p:nvSpPr>
        <p:spPr>
          <a:xfrm>
            <a:off x="2267873" y="7316648"/>
            <a:ext cx="6877716"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115369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down)">
                                      <p:cBhvr>
                                        <p:cTn id="12" dur="500"/>
                                        <p:tgtEl>
                                          <p:spTgt spid="67"/>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wipe(down)">
                                      <p:cBhvr>
                                        <p:cTn id="16" dur="500"/>
                                        <p:tgtEl>
                                          <p:spTgt spid="69"/>
                                        </p:tgtEl>
                                      </p:cBhvr>
                                    </p:animEffect>
                                  </p:childTnLst>
                                </p:cTn>
                              </p:par>
                              <p:par>
                                <p:cTn id="17" presetID="22" presetClass="entr" presetSubtype="1" fill="hold" nodeType="withEffect">
                                  <p:stCondLst>
                                    <p:cond delay="0"/>
                                  </p:stCondLst>
                                  <p:childTnLst>
                                    <p:set>
                                      <p:cBhvr>
                                        <p:cTn id="18" dur="1" fill="hold">
                                          <p:stCondLst>
                                            <p:cond delay="0"/>
                                          </p:stCondLst>
                                        </p:cTn>
                                        <p:tgtEl>
                                          <p:spTgt spid="68"/>
                                        </p:tgtEl>
                                        <p:attrNameLst>
                                          <p:attrName>style.visibility</p:attrName>
                                        </p:attrNameLst>
                                      </p:cBhvr>
                                      <p:to>
                                        <p:strVal val="visible"/>
                                      </p:to>
                                    </p:set>
                                    <p:animEffect transition="in" filter="wipe(up)">
                                      <p:cBhvr>
                                        <p:cTn id="19" dur="500"/>
                                        <p:tgtEl>
                                          <p:spTgt spid="68"/>
                                        </p:tgtEl>
                                      </p:cBhvr>
                                    </p:animEffect>
                                  </p:childTnLst>
                                </p:cTn>
                              </p:par>
                            </p:childTnLst>
                          </p:cTn>
                        </p:par>
                        <p:par>
                          <p:cTn id="20" fill="hold">
                            <p:stCondLst>
                              <p:cond delay="1500"/>
                            </p:stCondLst>
                            <p:childTnLst>
                              <p:par>
                                <p:cTn id="21" presetID="2" presetClass="entr" presetSubtype="4" decel="100000" fill="hold" grpId="0" nodeType="afterEffect">
                                  <p:stCondLst>
                                    <p:cond delay="25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childTnLst>
                          </p:cTn>
                        </p:par>
                        <p:par>
                          <p:cTn id="25" fill="hold">
                            <p:stCondLst>
                              <p:cond delay="2250"/>
                            </p:stCondLst>
                            <p:childTnLst>
                              <p:par>
                                <p:cTn id="26" presetID="21" presetClass="entr" presetSubtype="1"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heel(1)">
                                      <p:cBhvr>
                                        <p:cTn id="28" dur="1000"/>
                                        <p:tgtEl>
                                          <p:spTgt spid="7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1000"/>
                                        <p:tgtEl>
                                          <p:spTgt spid="72"/>
                                        </p:tgtEl>
                                      </p:cBhvr>
                                    </p:animEffect>
                                  </p:childTnLst>
                                </p:cTn>
                              </p:par>
                            </p:childTnLst>
                          </p:cTn>
                        </p:par>
                        <p:par>
                          <p:cTn id="32" fill="hold">
                            <p:stCondLst>
                              <p:cond delay="3250"/>
                            </p:stCondLst>
                            <p:childTnLst>
                              <p:par>
                                <p:cTn id="33" presetID="2" presetClass="entr" presetSubtype="4" decel="100000" fill="hold" grpId="0" nodeType="afterEffect">
                                  <p:stCondLst>
                                    <p:cond delay="0"/>
                                  </p:stCondLst>
                                  <p:childTnLst>
                                    <p:set>
                                      <p:cBhvr>
                                        <p:cTn id="34" dur="1" fill="hold">
                                          <p:stCondLst>
                                            <p:cond delay="0"/>
                                          </p:stCondLst>
                                        </p:cTn>
                                        <p:tgtEl>
                                          <p:spTgt spid="74">
                                            <p:txEl>
                                              <p:pRg st="0" end="0"/>
                                            </p:txEl>
                                          </p:spTgt>
                                        </p:tgtEl>
                                        <p:attrNameLst>
                                          <p:attrName>style.visibility</p:attrName>
                                        </p:attrNameLst>
                                      </p:cBhvr>
                                      <p:to>
                                        <p:strVal val="visible"/>
                                      </p:to>
                                    </p:set>
                                    <p:anim calcmode="lin" valueType="num">
                                      <p:cBhvr additive="base">
                                        <p:cTn id="35" dur="500" fill="hold"/>
                                        <p:tgtEl>
                                          <p:spTgt spid="7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4">
                                            <p:txEl>
                                              <p:pRg st="0" end="0"/>
                                            </p:txEl>
                                          </p:spTgt>
                                        </p:tgtEl>
                                        <p:attrNameLst>
                                          <p:attrName>ppt_y</p:attrName>
                                        </p:attrNameLst>
                                      </p:cBhvr>
                                      <p:tavLst>
                                        <p:tav tm="0">
                                          <p:val>
                                            <p:strVal val="1+#ppt_h/2"/>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73">
                                            <p:txEl>
                                              <p:pRg st="0" end="0"/>
                                            </p:txEl>
                                          </p:spTgt>
                                        </p:tgtEl>
                                        <p:attrNameLst>
                                          <p:attrName>style.visibility</p:attrName>
                                        </p:attrNameLst>
                                      </p:cBhvr>
                                      <p:to>
                                        <p:strVal val="visible"/>
                                      </p:to>
                                    </p:set>
                                    <p:animEffect transition="in" filter="wipe(left)">
                                      <p:cBhvr>
                                        <p:cTn id="40" dur="500"/>
                                        <p:tgtEl>
                                          <p:spTgt spid="73">
                                            <p:txEl>
                                              <p:pRg st="0" end="0"/>
                                            </p:txEl>
                                          </p:spTgt>
                                        </p:tgtEl>
                                      </p:cBhvr>
                                    </p:animEffect>
                                  </p:childTnLst>
                                </p:cTn>
                              </p:par>
                            </p:childTnLst>
                          </p:cTn>
                        </p:par>
                        <p:par>
                          <p:cTn id="41" fill="hold">
                            <p:stCondLst>
                              <p:cond delay="4250"/>
                            </p:stCondLst>
                            <p:childTnLst>
                              <p:par>
                                <p:cTn id="42" presetID="2" presetClass="entr" presetSubtype="4" decel="100000" fill="hold" grpId="0" nodeType="afterEffect">
                                  <p:stCondLst>
                                    <p:cond delay="0"/>
                                  </p:stCondLst>
                                  <p:childTnLst>
                                    <p:set>
                                      <p:cBhvr>
                                        <p:cTn id="43" dur="1" fill="hold">
                                          <p:stCondLst>
                                            <p:cond delay="0"/>
                                          </p:stCondLst>
                                        </p:cTn>
                                        <p:tgtEl>
                                          <p:spTgt spid="75"/>
                                        </p:tgtEl>
                                        <p:attrNameLst>
                                          <p:attrName>style.visibility</p:attrName>
                                        </p:attrNameLst>
                                      </p:cBhvr>
                                      <p:to>
                                        <p:strVal val="visible"/>
                                      </p:to>
                                    </p:set>
                                    <p:anim calcmode="lin" valueType="num">
                                      <p:cBhvr additive="base">
                                        <p:cTn id="44" dur="500" fill="hold"/>
                                        <p:tgtEl>
                                          <p:spTgt spid="75"/>
                                        </p:tgtEl>
                                        <p:attrNameLst>
                                          <p:attrName>ppt_x</p:attrName>
                                        </p:attrNameLst>
                                      </p:cBhvr>
                                      <p:tavLst>
                                        <p:tav tm="0">
                                          <p:val>
                                            <p:strVal val="#ppt_x"/>
                                          </p:val>
                                        </p:tav>
                                        <p:tav tm="100000">
                                          <p:val>
                                            <p:strVal val="#ppt_x"/>
                                          </p:val>
                                        </p:tav>
                                      </p:tavLst>
                                    </p:anim>
                                    <p:anim calcmode="lin" valueType="num">
                                      <p:cBhvr additive="base">
                                        <p:cTn id="45" dur="500" fill="hold"/>
                                        <p:tgtEl>
                                          <p:spTgt spid="75"/>
                                        </p:tgtEl>
                                        <p:attrNameLst>
                                          <p:attrName>ppt_y</p:attrName>
                                        </p:attrNameLst>
                                      </p:cBhvr>
                                      <p:tavLst>
                                        <p:tav tm="0">
                                          <p:val>
                                            <p:strVal val="1+#ppt_h/2"/>
                                          </p:val>
                                        </p:tav>
                                        <p:tav tm="100000">
                                          <p:val>
                                            <p:strVal val="#ppt_y"/>
                                          </p:val>
                                        </p:tav>
                                      </p:tavLst>
                                    </p:anim>
                                  </p:childTnLst>
                                </p:cTn>
                              </p:par>
                            </p:childTnLst>
                          </p:cTn>
                        </p:par>
                        <p:par>
                          <p:cTn id="46" fill="hold">
                            <p:stCondLst>
                              <p:cond delay="4750"/>
                            </p:stCondLst>
                            <p:childTnLst>
                              <p:par>
                                <p:cTn id="47" presetID="21" presetClass="entr" presetSubtype="1"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wheel(1)">
                                      <p:cBhvr>
                                        <p:cTn id="49" dur="1000"/>
                                        <p:tgtEl>
                                          <p:spTgt spid="7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1000"/>
                                        <p:tgtEl>
                                          <p:spTgt spid="77"/>
                                        </p:tgtEl>
                                      </p:cBhvr>
                                    </p:animEffect>
                                  </p:childTnLst>
                                </p:cTn>
                              </p:par>
                            </p:childTnLst>
                          </p:cTn>
                        </p:par>
                        <p:par>
                          <p:cTn id="53" fill="hold">
                            <p:stCondLst>
                              <p:cond delay="5750"/>
                            </p:stCondLst>
                            <p:childTnLst>
                              <p:par>
                                <p:cTn id="54" presetID="2" presetClass="entr" presetSubtype="4" decel="100000" fill="hold" grpId="0" nodeType="afterEffect">
                                  <p:stCondLst>
                                    <p:cond delay="0"/>
                                  </p:stCondLst>
                                  <p:childTnLst>
                                    <p:set>
                                      <p:cBhvr>
                                        <p:cTn id="55" dur="1" fill="hold">
                                          <p:stCondLst>
                                            <p:cond delay="0"/>
                                          </p:stCondLst>
                                        </p:cTn>
                                        <p:tgtEl>
                                          <p:spTgt spid="79">
                                            <p:txEl>
                                              <p:pRg st="0" end="0"/>
                                            </p:txEl>
                                          </p:spTgt>
                                        </p:tgtEl>
                                        <p:attrNameLst>
                                          <p:attrName>style.visibility</p:attrName>
                                        </p:attrNameLst>
                                      </p:cBhvr>
                                      <p:to>
                                        <p:strVal val="visible"/>
                                      </p:to>
                                    </p:set>
                                    <p:anim calcmode="lin" valueType="num">
                                      <p:cBhvr additive="base">
                                        <p:cTn id="56"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79">
                                            <p:txEl>
                                              <p:pRg st="0" end="0"/>
                                            </p:txEl>
                                          </p:spTgt>
                                        </p:tgtEl>
                                        <p:attrNameLst>
                                          <p:attrName>ppt_y</p:attrName>
                                        </p:attrNameLst>
                                      </p:cBhvr>
                                      <p:tavLst>
                                        <p:tav tm="0">
                                          <p:val>
                                            <p:strVal val="1+#ppt_h/2"/>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78">
                                            <p:txEl>
                                              <p:pRg st="0" end="0"/>
                                            </p:txEl>
                                          </p:spTgt>
                                        </p:tgtEl>
                                        <p:attrNameLst>
                                          <p:attrName>style.visibility</p:attrName>
                                        </p:attrNameLst>
                                      </p:cBhvr>
                                      <p:to>
                                        <p:strVal val="visible"/>
                                      </p:to>
                                    </p:set>
                                    <p:animEffect transition="in" filter="wipe(left)">
                                      <p:cBhvr>
                                        <p:cTn id="61" dur="500"/>
                                        <p:tgtEl>
                                          <p:spTgt spid="78">
                                            <p:txEl>
                                              <p:pRg st="0" end="0"/>
                                            </p:txEl>
                                          </p:spTgt>
                                        </p:tgtEl>
                                      </p:cBhvr>
                                    </p:animEffect>
                                  </p:childTnLst>
                                </p:cTn>
                              </p:par>
                            </p:childTnLst>
                          </p:cTn>
                        </p:par>
                        <p:par>
                          <p:cTn id="62" fill="hold">
                            <p:stCondLst>
                              <p:cond delay="6750"/>
                            </p:stCondLst>
                            <p:childTnLst>
                              <p:par>
                                <p:cTn id="63" presetID="2" presetClass="entr" presetSubtype="4" decel="10000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 calcmode="lin" valueType="num">
                                      <p:cBhvr additive="base">
                                        <p:cTn id="65" dur="500" fill="hold"/>
                                        <p:tgtEl>
                                          <p:spTgt spid="85"/>
                                        </p:tgtEl>
                                        <p:attrNameLst>
                                          <p:attrName>ppt_x</p:attrName>
                                        </p:attrNameLst>
                                      </p:cBhvr>
                                      <p:tavLst>
                                        <p:tav tm="0">
                                          <p:val>
                                            <p:strVal val="#ppt_x"/>
                                          </p:val>
                                        </p:tav>
                                        <p:tav tm="100000">
                                          <p:val>
                                            <p:strVal val="#ppt_x"/>
                                          </p:val>
                                        </p:tav>
                                      </p:tavLst>
                                    </p:anim>
                                    <p:anim calcmode="lin" valueType="num">
                                      <p:cBhvr additive="base">
                                        <p:cTn id="66" dur="500" fill="hold"/>
                                        <p:tgtEl>
                                          <p:spTgt spid="85"/>
                                        </p:tgtEl>
                                        <p:attrNameLst>
                                          <p:attrName>ppt_y</p:attrName>
                                        </p:attrNameLst>
                                      </p:cBhvr>
                                      <p:tavLst>
                                        <p:tav tm="0">
                                          <p:val>
                                            <p:strVal val="1+#ppt_h/2"/>
                                          </p:val>
                                        </p:tav>
                                        <p:tav tm="100000">
                                          <p:val>
                                            <p:strVal val="#ppt_y"/>
                                          </p:val>
                                        </p:tav>
                                      </p:tavLst>
                                    </p:anim>
                                  </p:childTnLst>
                                </p:cTn>
                              </p:par>
                            </p:childTnLst>
                          </p:cTn>
                        </p:par>
                        <p:par>
                          <p:cTn id="67" fill="hold">
                            <p:stCondLst>
                              <p:cond delay="7250"/>
                            </p:stCondLst>
                            <p:childTnLst>
                              <p:par>
                                <p:cTn id="68" presetID="21" presetClass="entr" presetSubtype="1" fill="hold" grpId="0" nodeType="afterEffect">
                                  <p:stCondLst>
                                    <p:cond delay="0"/>
                                  </p:stCondLst>
                                  <p:childTnLst>
                                    <p:set>
                                      <p:cBhvr>
                                        <p:cTn id="69" dur="1" fill="hold">
                                          <p:stCondLst>
                                            <p:cond delay="0"/>
                                          </p:stCondLst>
                                        </p:cTn>
                                        <p:tgtEl>
                                          <p:spTgt spid="86"/>
                                        </p:tgtEl>
                                        <p:attrNameLst>
                                          <p:attrName>style.visibility</p:attrName>
                                        </p:attrNameLst>
                                      </p:cBhvr>
                                      <p:to>
                                        <p:strVal val="visible"/>
                                      </p:to>
                                    </p:set>
                                    <p:animEffect transition="in" filter="wheel(1)">
                                      <p:cBhvr>
                                        <p:cTn id="70" dur="1000"/>
                                        <p:tgtEl>
                                          <p:spTgt spid="8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fade">
                                      <p:cBhvr>
                                        <p:cTn id="73" dur="1000"/>
                                        <p:tgtEl>
                                          <p:spTgt spid="87"/>
                                        </p:tgtEl>
                                      </p:cBhvr>
                                    </p:animEffect>
                                  </p:childTnLst>
                                </p:cTn>
                              </p:par>
                            </p:childTnLst>
                          </p:cTn>
                        </p:par>
                        <p:par>
                          <p:cTn id="74" fill="hold">
                            <p:stCondLst>
                              <p:cond delay="8250"/>
                            </p:stCondLst>
                            <p:childTnLst>
                              <p:par>
                                <p:cTn id="75" presetID="2" presetClass="entr" presetSubtype="4" decel="100000" fill="hold" grpId="0" nodeType="afterEffect">
                                  <p:stCondLst>
                                    <p:cond delay="0"/>
                                  </p:stCondLst>
                                  <p:childTnLst>
                                    <p:set>
                                      <p:cBhvr>
                                        <p:cTn id="76" dur="1" fill="hold">
                                          <p:stCondLst>
                                            <p:cond delay="0"/>
                                          </p:stCondLst>
                                        </p:cTn>
                                        <p:tgtEl>
                                          <p:spTgt spid="89">
                                            <p:txEl>
                                              <p:pRg st="0" end="0"/>
                                            </p:txEl>
                                          </p:spTgt>
                                        </p:tgtEl>
                                        <p:attrNameLst>
                                          <p:attrName>style.visibility</p:attrName>
                                        </p:attrNameLst>
                                      </p:cBhvr>
                                      <p:to>
                                        <p:strVal val="visible"/>
                                      </p:to>
                                    </p:set>
                                    <p:anim calcmode="lin" valueType="num">
                                      <p:cBhvr additive="base">
                                        <p:cTn id="77" dur="500" fill="hold"/>
                                        <p:tgtEl>
                                          <p:spTgt spid="89">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9">
                                            <p:txEl>
                                              <p:pRg st="0" end="0"/>
                                            </p:txEl>
                                          </p:spTgt>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88">
                                            <p:txEl>
                                              <p:pRg st="0" end="0"/>
                                            </p:txEl>
                                          </p:spTgt>
                                        </p:tgtEl>
                                        <p:attrNameLst>
                                          <p:attrName>style.visibility</p:attrName>
                                        </p:attrNameLst>
                                      </p:cBhvr>
                                      <p:to>
                                        <p:strVal val="visible"/>
                                      </p:to>
                                    </p:set>
                                    <p:animEffect transition="in" filter="wipe(left)">
                                      <p:cBhvr>
                                        <p:cTn id="82" dur="500"/>
                                        <p:tgtEl>
                                          <p:spTgt spid="8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8"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0-#ppt_w/2"/>
                          </p:val>
                        </p:tav>
                        <p:tav tm="100000">
                          <p:val>
                            <p:strVal val="#ppt_x"/>
                          </p:val>
                        </p:tav>
                      </p:tavLst>
                    </p:anim>
                    <p:anim calcmode="lin" valueType="num">
                      <p:cBhvr additive="base">
                        <p:cTn dur="500" fill="hold"/>
                        <p:tgtEl>
                          <p:spTgt spid="3"/>
                        </p:tgtEl>
                        <p:attrNameLst>
                          <p:attrName>ppt_y</p:attrName>
                        </p:attrNameLst>
                      </p:cBhvr>
                      <p:tavLst>
                        <p:tav tm="0">
                          <p:val>
                            <p:strVal val="#ppt_y"/>
                          </p:val>
                        </p:tav>
                        <p:tav tm="100000">
                          <p:val>
                            <p:strVal val="#ppt_y"/>
                          </p:val>
                        </p:tav>
                      </p:tavLst>
                    </p:anim>
                  </p:childTnLst>
                </p:cTn>
              </p:par>
            </p:tnLst>
          </p:tmpl>
        </p:tmplLst>
      </p:bldP>
      <p:bldP spid="67" grpId="0" animBg="1"/>
      <p:bldP spid="69" grpId="0"/>
      <p:bldP spid="70" grpId="0" animBg="1"/>
      <p:bldP spid="71" grpId="0" animBg="1"/>
      <p:bldP spid="72" grpId="0"/>
      <p:bldP spid="73" grpId="0" build="p">
        <p:tmplLst>
          <p:tmpl lvl="1">
            <p:tnLst>
              <p:par>
                <p:cTn presetID="22" presetClass="entr" presetSubtype="8" fill="hold" nodeType="afterEffect">
                  <p:stCondLst>
                    <p:cond delay="0"/>
                  </p:stCondLst>
                  <p:childTnLst>
                    <p:set>
                      <p:cBhvr>
                        <p:cTn dur="1" fill="hold">
                          <p:stCondLst>
                            <p:cond delay="0"/>
                          </p:stCondLst>
                        </p:cTn>
                        <p:tgtEl>
                          <p:spTgt spid="73"/>
                        </p:tgtEl>
                        <p:attrNameLst>
                          <p:attrName>style.visibility</p:attrName>
                        </p:attrNameLst>
                      </p:cBhvr>
                      <p:to>
                        <p:strVal val="visible"/>
                      </p:to>
                    </p:set>
                    <p:animEffect transition="in" filter="wipe(left)">
                      <p:cBhvr>
                        <p:cTn dur="500"/>
                        <p:tgtEl>
                          <p:spTgt spid="73"/>
                        </p:tgtEl>
                      </p:cBhvr>
                    </p:animEffect>
                  </p:childTnLst>
                </p:cTn>
              </p:par>
            </p:tnLst>
          </p:tmpl>
        </p:tmplLst>
      </p:bldP>
      <p:bldP spid="74" grpId="0" build="p">
        <p:tmplLst>
          <p:tmpl lvl="1">
            <p:tnLst>
              <p:par>
                <p:cTn presetID="2" presetClass="entr" presetSubtype="4" decel="100000"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 calcmode="lin" valueType="num">
                      <p:cBhvr additive="base">
                        <p:cTn dur="500" fill="hold"/>
                        <p:tgtEl>
                          <p:spTgt spid="74"/>
                        </p:tgtEl>
                        <p:attrNameLst>
                          <p:attrName>ppt_x</p:attrName>
                        </p:attrNameLst>
                      </p:cBhvr>
                      <p:tavLst>
                        <p:tav tm="0">
                          <p:val>
                            <p:strVal val="#ppt_x"/>
                          </p:val>
                        </p:tav>
                        <p:tav tm="100000">
                          <p:val>
                            <p:strVal val="#ppt_x"/>
                          </p:val>
                        </p:tav>
                      </p:tavLst>
                    </p:anim>
                    <p:anim calcmode="lin" valueType="num">
                      <p:cBhvr additive="base">
                        <p:cTn dur="500" fill="hold"/>
                        <p:tgtEl>
                          <p:spTgt spid="74"/>
                        </p:tgtEl>
                        <p:attrNameLst>
                          <p:attrName>ppt_y</p:attrName>
                        </p:attrNameLst>
                      </p:cBhvr>
                      <p:tavLst>
                        <p:tav tm="0">
                          <p:val>
                            <p:strVal val="1+#ppt_h/2"/>
                          </p:val>
                        </p:tav>
                        <p:tav tm="100000">
                          <p:val>
                            <p:strVal val="#ppt_y"/>
                          </p:val>
                        </p:tav>
                      </p:tavLst>
                    </p:anim>
                  </p:childTnLst>
                </p:cTn>
              </p:par>
            </p:tnLst>
          </p:tmpl>
        </p:tmplLst>
      </p:bldP>
      <p:bldP spid="75" grpId="0" animBg="1"/>
      <p:bldP spid="76" grpId="0" animBg="1"/>
      <p:bldP spid="77" grpId="0"/>
      <p:bldP spid="78" grpId="0" build="p">
        <p:tmplLst>
          <p:tmpl lvl="1">
            <p:tnLst>
              <p:par>
                <p:cTn presetID="22" presetClass="entr" presetSubtype="8" fill="hold" nodeType="afterEffect">
                  <p:stCondLst>
                    <p:cond delay="0"/>
                  </p:stCondLst>
                  <p:childTnLst>
                    <p:set>
                      <p:cBhvr>
                        <p:cTn dur="1" fill="hold">
                          <p:stCondLst>
                            <p:cond delay="0"/>
                          </p:stCondLst>
                        </p:cTn>
                        <p:tgtEl>
                          <p:spTgt spid="78"/>
                        </p:tgtEl>
                        <p:attrNameLst>
                          <p:attrName>style.visibility</p:attrName>
                        </p:attrNameLst>
                      </p:cBhvr>
                      <p:to>
                        <p:strVal val="visible"/>
                      </p:to>
                    </p:set>
                    <p:animEffect transition="in" filter="wipe(left)">
                      <p:cBhvr>
                        <p:cTn dur="500"/>
                        <p:tgtEl>
                          <p:spTgt spid="78"/>
                        </p:tgtEl>
                      </p:cBhvr>
                    </p:animEffect>
                  </p:childTnLst>
                </p:cTn>
              </p:par>
            </p:tnLst>
          </p:tmpl>
        </p:tmplLst>
      </p:bldP>
      <p:bldP spid="79" grpId="0" build="p">
        <p:tmplLst>
          <p:tmpl lvl="1">
            <p:tnLst>
              <p:par>
                <p:cTn presetID="2" presetClass="entr" presetSubtype="4" decel="100000" fill="hold" nodeType="afterEffect">
                  <p:stCondLst>
                    <p:cond delay="0"/>
                  </p:stCondLst>
                  <p:childTnLst>
                    <p:set>
                      <p:cBhvr>
                        <p:cTn dur="1" fill="hold">
                          <p:stCondLst>
                            <p:cond delay="0"/>
                          </p:stCondLst>
                        </p:cTn>
                        <p:tgtEl>
                          <p:spTgt spid="79"/>
                        </p:tgtEl>
                        <p:attrNameLst>
                          <p:attrName>style.visibility</p:attrName>
                        </p:attrNameLst>
                      </p:cBhvr>
                      <p:to>
                        <p:strVal val="visible"/>
                      </p:to>
                    </p:set>
                    <p:anim calcmode="lin" valueType="num">
                      <p:cBhvr additive="base">
                        <p:cTn dur="500" fill="hold"/>
                        <p:tgtEl>
                          <p:spTgt spid="79"/>
                        </p:tgtEl>
                        <p:attrNameLst>
                          <p:attrName>ppt_x</p:attrName>
                        </p:attrNameLst>
                      </p:cBhvr>
                      <p:tavLst>
                        <p:tav tm="0">
                          <p:val>
                            <p:strVal val="#ppt_x"/>
                          </p:val>
                        </p:tav>
                        <p:tav tm="100000">
                          <p:val>
                            <p:strVal val="#ppt_x"/>
                          </p:val>
                        </p:tav>
                      </p:tavLst>
                    </p:anim>
                    <p:anim calcmode="lin" valueType="num">
                      <p:cBhvr additive="base">
                        <p:cTn dur="500" fill="hold"/>
                        <p:tgtEl>
                          <p:spTgt spid="79"/>
                        </p:tgtEl>
                        <p:attrNameLst>
                          <p:attrName>ppt_y</p:attrName>
                        </p:attrNameLst>
                      </p:cBhvr>
                      <p:tavLst>
                        <p:tav tm="0">
                          <p:val>
                            <p:strVal val="1+#ppt_h/2"/>
                          </p:val>
                        </p:tav>
                        <p:tav tm="100000">
                          <p:val>
                            <p:strVal val="#ppt_y"/>
                          </p:val>
                        </p:tav>
                      </p:tavLst>
                    </p:anim>
                  </p:childTnLst>
                </p:cTn>
              </p:par>
            </p:tnLst>
          </p:tmpl>
        </p:tmplLst>
      </p:bldP>
      <p:bldP spid="85" grpId="0" animBg="1"/>
      <p:bldP spid="86" grpId="0" animBg="1"/>
      <p:bldP spid="87" grpId="0"/>
      <p:bldP spid="88" grpId="0" build="p">
        <p:tmplLst>
          <p:tmpl lvl="1">
            <p:tnLst>
              <p:par>
                <p:cTn presetID="22" presetClass="entr" presetSubtype="8" fill="hold" nodeType="afterEffect">
                  <p:stCondLst>
                    <p:cond delay="0"/>
                  </p:stCondLst>
                  <p:childTnLst>
                    <p:set>
                      <p:cBhvr>
                        <p:cTn dur="1" fill="hold">
                          <p:stCondLst>
                            <p:cond delay="0"/>
                          </p:stCondLst>
                        </p:cTn>
                        <p:tgtEl>
                          <p:spTgt spid="88"/>
                        </p:tgtEl>
                        <p:attrNameLst>
                          <p:attrName>style.visibility</p:attrName>
                        </p:attrNameLst>
                      </p:cBhvr>
                      <p:to>
                        <p:strVal val="visible"/>
                      </p:to>
                    </p:set>
                    <p:animEffect transition="in" filter="wipe(left)">
                      <p:cBhvr>
                        <p:cTn dur="500"/>
                        <p:tgtEl>
                          <p:spTgt spid="88"/>
                        </p:tgtEl>
                      </p:cBhvr>
                    </p:animEffect>
                  </p:childTnLst>
                </p:cTn>
              </p:par>
            </p:tnLst>
          </p:tmpl>
        </p:tmplLst>
      </p:bldP>
      <p:bldP spid="89" grpId="0" build="p">
        <p:tmplLst>
          <p:tmpl lvl="1">
            <p:tnLst>
              <p:par>
                <p:cTn presetID="2" presetClass="entr" presetSubtype="4" decel="100000" fill="hold" nodeType="afterEffect">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500" fill="hold"/>
                        <p:tgtEl>
                          <p:spTgt spid="89"/>
                        </p:tgtEl>
                        <p:attrNameLst>
                          <p:attrName>ppt_x</p:attrName>
                        </p:attrNameLst>
                      </p:cBhvr>
                      <p:tavLst>
                        <p:tav tm="0">
                          <p:val>
                            <p:strVal val="#ppt_x"/>
                          </p:val>
                        </p:tav>
                        <p:tav tm="100000">
                          <p:val>
                            <p:strVal val="#ppt_x"/>
                          </p:val>
                        </p:tav>
                      </p:tavLst>
                    </p:anim>
                    <p:anim calcmode="lin" valueType="num">
                      <p:cBhvr additive="base">
                        <p:cTn dur="500" fill="hold"/>
                        <p:tgtEl>
                          <p:spTgt spid="8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5" name="直角三角形 15"/>
          <p:cNvSpPr/>
          <p:nvPr userDrawn="1"/>
        </p:nvSpPr>
        <p:spPr>
          <a:xfrm>
            <a:off x="0" y="0"/>
            <a:ext cx="10815525" cy="10287000"/>
          </a:xfrm>
          <a:custGeom>
            <a:avLst/>
            <a:gdLst/>
            <a:ahLst/>
            <a:cxnLst/>
            <a:rect l="l" t="t" r="r" b="b"/>
            <a:pathLst>
              <a:path w="10815525" h="10287000">
                <a:moveTo>
                  <a:pt x="7475651" y="0"/>
                </a:moveTo>
                <a:lnTo>
                  <a:pt x="0" y="0"/>
                </a:lnTo>
                <a:lnTo>
                  <a:pt x="0" y="10287000"/>
                </a:lnTo>
                <a:lnTo>
                  <a:pt x="7475651" y="10287000"/>
                </a:lnTo>
                <a:lnTo>
                  <a:pt x="10815525" y="10287000"/>
                </a:lnTo>
                <a:close/>
              </a:path>
            </a:pathLst>
          </a:custGeom>
          <a:blipFill dpi="0" rotWithShape="0">
            <a:blip r:embed="rId2"/>
            <a:srcRect/>
            <a:tile tx="0" ty="0" sx="100000" sy="100000" flip="none" algn="tl"/>
          </a:bli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図プレースホルダー 11"/>
          <p:cNvSpPr>
            <a:spLocks noGrp="1"/>
          </p:cNvSpPr>
          <p:nvPr>
            <p:ph type="pic" sz="quarter" idx="10" hasCustomPrompt="1"/>
          </p:nvPr>
        </p:nvSpPr>
        <p:spPr>
          <a:xfrm>
            <a:off x="2" y="0"/>
            <a:ext cx="10561525" cy="10287000"/>
          </a:xfrm>
          <a:custGeom>
            <a:avLst/>
            <a:gdLst/>
            <a:ahLst/>
            <a:cxnLst/>
            <a:rect l="l" t="t" r="r" b="b"/>
            <a:pathLst>
              <a:path w="10561525" h="10287000">
                <a:moveTo>
                  <a:pt x="0" y="0"/>
                </a:moveTo>
                <a:lnTo>
                  <a:pt x="7221651" y="0"/>
                </a:lnTo>
                <a:lnTo>
                  <a:pt x="10561525" y="10287000"/>
                </a:lnTo>
                <a:lnTo>
                  <a:pt x="7221651" y="10287000"/>
                </a:lnTo>
                <a:lnTo>
                  <a:pt x="0" y="10287000"/>
                </a:lnTo>
                <a:close/>
              </a:path>
            </a:pathLst>
          </a:custGeom>
        </p:spPr>
        <p:txBody>
          <a:bodyPr>
            <a:normAutofit/>
          </a:bodyPr>
          <a:lstStyle>
            <a:lvl1pPr>
              <a:defRPr sz="2300">
                <a:solidFill>
                  <a:schemeClr val="bg1"/>
                </a:solidFill>
              </a:defRPr>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a:xfrm>
            <a:off x="8374745" y="253187"/>
            <a:ext cx="8113486" cy="1368152"/>
          </a:xfrm>
        </p:spPr>
        <p:txBody>
          <a:bodyPr/>
          <a:lstStyle>
            <a:lvl1pPr>
              <a:defRPr baseline="0"/>
            </a:lvl1pPr>
          </a:lstStyle>
          <a:p>
            <a:r>
              <a:rPr kumimoji="1" lang="en-US" altLang="ja-JP" dirty="0"/>
              <a:t>SLIDE TITLE GOES HERE</a:t>
            </a:r>
            <a:endParaRPr kumimoji="1" lang="ja-JP" altLang="en-US" dirty="0"/>
          </a:p>
        </p:txBody>
      </p:sp>
      <p:grpSp>
        <p:nvGrpSpPr>
          <p:cNvPr id="6" name="グループ化 5"/>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cxnSp>
        <p:nvCxnSpPr>
          <p:cNvPr id="13" name="直線コネクタ 12"/>
          <p:cNvCxnSpPr/>
          <p:nvPr userDrawn="1"/>
        </p:nvCxnSpPr>
        <p:spPr>
          <a:xfrm flipH="1" flipV="1">
            <a:off x="7315200" y="0"/>
            <a:ext cx="3352802"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テキスト プレースホルダー 21"/>
          <p:cNvSpPr>
            <a:spLocks noGrp="1"/>
          </p:cNvSpPr>
          <p:nvPr>
            <p:ph type="body" sz="quarter" idx="11" hasCustomPrompt="1"/>
          </p:nvPr>
        </p:nvSpPr>
        <p:spPr>
          <a:xfrm>
            <a:off x="10445422" y="3033490"/>
            <a:ext cx="6908345" cy="2801258"/>
          </a:xfrm>
        </p:spPr>
        <p:txBody>
          <a:bodyPr anchor="b">
            <a:noAutofit/>
          </a:bodyPr>
          <a:lstStyle>
            <a:lvl1pPr marL="0" marR="0" indent="0" algn="l" defTabSz="1632906" rtl="0" eaLnBrk="1" fontAlgn="auto" latinLnBrk="0" hangingPunct="1">
              <a:lnSpc>
                <a:spcPts val="7999"/>
              </a:lnSpc>
              <a:spcBef>
                <a:spcPts val="0"/>
              </a:spcBef>
              <a:spcAft>
                <a:spcPts val="0"/>
              </a:spcAft>
              <a:buClrTx/>
              <a:buSzTx/>
              <a:buFontTx/>
              <a:buNone/>
              <a:tabLst/>
              <a:defRPr sz="8000" baseline="0">
                <a:solidFill>
                  <a:schemeClr val="tx2"/>
                </a:solidFill>
                <a:latin typeface="Bebas Neue Regular" panose="00000500000000000000" pitchFamily="2" charset="0"/>
              </a:defRPr>
            </a:lvl1pPr>
          </a:lstStyle>
          <a:p>
            <a:pPr lvl="0"/>
            <a:r>
              <a:rPr kumimoji="1" lang="en-US" altLang="ja-JP" dirty="0"/>
              <a:t>HEADING GOES HERE</a:t>
            </a:r>
          </a:p>
        </p:txBody>
      </p:sp>
      <p:sp>
        <p:nvSpPr>
          <p:cNvPr id="21" name="テキスト プレースホルダー 5"/>
          <p:cNvSpPr>
            <a:spLocks noGrp="1"/>
          </p:cNvSpPr>
          <p:nvPr>
            <p:ph type="body" sz="quarter" idx="12" hasCustomPrompt="1"/>
          </p:nvPr>
        </p:nvSpPr>
        <p:spPr>
          <a:xfrm>
            <a:off x="10459482" y="5878287"/>
            <a:ext cx="6894287" cy="2421393"/>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5" hasCustomPrompt="1"/>
          </p:nvPr>
        </p:nvSpPr>
        <p:spPr>
          <a:xfrm>
            <a:off x="8388034" y="1652594"/>
            <a:ext cx="8129223"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1077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 presetClass="entr" presetSubtype="1"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0-#ppt_h/2"/>
                                          </p:val>
                                        </p:tav>
                                        <p:tav tm="100000">
                                          <p:val>
                                            <p:strVal val="#ppt_y"/>
                                          </p:val>
                                        </p:tav>
                                      </p:tavLst>
                                    </p:anim>
                                  </p:childTnLst>
                                </p:cTn>
                              </p:par>
                              <p:par>
                                <p:cTn id="17" presetID="2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par>
                          <p:cTn id="20" fill="hold">
                            <p:stCondLst>
                              <p:cond delay="1000"/>
                            </p:stCondLst>
                            <p:childTnLst>
                              <p:par>
                                <p:cTn id="21" presetID="2" presetClass="entr" presetSubtype="9" decel="100000" fill="hold" grpId="0" nodeType="afterEffect">
                                  <p:stCondLst>
                                    <p:cond delay="0"/>
                                  </p:stCondLst>
                                  <p:iterate type="wd">
                                    <p:tmPct val="10000"/>
                                  </p:iterate>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0-#ppt_w/2"/>
                                          </p:val>
                                        </p:tav>
                                        <p:tav tm="100000">
                                          <p:val>
                                            <p:strVal val="#ppt_x"/>
                                          </p:val>
                                        </p:tav>
                                      </p:tavLst>
                                    </p:anim>
                                    <p:anim calcmode="lin" valueType="num">
                                      <p:cBhvr additive="base">
                                        <p:cTn id="24" dur="1000" fill="hold"/>
                                        <p:tgtEl>
                                          <p:spTgt spid="20"/>
                                        </p:tgtEl>
                                        <p:attrNameLst>
                                          <p:attrName>ppt_y</p:attrName>
                                        </p:attrNameLst>
                                      </p:cBhvr>
                                      <p:tavLst>
                                        <p:tav tm="0">
                                          <p:val>
                                            <p:strVal val="0-#ppt_h/2"/>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 calcmode="lin" valueType="num">
                                      <p:cBhvr additive="base">
                                        <p:cTn id="27" dur="10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2200"/>
                            </p:stCondLst>
                            <p:childTnLst>
                              <p:par>
                                <p:cTn id="30" presetID="2" presetClass="entr" presetSubtype="8" decel="100000" fill="hold" grpId="0" nodeType="after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 calcmode="lin" valueType="num">
                                      <p:cBhvr additive="base">
                                        <p:cTn id="32"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20" grpId="0">
        <p:tmplLst>
          <p:tmpl>
            <p:tnLst>
              <p:par>
                <p:cTn presetID="2" presetClass="entr" presetSubtype="9"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0-#ppt_w/2"/>
                          </p:val>
                        </p:tav>
                        <p:tav tm="100000">
                          <p:val>
                            <p:strVal val="#ppt_x"/>
                          </p:val>
                        </p:tav>
                      </p:tavLst>
                    </p:anim>
                    <p:anim calcmode="lin" valueType="num">
                      <p:cBhvr additive="base">
                        <p:cTn dur="1000" fill="hold"/>
                        <p:tgtEl>
                          <p:spTgt spid="20"/>
                        </p:tgtEl>
                        <p:attrNameLst>
                          <p:attrName>ppt_y</p:attrName>
                        </p:attrNameLst>
                      </p:cBhvr>
                      <p:tavLst>
                        <p:tav tm="0">
                          <p:val>
                            <p:strVal val="0-#ppt_h/2"/>
                          </p:val>
                        </p:tav>
                        <p:tav tm="100000">
                          <p:val>
                            <p:strVal val="#ppt_y"/>
                          </p:val>
                        </p:tav>
                      </p:tavLst>
                    </p:anim>
                  </p:childTnLst>
                </p:cTn>
              </p:par>
            </p:tnLst>
          </p:tmpl>
        </p:tmplLst>
      </p:bldP>
      <p:bldP spid="21" grpId="0" build="p">
        <p:tmplLst>
          <p:tmpl lvl="1">
            <p:tnLst>
              <p:par>
                <p:cTn presetID="2" presetClass="entr" presetSubtype="8" decel="100000" fill="hold" nodeType="with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additive="base">
                        <p:cTn dur="1000" fill="hold"/>
                        <p:tgtEl>
                          <p:spTgt spid="21"/>
                        </p:tgtEl>
                        <p:attrNameLst>
                          <p:attrName>ppt_x</p:attrName>
                        </p:attrNameLst>
                      </p:cBhvr>
                      <p:tavLst>
                        <p:tav tm="0">
                          <p:val>
                            <p:strVal val="0-#ppt_w/2"/>
                          </p:val>
                        </p:tav>
                        <p:tav tm="100000">
                          <p:val>
                            <p:strVal val="#ppt_x"/>
                          </p:val>
                        </p:tav>
                      </p:tavLst>
                    </p:anim>
                    <p:anim calcmode="lin" valueType="num">
                      <p:cBhvr additive="base">
                        <p:cTn dur="1000" fill="hold"/>
                        <p:tgtEl>
                          <p:spTgt spid="21"/>
                        </p:tgtEl>
                        <p:attrNameLst>
                          <p:attrName>ppt_y</p:attrName>
                        </p:attrNameLst>
                      </p:cBhvr>
                      <p:tavLst>
                        <p:tav tm="0">
                          <p:val>
                            <p:strVal val="#ppt_y"/>
                          </p:val>
                        </p:tav>
                        <p:tav tm="100000">
                          <p:val>
                            <p:strVal val="#ppt_y"/>
                          </p:val>
                        </p:tav>
                      </p:tavLst>
                    </p:anim>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ag List with 4 Items">
    <p:spTree>
      <p:nvGrpSpPr>
        <p:cNvPr id="1" name=""/>
        <p:cNvGrpSpPr/>
        <p:nvPr/>
      </p:nvGrpSpPr>
      <p:grpSpPr>
        <a:xfrm>
          <a:off x="0" y="0"/>
          <a:ext cx="0" cy="0"/>
          <a:chOff x="0" y="0"/>
          <a:chExt cx="0" cy="0"/>
        </a:xfrm>
      </p:grpSpPr>
      <p:sp>
        <p:nvSpPr>
          <p:cNvPr id="4" name="正方形/長方形 3"/>
          <p:cNvSpPr/>
          <p:nvPr userDrawn="1"/>
        </p:nvSpPr>
        <p:spPr>
          <a:xfrm>
            <a:off x="-29028" y="-29028"/>
            <a:ext cx="8128001" cy="10368000"/>
          </a:xfrm>
          <a:prstGeom prst="rect">
            <a:avLst/>
          </a:prstGeom>
          <a:blipFill dpi="0" rotWithShape="0">
            <a:blip r:embed="rId2"/>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5" name="直線コネクタ 4"/>
          <p:cNvCxnSpPr/>
          <p:nvPr userDrawn="1"/>
        </p:nvCxnSpPr>
        <p:spPr>
          <a:xfrm>
            <a:off x="7945343"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図プレースホルダー 40"/>
          <p:cNvSpPr>
            <a:spLocks noGrp="1"/>
          </p:cNvSpPr>
          <p:nvPr>
            <p:ph type="pic" sz="quarter" idx="29" hasCustomPrompt="1"/>
          </p:nvPr>
        </p:nvSpPr>
        <p:spPr>
          <a:xfrm>
            <a:off x="0" y="-28573"/>
            <a:ext cx="7835704" cy="10367963"/>
          </a:xfrm>
          <a:effectLst>
            <a:innerShdw blurRad="63500" dist="50800">
              <a:prstClr val="black">
                <a:alpha val="50000"/>
              </a:prstClr>
            </a:innerShdw>
          </a:effectLst>
        </p:spPr>
        <p:txBody>
          <a:bodyPr>
            <a:normAutofit/>
          </a:bodyPr>
          <a:lstStyle>
            <a:lvl1pPr>
              <a:defRPr sz="2000"/>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8388034" y="1652594"/>
            <a:ext cx="8129223"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16" name="テキスト プレースホルダー 15"/>
          <p:cNvSpPr>
            <a:spLocks noGrp="1"/>
          </p:cNvSpPr>
          <p:nvPr>
            <p:ph type="body" sz="quarter" idx="22" hasCustomPrompt="1"/>
          </p:nvPr>
        </p:nvSpPr>
        <p:spPr>
          <a:xfrm>
            <a:off x="6222435" y="2553281"/>
            <a:ext cx="2002458" cy="985544"/>
          </a:xfrm>
          <a:blipFill>
            <a:blip r:embed="rId3"/>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14" name="テキスト プレースホルダー 5"/>
          <p:cNvSpPr>
            <a:spLocks noGrp="1"/>
          </p:cNvSpPr>
          <p:nvPr userDrawn="1">
            <p:ph type="body" sz="quarter" idx="21" hasCustomPrompt="1"/>
          </p:nvPr>
        </p:nvSpPr>
        <p:spPr>
          <a:xfrm>
            <a:off x="6598872" y="2770919"/>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27" name="テキスト プレースホルダー 15"/>
          <p:cNvSpPr>
            <a:spLocks noGrp="1"/>
          </p:cNvSpPr>
          <p:nvPr>
            <p:ph type="body" sz="quarter" idx="23" hasCustomPrompt="1"/>
          </p:nvPr>
        </p:nvSpPr>
        <p:spPr>
          <a:xfrm>
            <a:off x="6222435" y="4339420"/>
            <a:ext cx="2002458" cy="985544"/>
          </a:xfrm>
          <a:blipFill>
            <a:blip r:embed="rId4"/>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28" name="テキスト プレースホルダー 5"/>
          <p:cNvSpPr>
            <a:spLocks noGrp="1"/>
          </p:cNvSpPr>
          <p:nvPr>
            <p:ph type="body" sz="quarter" idx="24" hasCustomPrompt="1"/>
          </p:nvPr>
        </p:nvSpPr>
        <p:spPr>
          <a:xfrm>
            <a:off x="6624663" y="4557056"/>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29" name="テキスト プレースホルダー 15"/>
          <p:cNvSpPr>
            <a:spLocks noGrp="1"/>
          </p:cNvSpPr>
          <p:nvPr>
            <p:ph type="body" sz="quarter" idx="25" hasCustomPrompt="1"/>
          </p:nvPr>
        </p:nvSpPr>
        <p:spPr>
          <a:xfrm>
            <a:off x="6222435" y="6125555"/>
            <a:ext cx="2002458" cy="985544"/>
          </a:xfrm>
          <a:blipFill>
            <a:blip r:embed="rId3"/>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30" name="テキスト プレースホルダー 5"/>
          <p:cNvSpPr>
            <a:spLocks noGrp="1"/>
          </p:cNvSpPr>
          <p:nvPr>
            <p:ph type="body" sz="quarter" idx="26" hasCustomPrompt="1"/>
          </p:nvPr>
        </p:nvSpPr>
        <p:spPr>
          <a:xfrm>
            <a:off x="6624663" y="6343193"/>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31" name="テキスト プレースホルダー 15"/>
          <p:cNvSpPr>
            <a:spLocks noGrp="1"/>
          </p:cNvSpPr>
          <p:nvPr>
            <p:ph type="body" sz="quarter" idx="27" hasCustomPrompt="1"/>
          </p:nvPr>
        </p:nvSpPr>
        <p:spPr>
          <a:xfrm>
            <a:off x="6222435" y="7911692"/>
            <a:ext cx="2002458" cy="985544"/>
          </a:xfrm>
          <a:blipFill>
            <a:blip r:embed="rId4"/>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32" name="テキスト プレースホルダー 5"/>
          <p:cNvSpPr>
            <a:spLocks noGrp="1"/>
          </p:cNvSpPr>
          <p:nvPr>
            <p:ph type="body" sz="quarter" idx="28" hasCustomPrompt="1"/>
          </p:nvPr>
        </p:nvSpPr>
        <p:spPr>
          <a:xfrm>
            <a:off x="6650453" y="812933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33" name="テキスト プレースホルダー 21"/>
          <p:cNvSpPr>
            <a:spLocks noGrp="1"/>
          </p:cNvSpPr>
          <p:nvPr>
            <p:ph type="body" sz="quarter" idx="10" hasCustomPrompt="1"/>
          </p:nvPr>
        </p:nvSpPr>
        <p:spPr>
          <a:xfrm>
            <a:off x="8363582" y="2729128"/>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a:t>HEADING GOES HERE</a:t>
            </a:r>
          </a:p>
        </p:txBody>
      </p:sp>
      <p:grpSp>
        <p:nvGrpSpPr>
          <p:cNvPr id="34" name="グループ化 33"/>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35" name="涙形 34"/>
            <p:cNvSpPr/>
            <p:nvPr/>
          </p:nvSpPr>
          <p:spPr>
            <a:xfrm>
              <a:off x="7418859" y="2569953"/>
              <a:ext cx="934639" cy="934639"/>
            </a:xfrm>
            <a:prstGeom prst="teardrop">
              <a:avLst/>
            </a:prstGeom>
            <a:blipFill dpi="0" rotWithShape="1">
              <a:blip r:embed="rId5"/>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涙形 3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42" name="テキスト プレースホルダー 5"/>
          <p:cNvSpPr>
            <a:spLocks noGrp="1"/>
          </p:cNvSpPr>
          <p:nvPr>
            <p:ph type="body" sz="quarter" idx="12" hasCustomPrompt="1"/>
          </p:nvPr>
        </p:nvSpPr>
        <p:spPr>
          <a:xfrm>
            <a:off x="8363583" y="3360164"/>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43" name="テキスト プレースホルダー 21"/>
          <p:cNvSpPr>
            <a:spLocks noGrp="1"/>
          </p:cNvSpPr>
          <p:nvPr>
            <p:ph type="body" sz="quarter" idx="30" hasCustomPrompt="1"/>
          </p:nvPr>
        </p:nvSpPr>
        <p:spPr>
          <a:xfrm>
            <a:off x="8363582" y="4514945"/>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a:t>HEADING GOES HERE</a:t>
            </a:r>
          </a:p>
        </p:txBody>
      </p:sp>
      <p:sp>
        <p:nvSpPr>
          <p:cNvPr id="44" name="テキスト プレースホルダー 5"/>
          <p:cNvSpPr>
            <a:spLocks noGrp="1"/>
          </p:cNvSpPr>
          <p:nvPr>
            <p:ph type="body" sz="quarter" idx="31" hasCustomPrompt="1"/>
          </p:nvPr>
        </p:nvSpPr>
        <p:spPr>
          <a:xfrm>
            <a:off x="8363583" y="5145981"/>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45" name="テキスト プレースホルダー 21"/>
          <p:cNvSpPr>
            <a:spLocks noGrp="1"/>
          </p:cNvSpPr>
          <p:nvPr>
            <p:ph type="body" sz="quarter" idx="32" hasCustomPrompt="1"/>
          </p:nvPr>
        </p:nvSpPr>
        <p:spPr>
          <a:xfrm>
            <a:off x="8363582" y="6300764"/>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a:t>HEADING GOES HERE</a:t>
            </a:r>
          </a:p>
        </p:txBody>
      </p:sp>
      <p:sp>
        <p:nvSpPr>
          <p:cNvPr id="46" name="テキスト プレースホルダー 5"/>
          <p:cNvSpPr>
            <a:spLocks noGrp="1"/>
          </p:cNvSpPr>
          <p:nvPr>
            <p:ph type="body" sz="quarter" idx="33" hasCustomPrompt="1"/>
          </p:nvPr>
        </p:nvSpPr>
        <p:spPr>
          <a:xfrm>
            <a:off x="8363583" y="6931799"/>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47" name="テキスト プレースホルダー 21"/>
          <p:cNvSpPr>
            <a:spLocks noGrp="1"/>
          </p:cNvSpPr>
          <p:nvPr>
            <p:ph type="body" sz="quarter" idx="34" hasCustomPrompt="1"/>
          </p:nvPr>
        </p:nvSpPr>
        <p:spPr>
          <a:xfrm>
            <a:off x="8363582" y="8086583"/>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600" baseline="0">
                <a:solidFill>
                  <a:schemeClr val="accent2">
                    <a:lumMod val="75000"/>
                  </a:schemeClr>
                </a:solidFill>
                <a:effectLst>
                  <a:innerShdw blurRad="114300">
                    <a:prstClr val="black"/>
                  </a:innerShdw>
                </a:effectLst>
                <a:latin typeface="+mj-lt"/>
              </a:defRPr>
            </a:lvl1pPr>
          </a:lstStyle>
          <a:p>
            <a:pPr lvl="0"/>
            <a:r>
              <a:rPr kumimoji="1" lang="en-US" altLang="ja-JP" dirty="0"/>
              <a:t>HEADING GOES HERE</a:t>
            </a:r>
          </a:p>
        </p:txBody>
      </p:sp>
      <p:sp>
        <p:nvSpPr>
          <p:cNvPr id="48" name="テキスト プレースホルダー 5"/>
          <p:cNvSpPr>
            <a:spLocks noGrp="1"/>
          </p:cNvSpPr>
          <p:nvPr>
            <p:ph type="body" sz="quarter" idx="35" hasCustomPrompt="1"/>
          </p:nvPr>
        </p:nvSpPr>
        <p:spPr>
          <a:xfrm>
            <a:off x="8363583" y="8717618"/>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869021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2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3100"/>
                            </p:stCondLst>
                            <p:childTnLst>
                              <p:par>
                                <p:cTn id="42" presetID="22" presetClass="entr" presetSubtype="8" fill="hold" grpId="0" nodeType="afterEffect">
                                  <p:stCondLst>
                                    <p:cond delay="0"/>
                                  </p:stCondLst>
                                  <p:childTnLst>
                                    <p:set>
                                      <p:cBhvr>
                                        <p:cTn id="43" dur="1" fill="hold">
                                          <p:stCondLst>
                                            <p:cond delay="0"/>
                                          </p:stCondLst>
                                        </p:cTn>
                                        <p:tgtEl>
                                          <p:spTgt spid="42">
                                            <p:txEl>
                                              <p:pRg st="0" end="0"/>
                                            </p:txEl>
                                          </p:spTgt>
                                        </p:tgtEl>
                                        <p:attrNameLst>
                                          <p:attrName>style.visibility</p:attrName>
                                        </p:attrNameLst>
                                      </p:cBhvr>
                                      <p:to>
                                        <p:strVal val="visible"/>
                                      </p:to>
                                    </p:set>
                                    <p:animEffect transition="in" filter="wipe(left)">
                                      <p:cBhvr>
                                        <p:cTn id="44" dur="500"/>
                                        <p:tgtEl>
                                          <p:spTgt spid="42">
                                            <p:txEl>
                                              <p:pRg st="0" end="0"/>
                                            </p:txEl>
                                          </p:spTgt>
                                        </p:tgtEl>
                                      </p:cBhvr>
                                    </p:animEffect>
                                  </p:childTnLst>
                                </p:cTn>
                              </p:par>
                            </p:childTnLst>
                          </p:cTn>
                        </p:par>
                        <p:par>
                          <p:cTn id="45" fill="hold">
                            <p:stCondLst>
                              <p:cond delay="3600"/>
                            </p:stCondLst>
                            <p:childTnLst>
                              <p:par>
                                <p:cTn id="46" presetID="2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100"/>
                            </p:stCondLst>
                            <p:childTnLst>
                              <p:par>
                                <p:cTn id="53" presetID="2" presetClass="entr" presetSubtype="2" decel="100000" fill="hold" grpId="0" nodeType="afterEffect">
                                  <p:stCondLst>
                                    <p:cond delay="0"/>
                                  </p:stCondLst>
                                  <p:iterate type="wd">
                                    <p:tmPct val="10000"/>
                                  </p:iterate>
                                  <p:childTnLst>
                                    <p:set>
                                      <p:cBhvr>
                                        <p:cTn id="54" dur="1" fill="hold">
                                          <p:stCondLst>
                                            <p:cond delay="0"/>
                                          </p:stCondLst>
                                        </p:cTn>
                                        <p:tgtEl>
                                          <p:spTgt spid="43">
                                            <p:txEl>
                                              <p:pRg st="0" end="0"/>
                                            </p:txEl>
                                          </p:spTgt>
                                        </p:tgtEl>
                                        <p:attrNameLst>
                                          <p:attrName>style.visibility</p:attrName>
                                        </p:attrNameLst>
                                      </p:cBhvr>
                                      <p:to>
                                        <p:strVal val="visible"/>
                                      </p:to>
                                    </p:set>
                                    <p:anim calcmode="lin" valueType="num">
                                      <p:cBhvr additive="base">
                                        <p:cTn id="55"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00"/>
                            </p:stCondLst>
                            <p:childTnLst>
                              <p:par>
                                <p:cTn id="58" presetID="22" presetClass="entr" presetSubtype="8"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left)">
                                      <p:cBhvr>
                                        <p:cTn id="60" dur="500"/>
                                        <p:tgtEl>
                                          <p:spTgt spid="44">
                                            <p:txEl>
                                              <p:pRg st="0" end="0"/>
                                            </p:txEl>
                                          </p:spTgt>
                                        </p:tgtEl>
                                      </p:cBhvr>
                                    </p:animEffect>
                                  </p:childTnLst>
                                </p:cTn>
                              </p:par>
                            </p:childTnLst>
                          </p:cTn>
                        </p:par>
                        <p:par>
                          <p:cTn id="61" fill="hold">
                            <p:stCondLst>
                              <p:cond delay="5200"/>
                            </p:stCondLst>
                            <p:childTnLst>
                              <p:par>
                                <p:cTn id="62" presetID="22" presetClass="entr" presetSubtype="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right)">
                                      <p:cBhvr>
                                        <p:cTn id="64" dur="500"/>
                                        <p:tgtEl>
                                          <p:spTgt spid="2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570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5">
                                            <p:txEl>
                                              <p:pRg st="0" end="0"/>
                                            </p:txEl>
                                          </p:spTgt>
                                        </p:tgtEl>
                                        <p:attrNameLst>
                                          <p:attrName>style.visibility</p:attrName>
                                        </p:attrNameLst>
                                      </p:cBhvr>
                                      <p:to>
                                        <p:strVal val="visible"/>
                                      </p:to>
                                    </p:set>
                                    <p:anim calcmode="lin" valueType="num">
                                      <p:cBhvr additive="base">
                                        <p:cTn id="7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22" presetClass="entr" presetSubtype="8" fill="hold" grpId="0" nodeType="afterEffect">
                                  <p:stCondLst>
                                    <p:cond delay="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wipe(left)">
                                      <p:cBhvr>
                                        <p:cTn id="76" dur="500"/>
                                        <p:tgtEl>
                                          <p:spTgt spid="46">
                                            <p:txEl>
                                              <p:pRg st="0" end="0"/>
                                            </p:txEl>
                                          </p:spTgt>
                                        </p:tgtEl>
                                      </p:cBhvr>
                                    </p:animEffect>
                                  </p:childTnLst>
                                </p:cTn>
                              </p:par>
                            </p:childTnLst>
                          </p:cTn>
                        </p:par>
                        <p:par>
                          <p:cTn id="77" fill="hold">
                            <p:stCondLst>
                              <p:cond delay="6800"/>
                            </p:stCondLst>
                            <p:childTnLst>
                              <p:par>
                                <p:cTn id="78" presetID="22" presetClass="entr" presetSubtype="2" fill="hold" grpId="0"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right)">
                                      <p:cBhvr>
                                        <p:cTn id="80" dur="500"/>
                                        <p:tgtEl>
                                          <p:spTgt spid="31"/>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2">
                                            <p:txEl>
                                              <p:pRg st="0" end="0"/>
                                            </p:txEl>
                                          </p:spTgt>
                                        </p:tgtEl>
                                        <p:attrNameLst>
                                          <p:attrName>style.visibility</p:attrName>
                                        </p:attrNameLst>
                                      </p:cBhvr>
                                      <p:to>
                                        <p:strVal val="visible"/>
                                      </p:to>
                                    </p:set>
                                    <p:animEffect transition="in" filter="wipe(right)">
                                      <p:cBhvr>
                                        <p:cTn id="83" dur="500"/>
                                        <p:tgtEl>
                                          <p:spTgt spid="32">
                                            <p:txEl>
                                              <p:pRg st="0" end="0"/>
                                            </p:txEl>
                                          </p:spTgt>
                                        </p:tgtEl>
                                      </p:cBhvr>
                                    </p:animEffect>
                                  </p:childTnLst>
                                </p:cTn>
                              </p:par>
                            </p:childTnLst>
                          </p:cTn>
                        </p:par>
                        <p:par>
                          <p:cTn id="84" fill="hold">
                            <p:stCondLst>
                              <p:cond delay="7300"/>
                            </p:stCondLst>
                            <p:childTnLst>
                              <p:par>
                                <p:cTn id="85" presetID="2" presetClass="entr" presetSubtype="2" decel="100000" fill="hold" grpId="0" nodeType="afterEffect">
                                  <p:stCondLst>
                                    <p:cond delay="0"/>
                                  </p:stCondLst>
                                  <p:iterate type="wd">
                                    <p:tmPct val="10000"/>
                                  </p:iterate>
                                  <p:childTnLst>
                                    <p:set>
                                      <p:cBhvr>
                                        <p:cTn id="86" dur="1" fill="hold">
                                          <p:stCondLst>
                                            <p:cond delay="0"/>
                                          </p:stCondLst>
                                        </p:cTn>
                                        <p:tgtEl>
                                          <p:spTgt spid="47">
                                            <p:txEl>
                                              <p:pRg st="0" end="0"/>
                                            </p:txEl>
                                          </p:spTgt>
                                        </p:tgtEl>
                                        <p:attrNameLst>
                                          <p:attrName>style.visibility</p:attrName>
                                        </p:attrNameLst>
                                      </p:cBhvr>
                                      <p:to>
                                        <p:strVal val="visible"/>
                                      </p:to>
                                    </p:set>
                                    <p:anim calcmode="lin" valueType="num">
                                      <p:cBhvr additive="base">
                                        <p:cTn id="87" dur="500" fill="hold"/>
                                        <p:tgtEl>
                                          <p:spTgt spid="47">
                                            <p:txEl>
                                              <p:pRg st="0" end="0"/>
                                            </p:tx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47">
                                            <p:txEl>
                                              <p:pRg st="0" end="0"/>
                                            </p:txEl>
                                          </p:spTgt>
                                        </p:tgtEl>
                                        <p:attrNameLst>
                                          <p:attrName>ppt_y</p:attrName>
                                        </p:attrNameLst>
                                      </p:cBhvr>
                                      <p:tavLst>
                                        <p:tav tm="0">
                                          <p:val>
                                            <p:strVal val="#ppt_y"/>
                                          </p:val>
                                        </p:tav>
                                        <p:tav tm="100000">
                                          <p:val>
                                            <p:strVal val="#ppt_y"/>
                                          </p:val>
                                        </p:tav>
                                      </p:tavLst>
                                    </p:anim>
                                  </p:childTnLst>
                                </p:cTn>
                              </p:par>
                            </p:childTnLst>
                          </p:cTn>
                        </p:par>
                        <p:par>
                          <p:cTn id="89" fill="hold">
                            <p:stCondLst>
                              <p:cond delay="7900"/>
                            </p:stCondLst>
                            <p:childTnLst>
                              <p:par>
                                <p:cTn id="90" presetID="22" presetClass="entr" presetSubtype="8" fill="hold" grpId="0" nodeType="afterEffect">
                                  <p:stCondLst>
                                    <p:cond delay="0"/>
                                  </p:stCondLst>
                                  <p:childTnLst>
                                    <p:set>
                                      <p:cBhvr>
                                        <p:cTn id="91" dur="1" fill="hold">
                                          <p:stCondLst>
                                            <p:cond delay="0"/>
                                          </p:stCondLst>
                                        </p:cTn>
                                        <p:tgtEl>
                                          <p:spTgt spid="48">
                                            <p:txEl>
                                              <p:pRg st="0" end="0"/>
                                            </p:txEl>
                                          </p:spTgt>
                                        </p:tgtEl>
                                        <p:attrNameLst>
                                          <p:attrName>style.visibility</p:attrName>
                                        </p:attrNameLst>
                                      </p:cBhvr>
                                      <p:to>
                                        <p:strVal val="visible"/>
                                      </p:to>
                                    </p:set>
                                    <p:animEffect transition="in" filter="wipe(left)">
                                      <p:cBhvr>
                                        <p:cTn id="92"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p:bldP spid="3" grpId="0" build="p">
        <p:tmplLst>
          <p:tmpl lvl="1">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16" grpId="0" animBg="1">
        <p:tmplLst>
          <p:tmpl>
            <p:tnLst>
              <p:par>
                <p:cTn presetID="22" presetClass="entr" presetSubtype="2"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4" grpId="0">
        <p:tmplLst>
          <p:tmpl>
            <p:tnLst>
              <p:par>
                <p:cTn presetID="2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27" grpId="0" animBg="1">
        <p:tmplLst>
          <p:tmpl>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p:tmplLst>
          <p:tmpl>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animBg="1">
        <p:tmplLst>
          <p:tmpl>
            <p:tnLst>
              <p:par>
                <p:cTn presetID="22" presetClass="entr" presetSubtype="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p:tmplLst>
          <p:tmpl>
            <p:tnLst>
              <p:par>
                <p:cTn presetID="2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1" grpId="0" animBg="1">
        <p:tmplLst>
          <p:tmpl>
            <p:tnLst>
              <p:par>
                <p:cTn presetID="22" presetClass="entr" presetSubtype="2"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right)">
                      <p:cBhvr>
                        <p:cTn dur="500"/>
                        <p:tgtEl>
                          <p:spTgt spid="31"/>
                        </p:tgtEl>
                      </p:cBhvr>
                    </p:animEffect>
                  </p:childTnLst>
                </p:cTn>
              </p:par>
            </p:tnLst>
          </p:tmpl>
        </p:tmplLst>
      </p:bldP>
      <p:bldP spid="32" grpId="0" build="p">
        <p:tmplLst>
          <p:tmpl lvl="1">
            <p:tnLst>
              <p:par>
                <p:cTn presetID="22" presetClass="entr" presetSubtype="2"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right)">
                      <p:cBhvr>
                        <p:cTn dur="500"/>
                        <p:tgtEl>
                          <p:spTgt spid="32"/>
                        </p:tgtEl>
                      </p:cBhvr>
                    </p:animEffect>
                  </p:childTnLst>
                </p:cTn>
              </p:par>
            </p:tnLst>
          </p:tmpl>
        </p:tmplLst>
      </p:bldP>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7" grpId="0"/>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P spid="47"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7"/>
                        </p:tgtEl>
                        <p:attrNameLst>
                          <p:attrName>style.visibility</p:attrName>
                        </p:attrNameLst>
                      </p:cBhvr>
                      <p:to>
                        <p:strVal val="visible"/>
                      </p:to>
                    </p:set>
                    <p:anim calcmode="lin" valueType="num">
                      <p:cBhvr additive="base">
                        <p:cTn dur="500" fill="hold"/>
                        <p:tgtEl>
                          <p:spTgt spid="47"/>
                        </p:tgtEl>
                        <p:attrNameLst>
                          <p:attrName>ppt_x</p:attrName>
                        </p:attrNameLst>
                      </p:cBhvr>
                      <p:tavLst>
                        <p:tav tm="0">
                          <p:val>
                            <p:strVal val="1+#ppt_w/2"/>
                          </p:val>
                        </p:tav>
                        <p:tav tm="100000">
                          <p:val>
                            <p:strVal val="#ppt_x"/>
                          </p:val>
                        </p:tav>
                      </p:tavLst>
                    </p:anim>
                    <p:anim calcmode="lin" valueType="num">
                      <p:cBhvr additive="base">
                        <p:cTn dur="500" fill="hold"/>
                        <p:tgtEl>
                          <p:spTgt spid="47"/>
                        </p:tgtEl>
                        <p:attrNameLst>
                          <p:attrName>ppt_y</p:attrName>
                        </p:attrNameLst>
                      </p:cBhvr>
                      <p:tavLst>
                        <p:tav tm="0">
                          <p:val>
                            <p:strVal val="#ppt_y"/>
                          </p:val>
                        </p:tav>
                        <p:tav tm="100000">
                          <p:val>
                            <p:strVal val="#ppt_y"/>
                          </p:val>
                        </p:tav>
                      </p:tavLst>
                    </p:anim>
                  </p:childTnLst>
                </p:cTn>
              </p:par>
            </p:tnLst>
          </p:tmpl>
        </p:tmplLst>
      </p:bldP>
      <p:bldP spid="48" grpId="0" build="p">
        <p:tmplLst>
          <p:tmpl lvl="1">
            <p:tnLst>
              <p:par>
                <p:cTn presetID="22" presetClass="entr" presetSubtype="8" fill="hold" nodeType="afterEffect">
                  <p:stCondLst>
                    <p:cond delay="0"/>
                  </p:stCondLst>
                  <p:childTnLst>
                    <p:set>
                      <p:cBhvr>
                        <p:cTn dur="1" fill="hold">
                          <p:stCondLst>
                            <p:cond delay="0"/>
                          </p:stCondLst>
                        </p:cTn>
                        <p:tgtEl>
                          <p:spTgt spid="48"/>
                        </p:tgtEl>
                        <p:attrNameLst>
                          <p:attrName>style.visibility</p:attrName>
                        </p:attrNameLst>
                      </p:cBhvr>
                      <p:to>
                        <p:strVal val="visible"/>
                      </p:to>
                    </p:set>
                    <p:animEffect transition="in" filter="wipe(left)">
                      <p:cBhvr>
                        <p:cTn dur="500"/>
                        <p:tgtEl>
                          <p:spTgt spid="48"/>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Image and 2 Colum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a:p>
        </p:txBody>
      </p:sp>
      <p:sp>
        <p:nvSpPr>
          <p:cNvPr id="5"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3" name="正方形/長方形 32"/>
          <p:cNvSpPr/>
          <p:nvPr userDrawn="1"/>
        </p:nvSpPr>
        <p:spPr>
          <a:xfrm>
            <a:off x="856343" y="3143774"/>
            <a:ext cx="7939314" cy="4933427"/>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34" name="直線コネクタ 33"/>
          <p:cNvCxnSpPr/>
          <p:nvPr userDrawn="1"/>
        </p:nvCxnSpPr>
        <p:spPr>
          <a:xfrm>
            <a:off x="885372" y="3324875"/>
            <a:ext cx="79393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userDrawn="1"/>
        </p:nvCxnSpPr>
        <p:spPr>
          <a:xfrm>
            <a:off x="1052999" y="3143774"/>
            <a:ext cx="0" cy="493342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userDrawn="1"/>
        </p:nvCxnSpPr>
        <p:spPr>
          <a:xfrm>
            <a:off x="885372" y="7876916"/>
            <a:ext cx="7939314"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userDrawn="1"/>
        </p:nvCxnSpPr>
        <p:spPr>
          <a:xfrm flipV="1">
            <a:off x="8592457" y="3100233"/>
            <a:ext cx="0" cy="4976967"/>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図プレースホルダー 24"/>
          <p:cNvSpPr>
            <a:spLocks noGrp="1"/>
          </p:cNvSpPr>
          <p:nvPr>
            <p:ph type="pic" sz="quarter" idx="14" hasCustomPrompt="1"/>
          </p:nvPr>
        </p:nvSpPr>
        <p:spPr>
          <a:xfrm>
            <a:off x="1165224" y="3423118"/>
            <a:ext cx="7321551" cy="4336583"/>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39" name="二等辺三角形 10"/>
          <p:cNvSpPr/>
          <p:nvPr userDrawn="1"/>
        </p:nvSpPr>
        <p:spPr>
          <a:xfrm rot="5400000">
            <a:off x="12577847" y="-67651"/>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40" name="グループ化 39"/>
          <p:cNvGrpSpPr/>
          <p:nvPr userDrawn="1"/>
        </p:nvGrpSpPr>
        <p:grpSpPr>
          <a:xfrm>
            <a:off x="9651550" y="3083391"/>
            <a:ext cx="6655889" cy="663576"/>
            <a:chOff x="1012371" y="3126253"/>
            <a:chExt cx="6655890" cy="663576"/>
          </a:xfrm>
        </p:grpSpPr>
        <p:cxnSp>
          <p:nvCxnSpPr>
            <p:cNvPr id="41" name="直線コネクタ 40"/>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45" name="図 4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3214" y="2561784"/>
            <a:ext cx="482540" cy="1722666"/>
          </a:xfrm>
          <a:prstGeom prst="rect">
            <a:avLst/>
          </a:prstGeom>
        </p:spPr>
      </p:pic>
      <p:sp>
        <p:nvSpPr>
          <p:cNvPr id="46" name="テキスト プレースホルダー 5"/>
          <p:cNvSpPr>
            <a:spLocks noGrp="1"/>
          </p:cNvSpPr>
          <p:nvPr>
            <p:ph type="body" sz="quarter" idx="15" hasCustomPrompt="1"/>
          </p:nvPr>
        </p:nvSpPr>
        <p:spPr>
          <a:xfrm>
            <a:off x="9651549" y="3083392"/>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47" name="テキスト プレースホルダー 5"/>
          <p:cNvSpPr>
            <a:spLocks noGrp="1"/>
          </p:cNvSpPr>
          <p:nvPr>
            <p:ph type="body" sz="quarter" idx="12" hasCustomPrompt="1"/>
          </p:nvPr>
        </p:nvSpPr>
        <p:spPr>
          <a:xfrm>
            <a:off x="9651549" y="3915927"/>
            <a:ext cx="6309179" cy="1727631"/>
          </a:xfrm>
        </p:spPr>
        <p:txBody>
          <a:bodyPr anchor="t">
            <a:normAutofit/>
          </a:bodyPr>
          <a:lstStyle>
            <a:lvl1pPr algn="l">
              <a:defRPr sz="2000" baseline="0">
                <a:solidFill>
                  <a:schemeClr val="tx2"/>
                </a:solidFill>
              </a:defRPr>
            </a:lvl1pPr>
          </a:lstStyle>
          <a:p>
            <a:pPr lvl="0"/>
            <a:r>
              <a:rPr kumimoji="1" lang="en-US" altLang="ja-JP" dirty="0"/>
              <a:t>Text Here</a:t>
            </a:r>
            <a:endParaRPr kumimoji="1" lang="ja-JP" altLang="en-US" dirty="0"/>
          </a:p>
        </p:txBody>
      </p:sp>
      <p:sp>
        <p:nvSpPr>
          <p:cNvPr id="48" name="二等辺三角形 10"/>
          <p:cNvSpPr/>
          <p:nvPr userDrawn="1"/>
        </p:nvSpPr>
        <p:spPr>
          <a:xfrm rot="5400000">
            <a:off x="12579752" y="3085134"/>
            <a:ext cx="899888" cy="6981538"/>
          </a:xfrm>
          <a:custGeom>
            <a:avLst/>
            <a:gdLst/>
            <a:ahLst/>
            <a:cxnLst/>
            <a:rect l="l" t="t" r="r" b="b"/>
            <a:pathLst>
              <a:path w="899888" h="698153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981537"/>
                </a:lnTo>
                <a:close/>
              </a:path>
            </a:pathLst>
          </a:cu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49" name="グループ化 48"/>
          <p:cNvGrpSpPr/>
          <p:nvPr userDrawn="1"/>
        </p:nvGrpSpPr>
        <p:grpSpPr>
          <a:xfrm>
            <a:off x="9653453" y="6236174"/>
            <a:ext cx="6655889" cy="663576"/>
            <a:chOff x="1012371" y="3126253"/>
            <a:chExt cx="6655890" cy="663576"/>
          </a:xfrm>
        </p:grpSpPr>
        <p:cxnSp>
          <p:nvCxnSpPr>
            <p:cNvPr id="50" name="直線コネクタ 49"/>
            <p:cNvCxnSpPr/>
            <p:nvPr/>
          </p:nvCxnSpPr>
          <p:spPr>
            <a:xfrm>
              <a:off x="1012371" y="3126253"/>
              <a:ext cx="6309180"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012371" y="3789828"/>
              <a:ext cx="6309180"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54" name="図 5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5116" y="5714567"/>
            <a:ext cx="482540" cy="1722666"/>
          </a:xfrm>
          <a:prstGeom prst="rect">
            <a:avLst/>
          </a:prstGeom>
        </p:spPr>
      </p:pic>
      <p:sp>
        <p:nvSpPr>
          <p:cNvPr id="55" name="テキスト プレースホルダー 5"/>
          <p:cNvSpPr>
            <a:spLocks noGrp="1"/>
          </p:cNvSpPr>
          <p:nvPr>
            <p:ph type="body" sz="quarter" idx="18" hasCustomPrompt="1"/>
          </p:nvPr>
        </p:nvSpPr>
        <p:spPr>
          <a:xfrm>
            <a:off x="9653452" y="6236176"/>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6" name="テキスト プレースホルダー 5"/>
          <p:cNvSpPr>
            <a:spLocks noGrp="1"/>
          </p:cNvSpPr>
          <p:nvPr>
            <p:ph type="body" sz="quarter" idx="19" hasCustomPrompt="1"/>
          </p:nvPr>
        </p:nvSpPr>
        <p:spPr>
          <a:xfrm>
            <a:off x="9653452" y="7068710"/>
            <a:ext cx="6309179" cy="1727631"/>
          </a:xfrm>
        </p:spPr>
        <p:txBody>
          <a:bodyPr anchor="t">
            <a:normAutofit/>
          </a:bodyPr>
          <a:lstStyle>
            <a:lvl1pPr algn="l">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64359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outVertical)">
                                      <p:cBhvr>
                                        <p:cTn id="12" dur="500"/>
                                        <p:tgtEl>
                                          <p:spTgt spid="33"/>
                                        </p:tgtEl>
                                      </p:cBhvr>
                                    </p:animEffect>
                                  </p:childTnLst>
                                </p:cTn>
                              </p:par>
                              <p:par>
                                <p:cTn id="13" presetID="22" presetClass="entr" presetSubtype="4" fill="hold" nodeType="withEffect">
                                  <p:stCondLst>
                                    <p:cond delay="250"/>
                                  </p:stCondLst>
                                  <p:childTnLst>
                                    <p:set>
                                      <p:cBhvr>
                                        <p:cTn id="14" dur="1" fill="hold">
                                          <p:stCondLst>
                                            <p:cond delay="0"/>
                                          </p:stCondLst>
                                        </p:cTn>
                                        <p:tgtEl>
                                          <p:spTgt spid="37"/>
                                        </p:tgtEl>
                                        <p:attrNameLst>
                                          <p:attrName>style.visibility</p:attrName>
                                        </p:attrNameLst>
                                      </p:cBhvr>
                                      <p:to>
                                        <p:strVal val="visible"/>
                                      </p:to>
                                    </p:set>
                                    <p:animEffect transition="in" filter="wipe(down)">
                                      <p:cBhvr>
                                        <p:cTn id="15" dur="750"/>
                                        <p:tgtEl>
                                          <p:spTgt spid="37"/>
                                        </p:tgtEl>
                                      </p:cBhvr>
                                    </p:animEffect>
                                  </p:childTnLst>
                                </p:cTn>
                              </p:par>
                              <p:par>
                                <p:cTn id="16" presetID="22" presetClass="entr" presetSubtype="1" fill="hold" nodeType="withEffect">
                                  <p:stCondLst>
                                    <p:cond delay="25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750"/>
                                        <p:tgtEl>
                                          <p:spTgt spid="35"/>
                                        </p:tgtEl>
                                      </p:cBhvr>
                                    </p:animEffect>
                                  </p:childTnLst>
                                </p:cTn>
                              </p:par>
                              <p:par>
                                <p:cTn id="19" presetID="22" presetClass="entr" presetSubtype="8" fill="hold" nodeType="withEffect">
                                  <p:stCondLst>
                                    <p:cond delay="250"/>
                                  </p:stCondLst>
                                  <p:childTnLst>
                                    <p:set>
                                      <p:cBhvr>
                                        <p:cTn id="20" dur="1" fill="hold">
                                          <p:stCondLst>
                                            <p:cond delay="0"/>
                                          </p:stCondLst>
                                        </p:cTn>
                                        <p:tgtEl>
                                          <p:spTgt spid="34"/>
                                        </p:tgtEl>
                                        <p:attrNameLst>
                                          <p:attrName>style.visibility</p:attrName>
                                        </p:attrNameLst>
                                      </p:cBhvr>
                                      <p:to>
                                        <p:strVal val="visible"/>
                                      </p:to>
                                    </p:set>
                                    <p:animEffect transition="in" filter="wipe(left)">
                                      <p:cBhvr>
                                        <p:cTn id="21" dur="750"/>
                                        <p:tgtEl>
                                          <p:spTgt spid="34"/>
                                        </p:tgtEl>
                                      </p:cBhvr>
                                    </p:animEffect>
                                  </p:childTnLst>
                                </p:cTn>
                              </p:par>
                              <p:par>
                                <p:cTn id="22" presetID="22" presetClass="entr" presetSubtype="2" fill="hold" nodeType="withEffect">
                                  <p:stCondLst>
                                    <p:cond delay="250"/>
                                  </p:stCondLst>
                                  <p:childTnLst>
                                    <p:set>
                                      <p:cBhvr>
                                        <p:cTn id="23" dur="1" fill="hold">
                                          <p:stCondLst>
                                            <p:cond delay="0"/>
                                          </p:stCondLst>
                                        </p:cTn>
                                        <p:tgtEl>
                                          <p:spTgt spid="36"/>
                                        </p:tgtEl>
                                        <p:attrNameLst>
                                          <p:attrName>style.visibility</p:attrName>
                                        </p:attrNameLst>
                                      </p:cBhvr>
                                      <p:to>
                                        <p:strVal val="visible"/>
                                      </p:to>
                                    </p:set>
                                    <p:animEffect transition="in" filter="wipe(right)">
                                      <p:cBhvr>
                                        <p:cTn id="24" dur="750"/>
                                        <p:tgtEl>
                                          <p:spTgt spid="36"/>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750"/>
                                        <p:tgtEl>
                                          <p:spTgt spid="38"/>
                                        </p:tgtEl>
                                      </p:cBhvr>
                                    </p:animEffect>
                                  </p:childTnLst>
                                </p:cTn>
                              </p:par>
                            </p:childTnLst>
                          </p:cTn>
                        </p:par>
                        <p:par>
                          <p:cTn id="28" fill="hold">
                            <p:stCondLst>
                              <p:cond delay="1500"/>
                            </p:stCondLst>
                            <p:childTnLst>
                              <p:par>
                                <p:cTn id="29" presetID="22" presetClass="entr" presetSubtype="1" fill="hold"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wipe(up)">
                                      <p:cBhvr>
                                        <p:cTn id="31" dur="250"/>
                                        <p:tgtEl>
                                          <p:spTgt spid="45"/>
                                        </p:tgtEl>
                                      </p:cBhvr>
                                    </p:animEffect>
                                  </p:childTnLst>
                                </p:cTn>
                              </p:par>
                              <p:par>
                                <p:cTn id="32" presetID="22" presetClass="entr" presetSubtype="8" fill="hold" grpId="0" nodeType="withEffect">
                                  <p:stCondLst>
                                    <p:cond delay="250"/>
                                  </p:stCondLst>
                                  <p:childTnLst>
                                    <p:set>
                                      <p:cBhvr>
                                        <p:cTn id="33" dur="1" fill="hold">
                                          <p:stCondLst>
                                            <p:cond delay="0"/>
                                          </p:stCondLst>
                                        </p:cTn>
                                        <p:tgtEl>
                                          <p:spTgt spid="39"/>
                                        </p:tgtEl>
                                        <p:attrNameLst>
                                          <p:attrName>style.visibility</p:attrName>
                                        </p:attrNameLst>
                                      </p:cBhvr>
                                      <p:to>
                                        <p:strVal val="visible"/>
                                      </p:to>
                                    </p:set>
                                    <p:animEffect transition="in" filter="wipe(left)">
                                      <p:cBhvr>
                                        <p:cTn id="34" dur="500"/>
                                        <p:tgtEl>
                                          <p:spTgt spid="39"/>
                                        </p:tgtEl>
                                      </p:cBhvr>
                                    </p:animEffect>
                                  </p:childTnLst>
                                </p:cTn>
                              </p:par>
                              <p:par>
                                <p:cTn id="35" presetID="22" presetClass="entr" presetSubtype="8" fill="hold" nodeType="withEffect">
                                  <p:stCondLst>
                                    <p:cond delay="50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500"/>
                                        <p:tgtEl>
                                          <p:spTgt spid="40"/>
                                        </p:tgtEl>
                                      </p:cBhvr>
                                    </p:animEffect>
                                  </p:childTnLst>
                                </p:cTn>
                              </p:par>
                              <p:par>
                                <p:cTn id="38" presetID="2" presetClass="entr" presetSubtype="2" decel="100000" fill="hold" grpId="0" nodeType="withEffect">
                                  <p:stCondLst>
                                    <p:cond delay="500"/>
                                  </p:stCondLst>
                                  <p:childTnLst>
                                    <p:set>
                                      <p:cBhvr>
                                        <p:cTn id="39" dur="1" fill="hold">
                                          <p:stCondLst>
                                            <p:cond delay="0"/>
                                          </p:stCondLst>
                                        </p:cTn>
                                        <p:tgtEl>
                                          <p:spTgt spid="46">
                                            <p:txEl>
                                              <p:pRg st="0" end="0"/>
                                            </p:txEl>
                                          </p:spTgt>
                                        </p:tgtEl>
                                        <p:attrNameLst>
                                          <p:attrName>style.visibility</p:attrName>
                                        </p:attrNameLst>
                                      </p:cBhvr>
                                      <p:to>
                                        <p:strVal val="visible"/>
                                      </p:to>
                                    </p:set>
                                    <p:anim calcmode="lin" valueType="num">
                                      <p:cBhvr additive="base">
                                        <p:cTn id="40" dur="1000" fill="hold"/>
                                        <p:tgtEl>
                                          <p:spTgt spid="46">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46">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1000"/>
                                  </p:stCondLst>
                                  <p:childTnLst>
                                    <p:set>
                                      <p:cBhvr>
                                        <p:cTn id="43" dur="1" fill="hold">
                                          <p:stCondLst>
                                            <p:cond delay="0"/>
                                          </p:stCondLst>
                                        </p:cTn>
                                        <p:tgtEl>
                                          <p:spTgt spid="46">
                                            <p:txEl>
                                              <p:pRg st="0" end="0"/>
                                            </p:txEl>
                                          </p:spTgt>
                                        </p:tgtEl>
                                        <p:attrNameLst>
                                          <p:attrName>style.visibility</p:attrName>
                                        </p:attrNameLst>
                                      </p:cBhvr>
                                      <p:to>
                                        <p:strVal val="visible"/>
                                      </p:to>
                                    </p:set>
                                    <p:animEffect transition="in" filter="fade">
                                      <p:cBhvr>
                                        <p:cTn id="44" dur="500"/>
                                        <p:tgtEl>
                                          <p:spTgt spid="46">
                                            <p:txEl>
                                              <p:pRg st="0" end="0"/>
                                            </p:txEl>
                                          </p:spTgt>
                                        </p:tgtEl>
                                      </p:cBhvr>
                                    </p:animEffect>
                                  </p:childTnLst>
                                </p:cTn>
                              </p:par>
                              <p:par>
                                <p:cTn id="45" presetID="1" presetClass="exit" presetSubtype="0" fill="hold" grpId="2" nodeType="withEffect">
                                  <p:stCondLst>
                                    <p:cond delay="500"/>
                                  </p:stCondLst>
                                  <p:childTnLst>
                                    <p:set>
                                      <p:cBhvr>
                                        <p:cTn id="46" dur="1" fill="hold">
                                          <p:stCondLst>
                                            <p:cond delay="0"/>
                                          </p:stCondLst>
                                        </p:cTn>
                                        <p:tgtEl>
                                          <p:spTgt spid="46">
                                            <p:txEl>
                                              <p:pRg st="0" end="0"/>
                                            </p:txEl>
                                          </p:spTgt>
                                        </p:tgtEl>
                                        <p:attrNameLst>
                                          <p:attrName>style.visibility</p:attrName>
                                        </p:attrNameLst>
                                      </p:cBhvr>
                                      <p:to>
                                        <p:strVal val="hidden"/>
                                      </p:to>
                                    </p:se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7">
                                            <p:txEl>
                                              <p:pRg st="0" end="0"/>
                                            </p:txEl>
                                          </p:spTgt>
                                        </p:tgtEl>
                                        <p:attrNameLst>
                                          <p:attrName>style.visibility</p:attrName>
                                        </p:attrNameLst>
                                      </p:cBhvr>
                                      <p:to>
                                        <p:strVal val="visible"/>
                                      </p:to>
                                    </p:set>
                                    <p:animEffect transition="in" filter="fade">
                                      <p:cBhvr>
                                        <p:cTn id="50" dur="500"/>
                                        <p:tgtEl>
                                          <p:spTgt spid="47">
                                            <p:txEl>
                                              <p:pRg st="0" end="0"/>
                                            </p:txEl>
                                          </p:spTgt>
                                        </p:tgtEl>
                                      </p:cBhvr>
                                    </p:animEffect>
                                  </p:childTnLst>
                                </p:cTn>
                              </p:par>
                            </p:childTnLst>
                          </p:cTn>
                        </p:par>
                        <p:par>
                          <p:cTn id="51" fill="hold">
                            <p:stCondLst>
                              <p:cond delay="3500"/>
                            </p:stCondLst>
                            <p:childTnLst>
                              <p:par>
                                <p:cTn id="52" presetID="22" presetClass="entr" presetSubtype="1"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Effect transition="in" filter="wipe(up)">
                                      <p:cBhvr>
                                        <p:cTn id="54" dur="250"/>
                                        <p:tgtEl>
                                          <p:spTgt spid="54"/>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8"/>
                                        </p:tgtEl>
                                        <p:attrNameLst>
                                          <p:attrName>style.visibility</p:attrName>
                                        </p:attrNameLst>
                                      </p:cBhvr>
                                      <p:to>
                                        <p:strVal val="visible"/>
                                      </p:to>
                                    </p:set>
                                    <p:animEffect transition="in" filter="wipe(left)">
                                      <p:cBhvr>
                                        <p:cTn id="57" dur="500"/>
                                        <p:tgtEl>
                                          <p:spTgt spid="48"/>
                                        </p:tgtEl>
                                      </p:cBhvr>
                                    </p:animEffect>
                                  </p:childTnLst>
                                </p:cTn>
                              </p:par>
                              <p:par>
                                <p:cTn id="58" presetID="22" presetClass="entr" presetSubtype="8" fill="hold" nodeType="withEffect">
                                  <p:stCondLst>
                                    <p:cond delay="500"/>
                                  </p:stCondLst>
                                  <p:childTnLst>
                                    <p:set>
                                      <p:cBhvr>
                                        <p:cTn id="59" dur="1" fill="hold">
                                          <p:stCondLst>
                                            <p:cond delay="0"/>
                                          </p:stCondLst>
                                        </p:cTn>
                                        <p:tgtEl>
                                          <p:spTgt spid="49"/>
                                        </p:tgtEl>
                                        <p:attrNameLst>
                                          <p:attrName>style.visibility</p:attrName>
                                        </p:attrNameLst>
                                      </p:cBhvr>
                                      <p:to>
                                        <p:strVal val="visible"/>
                                      </p:to>
                                    </p:set>
                                    <p:animEffect transition="in" filter="wipe(left)">
                                      <p:cBhvr>
                                        <p:cTn id="60" dur="500"/>
                                        <p:tgtEl>
                                          <p:spTgt spid="49"/>
                                        </p:tgtEl>
                                      </p:cBhvr>
                                    </p:animEffect>
                                  </p:childTnLst>
                                </p:cTn>
                              </p:par>
                              <p:par>
                                <p:cTn id="61" presetID="2" presetClass="entr" presetSubtype="2" decel="100000" fill="hold" grpId="0" nodeType="withEffect">
                                  <p:stCondLst>
                                    <p:cond delay="500"/>
                                  </p:stCondLst>
                                  <p:childTnLst>
                                    <p:set>
                                      <p:cBhvr>
                                        <p:cTn id="62" dur="1" fill="hold">
                                          <p:stCondLst>
                                            <p:cond delay="0"/>
                                          </p:stCondLst>
                                        </p:cTn>
                                        <p:tgtEl>
                                          <p:spTgt spid="55">
                                            <p:txEl>
                                              <p:pRg st="0" end="0"/>
                                            </p:txEl>
                                          </p:spTgt>
                                        </p:tgtEl>
                                        <p:attrNameLst>
                                          <p:attrName>style.visibility</p:attrName>
                                        </p:attrNameLst>
                                      </p:cBhvr>
                                      <p:to>
                                        <p:strVal val="visible"/>
                                      </p:to>
                                    </p:set>
                                    <p:anim calcmode="lin" valueType="num">
                                      <p:cBhvr additive="base">
                                        <p:cTn id="63" dur="1000" fill="hold"/>
                                        <p:tgtEl>
                                          <p:spTgt spid="55">
                                            <p:txEl>
                                              <p:pRg st="0" end="0"/>
                                            </p:txEl>
                                          </p:spTgt>
                                        </p:tgtEl>
                                        <p:attrNameLst>
                                          <p:attrName>ppt_x</p:attrName>
                                        </p:attrNameLst>
                                      </p:cBhvr>
                                      <p:tavLst>
                                        <p:tav tm="0">
                                          <p:val>
                                            <p:strVal val="1+#ppt_w/2"/>
                                          </p:val>
                                        </p:tav>
                                        <p:tav tm="100000">
                                          <p:val>
                                            <p:strVal val="#ppt_x"/>
                                          </p:val>
                                        </p:tav>
                                      </p:tavLst>
                                    </p:anim>
                                    <p:anim calcmode="lin" valueType="num">
                                      <p:cBhvr additive="base">
                                        <p:cTn id="64" dur="1000" fill="hold"/>
                                        <p:tgtEl>
                                          <p:spTgt spid="55">
                                            <p:txEl>
                                              <p:pRg st="0" end="0"/>
                                            </p:txEl>
                                          </p:spTgt>
                                        </p:tgtEl>
                                        <p:attrNameLst>
                                          <p:attrName>ppt_y</p:attrName>
                                        </p:attrNameLst>
                                      </p:cBhvr>
                                      <p:tavLst>
                                        <p:tav tm="0">
                                          <p:val>
                                            <p:strVal val="#ppt_y"/>
                                          </p:val>
                                        </p:tav>
                                        <p:tav tm="100000">
                                          <p:val>
                                            <p:strVal val="#ppt_y"/>
                                          </p:val>
                                        </p:tav>
                                      </p:tavLst>
                                    </p:anim>
                                  </p:childTnLst>
                                </p:cTn>
                              </p:par>
                              <p:par>
                                <p:cTn id="65" presetID="10" presetClass="entr" presetSubtype="0" fill="hold" grpId="1" nodeType="withEffect">
                                  <p:stCondLst>
                                    <p:cond delay="1000"/>
                                  </p:stCondLst>
                                  <p:childTnLst>
                                    <p:set>
                                      <p:cBhvr>
                                        <p:cTn id="66" dur="1" fill="hold">
                                          <p:stCondLst>
                                            <p:cond delay="0"/>
                                          </p:stCondLst>
                                        </p:cTn>
                                        <p:tgtEl>
                                          <p:spTgt spid="55">
                                            <p:txEl>
                                              <p:pRg st="0" end="0"/>
                                            </p:txEl>
                                          </p:spTgt>
                                        </p:tgtEl>
                                        <p:attrNameLst>
                                          <p:attrName>style.visibility</p:attrName>
                                        </p:attrNameLst>
                                      </p:cBhvr>
                                      <p:to>
                                        <p:strVal val="visible"/>
                                      </p:to>
                                    </p:set>
                                    <p:animEffect transition="in" filter="fade">
                                      <p:cBhvr>
                                        <p:cTn id="67" dur="500"/>
                                        <p:tgtEl>
                                          <p:spTgt spid="55">
                                            <p:txEl>
                                              <p:pRg st="0" end="0"/>
                                            </p:txEl>
                                          </p:spTgt>
                                        </p:tgtEl>
                                      </p:cBhvr>
                                    </p:animEffect>
                                  </p:childTnLst>
                                </p:cTn>
                              </p:par>
                              <p:par>
                                <p:cTn id="68" presetID="1" presetClass="exit" presetSubtype="0" fill="hold" grpId="2" nodeType="withEffect">
                                  <p:stCondLst>
                                    <p:cond delay="500"/>
                                  </p:stCondLst>
                                  <p:childTnLst>
                                    <p:set>
                                      <p:cBhvr>
                                        <p:cTn id="69" dur="1" fill="hold">
                                          <p:stCondLst>
                                            <p:cond delay="0"/>
                                          </p:stCondLst>
                                        </p:cTn>
                                        <p:tgtEl>
                                          <p:spTgt spid="55">
                                            <p:txEl>
                                              <p:pRg st="0" end="0"/>
                                            </p:txEl>
                                          </p:spTgt>
                                        </p:tgtEl>
                                        <p:attrNameLst>
                                          <p:attrName>style.visibility</p:attrName>
                                        </p:attrNameLst>
                                      </p:cBhvr>
                                      <p:to>
                                        <p:strVal val="hidden"/>
                                      </p:to>
                                    </p:set>
                                  </p:childTnLst>
                                </p:cTn>
                              </p:par>
                            </p:childTnLst>
                          </p:cTn>
                        </p:par>
                        <p:par>
                          <p:cTn id="70" fill="hold">
                            <p:stCondLst>
                              <p:cond delay="5000"/>
                            </p:stCondLst>
                            <p:childTnLst>
                              <p:par>
                                <p:cTn id="71" presetID="10" presetClass="entr" presetSubtype="0" fill="hold" grpId="0" nodeType="afterEffect">
                                  <p:stCondLst>
                                    <p:cond delay="0"/>
                                  </p:stCondLst>
                                  <p:childTnLst>
                                    <p:set>
                                      <p:cBhvr>
                                        <p:cTn id="72" dur="1" fill="hold">
                                          <p:stCondLst>
                                            <p:cond delay="0"/>
                                          </p:stCondLst>
                                        </p:cTn>
                                        <p:tgtEl>
                                          <p:spTgt spid="56">
                                            <p:txEl>
                                              <p:pRg st="0" end="0"/>
                                            </p:txEl>
                                          </p:spTgt>
                                        </p:tgtEl>
                                        <p:attrNameLst>
                                          <p:attrName>style.visibility</p:attrName>
                                        </p:attrNameLst>
                                      </p:cBhvr>
                                      <p:to>
                                        <p:strVal val="visible"/>
                                      </p:to>
                                    </p:set>
                                    <p:animEffect transition="in" filter="fade">
                                      <p:cBhvr>
                                        <p:cTn id="73" dur="500"/>
                                        <p:tgtEl>
                                          <p:spTgt spid="5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2" presetClass="entr" presetSubtype="1" decel="10000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 calcmode="lin" valueType="num">
                      <p:cBhvr additive="base">
                        <p:cTn dur="500" fill="hold"/>
                        <p:tgtEl>
                          <p:spTgt spid="5"/>
                        </p:tgtEl>
                        <p:attrNameLst>
                          <p:attrName>ppt_x</p:attrName>
                        </p:attrNameLst>
                      </p:cBhvr>
                      <p:tavLst>
                        <p:tav tm="0">
                          <p:val>
                            <p:strVal val="#ppt_x"/>
                          </p:val>
                        </p:tav>
                        <p:tav tm="100000">
                          <p:val>
                            <p:strVal val="#ppt_x"/>
                          </p:val>
                        </p:tav>
                      </p:tavLst>
                    </p:anim>
                    <p:anim calcmode="lin" valueType="num">
                      <p:cBhvr additive="base">
                        <p:cTn dur="500" fill="hold"/>
                        <p:tgtEl>
                          <p:spTgt spid="5"/>
                        </p:tgtEl>
                        <p:attrNameLst>
                          <p:attrName>ppt_y</p:attrName>
                        </p:attrNameLst>
                      </p:cBhvr>
                      <p:tavLst>
                        <p:tav tm="0">
                          <p:val>
                            <p:strVal val="0-#ppt_h/2"/>
                          </p:val>
                        </p:tav>
                        <p:tav tm="100000">
                          <p:val>
                            <p:strVal val="#ppt_y"/>
                          </p:val>
                        </p:tav>
                      </p:tavLst>
                    </p:anim>
                  </p:childTnLst>
                </p:cTn>
              </p:par>
            </p:tnLst>
          </p:tmpl>
        </p:tmplLst>
      </p:bldP>
      <p:bldP spid="33" grpId="0" animBg="1"/>
      <p:bldP spid="38" grpId="0"/>
      <p:bldP spid="39" grpId="0" animBg="1"/>
      <p:bldP spid="46" grpId="0" build="p">
        <p:tmplLst>
          <p:tmpl lvl="1">
            <p:tnLst>
              <p:par>
                <p:cTn presetID="2" presetClass="entr" presetSubtype="2" decel="100000" fill="hold" nodeType="withEffect">
                  <p:stCondLst>
                    <p:cond delay="50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1000" fill="hold"/>
                        <p:tgtEl>
                          <p:spTgt spid="46"/>
                        </p:tgtEl>
                        <p:attrNameLst>
                          <p:attrName>ppt_x</p:attrName>
                        </p:attrNameLst>
                      </p:cBhvr>
                      <p:tavLst>
                        <p:tav tm="0">
                          <p:val>
                            <p:strVal val="1+#ppt_w/2"/>
                          </p:val>
                        </p:tav>
                        <p:tav tm="100000">
                          <p:val>
                            <p:strVal val="#ppt_x"/>
                          </p:val>
                        </p:tav>
                      </p:tavLst>
                    </p:anim>
                    <p:anim calcmode="lin" valueType="num">
                      <p:cBhvr additive="base">
                        <p:cTn dur="1000" fill="hold"/>
                        <p:tgtEl>
                          <p:spTgt spid="46"/>
                        </p:tgtEl>
                        <p:attrNameLst>
                          <p:attrName>ppt_y</p:attrName>
                        </p:attrNameLst>
                      </p:cBhvr>
                      <p:tavLst>
                        <p:tav tm="0">
                          <p:val>
                            <p:strVal val="#ppt_y"/>
                          </p:val>
                        </p:tav>
                        <p:tav tm="100000">
                          <p:val>
                            <p:strVal val="#ppt_y"/>
                          </p:val>
                        </p:tav>
                      </p:tavLst>
                    </p:anim>
                  </p:childTnLst>
                </p:cTn>
              </p:par>
            </p:tnLst>
          </p:tmpl>
        </p:tmplLst>
      </p:bldP>
      <p:bldP spid="46" grpId="1" build="p">
        <p:tmplLst>
          <p:tmpl lvl="1">
            <p:tnLst>
              <p:par>
                <p:cTn presetID="10" presetClass="entr" presetSubtype="0" fill="hold" nodeType="withEffect">
                  <p:stCondLst>
                    <p:cond delay="1000"/>
                  </p:stCondLst>
                  <p:childTnLst>
                    <p:set>
                      <p:cBhvr>
                        <p:cTn dur="1" fill="hold">
                          <p:stCondLst>
                            <p:cond delay="0"/>
                          </p:stCondLst>
                        </p:cTn>
                        <p:tgtEl>
                          <p:spTgt spid="46"/>
                        </p:tgtEl>
                        <p:attrNameLst>
                          <p:attrName>style.visibility</p:attrName>
                        </p:attrNameLst>
                      </p:cBhvr>
                      <p:to>
                        <p:strVal val="visible"/>
                      </p:to>
                    </p:set>
                    <p:animEffect transition="in" filter="fade">
                      <p:cBhvr>
                        <p:cTn dur="500"/>
                        <p:tgtEl>
                          <p:spTgt spid="46"/>
                        </p:tgtEl>
                      </p:cBhvr>
                    </p:animEffect>
                  </p:childTnLst>
                </p:cTn>
              </p:par>
            </p:tnLst>
          </p:tmpl>
        </p:tmplLst>
      </p:bldP>
      <p:bldP spid="46" grpId="2" build="p">
        <p:tmplLst>
          <p:tmpl lvl="1">
            <p:tnLst>
              <p:par>
                <p:cTn presetID="1" presetClass="exit" presetSubtype="0" fill="hold" nodeType="withEffect">
                  <p:stCondLst>
                    <p:cond delay="500"/>
                  </p:stCondLst>
                  <p:childTnLst>
                    <p:set>
                      <p:cBhvr>
                        <p:cTn dur="1" fill="hold">
                          <p:stCondLst>
                            <p:cond delay="0"/>
                          </p:stCondLst>
                        </p:cTn>
                        <p:tgtEl>
                          <p:spTgt spid="46"/>
                        </p:tgtEl>
                        <p:attrNameLst>
                          <p:attrName>style.visibility</p:attrName>
                        </p:attrNameLst>
                      </p:cBhvr>
                      <p:to>
                        <p:strVal val="hidden"/>
                      </p:to>
                    </p:set>
                  </p:childTnLst>
                </p:cTn>
              </p:par>
            </p:tnLst>
          </p:tmpl>
        </p:tmplLst>
      </p:bldP>
      <p:bldP spid="47" grpId="0" build="p">
        <p:tmplLst>
          <p:tmpl lvl="1">
            <p:tnLst>
              <p:par>
                <p:cTn presetID="10" presetClass="entr" presetSubtype="0" fill="hold" nodeType="afterEffect">
                  <p:stCondLst>
                    <p:cond delay="0"/>
                  </p:stCondLst>
                  <p:childTnLst>
                    <p:set>
                      <p:cBhvr>
                        <p:cTn dur="1" fill="hold">
                          <p:stCondLst>
                            <p:cond delay="0"/>
                          </p:stCondLst>
                        </p:cTn>
                        <p:tgtEl>
                          <p:spTgt spid="47"/>
                        </p:tgtEl>
                        <p:attrNameLst>
                          <p:attrName>style.visibility</p:attrName>
                        </p:attrNameLst>
                      </p:cBhvr>
                      <p:to>
                        <p:strVal val="visible"/>
                      </p:to>
                    </p:set>
                    <p:animEffect transition="in" filter="fade">
                      <p:cBhvr>
                        <p:cTn dur="500"/>
                        <p:tgtEl>
                          <p:spTgt spid="47"/>
                        </p:tgtEl>
                      </p:cBhvr>
                    </p:animEffect>
                  </p:childTnLst>
                </p:cTn>
              </p:par>
            </p:tnLst>
          </p:tmpl>
        </p:tmplLst>
      </p:bldP>
      <p:bldP spid="48" grpId="0" animBg="1"/>
      <p:bldP spid="55" grpId="0" build="p">
        <p:tmplLst>
          <p:tmpl lvl="1">
            <p:tnLst>
              <p:par>
                <p:cTn presetID="2" presetClass="entr" presetSubtype="2" decel="100000" fill="hold" nodeType="withEffect">
                  <p:stCondLst>
                    <p:cond delay="500"/>
                  </p:stCondLst>
                  <p:childTnLst>
                    <p:set>
                      <p:cBhvr>
                        <p:cTn dur="1" fill="hold">
                          <p:stCondLst>
                            <p:cond delay="0"/>
                          </p:stCondLst>
                        </p:cTn>
                        <p:tgtEl>
                          <p:spTgt spid="55"/>
                        </p:tgtEl>
                        <p:attrNameLst>
                          <p:attrName>style.visibility</p:attrName>
                        </p:attrNameLst>
                      </p:cBhvr>
                      <p:to>
                        <p:strVal val="visible"/>
                      </p:to>
                    </p:set>
                    <p:anim calcmode="lin" valueType="num">
                      <p:cBhvr additive="base">
                        <p:cTn dur="1000" fill="hold"/>
                        <p:tgtEl>
                          <p:spTgt spid="55"/>
                        </p:tgtEl>
                        <p:attrNameLst>
                          <p:attrName>ppt_x</p:attrName>
                        </p:attrNameLst>
                      </p:cBhvr>
                      <p:tavLst>
                        <p:tav tm="0">
                          <p:val>
                            <p:strVal val="1+#ppt_w/2"/>
                          </p:val>
                        </p:tav>
                        <p:tav tm="100000">
                          <p:val>
                            <p:strVal val="#ppt_x"/>
                          </p:val>
                        </p:tav>
                      </p:tavLst>
                    </p:anim>
                    <p:anim calcmode="lin" valueType="num">
                      <p:cBhvr additive="base">
                        <p:cTn dur="1000" fill="hold"/>
                        <p:tgtEl>
                          <p:spTgt spid="55"/>
                        </p:tgtEl>
                        <p:attrNameLst>
                          <p:attrName>ppt_y</p:attrName>
                        </p:attrNameLst>
                      </p:cBhvr>
                      <p:tavLst>
                        <p:tav tm="0">
                          <p:val>
                            <p:strVal val="#ppt_y"/>
                          </p:val>
                        </p:tav>
                        <p:tav tm="100000">
                          <p:val>
                            <p:strVal val="#ppt_y"/>
                          </p:val>
                        </p:tav>
                      </p:tavLst>
                    </p:anim>
                  </p:childTnLst>
                </p:cTn>
              </p:par>
            </p:tnLst>
          </p:tmpl>
        </p:tmplLst>
      </p:bldP>
      <p:bldP spid="55" grpId="1" build="p">
        <p:tmplLst>
          <p:tmpl lvl="1">
            <p:tnLst>
              <p:par>
                <p:cTn presetID="10" presetClass="entr" presetSubtype="0" fill="hold" nodeType="withEffect">
                  <p:stCondLst>
                    <p:cond delay="1000"/>
                  </p:stCondLst>
                  <p:childTnLst>
                    <p:set>
                      <p:cBhvr>
                        <p:cTn dur="1" fill="hold">
                          <p:stCondLst>
                            <p:cond delay="0"/>
                          </p:stCondLst>
                        </p:cTn>
                        <p:tgtEl>
                          <p:spTgt spid="55"/>
                        </p:tgtEl>
                        <p:attrNameLst>
                          <p:attrName>style.visibility</p:attrName>
                        </p:attrNameLst>
                      </p:cBhvr>
                      <p:to>
                        <p:strVal val="visible"/>
                      </p:to>
                    </p:set>
                    <p:animEffect transition="in" filter="fade">
                      <p:cBhvr>
                        <p:cTn dur="500"/>
                        <p:tgtEl>
                          <p:spTgt spid="55"/>
                        </p:tgtEl>
                      </p:cBhvr>
                    </p:animEffect>
                  </p:childTnLst>
                </p:cTn>
              </p:par>
            </p:tnLst>
          </p:tmpl>
        </p:tmplLst>
      </p:bldP>
      <p:bldP spid="55" grpId="2" build="p">
        <p:tmplLst>
          <p:tmpl lvl="1">
            <p:tnLst>
              <p:par>
                <p:cTn presetID="1" presetClass="exit" presetSubtype="0" fill="hold" nodeType="withEffect">
                  <p:stCondLst>
                    <p:cond delay="500"/>
                  </p:stCondLst>
                  <p:childTnLst>
                    <p:set>
                      <p:cBhvr>
                        <p:cTn dur="1" fill="hold">
                          <p:stCondLst>
                            <p:cond delay="0"/>
                          </p:stCondLst>
                        </p:cTn>
                        <p:tgtEl>
                          <p:spTgt spid="55"/>
                        </p:tgtEl>
                        <p:attrNameLst>
                          <p:attrName>style.visibility</p:attrName>
                        </p:attrNameLst>
                      </p:cBhvr>
                      <p:to>
                        <p:strVal val="hidden"/>
                      </p:to>
                    </p:set>
                  </p:childTnLst>
                </p:cTn>
              </p:par>
            </p:tnLst>
          </p:tmpl>
        </p:tmplLst>
      </p:bldP>
      <p:bldP spid="56" grpId="0" build="p">
        <p:tmplLst>
          <p:tmpl lvl="1">
            <p:tnLst>
              <p:par>
                <p:cTn presetID="10" presetClass="entr" presetSubtype="0"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fade">
                      <p:cBhvr>
                        <p:cTn dur="500"/>
                        <p:tgtEl>
                          <p:spTgt spid="56"/>
                        </p:tgtEl>
                      </p:cBhvr>
                    </p:animEffect>
                  </p:childTnLst>
                </p:cTn>
              </p:par>
            </p:tnLst>
          </p:tmpl>
        </p:tmplLst>
      </p:bldP>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ag List with 3 Items">
    <p:spTree>
      <p:nvGrpSpPr>
        <p:cNvPr id="1" name=""/>
        <p:cNvGrpSpPr/>
        <p:nvPr/>
      </p:nvGrpSpPr>
      <p:grpSpPr>
        <a:xfrm>
          <a:off x="0" y="0"/>
          <a:ext cx="0" cy="0"/>
          <a:chOff x="0" y="0"/>
          <a:chExt cx="0" cy="0"/>
        </a:xfrm>
      </p:grpSpPr>
      <p:sp>
        <p:nvSpPr>
          <p:cNvPr id="4" name="正方形/長方形 3"/>
          <p:cNvSpPr/>
          <p:nvPr userDrawn="1"/>
        </p:nvSpPr>
        <p:spPr>
          <a:xfrm>
            <a:off x="-29028" y="-29028"/>
            <a:ext cx="8128001" cy="10368000"/>
          </a:xfrm>
          <a:prstGeom prst="rect">
            <a:avLst/>
          </a:prstGeom>
          <a:blipFill dpi="0" rotWithShape="0">
            <a:blip r:embed="rId2"/>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5" name="直線コネクタ 4"/>
          <p:cNvCxnSpPr/>
          <p:nvPr userDrawn="1"/>
        </p:nvCxnSpPr>
        <p:spPr>
          <a:xfrm>
            <a:off x="7945343" y="0"/>
            <a:ext cx="0" cy="1028700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1" name="図プレースホルダー 40"/>
          <p:cNvSpPr>
            <a:spLocks noGrp="1"/>
          </p:cNvSpPr>
          <p:nvPr>
            <p:ph type="pic" sz="quarter" idx="29" hasCustomPrompt="1"/>
          </p:nvPr>
        </p:nvSpPr>
        <p:spPr>
          <a:xfrm>
            <a:off x="0" y="-28573"/>
            <a:ext cx="7835704" cy="10367963"/>
          </a:xfrm>
          <a:effectLst>
            <a:innerShdw blurRad="63500" dist="50800">
              <a:prstClr val="black">
                <a:alpha val="50000"/>
              </a:prstClr>
            </a:innerShdw>
          </a:effectLst>
        </p:spPr>
        <p:txBody>
          <a:bodyPr>
            <a:normAutofit/>
          </a:bodyPr>
          <a:lstStyle>
            <a:lvl1pPr>
              <a:defRPr sz="2000"/>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3" name="テキスト プレースホルダー 5"/>
          <p:cNvSpPr>
            <a:spLocks noGrp="1"/>
          </p:cNvSpPr>
          <p:nvPr>
            <p:ph type="body" sz="quarter" idx="15" hasCustomPrompt="1"/>
          </p:nvPr>
        </p:nvSpPr>
        <p:spPr>
          <a:xfrm>
            <a:off x="8388034" y="1652594"/>
            <a:ext cx="8129223"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16" name="テキスト プレースホルダー 15"/>
          <p:cNvSpPr>
            <a:spLocks noGrp="1"/>
          </p:cNvSpPr>
          <p:nvPr>
            <p:ph type="body" sz="quarter" idx="22" hasCustomPrompt="1"/>
          </p:nvPr>
        </p:nvSpPr>
        <p:spPr>
          <a:xfrm>
            <a:off x="6222435" y="3312937"/>
            <a:ext cx="2002458" cy="985544"/>
          </a:xfrm>
          <a:blipFill>
            <a:blip r:embed="rId3"/>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14" name="テキスト プレースホルダー 5"/>
          <p:cNvSpPr>
            <a:spLocks noGrp="1"/>
          </p:cNvSpPr>
          <p:nvPr userDrawn="1">
            <p:ph type="body" sz="quarter" idx="21" hasCustomPrompt="1"/>
          </p:nvPr>
        </p:nvSpPr>
        <p:spPr>
          <a:xfrm>
            <a:off x="6598872" y="3530573"/>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27" name="テキスト プレースホルダー 15"/>
          <p:cNvSpPr>
            <a:spLocks noGrp="1"/>
          </p:cNvSpPr>
          <p:nvPr>
            <p:ph type="body" sz="quarter" idx="23" hasCustomPrompt="1"/>
          </p:nvPr>
        </p:nvSpPr>
        <p:spPr>
          <a:xfrm>
            <a:off x="6222435" y="5099072"/>
            <a:ext cx="2002458" cy="985544"/>
          </a:xfrm>
          <a:blipFill>
            <a:blip r:embed="rId4"/>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28" name="テキスト プレースホルダー 5"/>
          <p:cNvSpPr>
            <a:spLocks noGrp="1"/>
          </p:cNvSpPr>
          <p:nvPr>
            <p:ph type="body" sz="quarter" idx="24" hasCustomPrompt="1"/>
          </p:nvPr>
        </p:nvSpPr>
        <p:spPr>
          <a:xfrm>
            <a:off x="6624663" y="5316710"/>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29" name="テキスト プレースホルダー 15"/>
          <p:cNvSpPr>
            <a:spLocks noGrp="1"/>
          </p:cNvSpPr>
          <p:nvPr>
            <p:ph type="body" sz="quarter" idx="25" hasCustomPrompt="1"/>
          </p:nvPr>
        </p:nvSpPr>
        <p:spPr>
          <a:xfrm>
            <a:off x="6222435" y="6885211"/>
            <a:ext cx="2002458" cy="985544"/>
          </a:xfrm>
          <a:blipFill>
            <a:blip r:embed="rId3"/>
            <a:stretch>
              <a:fillRect/>
            </a:stretch>
          </a:blipFill>
          <a:effectLst>
            <a:outerShdw blurRad="50800" dist="38100" dir="2700000" algn="tl" rotWithShape="0">
              <a:prstClr val="black">
                <a:alpha val="40000"/>
              </a:prstClr>
            </a:outerShdw>
          </a:effectLst>
        </p:spPr>
        <p:txBody>
          <a:bodyPr/>
          <a:lstStyle>
            <a:lvl1pPr>
              <a:defRPr baseline="0"/>
            </a:lvl1pPr>
          </a:lstStyle>
          <a:p>
            <a:pPr lvl="0"/>
            <a:r>
              <a:rPr kumimoji="1" lang="en-US" altLang="ja-JP" dirty="0"/>
              <a:t> </a:t>
            </a:r>
            <a:endParaRPr kumimoji="1" lang="ja-JP" altLang="en-US" dirty="0"/>
          </a:p>
        </p:txBody>
      </p:sp>
      <p:sp>
        <p:nvSpPr>
          <p:cNvPr id="30" name="テキスト プレースホルダー 5"/>
          <p:cNvSpPr>
            <a:spLocks noGrp="1"/>
          </p:cNvSpPr>
          <p:nvPr>
            <p:ph type="body" sz="quarter" idx="26" hasCustomPrompt="1"/>
          </p:nvPr>
        </p:nvSpPr>
        <p:spPr>
          <a:xfrm>
            <a:off x="6624663" y="7102847"/>
            <a:ext cx="1512389" cy="663575"/>
          </a:xfrm>
          <a:prstGeom prst="rect">
            <a:avLst/>
          </a:prstGeom>
        </p:spPr>
        <p:txBody>
          <a:bodyPr anchor="ctr">
            <a:noAutofit/>
          </a:bodyPr>
          <a:lstStyle>
            <a:lvl1pPr algn="ctr">
              <a:lnSpc>
                <a:spcPct val="100000"/>
              </a:lnSpc>
              <a:spcBef>
                <a:spcPts val="0"/>
              </a:spcBef>
              <a:defRPr sz="3600" i="0" baseline="0">
                <a:solidFill>
                  <a:schemeClr val="bg1"/>
                </a:solidFill>
                <a:effectLst>
                  <a:innerShdw blurRad="63500" dist="38100" dir="18900000">
                    <a:prstClr val="black">
                      <a:alpha val="50000"/>
                    </a:prstClr>
                  </a:innerShdw>
                </a:effectLst>
                <a:latin typeface="+mj-lt"/>
              </a:defRPr>
            </a:lvl1pPr>
          </a:lstStyle>
          <a:p>
            <a:pPr lvl="0"/>
            <a:r>
              <a:rPr kumimoji="1" lang="en-US" altLang="ja-JP" dirty="0"/>
              <a:t>WORD</a:t>
            </a:r>
            <a:endParaRPr kumimoji="1" lang="ja-JP" altLang="en-US" dirty="0"/>
          </a:p>
        </p:txBody>
      </p:sp>
      <p:sp>
        <p:nvSpPr>
          <p:cNvPr id="33" name="テキスト プレースホルダー 21"/>
          <p:cNvSpPr>
            <a:spLocks noGrp="1"/>
          </p:cNvSpPr>
          <p:nvPr>
            <p:ph type="body" sz="quarter" idx="10" hasCustomPrompt="1"/>
          </p:nvPr>
        </p:nvSpPr>
        <p:spPr>
          <a:xfrm>
            <a:off x="8363582" y="3446578"/>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900" baseline="0">
                <a:solidFill>
                  <a:schemeClr val="accent2">
                    <a:lumMod val="75000"/>
                  </a:schemeClr>
                </a:solidFill>
                <a:latin typeface="Bebas Neue Regular" panose="00000500000000000000" pitchFamily="2" charset="0"/>
              </a:defRPr>
            </a:lvl1pPr>
          </a:lstStyle>
          <a:p>
            <a:pPr lvl="0"/>
            <a:r>
              <a:rPr kumimoji="1" lang="en-US" altLang="ja-JP" dirty="0"/>
              <a:t>HEADING GOES HERE</a:t>
            </a:r>
          </a:p>
        </p:txBody>
      </p:sp>
      <p:grpSp>
        <p:nvGrpSpPr>
          <p:cNvPr id="34" name="グループ化 33"/>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35" name="涙形 34"/>
            <p:cNvSpPr/>
            <p:nvPr/>
          </p:nvSpPr>
          <p:spPr>
            <a:xfrm>
              <a:off x="7418859" y="2569953"/>
              <a:ext cx="934639" cy="934639"/>
            </a:xfrm>
            <a:prstGeom prst="teardrop">
              <a:avLst/>
            </a:prstGeom>
            <a:blipFill dpi="0" rotWithShape="1">
              <a:blip r:embed="rId5"/>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涙形 3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42" name="テキスト プレースホルダー 5"/>
          <p:cNvSpPr>
            <a:spLocks noGrp="1"/>
          </p:cNvSpPr>
          <p:nvPr>
            <p:ph type="body" sz="quarter" idx="12" hasCustomPrompt="1"/>
          </p:nvPr>
        </p:nvSpPr>
        <p:spPr>
          <a:xfrm>
            <a:off x="8363583" y="4077614"/>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43" name="テキスト プレースホルダー 21"/>
          <p:cNvSpPr>
            <a:spLocks noGrp="1"/>
          </p:cNvSpPr>
          <p:nvPr>
            <p:ph type="body" sz="quarter" idx="30" hasCustomPrompt="1"/>
          </p:nvPr>
        </p:nvSpPr>
        <p:spPr>
          <a:xfrm>
            <a:off x="8363582" y="5232395"/>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900" baseline="0">
                <a:solidFill>
                  <a:schemeClr val="accent2">
                    <a:lumMod val="75000"/>
                  </a:schemeClr>
                </a:solidFill>
                <a:latin typeface="Bebas Neue Regular" panose="00000500000000000000" pitchFamily="2" charset="0"/>
              </a:defRPr>
            </a:lvl1pPr>
          </a:lstStyle>
          <a:p>
            <a:pPr lvl="0"/>
            <a:r>
              <a:rPr kumimoji="1" lang="en-US" altLang="ja-JP" dirty="0"/>
              <a:t>HEADING GOES HERE</a:t>
            </a:r>
          </a:p>
        </p:txBody>
      </p:sp>
      <p:sp>
        <p:nvSpPr>
          <p:cNvPr id="44" name="テキスト プレースホルダー 5"/>
          <p:cNvSpPr>
            <a:spLocks noGrp="1"/>
          </p:cNvSpPr>
          <p:nvPr>
            <p:ph type="body" sz="quarter" idx="31" hasCustomPrompt="1"/>
          </p:nvPr>
        </p:nvSpPr>
        <p:spPr>
          <a:xfrm>
            <a:off x="8363583" y="5863431"/>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45" name="テキスト プレースホルダー 21"/>
          <p:cNvSpPr>
            <a:spLocks noGrp="1"/>
          </p:cNvSpPr>
          <p:nvPr>
            <p:ph type="body" sz="quarter" idx="32" hasCustomPrompt="1"/>
          </p:nvPr>
        </p:nvSpPr>
        <p:spPr>
          <a:xfrm>
            <a:off x="8363582" y="7018214"/>
            <a:ext cx="9060525" cy="759653"/>
          </a:xfrm>
        </p:spPr>
        <p:txBody>
          <a:bodyPr anchor="ctr">
            <a:noAutofit/>
          </a:bodyPr>
          <a:lstStyle>
            <a:lvl1pPr marL="0" marR="0" indent="0" algn="l" defTabSz="1632906" rtl="0" eaLnBrk="1" fontAlgn="auto" latinLnBrk="0" hangingPunct="1">
              <a:lnSpc>
                <a:spcPct val="100000"/>
              </a:lnSpc>
              <a:spcBef>
                <a:spcPts val="0"/>
              </a:spcBef>
              <a:spcAft>
                <a:spcPts val="0"/>
              </a:spcAft>
              <a:buClrTx/>
              <a:buSzTx/>
              <a:buFontTx/>
              <a:buNone/>
              <a:tabLst/>
              <a:defRPr sz="3900" baseline="0">
                <a:solidFill>
                  <a:schemeClr val="accent2">
                    <a:lumMod val="75000"/>
                  </a:schemeClr>
                </a:solidFill>
                <a:latin typeface="Bebas Neue Regular" panose="00000500000000000000" pitchFamily="2" charset="0"/>
              </a:defRPr>
            </a:lvl1pPr>
          </a:lstStyle>
          <a:p>
            <a:pPr lvl="0"/>
            <a:r>
              <a:rPr kumimoji="1" lang="en-US" altLang="ja-JP" dirty="0"/>
              <a:t>HEADING GOES HERE</a:t>
            </a:r>
          </a:p>
        </p:txBody>
      </p:sp>
      <p:sp>
        <p:nvSpPr>
          <p:cNvPr id="46" name="テキスト プレースホルダー 5"/>
          <p:cNvSpPr>
            <a:spLocks noGrp="1"/>
          </p:cNvSpPr>
          <p:nvPr>
            <p:ph type="body" sz="quarter" idx="33" hasCustomPrompt="1"/>
          </p:nvPr>
        </p:nvSpPr>
        <p:spPr>
          <a:xfrm>
            <a:off x="8363583" y="7649248"/>
            <a:ext cx="9046460" cy="1073502"/>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939829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1" decel="100000"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up)">
                                      <p:cBhvr>
                                        <p:cTn id="25" dur="500"/>
                                        <p:tgtEl>
                                          <p:spTgt spid="41"/>
                                        </p:tgtEl>
                                      </p:cBhvr>
                                    </p:animEffect>
                                  </p:childTnLst>
                                </p:cTn>
                              </p:par>
                              <p:par>
                                <p:cTn id="26" presetID="22" presetClass="entr" presetSubtype="4"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right)">
                                      <p:cBhvr>
                                        <p:cTn id="32" dur="500"/>
                                        <p:tgtEl>
                                          <p:spTgt spid="16"/>
                                        </p:tgtEl>
                                      </p:cBhvr>
                                    </p:animEffect>
                                  </p:childTnLst>
                                </p:cTn>
                              </p:par>
                              <p:par>
                                <p:cTn id="33" presetID="22" presetClass="entr" presetSubtype="2"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right)">
                                      <p:cBhvr>
                                        <p:cTn id="35" dur="500"/>
                                        <p:tgtEl>
                                          <p:spTgt spid="14"/>
                                        </p:tgtEl>
                                      </p:cBhvr>
                                    </p:animEffect>
                                  </p:childTnLst>
                                </p:cTn>
                              </p:par>
                            </p:childTnLst>
                          </p:cTn>
                        </p:par>
                        <p:par>
                          <p:cTn id="36" fill="hold">
                            <p:stCondLst>
                              <p:cond delay="2500"/>
                            </p:stCondLst>
                            <p:childTnLst>
                              <p:par>
                                <p:cTn id="37" presetID="2" presetClass="entr" presetSubtype="2" decel="100000" fill="hold" grpId="0" nodeType="afterEffect">
                                  <p:stCondLst>
                                    <p:cond delay="0"/>
                                  </p:stCondLst>
                                  <p:iterate type="wd">
                                    <p:tmPct val="10000"/>
                                  </p:iterate>
                                  <p:childTnLst>
                                    <p:set>
                                      <p:cBhvr>
                                        <p:cTn id="38" dur="1" fill="hold">
                                          <p:stCondLst>
                                            <p:cond delay="0"/>
                                          </p:stCondLst>
                                        </p:cTn>
                                        <p:tgtEl>
                                          <p:spTgt spid="33">
                                            <p:txEl>
                                              <p:pRg st="0" end="0"/>
                                            </p:txEl>
                                          </p:spTgt>
                                        </p:tgtEl>
                                        <p:attrNameLst>
                                          <p:attrName>style.visibility</p:attrName>
                                        </p:attrNameLst>
                                      </p:cBhvr>
                                      <p:to>
                                        <p:strVal val="visible"/>
                                      </p:to>
                                    </p:set>
                                    <p:anim calcmode="lin" valueType="num">
                                      <p:cBhvr additive="base">
                                        <p:cTn id="39" dur="500" fill="hold"/>
                                        <p:tgtEl>
                                          <p:spTgt spid="33">
                                            <p:txEl>
                                              <p:pRg st="0" end="0"/>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3">
                                            <p:txEl>
                                              <p:pRg st="0" end="0"/>
                                            </p:txEl>
                                          </p:spTgt>
                                        </p:tgtEl>
                                        <p:attrNameLst>
                                          <p:attrName>ppt_y</p:attrName>
                                        </p:attrNameLst>
                                      </p:cBhvr>
                                      <p:tavLst>
                                        <p:tav tm="0">
                                          <p:val>
                                            <p:strVal val="#ppt_y"/>
                                          </p:val>
                                        </p:tav>
                                        <p:tav tm="100000">
                                          <p:val>
                                            <p:strVal val="#ppt_y"/>
                                          </p:val>
                                        </p:tav>
                                      </p:tavLst>
                                    </p:anim>
                                  </p:childTnLst>
                                </p:cTn>
                              </p:par>
                            </p:childTnLst>
                          </p:cTn>
                        </p:par>
                        <p:par>
                          <p:cTn id="41" fill="hold">
                            <p:stCondLst>
                              <p:cond delay="3100"/>
                            </p:stCondLst>
                            <p:childTnLst>
                              <p:par>
                                <p:cTn id="42" presetID="22" presetClass="entr" presetSubtype="8" fill="hold" grpId="0" nodeType="afterEffect">
                                  <p:stCondLst>
                                    <p:cond delay="0"/>
                                  </p:stCondLst>
                                  <p:childTnLst>
                                    <p:set>
                                      <p:cBhvr>
                                        <p:cTn id="43" dur="1" fill="hold">
                                          <p:stCondLst>
                                            <p:cond delay="0"/>
                                          </p:stCondLst>
                                        </p:cTn>
                                        <p:tgtEl>
                                          <p:spTgt spid="42">
                                            <p:txEl>
                                              <p:pRg st="0" end="0"/>
                                            </p:txEl>
                                          </p:spTgt>
                                        </p:tgtEl>
                                        <p:attrNameLst>
                                          <p:attrName>style.visibility</p:attrName>
                                        </p:attrNameLst>
                                      </p:cBhvr>
                                      <p:to>
                                        <p:strVal val="visible"/>
                                      </p:to>
                                    </p:set>
                                    <p:animEffect transition="in" filter="wipe(left)">
                                      <p:cBhvr>
                                        <p:cTn id="44" dur="500"/>
                                        <p:tgtEl>
                                          <p:spTgt spid="42">
                                            <p:txEl>
                                              <p:pRg st="0" end="0"/>
                                            </p:txEl>
                                          </p:spTgt>
                                        </p:tgtEl>
                                      </p:cBhvr>
                                    </p:animEffect>
                                  </p:childTnLst>
                                </p:cTn>
                              </p:par>
                            </p:childTnLst>
                          </p:cTn>
                        </p:par>
                        <p:par>
                          <p:cTn id="45" fill="hold">
                            <p:stCondLst>
                              <p:cond delay="3600"/>
                            </p:stCondLst>
                            <p:childTnLst>
                              <p:par>
                                <p:cTn id="46" presetID="22" presetClass="entr" presetSubtype="2" fill="hold" grpId="0" nodeType="after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right)">
                                      <p:cBhvr>
                                        <p:cTn id="48" dur="500"/>
                                        <p:tgtEl>
                                          <p:spTgt spid="2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right)">
                                      <p:cBhvr>
                                        <p:cTn id="51" dur="500"/>
                                        <p:tgtEl>
                                          <p:spTgt spid="28"/>
                                        </p:tgtEl>
                                      </p:cBhvr>
                                    </p:animEffect>
                                  </p:childTnLst>
                                </p:cTn>
                              </p:par>
                            </p:childTnLst>
                          </p:cTn>
                        </p:par>
                        <p:par>
                          <p:cTn id="52" fill="hold">
                            <p:stCondLst>
                              <p:cond delay="4100"/>
                            </p:stCondLst>
                            <p:childTnLst>
                              <p:par>
                                <p:cTn id="53" presetID="2" presetClass="entr" presetSubtype="2" decel="100000" fill="hold" grpId="0" nodeType="afterEffect">
                                  <p:stCondLst>
                                    <p:cond delay="0"/>
                                  </p:stCondLst>
                                  <p:iterate type="wd">
                                    <p:tmPct val="10000"/>
                                  </p:iterate>
                                  <p:childTnLst>
                                    <p:set>
                                      <p:cBhvr>
                                        <p:cTn id="54" dur="1" fill="hold">
                                          <p:stCondLst>
                                            <p:cond delay="0"/>
                                          </p:stCondLst>
                                        </p:cTn>
                                        <p:tgtEl>
                                          <p:spTgt spid="43">
                                            <p:txEl>
                                              <p:pRg st="0" end="0"/>
                                            </p:txEl>
                                          </p:spTgt>
                                        </p:tgtEl>
                                        <p:attrNameLst>
                                          <p:attrName>style.visibility</p:attrName>
                                        </p:attrNameLst>
                                      </p:cBhvr>
                                      <p:to>
                                        <p:strVal val="visible"/>
                                      </p:to>
                                    </p:set>
                                    <p:anim calcmode="lin" valueType="num">
                                      <p:cBhvr additive="base">
                                        <p:cTn id="55" dur="500" fill="hold"/>
                                        <p:tgtEl>
                                          <p:spTgt spid="43">
                                            <p:txEl>
                                              <p:pRg st="0" end="0"/>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3">
                                            <p:txEl>
                                              <p:pRg st="0" end="0"/>
                                            </p:txEl>
                                          </p:spTgt>
                                        </p:tgtEl>
                                        <p:attrNameLst>
                                          <p:attrName>ppt_y</p:attrName>
                                        </p:attrNameLst>
                                      </p:cBhvr>
                                      <p:tavLst>
                                        <p:tav tm="0">
                                          <p:val>
                                            <p:strVal val="#ppt_y"/>
                                          </p:val>
                                        </p:tav>
                                        <p:tav tm="100000">
                                          <p:val>
                                            <p:strVal val="#ppt_y"/>
                                          </p:val>
                                        </p:tav>
                                      </p:tavLst>
                                    </p:anim>
                                  </p:childTnLst>
                                </p:cTn>
                              </p:par>
                            </p:childTnLst>
                          </p:cTn>
                        </p:par>
                        <p:par>
                          <p:cTn id="57" fill="hold">
                            <p:stCondLst>
                              <p:cond delay="4700"/>
                            </p:stCondLst>
                            <p:childTnLst>
                              <p:par>
                                <p:cTn id="58" presetID="22" presetClass="entr" presetSubtype="8" fill="hold" grpId="0" nodeType="afterEffect">
                                  <p:stCondLst>
                                    <p:cond delay="0"/>
                                  </p:stCondLst>
                                  <p:childTnLst>
                                    <p:set>
                                      <p:cBhvr>
                                        <p:cTn id="59" dur="1" fill="hold">
                                          <p:stCondLst>
                                            <p:cond delay="0"/>
                                          </p:stCondLst>
                                        </p:cTn>
                                        <p:tgtEl>
                                          <p:spTgt spid="44">
                                            <p:txEl>
                                              <p:pRg st="0" end="0"/>
                                            </p:txEl>
                                          </p:spTgt>
                                        </p:tgtEl>
                                        <p:attrNameLst>
                                          <p:attrName>style.visibility</p:attrName>
                                        </p:attrNameLst>
                                      </p:cBhvr>
                                      <p:to>
                                        <p:strVal val="visible"/>
                                      </p:to>
                                    </p:set>
                                    <p:animEffect transition="in" filter="wipe(left)">
                                      <p:cBhvr>
                                        <p:cTn id="60" dur="500"/>
                                        <p:tgtEl>
                                          <p:spTgt spid="44">
                                            <p:txEl>
                                              <p:pRg st="0" end="0"/>
                                            </p:txEl>
                                          </p:spTgt>
                                        </p:tgtEl>
                                      </p:cBhvr>
                                    </p:animEffect>
                                  </p:childTnLst>
                                </p:cTn>
                              </p:par>
                            </p:childTnLst>
                          </p:cTn>
                        </p:par>
                        <p:par>
                          <p:cTn id="61" fill="hold">
                            <p:stCondLst>
                              <p:cond delay="5200"/>
                            </p:stCondLst>
                            <p:childTnLst>
                              <p:par>
                                <p:cTn id="62" presetID="22" presetClass="entr" presetSubtype="2"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right)">
                                      <p:cBhvr>
                                        <p:cTn id="64" dur="500"/>
                                        <p:tgtEl>
                                          <p:spTgt spid="29"/>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ipe(right)">
                                      <p:cBhvr>
                                        <p:cTn id="67" dur="500"/>
                                        <p:tgtEl>
                                          <p:spTgt spid="30"/>
                                        </p:tgtEl>
                                      </p:cBhvr>
                                    </p:animEffect>
                                  </p:childTnLst>
                                </p:cTn>
                              </p:par>
                            </p:childTnLst>
                          </p:cTn>
                        </p:par>
                        <p:par>
                          <p:cTn id="68" fill="hold">
                            <p:stCondLst>
                              <p:cond delay="5700"/>
                            </p:stCondLst>
                            <p:childTnLst>
                              <p:par>
                                <p:cTn id="69" presetID="2" presetClass="entr" presetSubtype="2" decel="100000" fill="hold" grpId="0" nodeType="afterEffect">
                                  <p:stCondLst>
                                    <p:cond delay="0"/>
                                  </p:stCondLst>
                                  <p:iterate type="wd">
                                    <p:tmPct val="10000"/>
                                  </p:iterate>
                                  <p:childTnLst>
                                    <p:set>
                                      <p:cBhvr>
                                        <p:cTn id="70" dur="1" fill="hold">
                                          <p:stCondLst>
                                            <p:cond delay="0"/>
                                          </p:stCondLst>
                                        </p:cTn>
                                        <p:tgtEl>
                                          <p:spTgt spid="45">
                                            <p:txEl>
                                              <p:pRg st="0" end="0"/>
                                            </p:txEl>
                                          </p:spTgt>
                                        </p:tgtEl>
                                        <p:attrNameLst>
                                          <p:attrName>style.visibility</p:attrName>
                                        </p:attrNameLst>
                                      </p:cBhvr>
                                      <p:to>
                                        <p:strVal val="visible"/>
                                      </p:to>
                                    </p:set>
                                    <p:anim calcmode="lin" valueType="num">
                                      <p:cBhvr additive="base">
                                        <p:cTn id="71" dur="500" fill="hold"/>
                                        <p:tgtEl>
                                          <p:spTgt spid="45">
                                            <p:txEl>
                                              <p:pRg st="0" end="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5">
                                            <p:txEl>
                                              <p:pRg st="0" end="0"/>
                                            </p:txEl>
                                          </p:spTgt>
                                        </p:tgtEl>
                                        <p:attrNameLst>
                                          <p:attrName>ppt_y</p:attrName>
                                        </p:attrNameLst>
                                      </p:cBhvr>
                                      <p:tavLst>
                                        <p:tav tm="0">
                                          <p:val>
                                            <p:strVal val="#ppt_y"/>
                                          </p:val>
                                        </p:tav>
                                        <p:tav tm="100000">
                                          <p:val>
                                            <p:strVal val="#ppt_y"/>
                                          </p:val>
                                        </p:tav>
                                      </p:tavLst>
                                    </p:anim>
                                  </p:childTnLst>
                                </p:cTn>
                              </p:par>
                            </p:childTnLst>
                          </p:cTn>
                        </p:par>
                        <p:par>
                          <p:cTn id="73" fill="hold">
                            <p:stCondLst>
                              <p:cond delay="6300"/>
                            </p:stCondLst>
                            <p:childTnLst>
                              <p:par>
                                <p:cTn id="74" presetID="22" presetClass="entr" presetSubtype="8" fill="hold" grpId="0" nodeType="afterEffect">
                                  <p:stCondLst>
                                    <p:cond delay="0"/>
                                  </p:stCondLst>
                                  <p:childTnLst>
                                    <p:set>
                                      <p:cBhvr>
                                        <p:cTn id="75" dur="1" fill="hold">
                                          <p:stCondLst>
                                            <p:cond delay="0"/>
                                          </p:stCondLst>
                                        </p:cTn>
                                        <p:tgtEl>
                                          <p:spTgt spid="46">
                                            <p:txEl>
                                              <p:pRg st="0" end="0"/>
                                            </p:txEl>
                                          </p:spTgt>
                                        </p:tgtEl>
                                        <p:attrNameLst>
                                          <p:attrName>style.visibility</p:attrName>
                                        </p:attrNameLst>
                                      </p:cBhvr>
                                      <p:to>
                                        <p:strVal val="visible"/>
                                      </p:to>
                                    </p:set>
                                    <p:animEffect transition="in" filter="wipe(left)">
                                      <p:cBhvr>
                                        <p:cTn id="76" dur="500"/>
                                        <p:tgtEl>
                                          <p:spTgt spid="4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1" grpId="0"/>
      <p:bldP spid="3" grpId="0" build="p">
        <p:tmplLst>
          <p:tmpl lvl="1">
            <p:tnLst>
              <p:par>
                <p:cTn presetID="2" presetClass="entr" presetSubtype="1" decel="10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0-#ppt_h/2"/>
                          </p:val>
                        </p:tav>
                        <p:tav tm="100000">
                          <p:val>
                            <p:strVal val="#ppt_y"/>
                          </p:val>
                        </p:tav>
                      </p:tavLst>
                    </p:anim>
                  </p:childTnLst>
                </p:cTn>
              </p:par>
            </p:tnLst>
          </p:tmpl>
        </p:tmplLst>
      </p:bldP>
      <p:bldP spid="16" grpId="0" animBg="1">
        <p:tmplLst>
          <p:tmpl>
            <p:tnLst>
              <p:par>
                <p:cTn presetID="22" presetClass="entr" presetSubtype="2"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right)">
                      <p:cBhvr>
                        <p:cTn dur="500"/>
                        <p:tgtEl>
                          <p:spTgt spid="16"/>
                        </p:tgtEl>
                      </p:cBhvr>
                    </p:animEffect>
                  </p:childTnLst>
                </p:cTn>
              </p:par>
            </p:tnLst>
          </p:tmpl>
        </p:tmplLst>
      </p:bldP>
      <p:bldP spid="14" grpId="0">
        <p:tmplLst>
          <p:tmpl>
            <p:tnLst>
              <p:par>
                <p:cTn presetID="22" presetClass="entr" presetSubtype="2"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right)">
                      <p:cBhvr>
                        <p:cTn dur="500"/>
                        <p:tgtEl>
                          <p:spTgt spid="14"/>
                        </p:tgtEl>
                      </p:cBhvr>
                    </p:animEffect>
                  </p:childTnLst>
                </p:cTn>
              </p:par>
            </p:tnLst>
          </p:tmpl>
        </p:tmplLst>
      </p:bldP>
      <p:bldP spid="27" grpId="0" animBg="1">
        <p:tmplLst>
          <p:tmpl>
            <p:tnLst>
              <p:par>
                <p:cTn presetID="22" presetClass="entr" presetSubtype="2"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right)">
                      <p:cBhvr>
                        <p:cTn dur="500"/>
                        <p:tgtEl>
                          <p:spTgt spid="27"/>
                        </p:tgtEl>
                      </p:cBhvr>
                    </p:animEffect>
                  </p:childTnLst>
                </p:cTn>
              </p:par>
            </p:tnLst>
          </p:tmpl>
        </p:tmplLst>
      </p:bldP>
      <p:bldP spid="28" grpId="0">
        <p:tmplLst>
          <p:tmpl>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animBg="1">
        <p:tmplLst>
          <p:tmpl>
            <p:tnLst>
              <p:par>
                <p:cTn presetID="22" presetClass="entr" presetSubtype="2"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wipe(right)">
                      <p:cBhvr>
                        <p:cTn dur="500"/>
                        <p:tgtEl>
                          <p:spTgt spid="29"/>
                        </p:tgtEl>
                      </p:cBhvr>
                    </p:animEffect>
                  </p:childTnLst>
                </p:cTn>
              </p:par>
            </p:tnLst>
          </p:tmpl>
        </p:tmplLst>
      </p:bldP>
      <p:bldP spid="30" grpId="0">
        <p:tmplLst>
          <p:tmpl>
            <p:tnLst>
              <p:par>
                <p:cTn presetID="22" presetClass="entr" presetSubtype="2" fill="hold" nodeType="with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wipe(right)">
                      <p:cBhvr>
                        <p:cTn dur="500"/>
                        <p:tgtEl>
                          <p:spTgt spid="30"/>
                        </p:tgtEl>
                      </p:cBhvr>
                    </p:animEffect>
                  </p:childTnLst>
                </p:cTn>
              </p:par>
            </p:tnLst>
          </p:tmpl>
        </p:tmplLst>
      </p:bldP>
      <p:bldP spid="3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1+#ppt_w/2"/>
                          </p:val>
                        </p:tav>
                        <p:tav tm="100000">
                          <p:val>
                            <p:strVal val="#ppt_x"/>
                          </p:val>
                        </p:tav>
                      </p:tavLst>
                    </p:anim>
                    <p:anim calcmode="lin" valueType="num">
                      <p:cBhvr additive="base">
                        <p:cTn dur="500" fill="hold"/>
                        <p:tgtEl>
                          <p:spTgt spid="33"/>
                        </p:tgtEl>
                        <p:attrNameLst>
                          <p:attrName>ppt_y</p:attrName>
                        </p:attrNameLst>
                      </p:cBhvr>
                      <p:tavLst>
                        <p:tav tm="0">
                          <p:val>
                            <p:strVal val="#ppt_y"/>
                          </p:val>
                        </p:tav>
                        <p:tav tm="100000">
                          <p:val>
                            <p:strVal val="#ppt_y"/>
                          </p:val>
                        </p:tav>
                      </p:tavLst>
                    </p:anim>
                  </p:childTnLst>
                </p:cTn>
              </p:par>
            </p:tnLst>
          </p:tmpl>
        </p:tmplLst>
      </p:bldP>
      <p:bldP spid="37" grpId="0"/>
      <p:bldP spid="42" grpId="0" build="p">
        <p:tmplLst>
          <p:tmpl lvl="1">
            <p:tnLst>
              <p:par>
                <p:cTn presetID="22" presetClass="entr" presetSubtype="8"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wipe(left)">
                      <p:cBhvr>
                        <p:cTn dur="500"/>
                        <p:tgtEl>
                          <p:spTgt spid="42"/>
                        </p:tgtEl>
                      </p:cBhvr>
                    </p:animEffect>
                  </p:childTnLst>
                </p:cTn>
              </p:par>
            </p:tnLst>
          </p:tmpl>
        </p:tmplLst>
      </p:bldP>
      <p:bldP spid="43"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3"/>
                        </p:tgtEl>
                        <p:attrNameLst>
                          <p:attrName>style.visibility</p:attrName>
                        </p:attrNameLst>
                      </p:cBhvr>
                      <p:to>
                        <p:strVal val="visible"/>
                      </p:to>
                    </p:set>
                    <p:anim calcmode="lin" valueType="num">
                      <p:cBhvr additive="base">
                        <p:cTn dur="500" fill="hold"/>
                        <p:tgtEl>
                          <p:spTgt spid="43"/>
                        </p:tgtEl>
                        <p:attrNameLst>
                          <p:attrName>ppt_x</p:attrName>
                        </p:attrNameLst>
                      </p:cBhvr>
                      <p:tavLst>
                        <p:tav tm="0">
                          <p:val>
                            <p:strVal val="1+#ppt_w/2"/>
                          </p:val>
                        </p:tav>
                        <p:tav tm="100000">
                          <p:val>
                            <p:strVal val="#ppt_x"/>
                          </p:val>
                        </p:tav>
                      </p:tavLst>
                    </p:anim>
                    <p:anim calcmode="lin" valueType="num">
                      <p:cBhvr additive="base">
                        <p:cTn dur="500" fill="hold"/>
                        <p:tgtEl>
                          <p:spTgt spid="43"/>
                        </p:tgtEl>
                        <p:attrNameLst>
                          <p:attrName>ppt_y</p:attrName>
                        </p:attrNameLst>
                      </p:cBhvr>
                      <p:tavLst>
                        <p:tav tm="0">
                          <p:val>
                            <p:strVal val="#ppt_y"/>
                          </p:val>
                        </p:tav>
                        <p:tav tm="100000">
                          <p:val>
                            <p:strVal val="#ppt_y"/>
                          </p:val>
                        </p:tav>
                      </p:tavLst>
                    </p:anim>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5" grpId="0" build="p">
        <p:tmplLst>
          <p:tmpl lvl="1">
            <p:tnLst>
              <p:par>
                <p:cTn presetID="2" presetClass="entr" presetSubtype="2" decel="100000" fill="hold" nodeType="afterEffect">
                  <p:stCondLst>
                    <p:cond delay="0"/>
                  </p:stCondLst>
                  <p:iterate type="wd">
                    <p:tmPct val="10000"/>
                  </p:iterate>
                  <p:childTnLst>
                    <p:set>
                      <p:cBhvr>
                        <p:cTn dur="1" fill="hold">
                          <p:stCondLst>
                            <p:cond delay="0"/>
                          </p:stCondLst>
                        </p:cTn>
                        <p:tgtEl>
                          <p:spTgt spid="45"/>
                        </p:tgtEl>
                        <p:attrNameLst>
                          <p:attrName>style.visibility</p:attrName>
                        </p:attrNameLst>
                      </p:cBhvr>
                      <p:to>
                        <p:strVal val="visible"/>
                      </p:to>
                    </p:set>
                    <p:anim calcmode="lin" valueType="num">
                      <p:cBhvr additive="base">
                        <p:cTn dur="500" fill="hold"/>
                        <p:tgtEl>
                          <p:spTgt spid="45"/>
                        </p:tgtEl>
                        <p:attrNameLst>
                          <p:attrName>ppt_x</p:attrName>
                        </p:attrNameLst>
                      </p:cBhvr>
                      <p:tavLst>
                        <p:tav tm="0">
                          <p:val>
                            <p:strVal val="1+#ppt_w/2"/>
                          </p:val>
                        </p:tav>
                        <p:tav tm="100000">
                          <p:val>
                            <p:strVal val="#ppt_x"/>
                          </p:val>
                        </p:tav>
                      </p:tavLst>
                    </p:anim>
                    <p:anim calcmode="lin" valueType="num">
                      <p:cBhvr additive="base">
                        <p:cTn dur="500" fill="hold"/>
                        <p:tgtEl>
                          <p:spTgt spid="45"/>
                        </p:tgtEl>
                        <p:attrNameLst>
                          <p:attrName>ppt_y</p:attrName>
                        </p:attrNameLst>
                      </p:cBhvr>
                      <p:tavLst>
                        <p:tav tm="0">
                          <p:val>
                            <p:strVal val="#ppt_y"/>
                          </p:val>
                        </p:tav>
                        <p:tav tm="100000">
                          <p:val>
                            <p:strVal val="#ppt_y"/>
                          </p:val>
                        </p:tav>
                      </p:tavLst>
                    </p:anim>
                  </p:childTnLst>
                </p:cTn>
              </p:par>
            </p:tnLst>
          </p:tmpl>
        </p:tmplLst>
      </p:bldP>
      <p:bldP spid="46" grpId="0" build="p">
        <p:tmplLst>
          <p:tmpl lvl="1">
            <p:tnLst>
              <p:par>
                <p:cTn presetID="22" presetClass="entr" presetSubtype="8" fill="hold" nodeType="afterEffect">
                  <p:stCondLst>
                    <p:cond delay="0"/>
                  </p:st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5 Keywords 2">
    <p:spTree>
      <p:nvGrpSpPr>
        <p:cNvPr id="1" name=""/>
        <p:cNvGrpSpPr/>
        <p:nvPr/>
      </p:nvGrpSpPr>
      <p:grpSpPr>
        <a:xfrm>
          <a:off x="0" y="0"/>
          <a:ext cx="0" cy="0"/>
          <a:chOff x="0" y="0"/>
          <a:chExt cx="0" cy="0"/>
        </a:xfrm>
      </p:grpSpPr>
      <p:sp>
        <p:nvSpPr>
          <p:cNvPr id="31" name="正方形/長方形 17"/>
          <p:cNvSpPr/>
          <p:nvPr userDrawn="1"/>
        </p:nvSpPr>
        <p:spPr>
          <a:xfrm rot="1028648">
            <a:off x="1652911" y="9162877"/>
            <a:ext cx="7740100" cy="995708"/>
          </a:xfrm>
          <a:custGeom>
            <a:avLst/>
            <a:gdLst/>
            <a:ahLst/>
            <a:cxnLst/>
            <a:rect l="l" t="t" r="r" b="b"/>
            <a:pathLst>
              <a:path w="7740100" h="995707">
                <a:moveTo>
                  <a:pt x="0" y="14126"/>
                </a:moveTo>
                <a:lnTo>
                  <a:pt x="3403199" y="14126"/>
                </a:lnTo>
                <a:lnTo>
                  <a:pt x="3398841" y="0"/>
                </a:lnTo>
                <a:lnTo>
                  <a:pt x="7740100" y="0"/>
                </a:lnTo>
                <a:lnTo>
                  <a:pt x="4512351" y="995707"/>
                </a:lnTo>
                <a:lnTo>
                  <a:pt x="302802" y="995707"/>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9" name="正方形/長方形 17"/>
          <p:cNvSpPr/>
          <p:nvPr userDrawn="1"/>
        </p:nvSpPr>
        <p:spPr>
          <a:xfrm rot="1028648">
            <a:off x="1689658" y="7250060"/>
            <a:ext cx="5992430"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7" name="正方形/長方形 17"/>
          <p:cNvSpPr/>
          <p:nvPr userDrawn="1"/>
        </p:nvSpPr>
        <p:spPr>
          <a:xfrm rot="1028648">
            <a:off x="1689654" y="5580000"/>
            <a:ext cx="5992430"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5" name="正方形/長方形 17"/>
          <p:cNvSpPr/>
          <p:nvPr userDrawn="1"/>
        </p:nvSpPr>
        <p:spPr>
          <a:xfrm rot="1028648">
            <a:off x="-103402" y="290732"/>
            <a:ext cx="7824098" cy="995708"/>
          </a:xfrm>
          <a:custGeom>
            <a:avLst/>
            <a:gdLst/>
            <a:ahLst/>
            <a:cxnLst/>
            <a:rect l="l" t="t" r="r" b="b"/>
            <a:pathLst>
              <a:path w="7824099" h="995708">
                <a:moveTo>
                  <a:pt x="0" y="835235"/>
                </a:moveTo>
                <a:lnTo>
                  <a:pt x="2707552" y="0"/>
                </a:lnTo>
                <a:lnTo>
                  <a:pt x="7521297" y="0"/>
                </a:lnTo>
                <a:lnTo>
                  <a:pt x="7824099" y="981582"/>
                </a:lnTo>
                <a:lnTo>
                  <a:pt x="4420900" y="981582"/>
                </a:lnTo>
                <a:lnTo>
                  <a:pt x="4425258" y="995708"/>
                </a:lnTo>
                <a:lnTo>
                  <a:pt x="49503" y="995708"/>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4" name="正方形/長方形 17"/>
          <p:cNvSpPr/>
          <p:nvPr userDrawn="1"/>
        </p:nvSpPr>
        <p:spPr>
          <a:xfrm rot="1028648">
            <a:off x="1689656" y="3909941"/>
            <a:ext cx="5992430"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8" name="正方形/長方形 17"/>
          <p:cNvSpPr/>
          <p:nvPr userDrawn="1"/>
        </p:nvSpPr>
        <p:spPr>
          <a:xfrm rot="1028648">
            <a:off x="1689656" y="2236430"/>
            <a:ext cx="5992430" cy="981582"/>
          </a:xfrm>
          <a:custGeom>
            <a:avLst/>
            <a:gdLst/>
            <a:ahLst/>
            <a:cxnLst/>
            <a:rect l="l" t="t" r="r" b="b"/>
            <a:pathLst>
              <a:path w="5992431" h="981582">
                <a:moveTo>
                  <a:pt x="0" y="0"/>
                </a:moveTo>
                <a:lnTo>
                  <a:pt x="5689629" y="0"/>
                </a:lnTo>
                <a:lnTo>
                  <a:pt x="5992431" y="981582"/>
                </a:lnTo>
                <a:lnTo>
                  <a:pt x="302802" y="981582"/>
                </a:lnTo>
                <a:close/>
              </a:path>
            </a:pathLst>
          </a:custGeom>
          <a:blipFill dpi="0" rotWithShape="0">
            <a:blip r:embed="rId2"/>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5" name="正方形/長方形 14"/>
          <p:cNvSpPr/>
          <p:nvPr userDrawn="1"/>
        </p:nvSpPr>
        <p:spPr>
          <a:xfrm>
            <a:off x="2995388" y="-42204"/>
            <a:ext cx="3380967" cy="10368000"/>
          </a:xfrm>
          <a:prstGeom prst="rect">
            <a:avLst/>
          </a:prstGeom>
          <a:blipFill dpi="0" rotWithShape="0">
            <a:blip r:embed="rId3"/>
            <a:srcRect/>
            <a:tile tx="0" ty="0" sx="100000" sy="100000" flip="none" algn="tl"/>
          </a:blipFill>
          <a:ln>
            <a:noFill/>
          </a:ln>
          <a:effectLst>
            <a:outerShdw blurRad="50800" dist="38100" algn="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cxnSp>
        <p:nvCxnSpPr>
          <p:cNvPr id="50" name="直線コネクタ 49"/>
          <p:cNvCxnSpPr/>
          <p:nvPr userDrawn="1"/>
        </p:nvCxnSpPr>
        <p:spPr>
          <a:xfrm>
            <a:off x="6201508" y="-38796"/>
            <a:ext cx="0" cy="103257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userDrawn="1"/>
        </p:nvCxnSpPr>
        <p:spPr>
          <a:xfrm>
            <a:off x="3179300" y="0"/>
            <a:ext cx="0" cy="1032579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hasCustomPrompt="1"/>
          </p:nvPr>
        </p:nvSpPr>
        <p:spPr>
          <a:xfrm>
            <a:off x="8374745" y="253187"/>
            <a:ext cx="8113486" cy="1368152"/>
          </a:xfrm>
        </p:spPr>
        <p:txBody>
          <a:bodyPr/>
          <a:lstStyle>
            <a:lvl1pPr>
              <a:defRPr baseline="0"/>
            </a:lvl1pPr>
          </a:lstStyle>
          <a:p>
            <a:r>
              <a:rPr kumimoji="1" lang="en-US" altLang="ja-JP" dirty="0"/>
              <a:t>SLIDE TITLE GOES HERE</a:t>
            </a:r>
            <a:endParaRPr kumimoji="1" lang="ja-JP" altLang="en-US" dirty="0"/>
          </a:p>
        </p:txBody>
      </p:sp>
      <p:grpSp>
        <p:nvGrpSpPr>
          <p:cNvPr id="6" name="グループ化 5"/>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20" name="テキスト プレースホルダー 21"/>
          <p:cNvSpPr>
            <a:spLocks noGrp="1"/>
          </p:cNvSpPr>
          <p:nvPr>
            <p:ph type="body" sz="quarter" idx="11" hasCustomPrompt="1"/>
          </p:nvPr>
        </p:nvSpPr>
        <p:spPr>
          <a:xfrm>
            <a:off x="8388034" y="3565703"/>
            <a:ext cx="8965732" cy="2269043"/>
          </a:xfrm>
        </p:spPr>
        <p:txBody>
          <a:bodyPr anchor="b">
            <a:noAutofit/>
          </a:bodyPr>
          <a:lstStyle>
            <a:lvl1pPr marL="0" marR="0" indent="0" algn="l" defTabSz="1632906" rtl="0" eaLnBrk="1" fontAlgn="auto" latinLnBrk="0" hangingPunct="1">
              <a:lnSpc>
                <a:spcPts val="5999"/>
              </a:lnSpc>
              <a:spcBef>
                <a:spcPts val="0"/>
              </a:spcBef>
              <a:spcAft>
                <a:spcPts val="0"/>
              </a:spcAft>
              <a:buClrTx/>
              <a:buSzTx/>
              <a:buFontTx/>
              <a:buNone/>
              <a:tabLst/>
              <a:defRPr sz="6100" baseline="0">
                <a:solidFill>
                  <a:schemeClr val="accent2">
                    <a:lumMod val="75000"/>
                  </a:schemeClr>
                </a:solidFill>
                <a:latin typeface="Bebas Neue Regular" panose="00000500000000000000" pitchFamily="2" charset="0"/>
              </a:defRPr>
            </a:lvl1pPr>
          </a:lstStyle>
          <a:p>
            <a:pPr lvl="0"/>
            <a:r>
              <a:rPr kumimoji="1" lang="en-US" altLang="ja-JP" dirty="0"/>
              <a:t>HEADING GOES HERE</a:t>
            </a:r>
          </a:p>
        </p:txBody>
      </p:sp>
      <p:sp>
        <p:nvSpPr>
          <p:cNvPr id="21" name="テキスト プレースホルダー 5"/>
          <p:cNvSpPr>
            <a:spLocks noGrp="1"/>
          </p:cNvSpPr>
          <p:nvPr>
            <p:ph type="body" sz="quarter" idx="12" hasCustomPrompt="1"/>
          </p:nvPr>
        </p:nvSpPr>
        <p:spPr>
          <a:xfrm>
            <a:off x="8388035" y="5878287"/>
            <a:ext cx="8965734" cy="2421393"/>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14" name="テキスト プレースホルダー 5"/>
          <p:cNvSpPr>
            <a:spLocks noGrp="1"/>
          </p:cNvSpPr>
          <p:nvPr>
            <p:ph type="body" sz="quarter" idx="15" hasCustomPrompt="1"/>
          </p:nvPr>
        </p:nvSpPr>
        <p:spPr>
          <a:xfrm>
            <a:off x="8388034" y="1652594"/>
            <a:ext cx="8129223"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3" name="正方形/長方形 2"/>
          <p:cNvSpPr/>
          <p:nvPr userDrawn="1"/>
        </p:nvSpPr>
        <p:spPr>
          <a:xfrm>
            <a:off x="1967462" y="1376828"/>
            <a:ext cx="5436818" cy="1034336"/>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6" name="正方形/長方形 15"/>
          <p:cNvSpPr/>
          <p:nvPr userDrawn="1"/>
        </p:nvSpPr>
        <p:spPr>
          <a:xfrm>
            <a:off x="1967462" y="3048536"/>
            <a:ext cx="5436818" cy="1034336"/>
          </a:xfrm>
          <a:prstGeom prst="rect">
            <a:avLst/>
          </a:prstGeom>
          <a:blipFill dpi="0" rotWithShape="0">
            <a:blip r:embed="rId5"/>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7" name="正方形/長方形 16"/>
          <p:cNvSpPr/>
          <p:nvPr userDrawn="1"/>
        </p:nvSpPr>
        <p:spPr>
          <a:xfrm>
            <a:off x="1967462" y="4718596"/>
            <a:ext cx="5436818" cy="1034336"/>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8" name="正方形/長方形 27"/>
          <p:cNvSpPr/>
          <p:nvPr userDrawn="1"/>
        </p:nvSpPr>
        <p:spPr>
          <a:xfrm>
            <a:off x="1967460" y="6388653"/>
            <a:ext cx="5436818" cy="1034336"/>
          </a:xfrm>
          <a:prstGeom prst="rect">
            <a:avLst/>
          </a:prstGeom>
          <a:blipFill dpi="0" rotWithShape="0">
            <a:blip r:embed="rId5"/>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0" name="正方形/長方形 29"/>
          <p:cNvSpPr/>
          <p:nvPr userDrawn="1"/>
        </p:nvSpPr>
        <p:spPr>
          <a:xfrm>
            <a:off x="1967462" y="8058713"/>
            <a:ext cx="5436818" cy="1034336"/>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33" name="直線コネクタ 32"/>
          <p:cNvCxnSpPr/>
          <p:nvPr userDrawn="1"/>
        </p:nvCxnSpPr>
        <p:spPr>
          <a:xfrm>
            <a:off x="2036825" y="1519740"/>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userDrawn="1"/>
        </p:nvCxnSpPr>
        <p:spPr>
          <a:xfrm>
            <a:off x="2036825" y="2271258"/>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userDrawn="1"/>
        </p:nvCxnSpPr>
        <p:spPr>
          <a:xfrm>
            <a:off x="2036829" y="3181626"/>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userDrawn="1"/>
        </p:nvCxnSpPr>
        <p:spPr>
          <a:xfrm>
            <a:off x="2036829" y="3933144"/>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userDrawn="1"/>
        </p:nvCxnSpPr>
        <p:spPr>
          <a:xfrm>
            <a:off x="2036831" y="4865283"/>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userDrawn="1"/>
        </p:nvCxnSpPr>
        <p:spPr>
          <a:xfrm>
            <a:off x="2036829" y="5616801"/>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userDrawn="1"/>
        </p:nvCxnSpPr>
        <p:spPr>
          <a:xfrm>
            <a:off x="2036825" y="6519911"/>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userDrawn="1"/>
        </p:nvCxnSpPr>
        <p:spPr>
          <a:xfrm>
            <a:off x="2036823" y="7271429"/>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userDrawn="1"/>
        </p:nvCxnSpPr>
        <p:spPr>
          <a:xfrm>
            <a:off x="2036831" y="8203568"/>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userDrawn="1"/>
        </p:nvCxnSpPr>
        <p:spPr>
          <a:xfrm>
            <a:off x="2036831" y="8955086"/>
            <a:ext cx="536745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テキスト プレースホルダー 5"/>
          <p:cNvSpPr>
            <a:spLocks noGrp="1"/>
          </p:cNvSpPr>
          <p:nvPr>
            <p:ph type="body" sz="quarter" idx="16" hasCustomPrompt="1"/>
          </p:nvPr>
        </p:nvSpPr>
        <p:spPr>
          <a:xfrm>
            <a:off x="2024175" y="1523360"/>
            <a:ext cx="5291028"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2" name="テキスト プレースホルダー 5"/>
          <p:cNvSpPr>
            <a:spLocks noGrp="1"/>
          </p:cNvSpPr>
          <p:nvPr>
            <p:ph type="body" sz="quarter" idx="17" hasCustomPrompt="1"/>
          </p:nvPr>
        </p:nvSpPr>
        <p:spPr>
          <a:xfrm>
            <a:off x="2024175" y="3213722"/>
            <a:ext cx="5291028"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3" name="テキスト プレースホルダー 5"/>
          <p:cNvSpPr>
            <a:spLocks noGrp="1"/>
          </p:cNvSpPr>
          <p:nvPr>
            <p:ph type="body" sz="quarter" idx="18" hasCustomPrompt="1"/>
          </p:nvPr>
        </p:nvSpPr>
        <p:spPr>
          <a:xfrm>
            <a:off x="2021830" y="4883780"/>
            <a:ext cx="5291028"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4" name="テキスト プレースホルダー 5"/>
          <p:cNvSpPr>
            <a:spLocks noGrp="1"/>
          </p:cNvSpPr>
          <p:nvPr>
            <p:ph type="body" sz="quarter" idx="19" hasCustomPrompt="1"/>
          </p:nvPr>
        </p:nvSpPr>
        <p:spPr>
          <a:xfrm>
            <a:off x="2023736" y="6553840"/>
            <a:ext cx="5291028"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55" name="テキスト プレースホルダー 5"/>
          <p:cNvSpPr>
            <a:spLocks noGrp="1"/>
          </p:cNvSpPr>
          <p:nvPr>
            <p:ph type="body" sz="quarter" idx="20" hasCustomPrompt="1"/>
          </p:nvPr>
        </p:nvSpPr>
        <p:spPr>
          <a:xfrm>
            <a:off x="2020422" y="8237966"/>
            <a:ext cx="5291028"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Tree>
    <p:extLst>
      <p:ext uri="{BB962C8B-B14F-4D97-AF65-F5344CB8AC3E}">
        <p14:creationId xmlns:p14="http://schemas.microsoft.com/office/powerpoint/2010/main" val="41508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100000" fill="hold" grpId="0" nodeType="after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 calcmode="lin" valueType="num">
                                      <p:cBhvr additive="base">
                                        <p:cTn id="16"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16" presetClass="entr" presetSubtype="42"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outHorizontal)">
                                      <p:cBhvr>
                                        <p:cTn id="21" dur="500"/>
                                        <p:tgtEl>
                                          <p:spTgt spid="15"/>
                                        </p:tgtEl>
                                      </p:cBhvr>
                                    </p:animEffect>
                                  </p:childTnLst>
                                </p:cTn>
                              </p:par>
                            </p:childTnLst>
                          </p:cTn>
                        </p:par>
                        <p:par>
                          <p:cTn id="22" fill="hold">
                            <p:stCondLst>
                              <p:cond delay="1500"/>
                            </p:stCondLst>
                            <p:childTnLst>
                              <p:par>
                                <p:cTn id="23" presetID="22" presetClass="entr" presetSubtype="4" fill="hold"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1"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up)">
                                      <p:cBhvr>
                                        <p:cTn id="28" dur="500"/>
                                        <p:tgtEl>
                                          <p:spTgt spid="46"/>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par>
                          <p:cTn id="33" fill="hold">
                            <p:stCondLst>
                              <p:cond delay="2500"/>
                            </p:stCondLst>
                            <p:childTnLst>
                              <p:par>
                                <p:cTn id="34" presetID="22" presetClass="entr" presetSubtype="2"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right)">
                                      <p:cBhvr>
                                        <p:cTn id="36" dur="500"/>
                                        <p:tgtEl>
                                          <p:spTgt spid="3"/>
                                        </p:tgtEl>
                                      </p:cBhvr>
                                    </p:animEffect>
                                  </p:childTnLst>
                                </p:cTn>
                              </p:par>
                              <p:par>
                                <p:cTn id="37" presetID="22" presetClass="entr" presetSubtype="2" fill="hold" nodeType="withEffect">
                                  <p:stCondLst>
                                    <p:cond delay="25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par>
                                <p:cTn id="40" presetID="22" presetClass="entr" presetSubtype="8" fill="hold" nodeType="withEffect">
                                  <p:stCondLst>
                                    <p:cond delay="250"/>
                                  </p:stCondLst>
                                  <p:childTnLst>
                                    <p:set>
                                      <p:cBhvr>
                                        <p:cTn id="41" dur="1" fill="hold">
                                          <p:stCondLst>
                                            <p:cond delay="0"/>
                                          </p:stCondLst>
                                        </p:cTn>
                                        <p:tgtEl>
                                          <p:spTgt spid="37"/>
                                        </p:tgtEl>
                                        <p:attrNameLst>
                                          <p:attrName>style.visibility</p:attrName>
                                        </p:attrNameLst>
                                      </p:cBhvr>
                                      <p:to>
                                        <p:strVal val="visible"/>
                                      </p:to>
                                    </p:set>
                                    <p:animEffect transition="in" filter="wipe(left)">
                                      <p:cBhvr>
                                        <p:cTn id="42" dur="500"/>
                                        <p:tgtEl>
                                          <p:spTgt spid="37"/>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51">
                                            <p:txEl>
                                              <p:pRg st="0" end="0"/>
                                            </p:txEl>
                                          </p:spTgt>
                                        </p:tgtEl>
                                        <p:attrNameLst>
                                          <p:attrName>style.visibility</p:attrName>
                                        </p:attrNameLst>
                                      </p:cBhvr>
                                      <p:to>
                                        <p:strVal val="visible"/>
                                      </p:to>
                                    </p:set>
                                    <p:animEffect transition="in" filter="wipe(right)">
                                      <p:cBhvr>
                                        <p:cTn id="45" dur="500"/>
                                        <p:tgtEl>
                                          <p:spTgt spid="51">
                                            <p:txEl>
                                              <p:pRg st="0" end="0"/>
                                            </p:txEl>
                                          </p:spTgt>
                                        </p:tgtEl>
                                      </p:cBhvr>
                                    </p:animEffect>
                                  </p:childTnLst>
                                </p:cTn>
                              </p:par>
                            </p:childTnLst>
                          </p:cTn>
                        </p:par>
                        <p:par>
                          <p:cTn id="46" fill="hold">
                            <p:stCondLst>
                              <p:cond delay="3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3750"/>
                            </p:stCondLst>
                            <p:childTnLst>
                              <p:par>
                                <p:cTn id="51" presetID="22" presetClass="entr" presetSubtype="2"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right)">
                                      <p:cBhvr>
                                        <p:cTn id="53" dur="500"/>
                                        <p:tgtEl>
                                          <p:spTgt spid="16"/>
                                        </p:tgtEl>
                                      </p:cBhvr>
                                    </p:animEffect>
                                  </p:childTnLst>
                                </p:cTn>
                              </p:par>
                              <p:par>
                                <p:cTn id="54" presetID="22" presetClass="entr" presetSubtype="2" fill="hold" nodeType="withEffect">
                                  <p:stCondLst>
                                    <p:cond delay="250"/>
                                  </p:stCondLst>
                                  <p:childTnLst>
                                    <p:set>
                                      <p:cBhvr>
                                        <p:cTn id="55" dur="1" fill="hold">
                                          <p:stCondLst>
                                            <p:cond delay="0"/>
                                          </p:stCondLst>
                                        </p:cTn>
                                        <p:tgtEl>
                                          <p:spTgt spid="38"/>
                                        </p:tgtEl>
                                        <p:attrNameLst>
                                          <p:attrName>style.visibility</p:attrName>
                                        </p:attrNameLst>
                                      </p:cBhvr>
                                      <p:to>
                                        <p:strVal val="visible"/>
                                      </p:to>
                                    </p:set>
                                    <p:animEffect transition="in" filter="wipe(right)">
                                      <p:cBhvr>
                                        <p:cTn id="56" dur="500"/>
                                        <p:tgtEl>
                                          <p:spTgt spid="38"/>
                                        </p:tgtEl>
                                      </p:cBhvr>
                                    </p:animEffect>
                                  </p:childTnLst>
                                </p:cTn>
                              </p:par>
                              <p:par>
                                <p:cTn id="57" presetID="22" presetClass="entr" presetSubtype="8" fill="hold" nodeType="withEffect">
                                  <p:stCondLst>
                                    <p:cond delay="25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2" fill="hold" grpId="0" nodeType="withEffect">
                                  <p:stCondLst>
                                    <p:cond delay="0"/>
                                  </p:stCondLst>
                                  <p:childTnLst>
                                    <p:set>
                                      <p:cBhvr>
                                        <p:cTn id="61" dur="1" fill="hold">
                                          <p:stCondLst>
                                            <p:cond delay="0"/>
                                          </p:stCondLst>
                                        </p:cTn>
                                        <p:tgtEl>
                                          <p:spTgt spid="52">
                                            <p:txEl>
                                              <p:pRg st="0" end="0"/>
                                            </p:txEl>
                                          </p:spTgt>
                                        </p:tgtEl>
                                        <p:attrNameLst>
                                          <p:attrName>style.visibility</p:attrName>
                                        </p:attrNameLst>
                                      </p:cBhvr>
                                      <p:to>
                                        <p:strVal val="visible"/>
                                      </p:to>
                                    </p:set>
                                    <p:animEffect transition="in" filter="wipe(right)">
                                      <p:cBhvr>
                                        <p:cTn id="62" dur="500"/>
                                        <p:tgtEl>
                                          <p:spTgt spid="52">
                                            <p:txEl>
                                              <p:pRg st="0" end="0"/>
                                            </p:txEl>
                                          </p:spTgt>
                                        </p:tgtEl>
                                      </p:cBhvr>
                                    </p:animEffect>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wipe(left)">
                                      <p:cBhvr>
                                        <p:cTn id="66" dur="500"/>
                                        <p:tgtEl>
                                          <p:spTgt spid="24"/>
                                        </p:tgtEl>
                                      </p:cBhvr>
                                    </p:animEffect>
                                  </p:childTnLst>
                                </p:cTn>
                              </p:par>
                            </p:childTnLst>
                          </p:cTn>
                        </p:par>
                        <p:par>
                          <p:cTn id="67" fill="hold">
                            <p:stCondLst>
                              <p:cond delay="5000"/>
                            </p:stCondLst>
                            <p:childTnLst>
                              <p:par>
                                <p:cTn id="68" presetID="2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par>
                                <p:cTn id="71" presetID="22" presetClass="entr" presetSubtype="2" fill="hold" nodeType="withEffect">
                                  <p:stCondLst>
                                    <p:cond delay="250"/>
                                  </p:stCondLst>
                                  <p:childTnLst>
                                    <p:set>
                                      <p:cBhvr>
                                        <p:cTn id="72" dur="1" fill="hold">
                                          <p:stCondLst>
                                            <p:cond delay="0"/>
                                          </p:stCondLst>
                                        </p:cTn>
                                        <p:tgtEl>
                                          <p:spTgt spid="40"/>
                                        </p:tgtEl>
                                        <p:attrNameLst>
                                          <p:attrName>style.visibility</p:attrName>
                                        </p:attrNameLst>
                                      </p:cBhvr>
                                      <p:to>
                                        <p:strVal val="visible"/>
                                      </p:to>
                                    </p:set>
                                    <p:animEffect transition="in" filter="wipe(right)">
                                      <p:cBhvr>
                                        <p:cTn id="73" dur="500"/>
                                        <p:tgtEl>
                                          <p:spTgt spid="40"/>
                                        </p:tgtEl>
                                      </p:cBhvr>
                                    </p:animEffect>
                                  </p:childTnLst>
                                </p:cTn>
                              </p:par>
                              <p:par>
                                <p:cTn id="74" presetID="22" presetClass="entr" presetSubtype="8" fill="hold" nodeType="withEffect">
                                  <p:stCondLst>
                                    <p:cond delay="250"/>
                                  </p:stCondLst>
                                  <p:childTnLst>
                                    <p:set>
                                      <p:cBhvr>
                                        <p:cTn id="75" dur="1" fill="hold">
                                          <p:stCondLst>
                                            <p:cond delay="0"/>
                                          </p:stCondLst>
                                        </p:cTn>
                                        <p:tgtEl>
                                          <p:spTgt spid="41"/>
                                        </p:tgtEl>
                                        <p:attrNameLst>
                                          <p:attrName>style.visibility</p:attrName>
                                        </p:attrNameLst>
                                      </p:cBhvr>
                                      <p:to>
                                        <p:strVal val="visible"/>
                                      </p:to>
                                    </p:set>
                                    <p:animEffect transition="in" filter="wipe(left)">
                                      <p:cBhvr>
                                        <p:cTn id="76" dur="500"/>
                                        <p:tgtEl>
                                          <p:spTgt spid="41"/>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53">
                                            <p:txEl>
                                              <p:pRg st="0" end="0"/>
                                            </p:txEl>
                                          </p:spTgt>
                                        </p:tgtEl>
                                        <p:attrNameLst>
                                          <p:attrName>style.visibility</p:attrName>
                                        </p:attrNameLst>
                                      </p:cBhvr>
                                      <p:to>
                                        <p:strVal val="visible"/>
                                      </p:to>
                                    </p:set>
                                    <p:animEffect transition="in" filter="wipe(right)">
                                      <p:cBhvr>
                                        <p:cTn id="79" dur="500"/>
                                        <p:tgtEl>
                                          <p:spTgt spid="53">
                                            <p:txEl>
                                              <p:pRg st="0" end="0"/>
                                            </p:txEl>
                                          </p:spTgt>
                                        </p:tgtEl>
                                      </p:cBhvr>
                                    </p:animEffect>
                                  </p:childTnLst>
                                </p:cTn>
                              </p:par>
                            </p:childTnLst>
                          </p:cTn>
                        </p:par>
                        <p:par>
                          <p:cTn id="80" fill="hold">
                            <p:stCondLst>
                              <p:cond delay="5750"/>
                            </p:stCondLst>
                            <p:childTnLst>
                              <p:par>
                                <p:cTn id="81" presetID="22" presetClass="entr" presetSubtype="8" fill="hold" grpId="0" nodeType="afterEffect">
                                  <p:stCondLst>
                                    <p:cond delay="0"/>
                                  </p:stCondLst>
                                  <p:childTnLst>
                                    <p:set>
                                      <p:cBhvr>
                                        <p:cTn id="82" dur="1" fill="hold">
                                          <p:stCondLst>
                                            <p:cond delay="0"/>
                                          </p:stCondLst>
                                        </p:cTn>
                                        <p:tgtEl>
                                          <p:spTgt spid="27"/>
                                        </p:tgtEl>
                                        <p:attrNameLst>
                                          <p:attrName>style.visibility</p:attrName>
                                        </p:attrNameLst>
                                      </p:cBhvr>
                                      <p:to>
                                        <p:strVal val="visible"/>
                                      </p:to>
                                    </p:set>
                                    <p:animEffect transition="in" filter="wipe(left)">
                                      <p:cBhvr>
                                        <p:cTn id="83" dur="500"/>
                                        <p:tgtEl>
                                          <p:spTgt spid="27"/>
                                        </p:tgtEl>
                                      </p:cBhvr>
                                    </p:animEffect>
                                  </p:childTnLst>
                                </p:cTn>
                              </p:par>
                            </p:childTnLst>
                          </p:cTn>
                        </p:par>
                        <p:par>
                          <p:cTn id="84" fill="hold">
                            <p:stCondLst>
                              <p:cond delay="625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par>
                                <p:cTn id="88" presetID="22" presetClass="entr" presetSubtype="2" fill="hold" nodeType="withEffect">
                                  <p:stCondLst>
                                    <p:cond delay="250"/>
                                  </p:stCondLst>
                                  <p:childTnLst>
                                    <p:set>
                                      <p:cBhvr>
                                        <p:cTn id="89" dur="1" fill="hold">
                                          <p:stCondLst>
                                            <p:cond delay="0"/>
                                          </p:stCondLst>
                                        </p:cTn>
                                        <p:tgtEl>
                                          <p:spTgt spid="42"/>
                                        </p:tgtEl>
                                        <p:attrNameLst>
                                          <p:attrName>style.visibility</p:attrName>
                                        </p:attrNameLst>
                                      </p:cBhvr>
                                      <p:to>
                                        <p:strVal val="visible"/>
                                      </p:to>
                                    </p:set>
                                    <p:animEffect transition="in" filter="wipe(right)">
                                      <p:cBhvr>
                                        <p:cTn id="90" dur="500"/>
                                        <p:tgtEl>
                                          <p:spTgt spid="42"/>
                                        </p:tgtEl>
                                      </p:cBhvr>
                                    </p:animEffect>
                                  </p:childTnLst>
                                </p:cTn>
                              </p:par>
                              <p:par>
                                <p:cTn id="91" presetID="22" presetClass="entr" presetSubtype="8" fill="hold" nodeType="withEffect">
                                  <p:stCondLst>
                                    <p:cond delay="250"/>
                                  </p:stCondLst>
                                  <p:childTnLst>
                                    <p:set>
                                      <p:cBhvr>
                                        <p:cTn id="92" dur="1" fill="hold">
                                          <p:stCondLst>
                                            <p:cond delay="0"/>
                                          </p:stCondLst>
                                        </p:cTn>
                                        <p:tgtEl>
                                          <p:spTgt spid="43"/>
                                        </p:tgtEl>
                                        <p:attrNameLst>
                                          <p:attrName>style.visibility</p:attrName>
                                        </p:attrNameLst>
                                      </p:cBhvr>
                                      <p:to>
                                        <p:strVal val="visible"/>
                                      </p:to>
                                    </p:set>
                                    <p:animEffect transition="in" filter="wipe(left)">
                                      <p:cBhvr>
                                        <p:cTn id="93" dur="500"/>
                                        <p:tgtEl>
                                          <p:spTgt spid="43"/>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54">
                                            <p:txEl>
                                              <p:pRg st="0" end="0"/>
                                            </p:txEl>
                                          </p:spTgt>
                                        </p:tgtEl>
                                        <p:attrNameLst>
                                          <p:attrName>style.visibility</p:attrName>
                                        </p:attrNameLst>
                                      </p:cBhvr>
                                      <p:to>
                                        <p:strVal val="visible"/>
                                      </p:to>
                                    </p:set>
                                    <p:animEffect transition="in" filter="wipe(right)">
                                      <p:cBhvr>
                                        <p:cTn id="96" dur="500"/>
                                        <p:tgtEl>
                                          <p:spTgt spid="54">
                                            <p:txEl>
                                              <p:pRg st="0" end="0"/>
                                            </p:txEl>
                                          </p:spTgt>
                                        </p:tgtEl>
                                      </p:cBhvr>
                                    </p:animEffect>
                                  </p:childTnLst>
                                </p:cTn>
                              </p:par>
                            </p:childTnLst>
                          </p:cTn>
                        </p:par>
                        <p:par>
                          <p:cTn id="97" fill="hold">
                            <p:stCondLst>
                              <p:cond delay="7000"/>
                            </p:stCondLst>
                            <p:childTnLst>
                              <p:par>
                                <p:cTn id="98" presetID="22" presetClass="entr" presetSubtype="8" fill="hold" grpId="0" nodeType="afterEffect">
                                  <p:stCondLst>
                                    <p:cond delay="0"/>
                                  </p:stCondLst>
                                  <p:childTnLst>
                                    <p:set>
                                      <p:cBhvr>
                                        <p:cTn id="99" dur="1" fill="hold">
                                          <p:stCondLst>
                                            <p:cond delay="0"/>
                                          </p:stCondLst>
                                        </p:cTn>
                                        <p:tgtEl>
                                          <p:spTgt spid="29"/>
                                        </p:tgtEl>
                                        <p:attrNameLst>
                                          <p:attrName>style.visibility</p:attrName>
                                        </p:attrNameLst>
                                      </p:cBhvr>
                                      <p:to>
                                        <p:strVal val="visible"/>
                                      </p:to>
                                    </p:set>
                                    <p:animEffect transition="in" filter="wipe(left)">
                                      <p:cBhvr>
                                        <p:cTn id="100" dur="500"/>
                                        <p:tgtEl>
                                          <p:spTgt spid="29"/>
                                        </p:tgtEl>
                                      </p:cBhvr>
                                    </p:animEffect>
                                  </p:childTnLst>
                                </p:cTn>
                              </p:par>
                            </p:childTnLst>
                          </p:cTn>
                        </p:par>
                        <p:par>
                          <p:cTn id="101" fill="hold">
                            <p:stCondLst>
                              <p:cond delay="7500"/>
                            </p:stCondLst>
                            <p:childTnLst>
                              <p:par>
                                <p:cTn id="102" presetID="22" presetClass="entr" presetSubtype="2" fill="hold" grpId="0"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wipe(right)">
                                      <p:cBhvr>
                                        <p:cTn id="104" dur="500"/>
                                        <p:tgtEl>
                                          <p:spTgt spid="30"/>
                                        </p:tgtEl>
                                      </p:cBhvr>
                                    </p:animEffect>
                                  </p:childTnLst>
                                </p:cTn>
                              </p:par>
                              <p:par>
                                <p:cTn id="105" presetID="22" presetClass="entr" presetSubtype="2" fill="hold" nodeType="withEffect">
                                  <p:stCondLst>
                                    <p:cond delay="250"/>
                                  </p:stCondLst>
                                  <p:childTnLst>
                                    <p:set>
                                      <p:cBhvr>
                                        <p:cTn id="106" dur="1" fill="hold">
                                          <p:stCondLst>
                                            <p:cond delay="0"/>
                                          </p:stCondLst>
                                        </p:cTn>
                                        <p:tgtEl>
                                          <p:spTgt spid="44"/>
                                        </p:tgtEl>
                                        <p:attrNameLst>
                                          <p:attrName>style.visibility</p:attrName>
                                        </p:attrNameLst>
                                      </p:cBhvr>
                                      <p:to>
                                        <p:strVal val="visible"/>
                                      </p:to>
                                    </p:set>
                                    <p:animEffect transition="in" filter="wipe(right)">
                                      <p:cBhvr>
                                        <p:cTn id="107" dur="500"/>
                                        <p:tgtEl>
                                          <p:spTgt spid="44"/>
                                        </p:tgtEl>
                                      </p:cBhvr>
                                    </p:animEffect>
                                  </p:childTnLst>
                                </p:cTn>
                              </p:par>
                              <p:par>
                                <p:cTn id="108" presetID="22" presetClass="entr" presetSubtype="8" fill="hold" nodeType="withEffect">
                                  <p:stCondLst>
                                    <p:cond delay="250"/>
                                  </p:stCondLst>
                                  <p:childTnLst>
                                    <p:set>
                                      <p:cBhvr>
                                        <p:cTn id="109" dur="1" fill="hold">
                                          <p:stCondLst>
                                            <p:cond delay="0"/>
                                          </p:stCondLst>
                                        </p:cTn>
                                        <p:tgtEl>
                                          <p:spTgt spid="45"/>
                                        </p:tgtEl>
                                        <p:attrNameLst>
                                          <p:attrName>style.visibility</p:attrName>
                                        </p:attrNameLst>
                                      </p:cBhvr>
                                      <p:to>
                                        <p:strVal val="visible"/>
                                      </p:to>
                                    </p:set>
                                    <p:animEffect transition="in" filter="wipe(left)">
                                      <p:cBhvr>
                                        <p:cTn id="110" dur="500"/>
                                        <p:tgtEl>
                                          <p:spTgt spid="45"/>
                                        </p:tgtEl>
                                      </p:cBhvr>
                                    </p:animEffect>
                                  </p:childTnLst>
                                </p:cTn>
                              </p:par>
                              <p:par>
                                <p:cTn id="111" presetID="22" presetClass="entr" presetSubtype="2" fill="hold" grpId="0" nodeType="withEffect">
                                  <p:stCondLst>
                                    <p:cond delay="0"/>
                                  </p:stCondLst>
                                  <p:childTnLst>
                                    <p:set>
                                      <p:cBhvr>
                                        <p:cTn id="112" dur="1" fill="hold">
                                          <p:stCondLst>
                                            <p:cond delay="0"/>
                                          </p:stCondLst>
                                        </p:cTn>
                                        <p:tgtEl>
                                          <p:spTgt spid="55">
                                            <p:txEl>
                                              <p:pRg st="0" end="0"/>
                                            </p:txEl>
                                          </p:spTgt>
                                        </p:tgtEl>
                                        <p:attrNameLst>
                                          <p:attrName>style.visibility</p:attrName>
                                        </p:attrNameLst>
                                      </p:cBhvr>
                                      <p:to>
                                        <p:strVal val="visible"/>
                                      </p:to>
                                    </p:set>
                                    <p:animEffect transition="in" filter="wipe(right)">
                                      <p:cBhvr>
                                        <p:cTn id="113" dur="500"/>
                                        <p:tgtEl>
                                          <p:spTgt spid="55">
                                            <p:txEl>
                                              <p:pRg st="0" end="0"/>
                                            </p:txEl>
                                          </p:spTgt>
                                        </p:tgtEl>
                                      </p:cBhvr>
                                    </p:animEffect>
                                  </p:childTnLst>
                                </p:cTn>
                              </p:par>
                            </p:childTnLst>
                          </p:cTn>
                        </p:par>
                        <p:par>
                          <p:cTn id="114" fill="hold">
                            <p:stCondLst>
                              <p:cond delay="8250"/>
                            </p:stCondLst>
                            <p:childTnLst>
                              <p:par>
                                <p:cTn id="115" presetID="22" presetClass="entr" presetSubtype="8" fill="hold" grpId="0" nodeType="afterEffect">
                                  <p:stCondLst>
                                    <p:cond delay="0"/>
                                  </p:stCondLst>
                                  <p:childTnLst>
                                    <p:set>
                                      <p:cBhvr>
                                        <p:cTn id="116" dur="1" fill="hold">
                                          <p:stCondLst>
                                            <p:cond delay="0"/>
                                          </p:stCondLst>
                                        </p:cTn>
                                        <p:tgtEl>
                                          <p:spTgt spid="31"/>
                                        </p:tgtEl>
                                        <p:attrNameLst>
                                          <p:attrName>style.visibility</p:attrName>
                                        </p:attrNameLst>
                                      </p:cBhvr>
                                      <p:to>
                                        <p:strVal val="visible"/>
                                      </p:to>
                                    </p:set>
                                    <p:animEffect transition="in" filter="wipe(left)">
                                      <p:cBhvr>
                                        <p:cTn id="117" dur="500"/>
                                        <p:tgtEl>
                                          <p:spTgt spid="31"/>
                                        </p:tgtEl>
                                      </p:cBhvr>
                                    </p:animEffect>
                                  </p:childTnLst>
                                </p:cTn>
                              </p:par>
                            </p:childTnLst>
                          </p:cTn>
                        </p:par>
                        <p:par>
                          <p:cTn id="118" fill="hold">
                            <p:stCondLst>
                              <p:cond delay="8750"/>
                            </p:stCondLst>
                            <p:childTnLst>
                              <p:par>
                                <p:cTn id="119" presetID="2" presetClass="entr" presetSubtype="3" decel="100000" fill="hold" grpId="0" nodeType="afterEffect">
                                  <p:stCondLst>
                                    <p:cond delay="0"/>
                                  </p:stCondLst>
                                  <p:iterate type="wd">
                                    <p:tmPct val="10000"/>
                                  </p:iterate>
                                  <p:childTnLst>
                                    <p:set>
                                      <p:cBhvr>
                                        <p:cTn id="120" dur="1" fill="hold">
                                          <p:stCondLst>
                                            <p:cond delay="0"/>
                                          </p:stCondLst>
                                        </p:cTn>
                                        <p:tgtEl>
                                          <p:spTgt spid="20"/>
                                        </p:tgtEl>
                                        <p:attrNameLst>
                                          <p:attrName>style.visibility</p:attrName>
                                        </p:attrNameLst>
                                      </p:cBhvr>
                                      <p:to>
                                        <p:strVal val="visible"/>
                                      </p:to>
                                    </p:set>
                                    <p:anim calcmode="lin" valueType="num">
                                      <p:cBhvr additive="base">
                                        <p:cTn id="121" dur="750" fill="hold"/>
                                        <p:tgtEl>
                                          <p:spTgt spid="20"/>
                                        </p:tgtEl>
                                        <p:attrNameLst>
                                          <p:attrName>ppt_x</p:attrName>
                                        </p:attrNameLst>
                                      </p:cBhvr>
                                      <p:tavLst>
                                        <p:tav tm="0">
                                          <p:val>
                                            <p:strVal val="1+#ppt_w/2"/>
                                          </p:val>
                                        </p:tav>
                                        <p:tav tm="100000">
                                          <p:val>
                                            <p:strVal val="#ppt_x"/>
                                          </p:val>
                                        </p:tav>
                                      </p:tavLst>
                                    </p:anim>
                                    <p:anim calcmode="lin" valueType="num">
                                      <p:cBhvr additive="base">
                                        <p:cTn id="122" dur="750" fill="hold"/>
                                        <p:tgtEl>
                                          <p:spTgt spid="20"/>
                                        </p:tgtEl>
                                        <p:attrNameLst>
                                          <p:attrName>ppt_y</p:attrName>
                                        </p:attrNameLst>
                                      </p:cBhvr>
                                      <p:tavLst>
                                        <p:tav tm="0">
                                          <p:val>
                                            <p:strVal val="0-#ppt_h/2"/>
                                          </p:val>
                                        </p:tav>
                                        <p:tav tm="100000">
                                          <p:val>
                                            <p:strVal val="#ppt_y"/>
                                          </p:val>
                                        </p:tav>
                                      </p:tavLst>
                                    </p:anim>
                                  </p:childTnLst>
                                </p:cTn>
                              </p:par>
                            </p:childTnLst>
                          </p:cTn>
                        </p:par>
                        <p:par>
                          <p:cTn id="123" fill="hold">
                            <p:stCondLst>
                              <p:cond delay="9650"/>
                            </p:stCondLst>
                            <p:childTnLst>
                              <p:par>
                                <p:cTn id="124" presetID="22" presetClass="entr" presetSubtype="8" fill="hold" grpId="0" nodeType="afterEffect">
                                  <p:stCondLst>
                                    <p:cond delay="0"/>
                                  </p:stCondLst>
                                  <p:childTnLst>
                                    <p:set>
                                      <p:cBhvr>
                                        <p:cTn id="125" dur="1" fill="hold">
                                          <p:stCondLst>
                                            <p:cond delay="0"/>
                                          </p:stCondLst>
                                        </p:cTn>
                                        <p:tgtEl>
                                          <p:spTgt spid="21"/>
                                        </p:tgtEl>
                                        <p:attrNameLst>
                                          <p:attrName>style.visibility</p:attrName>
                                        </p:attrNameLst>
                                      </p:cBhvr>
                                      <p:to>
                                        <p:strVal val="visible"/>
                                      </p:to>
                                    </p:set>
                                    <p:animEffect transition="in" filter="wipe(left)">
                                      <p:cBhvr>
                                        <p:cTn id="1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29" grpId="0" animBg="1"/>
      <p:bldP spid="27" grpId="0" animBg="1"/>
      <p:bldP spid="25" grpId="0" animBg="1"/>
      <p:bldP spid="24" grpId="0" animBg="1"/>
      <p:bldP spid="18" grpId="0" animBg="1"/>
      <p:bldP spid="15" grpId="0" animBg="1"/>
      <p:bldP spid="9" grpId="0"/>
      <p:bldP spid="20" grpId="0">
        <p:tmplLst>
          <p:tmpl>
            <p:tnLst>
              <p:par>
                <p:cTn presetID="2" presetClass="entr" presetSubtype="3" decel="100000" fill="hold" nodeType="afterEffect">
                  <p:stCondLst>
                    <p:cond delay="0"/>
                  </p:stCondLst>
                  <p:iterate type="wd">
                    <p:tmPct val="10000"/>
                  </p:iterate>
                  <p:childTnLst>
                    <p:set>
                      <p:cBhvr>
                        <p:cTn dur="1" fill="hold">
                          <p:stCondLst>
                            <p:cond delay="0"/>
                          </p:stCondLst>
                        </p:cTn>
                        <p:tgtEl>
                          <p:spTgt spid="20"/>
                        </p:tgtEl>
                        <p:attrNameLst>
                          <p:attrName>style.visibility</p:attrName>
                        </p:attrNameLst>
                      </p:cBhvr>
                      <p:to>
                        <p:strVal val="visible"/>
                      </p:to>
                    </p:set>
                    <p:anim calcmode="lin" valueType="num">
                      <p:cBhvr additive="base">
                        <p:cTn dur="750" fill="hold"/>
                        <p:tgtEl>
                          <p:spTgt spid="20"/>
                        </p:tgtEl>
                        <p:attrNameLst>
                          <p:attrName>ppt_x</p:attrName>
                        </p:attrNameLst>
                      </p:cBhvr>
                      <p:tavLst>
                        <p:tav tm="0">
                          <p:val>
                            <p:strVal val="1+#ppt_w/2"/>
                          </p:val>
                        </p:tav>
                        <p:tav tm="100000">
                          <p:val>
                            <p:strVal val="#ppt_x"/>
                          </p:val>
                        </p:tav>
                      </p:tavLst>
                    </p:anim>
                    <p:anim calcmode="lin" valueType="num">
                      <p:cBhvr additive="base">
                        <p:cTn dur="750" fill="hold"/>
                        <p:tgtEl>
                          <p:spTgt spid="20"/>
                        </p:tgtEl>
                        <p:attrNameLst>
                          <p:attrName>ppt_y</p:attrName>
                        </p:attrNameLst>
                      </p:cBhvr>
                      <p:tavLst>
                        <p:tav tm="0">
                          <p:val>
                            <p:strVal val="0-#ppt_h/2"/>
                          </p:val>
                        </p:tav>
                        <p:tav tm="100000">
                          <p:val>
                            <p:strVal val="#ppt_y"/>
                          </p:val>
                        </p:tav>
                      </p:tavLst>
                    </p:anim>
                  </p:childTnLst>
                </p:cTn>
              </p:par>
            </p:tnLst>
          </p:tmpl>
        </p:tmplLst>
      </p:bldP>
      <p:bldP spid="21" grpId="0">
        <p:tmplLst>
          <p:tmpl>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3" grpId="0" animBg="1"/>
      <p:bldP spid="16" grpId="0" animBg="1"/>
      <p:bldP spid="17" grpId="0" animBg="1"/>
      <p:bldP spid="28" grpId="0" animBg="1"/>
      <p:bldP spid="30" grpId="0" animBg="1"/>
      <p:bldP spid="51" grpId="0" build="p">
        <p:tmplLst>
          <p:tmpl lvl="1">
            <p:tnLst>
              <p:par>
                <p:cTn presetID="22" presetClass="entr" presetSubtype="2" fill="hold" nodeType="withEffect">
                  <p:stCondLst>
                    <p:cond delay="0"/>
                  </p:stCondLst>
                  <p:childTnLst>
                    <p:set>
                      <p:cBhvr>
                        <p:cTn dur="1" fill="hold">
                          <p:stCondLst>
                            <p:cond delay="0"/>
                          </p:stCondLst>
                        </p:cTn>
                        <p:tgtEl>
                          <p:spTgt spid="51"/>
                        </p:tgtEl>
                        <p:attrNameLst>
                          <p:attrName>style.visibility</p:attrName>
                        </p:attrNameLst>
                      </p:cBhvr>
                      <p:to>
                        <p:strVal val="visible"/>
                      </p:to>
                    </p:set>
                    <p:animEffect transition="in" filter="wipe(right)">
                      <p:cBhvr>
                        <p:cTn dur="500"/>
                        <p:tgtEl>
                          <p:spTgt spid="51"/>
                        </p:tgtEl>
                      </p:cBhvr>
                    </p:animEffect>
                  </p:childTnLst>
                </p:cTn>
              </p:par>
            </p:tnLst>
          </p:tmpl>
        </p:tmplLst>
      </p:bldP>
      <p:bldP spid="52" grpId="0" build="p">
        <p:tmplLst>
          <p:tmpl lvl="1">
            <p:tnLst>
              <p:par>
                <p:cTn presetID="22" presetClass="entr" presetSubtype="2" fill="hold" nodeType="withEffect">
                  <p:stCondLst>
                    <p:cond delay="0"/>
                  </p:stCondLst>
                  <p:childTnLst>
                    <p:set>
                      <p:cBhvr>
                        <p:cTn dur="1" fill="hold">
                          <p:stCondLst>
                            <p:cond delay="0"/>
                          </p:stCondLst>
                        </p:cTn>
                        <p:tgtEl>
                          <p:spTgt spid="52"/>
                        </p:tgtEl>
                        <p:attrNameLst>
                          <p:attrName>style.visibility</p:attrName>
                        </p:attrNameLst>
                      </p:cBhvr>
                      <p:to>
                        <p:strVal val="visible"/>
                      </p:to>
                    </p:set>
                    <p:animEffect transition="in" filter="wipe(right)">
                      <p:cBhvr>
                        <p:cTn dur="500"/>
                        <p:tgtEl>
                          <p:spTgt spid="52"/>
                        </p:tgtEl>
                      </p:cBhvr>
                    </p:animEffect>
                  </p:childTnLst>
                </p:cTn>
              </p:par>
            </p:tnLst>
          </p:tmpl>
        </p:tmplLst>
      </p:bldP>
      <p:bldP spid="53" grpId="0" build="p">
        <p:tmplLst>
          <p:tmpl lvl="1">
            <p:tnLst>
              <p:par>
                <p:cTn presetID="22" presetClass="entr" presetSubtype="2" fill="hold" nodeType="withEffect">
                  <p:stCondLst>
                    <p:cond delay="0"/>
                  </p:stCondLst>
                  <p:childTnLst>
                    <p:set>
                      <p:cBhvr>
                        <p:cTn dur="1" fill="hold">
                          <p:stCondLst>
                            <p:cond delay="0"/>
                          </p:stCondLst>
                        </p:cTn>
                        <p:tgtEl>
                          <p:spTgt spid="53"/>
                        </p:tgtEl>
                        <p:attrNameLst>
                          <p:attrName>style.visibility</p:attrName>
                        </p:attrNameLst>
                      </p:cBhvr>
                      <p:to>
                        <p:strVal val="visible"/>
                      </p:to>
                    </p:set>
                    <p:animEffect transition="in" filter="wipe(right)">
                      <p:cBhvr>
                        <p:cTn dur="500"/>
                        <p:tgtEl>
                          <p:spTgt spid="53"/>
                        </p:tgtEl>
                      </p:cBhvr>
                    </p:animEffect>
                  </p:childTnLst>
                </p:cTn>
              </p:par>
            </p:tnLst>
          </p:tmpl>
        </p:tmplLst>
      </p:bldP>
      <p:bldP spid="54" grpId="0" build="p">
        <p:tmplLst>
          <p:tmpl lvl="1">
            <p:tnLst>
              <p:par>
                <p:cTn presetID="22" presetClass="entr" presetSubtype="2"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right)">
                      <p:cBhvr>
                        <p:cTn dur="500"/>
                        <p:tgtEl>
                          <p:spTgt spid="54"/>
                        </p:tgtEl>
                      </p:cBhvr>
                    </p:animEffect>
                  </p:childTnLst>
                </p:cTn>
              </p:par>
            </p:tnLst>
          </p:tmpl>
        </p:tmplLst>
      </p:bldP>
      <p:bldP spid="55" grpId="0" build="p">
        <p:tmplLst>
          <p:tmpl lvl="1">
            <p:tnLst>
              <p:par>
                <p:cTn presetID="22" presetClass="entr" presetSubtype="2" fill="hold" nodeType="with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right)">
                      <p:cBhvr>
                        <p:cTn dur="500"/>
                        <p:tgtEl>
                          <p:spTgt spid="55"/>
                        </p:tgtEl>
                      </p:cBhvr>
                    </p:animEffect>
                  </p:childTnLst>
                </p:cTn>
              </p:par>
            </p:tnLst>
          </p:tmpl>
        </p:tmplLst>
      </p:bldP>
    </p:bld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374745" y="253187"/>
            <a:ext cx="8113486" cy="1368152"/>
          </a:xfrm>
        </p:spPr>
        <p:txBody>
          <a:bodyPr/>
          <a:lstStyle>
            <a:lvl1pPr>
              <a:defRPr baseline="0"/>
            </a:lvl1pPr>
          </a:lstStyle>
          <a:p>
            <a:r>
              <a:rPr kumimoji="1" lang="en-US" altLang="ja-JP" dirty="0"/>
              <a:t>SLIDE TITLE GOES HERE</a:t>
            </a:r>
            <a:endParaRPr kumimoji="1" lang="ja-JP" altLang="en-US" dirty="0"/>
          </a:p>
        </p:txBody>
      </p:sp>
      <p:grpSp>
        <p:nvGrpSpPr>
          <p:cNvPr id="6" name="グループ化 5"/>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4" name="テキスト プレースホルダー 5"/>
          <p:cNvSpPr>
            <a:spLocks noGrp="1"/>
          </p:cNvSpPr>
          <p:nvPr>
            <p:ph type="body" sz="quarter" idx="15" hasCustomPrompt="1"/>
          </p:nvPr>
        </p:nvSpPr>
        <p:spPr>
          <a:xfrm>
            <a:off x="8388034" y="1652594"/>
            <a:ext cx="8129223"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15" name="正方形/長方形 14"/>
          <p:cNvSpPr/>
          <p:nvPr userDrawn="1"/>
        </p:nvSpPr>
        <p:spPr>
          <a:xfrm>
            <a:off x="-29028" y="3066763"/>
            <a:ext cx="18360001" cy="4220306"/>
          </a:xfrm>
          <a:prstGeom prst="rect">
            <a:avLst/>
          </a:prstGeom>
          <a:blipFill dpi="0" rotWithShape="0">
            <a:blip r:embed="rId3"/>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16" name="直線コネクタ 15"/>
          <p:cNvCxnSpPr/>
          <p:nvPr userDrawn="1"/>
        </p:nvCxnSpPr>
        <p:spPr>
          <a:xfrm>
            <a:off x="72580" y="7104191"/>
            <a:ext cx="1825839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7" name="正方形/長方形 16"/>
          <p:cNvSpPr/>
          <p:nvPr userDrawn="1"/>
        </p:nvSpPr>
        <p:spPr>
          <a:xfrm>
            <a:off x="0" y="9391973"/>
            <a:ext cx="18291175" cy="895028"/>
          </a:xfrm>
          <a:prstGeom prst="rect">
            <a:avLst/>
          </a:prstGeom>
          <a:blipFill dpi="0" rotWithShape="1">
            <a:blip r:embed="rId2"/>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sp>
        <p:nvSpPr>
          <p:cNvPr id="18" name="フッター プレースホルダー 4"/>
          <p:cNvSpPr>
            <a:spLocks noGrp="1"/>
          </p:cNvSpPr>
          <p:nvPr>
            <p:ph type="ftr" sz="quarter" idx="3"/>
          </p:nvPr>
        </p:nvSpPr>
        <p:spPr>
          <a:xfrm>
            <a:off x="3372845" y="9534527"/>
            <a:ext cx="11545486" cy="547688"/>
          </a:xfrm>
          <a:prstGeom prst="rect">
            <a:avLst/>
          </a:prstGeom>
        </p:spPr>
        <p:txBody>
          <a:bodyPr vert="horz" lIns="163290" tIns="81644" rIns="163290" bIns="81644" rtlCol="0" anchor="ctr"/>
          <a:lstStyle>
            <a:lvl1pPr algn="ctr">
              <a:defRPr sz="2100">
                <a:solidFill>
                  <a:schemeClr val="bg1"/>
                </a:solidFill>
              </a:defRPr>
            </a:lvl1pPr>
          </a:lstStyle>
          <a:p>
            <a:r>
              <a:rPr lang="en-US" altLang="ja-JP" dirty="0"/>
              <a:t>https://www.freeppt7.com</a:t>
            </a:r>
            <a:endParaRPr lang="ja-JP" altLang="en-US" dirty="0"/>
          </a:p>
        </p:txBody>
      </p:sp>
      <p:cxnSp>
        <p:nvCxnSpPr>
          <p:cNvPr id="19" name="直線コネクタ 18"/>
          <p:cNvCxnSpPr/>
          <p:nvPr userDrawn="1"/>
        </p:nvCxnSpPr>
        <p:spPr>
          <a:xfrm>
            <a:off x="72580" y="9498410"/>
            <a:ext cx="1807400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userDrawn="1"/>
        </p:nvCxnSpPr>
        <p:spPr>
          <a:xfrm>
            <a:off x="32785" y="3219162"/>
            <a:ext cx="1825839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11" name="図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52168" t="19168" r="27970" b="63439"/>
          <a:stretch/>
        </p:blipFill>
        <p:spPr>
          <a:xfrm>
            <a:off x="6622511" y="2609780"/>
            <a:ext cx="2585549" cy="2160515"/>
          </a:xfrm>
          <a:prstGeom prst="rect">
            <a:avLst/>
          </a:prstGeom>
        </p:spPr>
      </p:pic>
      <p:sp>
        <p:nvSpPr>
          <p:cNvPr id="24" name="テキスト プレースホルダー 5"/>
          <p:cNvSpPr>
            <a:spLocks noGrp="1"/>
          </p:cNvSpPr>
          <p:nvPr>
            <p:ph type="body" sz="quarter" idx="32" hasCustomPrompt="1"/>
          </p:nvPr>
        </p:nvSpPr>
        <p:spPr>
          <a:xfrm>
            <a:off x="1137444" y="7615241"/>
            <a:ext cx="16016288" cy="1543272"/>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26" name="図プレースホルダー 25"/>
          <p:cNvSpPr>
            <a:spLocks noGrp="1"/>
          </p:cNvSpPr>
          <p:nvPr>
            <p:ph type="pic" sz="quarter" idx="33" hasCustomPrompt="1"/>
          </p:nvPr>
        </p:nvSpPr>
        <p:spPr>
          <a:xfrm>
            <a:off x="1153440" y="2"/>
            <a:ext cx="6091237" cy="7273757"/>
          </a:xfrm>
          <a:effectLst>
            <a:outerShdw blurRad="127000" dist="88900" algn="l" rotWithShape="0">
              <a:prstClr val="black">
                <a:alpha val="40000"/>
              </a:prstClr>
            </a:outerShdw>
          </a:effectLst>
        </p:spPr>
        <p:txBody>
          <a:bodyPr>
            <a:normAutofit/>
          </a:bodyPr>
          <a:lstStyle>
            <a:lvl1pPr>
              <a:defRPr sz="2000"/>
            </a:lvl1pPr>
          </a:lstStyle>
          <a:p>
            <a:r>
              <a:rPr kumimoji="1" lang="en-US" altLang="ja-JP" dirty="0"/>
              <a:t>Add an image</a:t>
            </a:r>
            <a:endParaRPr kumimoji="1" lang="ja-JP" altLang="en-US" dirty="0"/>
          </a:p>
        </p:txBody>
      </p:sp>
      <p:sp>
        <p:nvSpPr>
          <p:cNvPr id="27" name="テキスト プレースホルダー 5"/>
          <p:cNvSpPr>
            <a:spLocks noGrp="1"/>
          </p:cNvSpPr>
          <p:nvPr>
            <p:ph type="body" sz="quarter" idx="12" hasCustomPrompt="1"/>
          </p:nvPr>
        </p:nvSpPr>
        <p:spPr>
          <a:xfrm>
            <a:off x="9109584" y="3690036"/>
            <a:ext cx="7878045" cy="3076523"/>
          </a:xfrm>
        </p:spPr>
        <p:txBody>
          <a:bodyPr anchor="ctr">
            <a:normAutofit/>
          </a:bodyPr>
          <a:lstStyle>
            <a:lvl1pPr algn="l">
              <a:lnSpc>
                <a:spcPct val="130000"/>
              </a:lnSpc>
              <a:spcBef>
                <a:spcPts val="0"/>
              </a:spcBef>
              <a:defRPr sz="29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47805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par>
                          <p:cTn id="22" fill="hold">
                            <p:stCondLst>
                              <p:cond delay="500"/>
                            </p:stCondLst>
                            <p:childTnLst>
                              <p:par>
                                <p:cTn id="23" presetID="2" presetClass="entr" presetSubtype="8" decel="100000"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6" presetClass="entr" presetSubtype="37"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arn(outVertical)">
                                      <p:cBhvr>
                                        <p:cTn id="30" dur="500"/>
                                        <p:tgtEl>
                                          <p:spTgt spid="15"/>
                                        </p:tgtEl>
                                      </p:cBhvr>
                                    </p:animEffect>
                                  </p:childTnLst>
                                </p:cTn>
                              </p:par>
                            </p:childTnLst>
                          </p:cTn>
                        </p:par>
                        <p:par>
                          <p:cTn id="31" fill="hold">
                            <p:stCondLst>
                              <p:cond delay="1500"/>
                            </p:stCondLst>
                            <p:childTnLst>
                              <p:par>
                                <p:cTn id="32" presetID="22" presetClass="entr" presetSubtype="8"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left)">
                                      <p:cBhvr>
                                        <p:cTn id="34" dur="500"/>
                                        <p:tgtEl>
                                          <p:spTgt spid="22"/>
                                        </p:tgtEl>
                                      </p:cBhvr>
                                    </p:animEffect>
                                  </p:childTnLst>
                                </p:cTn>
                              </p:par>
                              <p:par>
                                <p:cTn id="35" presetID="22" presetClass="entr" presetSubtype="2"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par>
                          <p:cTn id="38" fill="hold">
                            <p:stCondLst>
                              <p:cond delay="2000"/>
                            </p:stCondLst>
                            <p:childTnLst>
                              <p:par>
                                <p:cTn id="39" presetID="14" presetClass="entr" presetSubtype="1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randombar(horizontal)">
                                      <p:cBhvr>
                                        <p:cTn id="41" dur="500"/>
                                        <p:tgtEl>
                                          <p:spTgt spid="26"/>
                                        </p:tgtEl>
                                      </p:cBhvr>
                                    </p:animEffect>
                                  </p:childTnLst>
                                </p:cTn>
                              </p:par>
                            </p:childTnLst>
                          </p:cTn>
                        </p:par>
                        <p:par>
                          <p:cTn id="42" fill="hold">
                            <p:stCondLst>
                              <p:cond delay="2500"/>
                            </p:stCondLst>
                            <p:childTnLst>
                              <p:par>
                                <p:cTn id="43" presetID="2" presetClass="entr" presetSubtype="1" decel="100000" fill="hold"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750" fill="hold"/>
                                        <p:tgtEl>
                                          <p:spTgt spid="11"/>
                                        </p:tgtEl>
                                        <p:attrNameLst>
                                          <p:attrName>ppt_x</p:attrName>
                                        </p:attrNameLst>
                                      </p:cBhvr>
                                      <p:tavLst>
                                        <p:tav tm="0">
                                          <p:val>
                                            <p:strVal val="#ppt_x"/>
                                          </p:val>
                                        </p:tav>
                                        <p:tav tm="100000">
                                          <p:val>
                                            <p:strVal val="#ppt_x"/>
                                          </p:val>
                                        </p:tav>
                                      </p:tavLst>
                                    </p:anim>
                                    <p:anim calcmode="lin" valueType="num">
                                      <p:cBhvr additive="base">
                                        <p:cTn id="46" dur="750" fill="hold"/>
                                        <p:tgtEl>
                                          <p:spTgt spid="11"/>
                                        </p:tgtEl>
                                        <p:attrNameLst>
                                          <p:attrName>ppt_y</p:attrName>
                                        </p:attrNameLst>
                                      </p:cBhvr>
                                      <p:tavLst>
                                        <p:tav tm="0">
                                          <p:val>
                                            <p:strVal val="0-#ppt_h/2"/>
                                          </p:val>
                                        </p:tav>
                                        <p:tav tm="100000">
                                          <p:val>
                                            <p:strVal val="#ppt_y"/>
                                          </p:val>
                                        </p:tav>
                                      </p:tavLst>
                                    </p:anim>
                                  </p:childTnLst>
                                </p:cTn>
                              </p:par>
                            </p:childTnLst>
                          </p:cTn>
                        </p:par>
                        <p:par>
                          <p:cTn id="47" fill="hold">
                            <p:stCondLst>
                              <p:cond delay="3250"/>
                            </p:stCondLst>
                            <p:childTnLst>
                              <p:par>
                                <p:cTn id="48" presetID="22" presetClass="entr" presetSubtype="4" fill="hold" grpId="0" nodeType="afterEffect">
                                  <p:stCondLst>
                                    <p:cond delay="0"/>
                                  </p:stCondLst>
                                  <p:iterate type="lt">
                                    <p:tmPct val="3000"/>
                                  </p:iterate>
                                  <p:childTnLst>
                                    <p:set>
                                      <p:cBhvr>
                                        <p:cTn id="49" dur="1" fill="hold">
                                          <p:stCondLst>
                                            <p:cond delay="0"/>
                                          </p:stCondLst>
                                        </p:cTn>
                                        <p:tgtEl>
                                          <p:spTgt spid="27"/>
                                        </p:tgtEl>
                                        <p:attrNameLst>
                                          <p:attrName>style.visibility</p:attrName>
                                        </p:attrNameLst>
                                      </p:cBhvr>
                                      <p:to>
                                        <p:strVal val="visible"/>
                                      </p:to>
                                    </p:set>
                                    <p:animEffect transition="in" filter="wipe(down)">
                                      <p:cBhvr>
                                        <p:cTn id="50" dur="500"/>
                                        <p:tgtEl>
                                          <p:spTgt spid="27"/>
                                        </p:tgtEl>
                                      </p:cBhvr>
                                    </p:animEffect>
                                  </p:childTnLst>
                                </p:cTn>
                              </p:par>
                            </p:childTnLst>
                          </p:cTn>
                        </p:par>
                        <p:par>
                          <p:cTn id="51" fill="hold">
                            <p:stCondLst>
                              <p:cond delay="3855"/>
                            </p:stCondLst>
                            <p:childTnLst>
                              <p:par>
                                <p:cTn id="52" presetID="2" presetClass="entr" presetSubtype="4" decel="100000" fill="hold" grpId="0" nodeType="afterEffect">
                                  <p:stCondLst>
                                    <p:cond delay="250"/>
                                  </p:stCondLst>
                                  <p:childTnLst>
                                    <p:set>
                                      <p:cBhvr>
                                        <p:cTn id="53" dur="1" fill="hold">
                                          <p:stCondLst>
                                            <p:cond delay="0"/>
                                          </p:stCondLst>
                                        </p:cTn>
                                        <p:tgtEl>
                                          <p:spTgt spid="24">
                                            <p:txEl>
                                              <p:pRg st="0" end="0"/>
                                            </p:txEl>
                                          </p:spTgt>
                                        </p:tgtEl>
                                        <p:attrNameLst>
                                          <p:attrName>style.visibility</p:attrName>
                                        </p:attrNameLst>
                                      </p:cBhvr>
                                      <p:to>
                                        <p:strVal val="visible"/>
                                      </p:to>
                                    </p:set>
                                    <p:anim calcmode="lin" valueType="num">
                                      <p:cBhvr additive="base">
                                        <p:cTn id="54" dur="500" fill="hold"/>
                                        <p:tgtEl>
                                          <p:spTgt spid="24">
                                            <p:txEl>
                                              <p:pRg st="0" end="0"/>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5" grpId="0" animBg="1"/>
      <p:bldP spid="17" grpId="0" animBg="1"/>
      <p:bldP spid="17" grpId="1" animBg="1"/>
      <p:bldP spid="18" grpId="0"/>
      <p:bldP spid="24" grpId="0" build="p">
        <p:tmplLst>
          <p:tmpl lvl="1">
            <p:tnLst>
              <p:par>
                <p:cTn presetID="2" presetClass="entr" presetSubtype="4" decel="100000"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fill="hold"/>
                        <p:tgtEl>
                          <p:spTgt spid="24"/>
                        </p:tgtEl>
                        <p:attrNameLst>
                          <p:attrName>ppt_x</p:attrName>
                        </p:attrNameLst>
                      </p:cBhvr>
                      <p:tavLst>
                        <p:tav tm="0">
                          <p:val>
                            <p:strVal val="#ppt_x"/>
                          </p:val>
                        </p:tav>
                        <p:tav tm="100000">
                          <p:val>
                            <p:strVal val="#ppt_x"/>
                          </p:val>
                        </p:tav>
                      </p:tavLst>
                    </p:anim>
                    <p:anim calcmode="lin" valueType="num">
                      <p:cBhvr additive="base">
                        <p:cTn dur="500" fill="hold"/>
                        <p:tgtEl>
                          <p:spTgt spid="24"/>
                        </p:tgtEl>
                        <p:attrNameLst>
                          <p:attrName>ppt_y</p:attrName>
                        </p:attrNameLst>
                      </p:cBhvr>
                      <p:tavLst>
                        <p:tav tm="0">
                          <p:val>
                            <p:strVal val="1+#ppt_h/2"/>
                          </p:val>
                        </p:tav>
                        <p:tav tm="100000">
                          <p:val>
                            <p:strVal val="#ppt_y"/>
                          </p:val>
                        </p:tav>
                      </p:tavLst>
                    </p:anim>
                  </p:childTnLst>
                </p:cTn>
              </p:par>
            </p:tnLst>
          </p:tmpl>
        </p:tmplLst>
      </p:bldP>
      <p:bldP spid="26" grpId="0"/>
      <p:bldP spid="27" grpId="0">
        <p:tmplLst>
          <p:tmpl>
            <p:tnLst>
              <p:par>
                <p:cTn presetID="22" presetClass="entr" presetSubtype="4" fill="hold" nodeType="afterEffect">
                  <p:stCondLst>
                    <p:cond delay="0"/>
                  </p:stCondLst>
                  <p:iterate type="lt">
                    <p:tmPct val="3000"/>
                  </p:iterate>
                  <p:childTnLst>
                    <p:set>
                      <p:cBhvr>
                        <p:cTn dur="1" fill="hold">
                          <p:stCondLst>
                            <p:cond delay="0"/>
                          </p:stCondLst>
                        </p:cTn>
                        <p:tgtEl>
                          <p:spTgt spid="27"/>
                        </p:tgtEl>
                        <p:attrNameLst>
                          <p:attrName>style.visibility</p:attrName>
                        </p:attrNameLst>
                      </p:cBhvr>
                      <p:to>
                        <p:strVal val="visible"/>
                      </p:to>
                    </p:set>
                    <p:animEffect transition="in" filter="wipe(down)">
                      <p:cBhvr>
                        <p:cTn dur="500"/>
                        <p:tgtEl>
                          <p:spTgt spid="27"/>
                        </p:tgtEl>
                      </p:cBhvr>
                    </p:animEffect>
                  </p:childTnLst>
                </p:cTn>
              </p:par>
            </p:tnLst>
          </p:tmpl>
        </p:tmplLst>
      </p:bldP>
    </p:bld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and 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8374745" y="253187"/>
            <a:ext cx="8113486" cy="1368152"/>
          </a:xfrm>
        </p:spPr>
        <p:txBody>
          <a:bodyPr/>
          <a:lstStyle>
            <a:lvl1pPr>
              <a:defRPr baseline="0"/>
            </a:lvl1pPr>
          </a:lstStyle>
          <a:p>
            <a:r>
              <a:rPr kumimoji="1" lang="en-US" altLang="ja-JP" dirty="0"/>
              <a:t>SLIDE TITLE GOES HERE</a:t>
            </a:r>
            <a:endParaRPr kumimoji="1" lang="ja-JP" altLang="en-US" dirty="0"/>
          </a:p>
        </p:txBody>
      </p:sp>
      <p:grpSp>
        <p:nvGrpSpPr>
          <p:cNvPr id="6" name="グループ化 5"/>
          <p:cNvGrpSpPr/>
          <p:nvPr userDrawn="1"/>
        </p:nvGrpSpPr>
        <p:grpSpPr>
          <a:xfrm>
            <a:off x="16778434" y="339172"/>
            <a:ext cx="1150664" cy="1150664"/>
            <a:chOff x="7418859" y="2569953"/>
            <a:chExt cx="934639" cy="934639"/>
          </a:xfrm>
          <a:effectLst>
            <a:outerShdw blurRad="50800" dist="38100" dir="2700000" algn="tl" rotWithShape="0">
              <a:prstClr val="black">
                <a:alpha val="40000"/>
              </a:prstClr>
            </a:outerShdw>
          </a:effectLst>
        </p:grpSpPr>
        <p:sp>
          <p:nvSpPr>
            <p:cNvPr id="7" name="涙形 6"/>
            <p:cNvSpPr/>
            <p:nvPr/>
          </p:nvSpPr>
          <p:spPr>
            <a:xfrm>
              <a:off x="7418859" y="2569953"/>
              <a:ext cx="934639" cy="934639"/>
            </a:xfrm>
            <a:prstGeom prst="teardrop">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4" name="テキスト プレースホルダー 5"/>
          <p:cNvSpPr>
            <a:spLocks noGrp="1"/>
          </p:cNvSpPr>
          <p:nvPr>
            <p:ph type="body" sz="quarter" idx="15" hasCustomPrompt="1"/>
          </p:nvPr>
        </p:nvSpPr>
        <p:spPr>
          <a:xfrm>
            <a:off x="8388034" y="1652594"/>
            <a:ext cx="8129223" cy="647693"/>
          </a:xfrm>
        </p:spPr>
        <p:txBody>
          <a:bodyPr anchor="t">
            <a:noAutofit/>
          </a:bodyPr>
          <a:lstStyle>
            <a:lvl1pPr algn="l">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17" name="正方形/長方形 16"/>
          <p:cNvSpPr/>
          <p:nvPr userDrawn="1"/>
        </p:nvSpPr>
        <p:spPr>
          <a:xfrm>
            <a:off x="0" y="9391973"/>
            <a:ext cx="18291175" cy="895028"/>
          </a:xfrm>
          <a:prstGeom prst="rect">
            <a:avLst/>
          </a:prstGeom>
          <a:blipFill dpi="0" rotWithShape="1">
            <a:blip r:embed="rId2"/>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sp>
        <p:nvSpPr>
          <p:cNvPr id="18" name="フッター プレースホルダー 4"/>
          <p:cNvSpPr>
            <a:spLocks noGrp="1"/>
          </p:cNvSpPr>
          <p:nvPr>
            <p:ph type="ftr" sz="quarter" idx="3"/>
          </p:nvPr>
        </p:nvSpPr>
        <p:spPr>
          <a:xfrm>
            <a:off x="3372845" y="9534527"/>
            <a:ext cx="11545486" cy="547688"/>
          </a:xfrm>
          <a:prstGeom prst="rect">
            <a:avLst/>
          </a:prstGeom>
        </p:spPr>
        <p:txBody>
          <a:bodyPr vert="horz" lIns="163290" tIns="81644" rIns="163290" bIns="81644" rtlCol="0" anchor="ctr"/>
          <a:lstStyle>
            <a:lvl1pPr algn="ctr">
              <a:defRPr sz="2100">
                <a:solidFill>
                  <a:schemeClr val="bg1"/>
                </a:solidFill>
              </a:defRPr>
            </a:lvl1pPr>
          </a:lstStyle>
          <a:p>
            <a:r>
              <a:rPr lang="en-US" altLang="ja-JP" dirty="0"/>
              <a:t>https://www.freeppt7.com</a:t>
            </a:r>
            <a:endParaRPr lang="ja-JP" altLang="en-US" dirty="0"/>
          </a:p>
        </p:txBody>
      </p:sp>
      <p:cxnSp>
        <p:nvCxnSpPr>
          <p:cNvPr id="19" name="直線コネクタ 18"/>
          <p:cNvCxnSpPr/>
          <p:nvPr userDrawn="1"/>
        </p:nvCxnSpPr>
        <p:spPr>
          <a:xfrm>
            <a:off x="72580" y="9498410"/>
            <a:ext cx="1807400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円/楕円 19"/>
          <p:cNvSpPr/>
          <p:nvPr userDrawn="1"/>
        </p:nvSpPr>
        <p:spPr>
          <a:xfrm>
            <a:off x="8410463" y="2825105"/>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1" name="円/楕円 20"/>
          <p:cNvSpPr/>
          <p:nvPr userDrawn="1"/>
        </p:nvSpPr>
        <p:spPr>
          <a:xfrm>
            <a:off x="8574952" y="2989592"/>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3" name="図プレースホルダー 7"/>
          <p:cNvSpPr>
            <a:spLocks noGrp="1"/>
          </p:cNvSpPr>
          <p:nvPr>
            <p:ph type="pic" sz="quarter" idx="12" hasCustomPrompt="1"/>
          </p:nvPr>
        </p:nvSpPr>
        <p:spPr>
          <a:xfrm>
            <a:off x="8792211" y="320685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25" name="テキスト プレースホルダー 5"/>
          <p:cNvSpPr>
            <a:spLocks noGrp="1"/>
          </p:cNvSpPr>
          <p:nvPr>
            <p:ph type="body" sz="quarter" idx="14" hasCustomPrompt="1"/>
          </p:nvPr>
        </p:nvSpPr>
        <p:spPr>
          <a:xfrm>
            <a:off x="9767633" y="3825914"/>
            <a:ext cx="6873571"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28" name="テキスト プレースホルダー 5"/>
          <p:cNvSpPr>
            <a:spLocks noGrp="1"/>
          </p:cNvSpPr>
          <p:nvPr>
            <p:ph type="body" sz="quarter" idx="24" hasCustomPrompt="1"/>
          </p:nvPr>
        </p:nvSpPr>
        <p:spPr>
          <a:xfrm>
            <a:off x="9766154" y="3187746"/>
            <a:ext cx="6877716"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9" name="円/楕円 28"/>
          <p:cNvSpPr/>
          <p:nvPr userDrawn="1"/>
        </p:nvSpPr>
        <p:spPr>
          <a:xfrm>
            <a:off x="8410463" y="4876891"/>
            <a:ext cx="1372976" cy="1372976"/>
          </a:xfrm>
          <a:prstGeom prst="ellipse">
            <a:avLst/>
          </a:prstGeom>
          <a:blipFill dpi="0" rotWithShape="1">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0" name="円/楕円 29"/>
          <p:cNvSpPr/>
          <p:nvPr userDrawn="1"/>
        </p:nvSpPr>
        <p:spPr>
          <a:xfrm>
            <a:off x="8574952" y="5041379"/>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1" name="図プレースホルダー 7"/>
          <p:cNvSpPr>
            <a:spLocks noGrp="1"/>
          </p:cNvSpPr>
          <p:nvPr>
            <p:ph type="pic" sz="quarter" idx="26" hasCustomPrompt="1"/>
          </p:nvPr>
        </p:nvSpPr>
        <p:spPr>
          <a:xfrm>
            <a:off x="8792211" y="5258641"/>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32" name="テキスト プレースホルダー 5"/>
          <p:cNvSpPr>
            <a:spLocks noGrp="1"/>
          </p:cNvSpPr>
          <p:nvPr>
            <p:ph type="body" sz="quarter" idx="27" hasCustomPrompt="1"/>
          </p:nvPr>
        </p:nvSpPr>
        <p:spPr>
          <a:xfrm>
            <a:off x="9767633" y="5877700"/>
            <a:ext cx="6873571"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3" name="テキスト プレースホルダー 5"/>
          <p:cNvSpPr>
            <a:spLocks noGrp="1"/>
          </p:cNvSpPr>
          <p:nvPr>
            <p:ph type="body" sz="quarter" idx="28" hasCustomPrompt="1"/>
          </p:nvPr>
        </p:nvSpPr>
        <p:spPr>
          <a:xfrm>
            <a:off x="9766154" y="5239532"/>
            <a:ext cx="6877716"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4" name="円/楕円 33"/>
          <p:cNvSpPr/>
          <p:nvPr userDrawn="1"/>
        </p:nvSpPr>
        <p:spPr>
          <a:xfrm>
            <a:off x="8408085" y="6954007"/>
            <a:ext cx="1372976" cy="1372976"/>
          </a:xfrm>
          <a:prstGeom prst="ellipse">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5" name="円/楕円 34"/>
          <p:cNvSpPr/>
          <p:nvPr userDrawn="1"/>
        </p:nvSpPr>
        <p:spPr>
          <a:xfrm>
            <a:off x="8572573" y="7118493"/>
            <a:ext cx="1043999" cy="1044000"/>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6" name="図プレースホルダー 7"/>
          <p:cNvSpPr>
            <a:spLocks noGrp="1"/>
          </p:cNvSpPr>
          <p:nvPr>
            <p:ph type="pic" sz="quarter" idx="29" hasCustomPrompt="1"/>
          </p:nvPr>
        </p:nvSpPr>
        <p:spPr>
          <a:xfrm>
            <a:off x="8789835" y="7335755"/>
            <a:ext cx="609480" cy="609479"/>
          </a:xfrm>
          <a:effectLst>
            <a:innerShdw blurRad="63500" dist="25400" dir="18900000">
              <a:prstClr val="black">
                <a:alpha val="50000"/>
              </a:prstClr>
            </a:innerShdw>
          </a:effectLst>
        </p:spPr>
        <p:txBody>
          <a:bodyPr>
            <a:normAutofit/>
          </a:bodyPr>
          <a:lstStyle>
            <a:lvl1pPr>
              <a:defRPr sz="700">
                <a:solidFill>
                  <a:schemeClr val="bg2"/>
                </a:solidFill>
              </a:defRPr>
            </a:lvl1pPr>
          </a:lstStyle>
          <a:p>
            <a:r>
              <a:rPr kumimoji="1" lang="en-US" altLang="ja-JP" dirty="0"/>
              <a:t>ICON</a:t>
            </a:r>
            <a:endParaRPr kumimoji="1" lang="ja-JP" altLang="en-US" dirty="0"/>
          </a:p>
        </p:txBody>
      </p:sp>
      <p:sp>
        <p:nvSpPr>
          <p:cNvPr id="37" name="テキスト プレースホルダー 5"/>
          <p:cNvSpPr>
            <a:spLocks noGrp="1"/>
          </p:cNvSpPr>
          <p:nvPr>
            <p:ph type="body" sz="quarter" idx="30" hasCustomPrompt="1"/>
          </p:nvPr>
        </p:nvSpPr>
        <p:spPr>
          <a:xfrm>
            <a:off x="9765254" y="7954814"/>
            <a:ext cx="6873571" cy="1085231"/>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38" name="テキスト プレースホルダー 5"/>
          <p:cNvSpPr>
            <a:spLocks noGrp="1"/>
          </p:cNvSpPr>
          <p:nvPr>
            <p:ph type="body" sz="quarter" idx="31" hasCustomPrompt="1"/>
          </p:nvPr>
        </p:nvSpPr>
        <p:spPr>
          <a:xfrm>
            <a:off x="9763778" y="7316648"/>
            <a:ext cx="6877716"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6" name="図プレースホルダー 25"/>
          <p:cNvSpPr>
            <a:spLocks noGrp="1"/>
          </p:cNvSpPr>
          <p:nvPr>
            <p:ph type="pic" sz="quarter" idx="33" hasCustomPrompt="1"/>
          </p:nvPr>
        </p:nvSpPr>
        <p:spPr>
          <a:xfrm>
            <a:off x="1041010" y="253187"/>
            <a:ext cx="7333735" cy="10033814"/>
          </a:xfrm>
          <a:effectLst>
            <a:outerShdw blurRad="127000" dist="88900" algn="l" rotWithShape="0">
              <a:prstClr val="black">
                <a:alpha val="40000"/>
              </a:prstClr>
            </a:outerShdw>
          </a:effectLst>
        </p:spPr>
        <p:txBody>
          <a:bodyPr>
            <a:normAutofit/>
          </a:bodyPr>
          <a:lstStyle>
            <a:lvl1pPr>
              <a:defRPr sz="200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321244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16" presetClass="entr" presetSubtype="37"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outVertical)">
                                      <p:cBhvr>
                                        <p:cTn id="15" dur="500"/>
                                        <p:tgtEl>
                                          <p:spTgt spid="17"/>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outVertical)">
                                      <p:cBhvr>
                                        <p:cTn id="18" dur="500"/>
                                        <p:tgtEl>
                                          <p:spTgt spid="18"/>
                                        </p:tgtEl>
                                      </p:cBhvr>
                                    </p:animEffect>
                                  </p:childTnLst>
                                </p:cTn>
                              </p:par>
                              <p:par>
                                <p:cTn id="19" presetID="16" presetClass="entr" presetSubtype="37"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outVertical)">
                                      <p:cBhvr>
                                        <p:cTn id="21" dur="500"/>
                                        <p:tgtEl>
                                          <p:spTgt spid="19"/>
                                        </p:tgtEl>
                                      </p:cBhvr>
                                    </p:animEffect>
                                  </p:childTnLst>
                                </p:cTn>
                              </p:par>
                            </p:childTnLst>
                          </p:cTn>
                        </p:par>
                        <p:par>
                          <p:cTn id="22" fill="hold">
                            <p:stCondLst>
                              <p:cond delay="500"/>
                            </p:stCondLst>
                            <p:childTnLst>
                              <p:par>
                                <p:cTn id="23" presetID="2" presetClass="entr" presetSubtype="8" decel="100000" fill="hold" grpId="0" nodeType="after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14" presetClass="entr" presetSubtype="10"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par>
                          <p:cTn id="31" fill="hold">
                            <p:stCondLst>
                              <p:cond delay="1500"/>
                            </p:stCondLst>
                            <p:childTnLst>
                              <p:par>
                                <p:cTn id="32" presetID="2" presetClass="entr" presetSubtype="4" decel="100000" fill="hold" grpId="0" nodeType="afterEffect">
                                  <p:stCondLst>
                                    <p:cond delay="250"/>
                                  </p:stCondLst>
                                  <p:childTnLst>
                                    <p:set>
                                      <p:cBhvr>
                                        <p:cTn id="33" dur="1" fill="hold">
                                          <p:stCondLst>
                                            <p:cond delay="0"/>
                                          </p:stCondLst>
                                        </p:cTn>
                                        <p:tgtEl>
                                          <p:spTgt spid="20"/>
                                        </p:tgtEl>
                                        <p:attrNameLst>
                                          <p:attrName>style.visibility</p:attrName>
                                        </p:attrNameLst>
                                      </p:cBhvr>
                                      <p:to>
                                        <p:strVal val="visible"/>
                                      </p:to>
                                    </p:set>
                                    <p:anim calcmode="lin" valueType="num">
                                      <p:cBhvr additive="base">
                                        <p:cTn id="34" dur="500" fill="hold"/>
                                        <p:tgtEl>
                                          <p:spTgt spid="20"/>
                                        </p:tgtEl>
                                        <p:attrNameLst>
                                          <p:attrName>ppt_x</p:attrName>
                                        </p:attrNameLst>
                                      </p:cBhvr>
                                      <p:tavLst>
                                        <p:tav tm="0">
                                          <p:val>
                                            <p:strVal val="#ppt_x"/>
                                          </p:val>
                                        </p:tav>
                                        <p:tav tm="100000">
                                          <p:val>
                                            <p:strVal val="#ppt_x"/>
                                          </p:val>
                                        </p:tav>
                                      </p:tavLst>
                                    </p:anim>
                                    <p:anim calcmode="lin" valueType="num">
                                      <p:cBhvr additive="base">
                                        <p:cTn id="35" dur="500" fill="hold"/>
                                        <p:tgtEl>
                                          <p:spTgt spid="20"/>
                                        </p:tgtEl>
                                        <p:attrNameLst>
                                          <p:attrName>ppt_y</p:attrName>
                                        </p:attrNameLst>
                                      </p:cBhvr>
                                      <p:tavLst>
                                        <p:tav tm="0">
                                          <p:val>
                                            <p:strVal val="1+#ppt_h/2"/>
                                          </p:val>
                                        </p:tav>
                                        <p:tav tm="100000">
                                          <p:val>
                                            <p:strVal val="#ppt_y"/>
                                          </p:val>
                                        </p:tav>
                                      </p:tavLst>
                                    </p:anim>
                                  </p:childTnLst>
                                </p:cTn>
                              </p:par>
                            </p:childTnLst>
                          </p:cTn>
                        </p:par>
                        <p:par>
                          <p:cTn id="36" fill="hold">
                            <p:stCondLst>
                              <p:cond delay="2250"/>
                            </p:stCondLst>
                            <p:childTnLst>
                              <p:par>
                                <p:cTn id="37" presetID="21" presetClass="entr" presetSubtype="1"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wheel(1)">
                                      <p:cBhvr>
                                        <p:cTn id="39" dur="1000"/>
                                        <p:tgtEl>
                                          <p:spTgt spid="2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childTnLst>
                                </p:cTn>
                              </p:par>
                            </p:childTnLst>
                          </p:cTn>
                        </p:par>
                        <p:par>
                          <p:cTn id="43" fill="hold">
                            <p:stCondLst>
                              <p:cond delay="3250"/>
                            </p:stCondLst>
                            <p:childTnLst>
                              <p:par>
                                <p:cTn id="44" presetID="2" presetClass="entr" presetSubtype="4" decel="100000" fill="hold" grpId="0" nodeType="afterEffect">
                                  <p:stCondLst>
                                    <p:cond delay="0"/>
                                  </p:stCondLst>
                                  <p:childTnLst>
                                    <p:set>
                                      <p:cBhvr>
                                        <p:cTn id="45" dur="1" fill="hold">
                                          <p:stCondLst>
                                            <p:cond delay="0"/>
                                          </p:stCondLst>
                                        </p:cTn>
                                        <p:tgtEl>
                                          <p:spTgt spid="28">
                                            <p:txEl>
                                              <p:pRg st="0" end="0"/>
                                            </p:txEl>
                                          </p:spTgt>
                                        </p:tgtEl>
                                        <p:attrNameLst>
                                          <p:attrName>style.visibility</p:attrName>
                                        </p:attrNameLst>
                                      </p:cBhvr>
                                      <p:to>
                                        <p:strVal val="visible"/>
                                      </p:to>
                                    </p:set>
                                    <p:anim calcmode="lin" valueType="num">
                                      <p:cBhvr additive="base">
                                        <p:cTn id="46"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5">
                                            <p:txEl>
                                              <p:pRg st="0" end="0"/>
                                            </p:txEl>
                                          </p:spTgt>
                                        </p:tgtEl>
                                        <p:attrNameLst>
                                          <p:attrName>style.visibility</p:attrName>
                                        </p:attrNameLst>
                                      </p:cBhvr>
                                      <p:to>
                                        <p:strVal val="visible"/>
                                      </p:to>
                                    </p:set>
                                    <p:animEffect transition="in" filter="wipe(left)">
                                      <p:cBhvr>
                                        <p:cTn id="51" dur="500"/>
                                        <p:tgtEl>
                                          <p:spTgt spid="25">
                                            <p:txEl>
                                              <p:pRg st="0" end="0"/>
                                            </p:txEl>
                                          </p:spTgt>
                                        </p:tgtEl>
                                      </p:cBhvr>
                                    </p:animEffect>
                                  </p:childTnLst>
                                </p:cTn>
                              </p:par>
                            </p:childTnLst>
                          </p:cTn>
                        </p:par>
                        <p:par>
                          <p:cTn id="52" fill="hold">
                            <p:stCondLst>
                              <p:cond delay="4250"/>
                            </p:stCondLst>
                            <p:childTnLst>
                              <p:par>
                                <p:cTn id="53" presetID="2" presetClass="entr" presetSubtype="4" decel="10000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500" fill="hold"/>
                                        <p:tgtEl>
                                          <p:spTgt spid="29"/>
                                        </p:tgtEl>
                                        <p:attrNameLst>
                                          <p:attrName>ppt_x</p:attrName>
                                        </p:attrNameLst>
                                      </p:cBhvr>
                                      <p:tavLst>
                                        <p:tav tm="0">
                                          <p:val>
                                            <p:strVal val="#ppt_x"/>
                                          </p:val>
                                        </p:tav>
                                        <p:tav tm="100000">
                                          <p:val>
                                            <p:strVal val="#ppt_x"/>
                                          </p:val>
                                        </p:tav>
                                      </p:tavLst>
                                    </p:anim>
                                    <p:anim calcmode="lin" valueType="num">
                                      <p:cBhvr additive="base">
                                        <p:cTn id="56" dur="500" fill="hold"/>
                                        <p:tgtEl>
                                          <p:spTgt spid="29"/>
                                        </p:tgtEl>
                                        <p:attrNameLst>
                                          <p:attrName>ppt_y</p:attrName>
                                        </p:attrNameLst>
                                      </p:cBhvr>
                                      <p:tavLst>
                                        <p:tav tm="0">
                                          <p:val>
                                            <p:strVal val="1+#ppt_h/2"/>
                                          </p:val>
                                        </p:tav>
                                        <p:tav tm="100000">
                                          <p:val>
                                            <p:strVal val="#ppt_y"/>
                                          </p:val>
                                        </p:tav>
                                      </p:tavLst>
                                    </p:anim>
                                  </p:childTnLst>
                                </p:cTn>
                              </p:par>
                            </p:childTnLst>
                          </p:cTn>
                        </p:par>
                        <p:par>
                          <p:cTn id="57" fill="hold">
                            <p:stCondLst>
                              <p:cond delay="4750"/>
                            </p:stCondLst>
                            <p:childTnLst>
                              <p:par>
                                <p:cTn id="58" presetID="21" presetClass="entr" presetSubtype="1"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wheel(1)">
                                      <p:cBhvr>
                                        <p:cTn id="60" dur="1000"/>
                                        <p:tgtEl>
                                          <p:spTgt spid="30"/>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childTnLst>
                                </p:cTn>
                              </p:par>
                            </p:childTnLst>
                          </p:cTn>
                        </p:par>
                        <p:par>
                          <p:cTn id="64" fill="hold">
                            <p:stCondLst>
                              <p:cond delay="5750"/>
                            </p:stCondLst>
                            <p:childTnLst>
                              <p:par>
                                <p:cTn id="65" presetID="2" presetClass="entr" presetSubtype="4" decel="100000" fill="hold" grpId="0" nodeType="afterEffect">
                                  <p:stCondLst>
                                    <p:cond delay="0"/>
                                  </p:stCondLst>
                                  <p:childTnLst>
                                    <p:set>
                                      <p:cBhvr>
                                        <p:cTn id="66" dur="1" fill="hold">
                                          <p:stCondLst>
                                            <p:cond delay="0"/>
                                          </p:stCondLst>
                                        </p:cTn>
                                        <p:tgtEl>
                                          <p:spTgt spid="33">
                                            <p:txEl>
                                              <p:pRg st="0" end="0"/>
                                            </p:txEl>
                                          </p:spTgt>
                                        </p:tgtEl>
                                        <p:attrNameLst>
                                          <p:attrName>style.visibility</p:attrName>
                                        </p:attrNameLst>
                                      </p:cBhvr>
                                      <p:to>
                                        <p:strVal val="visible"/>
                                      </p:to>
                                    </p:set>
                                    <p:anim calcmode="lin" valueType="num">
                                      <p:cBhvr additive="base">
                                        <p:cTn id="6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par>
                          <p:cTn id="69" fill="hold">
                            <p:stCondLst>
                              <p:cond delay="6250"/>
                            </p:stCondLst>
                            <p:childTnLst>
                              <p:par>
                                <p:cTn id="70" presetID="22" presetClass="entr" presetSubtype="8" fill="hold" grpId="0" nodeType="afterEffect">
                                  <p:stCondLst>
                                    <p:cond delay="0"/>
                                  </p:stCondLst>
                                  <p:childTnLst>
                                    <p:set>
                                      <p:cBhvr>
                                        <p:cTn id="71" dur="1" fill="hold">
                                          <p:stCondLst>
                                            <p:cond delay="0"/>
                                          </p:stCondLst>
                                        </p:cTn>
                                        <p:tgtEl>
                                          <p:spTgt spid="32">
                                            <p:txEl>
                                              <p:pRg st="0" end="0"/>
                                            </p:txEl>
                                          </p:spTgt>
                                        </p:tgtEl>
                                        <p:attrNameLst>
                                          <p:attrName>style.visibility</p:attrName>
                                        </p:attrNameLst>
                                      </p:cBhvr>
                                      <p:to>
                                        <p:strVal val="visible"/>
                                      </p:to>
                                    </p:set>
                                    <p:animEffect transition="in" filter="wipe(left)">
                                      <p:cBhvr>
                                        <p:cTn id="72" dur="500"/>
                                        <p:tgtEl>
                                          <p:spTgt spid="32">
                                            <p:txEl>
                                              <p:pRg st="0" end="0"/>
                                            </p:txEl>
                                          </p:spTgt>
                                        </p:tgtEl>
                                      </p:cBhvr>
                                    </p:animEffect>
                                  </p:childTnLst>
                                </p:cTn>
                              </p:par>
                            </p:childTnLst>
                          </p:cTn>
                        </p:par>
                        <p:par>
                          <p:cTn id="73" fill="hold">
                            <p:stCondLst>
                              <p:cond delay="6750"/>
                            </p:stCondLst>
                            <p:childTnLst>
                              <p:par>
                                <p:cTn id="74" presetID="2" presetClass="entr" presetSubtype="4" decel="100000"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 calcmode="lin" valueType="num">
                                      <p:cBhvr additive="base">
                                        <p:cTn id="76" dur="500" fill="hold"/>
                                        <p:tgtEl>
                                          <p:spTgt spid="34"/>
                                        </p:tgtEl>
                                        <p:attrNameLst>
                                          <p:attrName>ppt_x</p:attrName>
                                        </p:attrNameLst>
                                      </p:cBhvr>
                                      <p:tavLst>
                                        <p:tav tm="0">
                                          <p:val>
                                            <p:strVal val="#ppt_x"/>
                                          </p:val>
                                        </p:tav>
                                        <p:tav tm="100000">
                                          <p:val>
                                            <p:strVal val="#ppt_x"/>
                                          </p:val>
                                        </p:tav>
                                      </p:tavLst>
                                    </p:anim>
                                    <p:anim calcmode="lin" valueType="num">
                                      <p:cBhvr additive="base">
                                        <p:cTn id="77" dur="500" fill="hold"/>
                                        <p:tgtEl>
                                          <p:spTgt spid="34"/>
                                        </p:tgtEl>
                                        <p:attrNameLst>
                                          <p:attrName>ppt_y</p:attrName>
                                        </p:attrNameLst>
                                      </p:cBhvr>
                                      <p:tavLst>
                                        <p:tav tm="0">
                                          <p:val>
                                            <p:strVal val="1+#ppt_h/2"/>
                                          </p:val>
                                        </p:tav>
                                        <p:tav tm="100000">
                                          <p:val>
                                            <p:strVal val="#ppt_y"/>
                                          </p:val>
                                        </p:tav>
                                      </p:tavLst>
                                    </p:anim>
                                  </p:childTnLst>
                                </p:cTn>
                              </p:par>
                            </p:childTnLst>
                          </p:cTn>
                        </p:par>
                        <p:par>
                          <p:cTn id="78" fill="hold">
                            <p:stCondLst>
                              <p:cond delay="7250"/>
                            </p:stCondLst>
                            <p:childTnLst>
                              <p:par>
                                <p:cTn id="79" presetID="21" presetClass="entr" presetSubtype="1" fill="hold" grpId="0" nodeType="after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heel(1)">
                                      <p:cBhvr>
                                        <p:cTn id="81" dur="1000"/>
                                        <p:tgtEl>
                                          <p:spTgt spid="35"/>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childTnLst>
                                </p:cTn>
                              </p:par>
                            </p:childTnLst>
                          </p:cTn>
                        </p:par>
                        <p:par>
                          <p:cTn id="85" fill="hold">
                            <p:stCondLst>
                              <p:cond delay="8250"/>
                            </p:stCondLst>
                            <p:childTnLst>
                              <p:par>
                                <p:cTn id="86" presetID="2" presetClass="entr" presetSubtype="4" decel="100000" fill="hold" grpId="0" nodeType="afterEffect">
                                  <p:stCondLst>
                                    <p:cond delay="0"/>
                                  </p:stCondLst>
                                  <p:childTnLst>
                                    <p:set>
                                      <p:cBhvr>
                                        <p:cTn id="87" dur="1" fill="hold">
                                          <p:stCondLst>
                                            <p:cond delay="0"/>
                                          </p:stCondLst>
                                        </p:cTn>
                                        <p:tgtEl>
                                          <p:spTgt spid="38">
                                            <p:txEl>
                                              <p:pRg st="0" end="0"/>
                                            </p:txEl>
                                          </p:spTgt>
                                        </p:tgtEl>
                                        <p:attrNameLst>
                                          <p:attrName>style.visibility</p:attrName>
                                        </p:attrNameLst>
                                      </p:cBhvr>
                                      <p:to>
                                        <p:strVal val="visible"/>
                                      </p:to>
                                    </p:set>
                                    <p:anim calcmode="lin" valueType="num">
                                      <p:cBhvr additive="base">
                                        <p:cTn id="88"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par>
                          <p:cTn id="90" fill="hold">
                            <p:stCondLst>
                              <p:cond delay="8750"/>
                            </p:stCondLst>
                            <p:childTnLst>
                              <p:par>
                                <p:cTn id="91" presetID="22" presetClass="entr" presetSubtype="8" fill="hold" grpId="0" nodeType="afterEffect">
                                  <p:stCondLst>
                                    <p:cond delay="0"/>
                                  </p:stCondLst>
                                  <p:childTnLst>
                                    <p:set>
                                      <p:cBhvr>
                                        <p:cTn id="92" dur="1" fill="hold">
                                          <p:stCondLst>
                                            <p:cond delay="0"/>
                                          </p:stCondLst>
                                        </p:cTn>
                                        <p:tgtEl>
                                          <p:spTgt spid="37">
                                            <p:txEl>
                                              <p:pRg st="0" end="0"/>
                                            </p:txEl>
                                          </p:spTgt>
                                        </p:tgtEl>
                                        <p:attrNameLst>
                                          <p:attrName>style.visibility</p:attrName>
                                        </p:attrNameLst>
                                      </p:cBhvr>
                                      <p:to>
                                        <p:strVal val="visible"/>
                                      </p:to>
                                    </p:set>
                                    <p:animEffect transition="in" filter="wipe(left)">
                                      <p:cBhvr>
                                        <p:cTn id="93"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build="p">
        <p:tmplLst>
          <p:tmpl lvl="1">
            <p:tnLst>
              <p:par>
                <p:cTn presetID="2" presetClass="entr" presetSubtype="8" decel="10000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0-#ppt_w/2"/>
                          </p:val>
                        </p:tav>
                        <p:tav tm="100000">
                          <p:val>
                            <p:strVal val="#ppt_x"/>
                          </p:val>
                        </p:tav>
                      </p:tavLst>
                    </p:anim>
                    <p:anim calcmode="lin" valueType="num">
                      <p:cBhvr additive="base">
                        <p:cTn dur="500" fill="hold"/>
                        <p:tgtEl>
                          <p:spTgt spid="14"/>
                        </p:tgtEl>
                        <p:attrNameLst>
                          <p:attrName>ppt_y</p:attrName>
                        </p:attrNameLst>
                      </p:cBhvr>
                      <p:tavLst>
                        <p:tav tm="0">
                          <p:val>
                            <p:strVal val="#ppt_y"/>
                          </p:val>
                        </p:tav>
                        <p:tav tm="100000">
                          <p:val>
                            <p:strVal val="#ppt_y"/>
                          </p:val>
                        </p:tav>
                      </p:tavLst>
                    </p:anim>
                  </p:childTnLst>
                </p:cTn>
              </p:par>
            </p:tnLst>
          </p:tmpl>
        </p:tmplLst>
      </p:bldP>
      <p:bldP spid="17" grpId="0" animBg="1"/>
      <p:bldP spid="17" grpId="1" animBg="1"/>
      <p:bldP spid="18" grpId="0"/>
      <p:bldP spid="20" grpId="0" animBg="1"/>
      <p:bldP spid="21" grpId="0" animBg="1"/>
      <p:bldP spid="23" grpId="0"/>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8" grpId="0" build="p">
        <p:tmplLst>
          <p:tmpl lvl="1">
            <p:tnLst>
              <p:par>
                <p:cTn presetID="2" presetClass="entr" presetSubtype="4" decel="10000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500" fill="hold"/>
                        <p:tgtEl>
                          <p:spTgt spid="28"/>
                        </p:tgtEl>
                        <p:attrNameLst>
                          <p:attrName>ppt_x</p:attrName>
                        </p:attrNameLst>
                      </p:cBhvr>
                      <p:tavLst>
                        <p:tav tm="0">
                          <p:val>
                            <p:strVal val="#ppt_x"/>
                          </p:val>
                        </p:tav>
                        <p:tav tm="100000">
                          <p:val>
                            <p:strVal val="#ppt_x"/>
                          </p:val>
                        </p:tav>
                      </p:tavLst>
                    </p:anim>
                    <p:anim calcmode="lin" valueType="num">
                      <p:cBhvr additive="base">
                        <p:cTn dur="500" fill="hold"/>
                        <p:tgtEl>
                          <p:spTgt spid="28"/>
                        </p:tgtEl>
                        <p:attrNameLst>
                          <p:attrName>ppt_y</p:attrName>
                        </p:attrNameLst>
                      </p:cBhvr>
                      <p:tavLst>
                        <p:tav tm="0">
                          <p:val>
                            <p:strVal val="1+#ppt_h/2"/>
                          </p:val>
                        </p:tav>
                        <p:tav tm="100000">
                          <p:val>
                            <p:strVal val="#ppt_y"/>
                          </p:val>
                        </p:tav>
                      </p:tavLst>
                    </p:anim>
                  </p:childTnLst>
                </p:cTn>
              </p:par>
            </p:tnLst>
          </p:tmpl>
        </p:tmplLst>
      </p:bldP>
      <p:bldP spid="29" grpId="0" animBg="1"/>
      <p:bldP spid="30" grpId="0" animBg="1"/>
      <p:bldP spid="31" grpId="0"/>
      <p:bldP spid="32" grpId="0" build="p">
        <p:tmplLst>
          <p:tmpl lvl="1">
            <p:tnLst>
              <p:par>
                <p:cTn presetID="22" presetClass="entr" presetSubtype="8"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500"/>
                        <p:tgtEl>
                          <p:spTgt spid="32"/>
                        </p:tgtEl>
                      </p:cBhvr>
                    </p:animEffect>
                  </p:childTnLst>
                </p:cTn>
              </p:par>
            </p:tnLst>
          </p:tmpl>
        </p:tmplLst>
      </p:bldP>
      <p:bldP spid="33" grpId="0" build="p">
        <p:tmplLst>
          <p:tmpl lvl="1">
            <p:tnLst>
              <p:par>
                <p:cTn presetID="2" presetClass="entr" presetSubtype="4" decel="10000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 calcmode="lin" valueType="num">
                      <p:cBhvr additive="base">
                        <p:cTn dur="500" fill="hold"/>
                        <p:tgtEl>
                          <p:spTgt spid="33"/>
                        </p:tgtEl>
                        <p:attrNameLst>
                          <p:attrName>ppt_x</p:attrName>
                        </p:attrNameLst>
                      </p:cBhvr>
                      <p:tavLst>
                        <p:tav tm="0">
                          <p:val>
                            <p:strVal val="#ppt_x"/>
                          </p:val>
                        </p:tav>
                        <p:tav tm="100000">
                          <p:val>
                            <p:strVal val="#ppt_x"/>
                          </p:val>
                        </p:tav>
                      </p:tavLst>
                    </p:anim>
                    <p:anim calcmode="lin" valueType="num">
                      <p:cBhvr additive="base">
                        <p:cTn dur="500" fill="hold"/>
                        <p:tgtEl>
                          <p:spTgt spid="33"/>
                        </p:tgtEl>
                        <p:attrNameLst>
                          <p:attrName>ppt_y</p:attrName>
                        </p:attrNameLst>
                      </p:cBhvr>
                      <p:tavLst>
                        <p:tav tm="0">
                          <p:val>
                            <p:strVal val="1+#ppt_h/2"/>
                          </p:val>
                        </p:tav>
                        <p:tav tm="100000">
                          <p:val>
                            <p:strVal val="#ppt_y"/>
                          </p:val>
                        </p:tav>
                      </p:tavLst>
                    </p:anim>
                  </p:childTnLst>
                </p:cTn>
              </p:par>
            </p:tnLst>
          </p:tmpl>
        </p:tmplLst>
      </p:bldP>
      <p:bldP spid="34" grpId="0" animBg="1"/>
      <p:bldP spid="35" grpId="0" animBg="1"/>
      <p:bldP spid="36" grpId="0"/>
      <p:bldP spid="37" grpId="0" build="p">
        <p:tmplLst>
          <p:tmpl lvl="1">
            <p:tnLst>
              <p:par>
                <p:cTn presetID="22" presetClass="entr" presetSubtype="8"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P spid="38" grpId="0" build="p">
        <p:tmplLst>
          <p:tmpl lvl="1">
            <p:tnLst>
              <p:par>
                <p:cTn presetID="2" presetClass="entr" presetSubtype="4" decel="10000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 calcmode="lin" valueType="num">
                      <p:cBhvr additive="base">
                        <p:cTn dur="500" fill="hold"/>
                        <p:tgtEl>
                          <p:spTgt spid="38"/>
                        </p:tgtEl>
                        <p:attrNameLst>
                          <p:attrName>ppt_x</p:attrName>
                        </p:attrNameLst>
                      </p:cBhvr>
                      <p:tavLst>
                        <p:tav tm="0">
                          <p:val>
                            <p:strVal val="#ppt_x"/>
                          </p:val>
                        </p:tav>
                        <p:tav tm="100000">
                          <p:val>
                            <p:strVal val="#ppt_x"/>
                          </p:val>
                        </p:tav>
                      </p:tavLst>
                    </p:anim>
                    <p:anim calcmode="lin" valueType="num">
                      <p:cBhvr additive="base">
                        <p:cTn dur="500" fill="hold"/>
                        <p:tgtEl>
                          <p:spTgt spid="38"/>
                        </p:tgtEl>
                        <p:attrNameLst>
                          <p:attrName>ppt_y</p:attrName>
                        </p:attrNameLst>
                      </p:cBhvr>
                      <p:tavLst>
                        <p:tav tm="0">
                          <p:val>
                            <p:strVal val="1+#ppt_h/2"/>
                          </p:val>
                        </p:tav>
                        <p:tav tm="100000">
                          <p:val>
                            <p:strVal val="#ppt_y"/>
                          </p:val>
                        </p:tav>
                      </p:tavLst>
                    </p:anim>
                  </p:childTnLst>
                </p:cTn>
              </p:par>
            </p:tnLst>
          </p:tmpl>
        </p:tmplLst>
      </p:bldP>
      <p:bldP spid="26" grpId="0"/>
    </p:bld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lide Title and Text - Center">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2156188" y="2909302"/>
            <a:ext cx="13978800" cy="1368152"/>
          </a:xfrm>
          <a:prstGeom prst="rect">
            <a:avLst/>
          </a:prstGeom>
        </p:spPr>
        <p:txBody>
          <a:bodyPr lIns="91433" tIns="45717" rIns="91433" bIns="45717"/>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5" name="正方形/長方形 4"/>
          <p:cNvSpPr/>
          <p:nvPr userDrawn="1"/>
        </p:nvSpPr>
        <p:spPr>
          <a:xfrm>
            <a:off x="7291382" y="5187043"/>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6" name="テキスト プレースホルダー 5"/>
          <p:cNvSpPr>
            <a:spLocks noGrp="1"/>
          </p:cNvSpPr>
          <p:nvPr>
            <p:ph type="body" sz="quarter" idx="15" hasCustomPrompt="1"/>
          </p:nvPr>
        </p:nvSpPr>
        <p:spPr>
          <a:xfrm>
            <a:off x="2156188" y="4174070"/>
            <a:ext cx="13978800"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7" name="テキスト プレースホルダー 5"/>
          <p:cNvSpPr>
            <a:spLocks noGrp="1"/>
          </p:cNvSpPr>
          <p:nvPr>
            <p:ph type="body" sz="quarter" idx="12" hasCustomPrompt="1"/>
          </p:nvPr>
        </p:nvSpPr>
        <p:spPr>
          <a:xfrm>
            <a:off x="2156960" y="5646059"/>
            <a:ext cx="13978800" cy="1860779"/>
          </a:xfrm>
        </p:spPr>
        <p:txBody>
          <a:bodyPr anchor="t">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grpSp>
        <p:nvGrpSpPr>
          <p:cNvPr id="8" name="グループ化 7"/>
          <p:cNvGrpSpPr/>
          <p:nvPr userDrawn="1"/>
        </p:nvGrpSpPr>
        <p:grpSpPr>
          <a:xfrm>
            <a:off x="16778434" y="339172"/>
            <a:ext cx="1150664" cy="1150664"/>
            <a:chOff x="7418859" y="2569953"/>
            <a:chExt cx="934639" cy="934639"/>
          </a:xfrm>
        </p:grpSpPr>
        <p:sp>
          <p:nvSpPr>
            <p:cNvPr id="9" name="涙形 8"/>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涙形 9"/>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320832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par>
                                <p:cTn id="18" presetID="10" presetClass="entr" presetSubtype="0" fill="hold" grpId="1" nodeType="withEffect">
                                  <p:stCondLst>
                                    <p:cond delay="0"/>
                                  </p:stCondLst>
                                  <p:iterate type="wd">
                                    <p:tmPct val="10000"/>
                                  </p:iterate>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2" presetClass="entr" presetSubtype="2" decel="100000" fill="hold" grpId="0" nodeType="withEffect">
                                  <p:stCondLst>
                                    <p:cond delay="500"/>
                                  </p:stCondLst>
                                  <p:iterate type="wd">
                                    <p:tmPct val="10000"/>
                                  </p:iterate>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additive="base">
                                        <p:cTn id="2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1550"/>
                            </p:stCondLst>
                            <p:childTnLst>
                              <p:par>
                                <p:cTn id="26" presetID="2" presetClass="entr" presetSubtype="4" decel="10000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ppt_x"/>
                                          </p:val>
                                        </p:tav>
                                        <p:tav tm="100000">
                                          <p:val>
                                            <p:strVal val="#ppt_x"/>
                                          </p:val>
                                        </p:tav>
                                      </p:tavLst>
                                    </p:anim>
                                    <p:anim calcmode="lin" valueType="num">
                                      <p:cBhvr additive="base">
                                        <p:cTn id="29" dur="500" fill="hold"/>
                                        <p:tgtEl>
                                          <p:spTgt spid="5"/>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50"/>
                                  </p:stCondLst>
                                  <p:childTnLst>
                                    <p:set>
                                      <p:cBhvr>
                                        <p:cTn id="31" dur="1" fill="hold">
                                          <p:stCondLst>
                                            <p:cond delay="0"/>
                                          </p:stCondLst>
                                        </p:cTn>
                                        <p:tgtEl>
                                          <p:spTgt spid="7">
                                            <p:txEl>
                                              <p:pRg st="0" end="0"/>
                                            </p:txEl>
                                          </p:spTgt>
                                        </p:tgtEl>
                                        <p:attrNameLst>
                                          <p:attrName>style.visibility</p:attrName>
                                        </p:attrNameLst>
                                      </p:cBhvr>
                                      <p:to>
                                        <p:strVal val="visible"/>
                                      </p:to>
                                    </p:set>
                                    <p:anim calcmode="lin" valueType="num">
                                      <p:cBhvr additive="base">
                                        <p:cTn id="3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animBg="1"/>
      <p:bldP spid="6" grpId="0" build="p">
        <p:tmplLst>
          <p:tmpl lvl="1">
            <p:tnLst>
              <p:par>
                <p:cTn presetID="2" presetClass="entr" presetSubtype="2" decel="100000" fill="hold" nodeType="withEffect">
                  <p:stCondLst>
                    <p:cond delay="500"/>
                  </p:stCondLst>
                  <p:iterate type="wd">
                    <p:tmPct val="10000"/>
                  </p:iterate>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1+#ppt_w/2"/>
                          </p:val>
                        </p:tav>
                        <p:tav tm="100000">
                          <p:val>
                            <p:strVal val="#ppt_x"/>
                          </p:val>
                        </p:tav>
                      </p:tavLst>
                    </p:anim>
                    <p:anim calcmode="lin" valueType="num">
                      <p:cBhvr additive="base">
                        <p:cTn dur="500" fill="hold"/>
                        <p:tgtEl>
                          <p:spTgt spid="6"/>
                        </p:tgtEl>
                        <p:attrNameLst>
                          <p:attrName>ppt_y</p:attrName>
                        </p:attrNameLst>
                      </p:cBhvr>
                      <p:tavLst>
                        <p:tav tm="0">
                          <p:val>
                            <p:strVal val="#ppt_y"/>
                          </p:val>
                        </p:tav>
                        <p:tav tm="100000">
                          <p:val>
                            <p:strVal val="#ppt_y"/>
                          </p:val>
                        </p:tav>
                      </p:tavLst>
                    </p:anim>
                  </p:childTnLst>
                </p:cTn>
              </p:par>
            </p:tnLst>
          </p:tmpl>
        </p:tmplLst>
      </p:bldP>
      <p:bldP spid="7" grpId="0" build="p">
        <p:tmplLst>
          <p:tmpl lvl="1">
            <p:tnLst>
              <p:par>
                <p:cTn presetID="2" presetClass="entr" presetSubtype="4" decel="100000" fill="hold" nodeType="withEffect">
                  <p:stCondLst>
                    <p:cond delay="5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1+#ppt_h/2"/>
                          </p:val>
                        </p:tav>
                        <p:tav tm="100000">
                          <p:val>
                            <p:strVal val="#ppt_y"/>
                          </p:val>
                        </p:tav>
                      </p:tavLst>
                    </p:anim>
                  </p:childTnLst>
                </p:cTn>
              </p:par>
            </p:tnLst>
          </p:tmpl>
        </p:tmplLst>
      </p:bldP>
      <p:bldP spid="11" grpId="0"/>
    </p:bld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Keyword 1">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grpSp>
        <p:nvGrpSpPr>
          <p:cNvPr id="6" name="グループ化 5"/>
          <p:cNvGrpSpPr/>
          <p:nvPr userDrawn="1"/>
        </p:nvGrpSpPr>
        <p:grpSpPr>
          <a:xfrm>
            <a:off x="16778434" y="339172"/>
            <a:ext cx="1150664" cy="1150664"/>
            <a:chOff x="7418859" y="2569953"/>
            <a:chExt cx="934639" cy="934639"/>
          </a:xfrm>
        </p:grpSpPr>
        <p:sp>
          <p:nvSpPr>
            <p:cNvPr id="7" name="涙形 6"/>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0" name="タイトル 1"/>
          <p:cNvSpPr>
            <a:spLocks noGrp="1"/>
          </p:cNvSpPr>
          <p:nvPr>
            <p:ph type="title" hasCustomPrompt="1"/>
          </p:nvPr>
        </p:nvSpPr>
        <p:spPr>
          <a:xfrm>
            <a:off x="1589649" y="3418658"/>
            <a:ext cx="5134709" cy="3083537"/>
          </a:xfrm>
          <a:prstGeom prst="rect">
            <a:avLst/>
          </a:prstGeom>
        </p:spPr>
        <p:txBody>
          <a:bodyPr lIns="91433" tIns="45717" rIns="91433" bIns="45717" anchor="ctr"/>
          <a:lstStyle>
            <a:lvl1pPr algn="r">
              <a:defRPr baseline="0"/>
            </a:lvl1pPr>
          </a:lstStyle>
          <a:p>
            <a:r>
              <a:rPr kumimoji="1" lang="en-US" altLang="ja-JP" dirty="0"/>
              <a:t>TEXT</a:t>
            </a:r>
            <a:endParaRPr kumimoji="1" lang="ja-JP" altLang="en-US" dirty="0"/>
          </a:p>
        </p:txBody>
      </p:sp>
      <p:sp>
        <p:nvSpPr>
          <p:cNvPr id="11" name="正方形/長方形 10"/>
          <p:cNvSpPr/>
          <p:nvPr userDrawn="1"/>
        </p:nvSpPr>
        <p:spPr>
          <a:xfrm rot="5400000">
            <a:off x="5181227" y="4918000"/>
            <a:ext cx="3708413" cy="84853"/>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テキスト プレースホルダー 5"/>
          <p:cNvSpPr>
            <a:spLocks noGrp="1"/>
          </p:cNvSpPr>
          <p:nvPr>
            <p:ph type="body" sz="quarter" idx="12" hasCustomPrompt="1"/>
          </p:nvPr>
        </p:nvSpPr>
        <p:spPr>
          <a:xfrm>
            <a:off x="7287064" y="3699811"/>
            <a:ext cx="9355018" cy="2402027"/>
          </a:xfrm>
        </p:spPr>
        <p:txBody>
          <a:bodyPr anchor="ctr">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90990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10" presetClass="entr" presetSubtype="0" fill="hold" grpId="1" nodeType="with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par>
                          <p:cTn id="21" fill="hold">
                            <p:stCondLst>
                              <p:cond delay="1000"/>
                            </p:stCondLst>
                            <p:childTnLst>
                              <p:par>
                                <p:cTn id="22" presetID="2" presetClass="entr" presetSubtype="4"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par>
                                <p:cTn id="26" presetID="2" presetClass="entr" presetSubtype="2" decel="100000" fill="hold" grpId="0" nodeType="withEffect">
                                  <p:stCondLst>
                                    <p:cond delay="50"/>
                                  </p:stCondLst>
                                  <p:childTnLst>
                                    <p:set>
                                      <p:cBhvr>
                                        <p:cTn id="27" dur="1" fill="hold">
                                          <p:stCondLst>
                                            <p:cond delay="0"/>
                                          </p:stCondLst>
                                        </p:cTn>
                                        <p:tgtEl>
                                          <p:spTgt spid="12">
                                            <p:txEl>
                                              <p:pRg st="0" end="0"/>
                                            </p:txEl>
                                          </p:spTgt>
                                        </p:tgtEl>
                                        <p:attrNameLst>
                                          <p:attrName>style.visibility</p:attrName>
                                        </p:attrNameLst>
                                      </p:cBhvr>
                                      <p:to>
                                        <p:strVal val="visible"/>
                                      </p:to>
                                    </p:set>
                                    <p:anim calcmode="lin" valueType="num">
                                      <p:cBhvr additive="base">
                                        <p:cTn id="28"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9"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1" grpId="0" animBg="1"/>
      <p:bldP spid="12" grpId="0" build="p">
        <p:tmplLst>
          <p:tmpl lvl="1">
            <p:tnLst>
              <p:par>
                <p:cTn presetID="2" presetClass="entr" presetSubtype="2" decel="100000" fill="hold" nodeType="withEffect">
                  <p:stCondLst>
                    <p:cond delay="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Keyword 2">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grpSp>
        <p:nvGrpSpPr>
          <p:cNvPr id="6" name="グループ化 5"/>
          <p:cNvGrpSpPr/>
          <p:nvPr userDrawn="1"/>
        </p:nvGrpSpPr>
        <p:grpSpPr>
          <a:xfrm>
            <a:off x="16778434" y="339172"/>
            <a:ext cx="1150664" cy="1150664"/>
            <a:chOff x="7418859" y="2569953"/>
            <a:chExt cx="934639" cy="934639"/>
          </a:xfrm>
        </p:grpSpPr>
        <p:sp>
          <p:nvSpPr>
            <p:cNvPr id="7" name="涙形 6"/>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涙形 7"/>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0" name="タイトル 1"/>
          <p:cNvSpPr>
            <a:spLocks noGrp="1"/>
          </p:cNvSpPr>
          <p:nvPr>
            <p:ph type="title" hasCustomPrompt="1"/>
          </p:nvPr>
        </p:nvSpPr>
        <p:spPr>
          <a:xfrm>
            <a:off x="1364567" y="1026941"/>
            <a:ext cx="7823226" cy="3854552"/>
          </a:xfrm>
          <a:prstGeom prst="rect">
            <a:avLst/>
          </a:prstGeom>
        </p:spPr>
        <p:txBody>
          <a:bodyPr lIns="91433" tIns="45717" rIns="91433" bIns="45717" anchor="b"/>
          <a:lstStyle>
            <a:lvl1pPr algn="ctr">
              <a:lnSpc>
                <a:spcPts val="8799"/>
              </a:lnSpc>
              <a:defRPr sz="12000" baseline="0"/>
            </a:lvl1pPr>
          </a:lstStyle>
          <a:p>
            <a:r>
              <a:rPr kumimoji="1" lang="en-US" altLang="ja-JP" dirty="0"/>
              <a:t>TEXT</a:t>
            </a:r>
            <a:endParaRPr kumimoji="1" lang="ja-JP" altLang="en-US" dirty="0"/>
          </a:p>
        </p:txBody>
      </p:sp>
      <p:sp>
        <p:nvSpPr>
          <p:cNvPr id="12" name="テキスト プレースホルダー 5"/>
          <p:cNvSpPr>
            <a:spLocks noGrp="1"/>
          </p:cNvSpPr>
          <p:nvPr>
            <p:ph type="body" sz="quarter" idx="12" hasCustomPrompt="1"/>
          </p:nvPr>
        </p:nvSpPr>
        <p:spPr>
          <a:xfrm>
            <a:off x="5289448" y="5142570"/>
            <a:ext cx="11197884" cy="2918219"/>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13" name="正方形/長方形 12"/>
          <p:cNvSpPr/>
          <p:nvPr userDrawn="1"/>
        </p:nvSpPr>
        <p:spPr>
          <a:xfrm>
            <a:off x="5437176" y="4918000"/>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Tree>
    <p:extLst>
      <p:ext uri="{BB962C8B-B14F-4D97-AF65-F5344CB8AC3E}">
        <p14:creationId xmlns:p14="http://schemas.microsoft.com/office/powerpoint/2010/main" val="418394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9" decel="100000" fill="hold" grpId="0" nodeType="afterEffect">
                                  <p:stCondLst>
                                    <p:cond delay="0"/>
                                  </p:stCondLst>
                                  <p:iterate type="wd">
                                    <p:tmPct val="10000"/>
                                  </p:iterate>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0-#ppt_w/2"/>
                                          </p:val>
                                        </p:tav>
                                        <p:tav tm="100000">
                                          <p:val>
                                            <p:strVal val="#ppt_x"/>
                                          </p:val>
                                        </p:tav>
                                      </p:tavLst>
                                    </p:anim>
                                    <p:anim calcmode="lin" valueType="num">
                                      <p:cBhvr additive="base">
                                        <p:cTn id="17" dur="500" fill="hold"/>
                                        <p:tgtEl>
                                          <p:spTgt spid="10"/>
                                        </p:tgtEl>
                                        <p:attrNameLst>
                                          <p:attrName>ppt_y</p:attrName>
                                        </p:attrNameLst>
                                      </p:cBhvr>
                                      <p:tavLst>
                                        <p:tav tm="0">
                                          <p:val>
                                            <p:strVal val="0-#ppt_h/2"/>
                                          </p:val>
                                        </p:tav>
                                        <p:tav tm="100000">
                                          <p:val>
                                            <p:strVal val="#ppt_y"/>
                                          </p:val>
                                        </p:tav>
                                      </p:tavLst>
                                    </p:anim>
                                  </p:childTnLst>
                                </p:cTn>
                              </p:par>
                              <p:par>
                                <p:cTn id="18" presetID="10" presetClass="entr" presetSubtype="0" fill="hold" grpId="1" nodeType="withEffect">
                                  <p:stCondLst>
                                    <p:cond delay="0"/>
                                  </p:stCondLst>
                                  <p:iterate type="wd">
                                    <p:tmPct val="10000"/>
                                  </p:iterate>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2" presetClass="entr" presetSubtype="2" decel="100000" fill="hold" grpId="0" nodeType="withEffect">
                                  <p:stCondLst>
                                    <p:cond delay="5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par>
                          <p:cTn id="25" fill="hold">
                            <p:stCondLst>
                              <p:cond delay="1050"/>
                            </p:stCondLst>
                            <p:childTnLst>
                              <p:par>
                                <p:cTn id="26" presetID="2" presetClass="entr" presetSubtype="4" decel="10000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2" grpId="0" build="p">
        <p:tmplLst>
          <p:tmpl lvl="1">
            <p:tnLst>
              <p:par>
                <p:cTn presetID="2" presetClass="entr" presetSubtype="2" decel="100000" fill="hold" nodeType="withEffect">
                  <p:stCondLst>
                    <p:cond delay="50"/>
                  </p:stCondLst>
                  <p:childTnLst>
                    <p:set>
                      <p:cBhvr>
                        <p:cTn dur="1" fill="hold">
                          <p:stCondLst>
                            <p:cond delay="0"/>
                          </p:stCondLst>
                        </p:cTn>
                        <p:tgtEl>
                          <p:spTgt spid="12"/>
                        </p:tgtEl>
                        <p:attrNameLst>
                          <p:attrName>style.visibility</p:attrName>
                        </p:attrNameLst>
                      </p:cBhvr>
                      <p:to>
                        <p:strVal val="visible"/>
                      </p:to>
                    </p:set>
                    <p:anim calcmode="lin" valueType="num">
                      <p:cBhvr additive="base">
                        <p:cTn dur="500" fill="hold"/>
                        <p:tgtEl>
                          <p:spTgt spid="12"/>
                        </p:tgtEl>
                        <p:attrNameLst>
                          <p:attrName>ppt_x</p:attrName>
                        </p:attrNameLst>
                      </p:cBhvr>
                      <p:tavLst>
                        <p:tav tm="0">
                          <p:val>
                            <p:strVal val="1+#ppt_w/2"/>
                          </p:val>
                        </p:tav>
                        <p:tav tm="100000">
                          <p:val>
                            <p:strVal val="#ppt_x"/>
                          </p:val>
                        </p:tav>
                      </p:tavLst>
                    </p:anim>
                    <p:anim calcmode="lin" valueType="num">
                      <p:cBhvr additive="base">
                        <p:cTn dur="500" fill="hold"/>
                        <p:tgtEl>
                          <p:spTgt spid="12"/>
                        </p:tgtEl>
                        <p:attrNameLst>
                          <p:attrName>ppt_y</p:attrName>
                        </p:attrNameLst>
                      </p:cBhvr>
                      <p:tavLst>
                        <p:tav tm="0">
                          <p:val>
                            <p:strVal val="#ppt_y"/>
                          </p:val>
                        </p:tav>
                        <p:tav tm="100000">
                          <p:val>
                            <p:strVal val="#ppt_y"/>
                          </p:val>
                        </p:tav>
                      </p:tavLst>
                    </p:anim>
                  </p:childTnLst>
                </p:cTn>
              </p:par>
            </p:tnLst>
          </p:tmpl>
        </p:tmplLst>
      </p:bldP>
      <p:bldP spid="13" grpId="0" animBg="1"/>
      <p:bldP spid="13" grpId="1"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Profile 3">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10" name="円/楕円 9"/>
          <p:cNvSpPr>
            <a:spLocks noChangeAspect="1"/>
          </p:cNvSpPr>
          <p:nvPr userDrawn="1"/>
        </p:nvSpPr>
        <p:spPr>
          <a:xfrm>
            <a:off x="6859588" y="704136"/>
            <a:ext cx="4572000" cy="4572000"/>
          </a:xfrm>
          <a:prstGeom prst="ellipse">
            <a:avLst/>
          </a:prstGeom>
          <a:blipFill dpi="0" rotWithShape="1">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1" name="円/楕円 10"/>
          <p:cNvSpPr/>
          <p:nvPr userDrawn="1"/>
        </p:nvSpPr>
        <p:spPr>
          <a:xfrm>
            <a:off x="7041420" y="885966"/>
            <a:ext cx="4208340" cy="4208342"/>
          </a:xfrm>
          <a:prstGeom prst="ellipse">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図プレースホルダー 5"/>
          <p:cNvSpPr>
            <a:spLocks noGrp="1"/>
          </p:cNvSpPr>
          <p:nvPr>
            <p:ph type="pic" sz="quarter" idx="14" hasCustomPrompt="1"/>
          </p:nvPr>
        </p:nvSpPr>
        <p:spPr>
          <a:xfrm>
            <a:off x="7122025" y="966573"/>
            <a:ext cx="4047129" cy="4047129"/>
          </a:xfrm>
          <a:prstGeom prst="ellipse">
            <a:avLst/>
          </a:prstGeom>
          <a:effectLst>
            <a:innerShdw blurRad="114300">
              <a:prstClr val="black"/>
            </a:innerShdw>
          </a:effectLst>
        </p:spPr>
        <p:txBody>
          <a:bodyPr>
            <a:normAutofit/>
          </a:bodyPr>
          <a:lstStyle>
            <a:lvl1pPr>
              <a:defRPr sz="2000" baseline="0">
                <a:solidFill>
                  <a:schemeClr val="bg2"/>
                </a:solidFill>
              </a:defRPr>
            </a:lvl1pPr>
          </a:lstStyle>
          <a:p>
            <a:r>
              <a:rPr kumimoji="1" lang="en-US" altLang="ja-JP" dirty="0"/>
              <a:t>Add an image</a:t>
            </a:r>
            <a:endParaRPr kumimoji="1" lang="ja-JP" altLang="en-US" dirty="0"/>
          </a:p>
        </p:txBody>
      </p:sp>
      <p:grpSp>
        <p:nvGrpSpPr>
          <p:cNvPr id="13" name="グループ化 12"/>
          <p:cNvGrpSpPr/>
          <p:nvPr userDrawn="1"/>
        </p:nvGrpSpPr>
        <p:grpSpPr>
          <a:xfrm>
            <a:off x="16778434" y="339172"/>
            <a:ext cx="1150664" cy="1150664"/>
            <a:chOff x="7418859" y="2569953"/>
            <a:chExt cx="934639" cy="934639"/>
          </a:xfrm>
        </p:grpSpPr>
        <p:sp>
          <p:nvSpPr>
            <p:cNvPr id="14" name="涙形 13"/>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涙形 14"/>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6"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7" name="タイトル 1"/>
          <p:cNvSpPr>
            <a:spLocks noGrp="1"/>
          </p:cNvSpPr>
          <p:nvPr>
            <p:ph type="title" hasCustomPrompt="1"/>
          </p:nvPr>
        </p:nvSpPr>
        <p:spPr>
          <a:xfrm>
            <a:off x="2449363" y="5359790"/>
            <a:ext cx="13336175" cy="1156475"/>
          </a:xfrm>
          <a:prstGeom prst="rect">
            <a:avLst/>
          </a:prstGeom>
        </p:spPr>
        <p:txBody>
          <a:bodyPr lIns="91433" tIns="45717" rIns="91433" bIns="45717" anchor="b"/>
          <a:lstStyle>
            <a:lvl1pPr algn="ctr">
              <a:defRPr sz="6600" baseline="0"/>
            </a:lvl1pPr>
          </a:lstStyle>
          <a:p>
            <a:r>
              <a:rPr kumimoji="1" lang="en-US" altLang="ja-JP" dirty="0"/>
              <a:t>TEXT</a:t>
            </a:r>
            <a:endParaRPr kumimoji="1" lang="ja-JP" altLang="en-US" dirty="0"/>
          </a:p>
        </p:txBody>
      </p:sp>
      <p:sp>
        <p:nvSpPr>
          <p:cNvPr id="18" name="テキスト プレースホルダー 21"/>
          <p:cNvSpPr>
            <a:spLocks noGrp="1"/>
          </p:cNvSpPr>
          <p:nvPr>
            <p:ph type="body" sz="quarter" idx="11" hasCustomPrompt="1"/>
          </p:nvPr>
        </p:nvSpPr>
        <p:spPr>
          <a:xfrm>
            <a:off x="2426836" y="6288257"/>
            <a:ext cx="13371183" cy="868850"/>
          </a:xfrm>
        </p:spPr>
        <p:txBody>
          <a:bodyPr anchor="t">
            <a:noAutofit/>
          </a:bodyPr>
          <a:lstStyle>
            <a:lvl1pPr marL="0" marR="0" indent="0" algn="ctr" defTabSz="1632906" rtl="0" eaLnBrk="1" fontAlgn="auto" latinLnBrk="0" hangingPunct="1">
              <a:lnSpc>
                <a:spcPct val="100000"/>
              </a:lnSpc>
              <a:spcBef>
                <a:spcPts val="0"/>
              </a:spcBef>
              <a:spcAft>
                <a:spcPts val="0"/>
              </a:spcAft>
              <a:buClrTx/>
              <a:buSzTx/>
              <a:buFontTx/>
              <a:buNone/>
              <a:tabLst/>
              <a:defRPr sz="3900" baseline="0">
                <a:solidFill>
                  <a:schemeClr val="accent2">
                    <a:lumMod val="75000"/>
                  </a:schemeClr>
                </a:solidFill>
                <a:latin typeface="Bebas Neue Regular" panose="00000500000000000000" pitchFamily="2" charset="0"/>
              </a:defRPr>
            </a:lvl1pPr>
          </a:lstStyle>
          <a:p>
            <a:pPr lvl="0"/>
            <a:r>
              <a:rPr kumimoji="1" lang="en-US" altLang="ja-JP" dirty="0"/>
              <a:t>HEADING GOES HERE</a:t>
            </a:r>
          </a:p>
        </p:txBody>
      </p:sp>
      <p:sp>
        <p:nvSpPr>
          <p:cNvPr id="19" name="テキスト プレースホルダー 5"/>
          <p:cNvSpPr>
            <a:spLocks noGrp="1"/>
          </p:cNvSpPr>
          <p:nvPr>
            <p:ph type="body" sz="quarter" idx="12" hasCustomPrompt="1"/>
          </p:nvPr>
        </p:nvSpPr>
        <p:spPr>
          <a:xfrm>
            <a:off x="2912005" y="7441806"/>
            <a:ext cx="12467170" cy="1519311"/>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20" name="正方形/長方形 19"/>
          <p:cNvSpPr/>
          <p:nvPr userDrawn="1"/>
        </p:nvSpPr>
        <p:spPr>
          <a:xfrm>
            <a:off x="7291382" y="7211035"/>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Tree>
    <p:extLst>
      <p:ext uri="{BB962C8B-B14F-4D97-AF65-F5344CB8AC3E}">
        <p14:creationId xmlns:p14="http://schemas.microsoft.com/office/powerpoint/2010/main" val="267945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10000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10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childTnLst>
                                </p:cTn>
                              </p:par>
                            </p:childTnLst>
                          </p:cTn>
                        </p:par>
                        <p:par>
                          <p:cTn id="25" fill="hold">
                            <p:stCondLst>
                              <p:cond delay="2000"/>
                            </p:stCondLst>
                            <p:childTnLst>
                              <p:par>
                                <p:cTn id="26" presetID="2" presetClass="entr" presetSubtype="9" decel="100000" fill="hold" grpId="0" nodeType="afterEffect">
                                  <p:stCondLst>
                                    <p:cond delay="0"/>
                                  </p:stCondLst>
                                  <p:iterate type="wd">
                                    <p:tmPct val="10000"/>
                                  </p:iterate>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750" fill="hold"/>
                                        <p:tgtEl>
                                          <p:spTgt spid="17"/>
                                        </p:tgtEl>
                                        <p:attrNameLst>
                                          <p:attrName>ppt_x</p:attrName>
                                        </p:attrNameLst>
                                      </p:cBhvr>
                                      <p:tavLst>
                                        <p:tav tm="0">
                                          <p:val>
                                            <p:strVal val="0-#ppt_w/2"/>
                                          </p:val>
                                        </p:tav>
                                        <p:tav tm="100000">
                                          <p:val>
                                            <p:strVal val="#ppt_x"/>
                                          </p:val>
                                        </p:tav>
                                      </p:tavLst>
                                    </p:anim>
                                    <p:anim calcmode="lin" valueType="num">
                                      <p:cBhvr additive="base">
                                        <p:cTn id="29" dur="750" fill="hold"/>
                                        <p:tgtEl>
                                          <p:spTgt spid="17"/>
                                        </p:tgtEl>
                                        <p:attrNameLst>
                                          <p:attrName>ppt_y</p:attrName>
                                        </p:attrNameLst>
                                      </p:cBhvr>
                                      <p:tavLst>
                                        <p:tav tm="0">
                                          <p:val>
                                            <p:strVal val="0-#ppt_h/2"/>
                                          </p:val>
                                        </p:tav>
                                        <p:tav tm="100000">
                                          <p:val>
                                            <p:strVal val="#ppt_y"/>
                                          </p:val>
                                        </p:tav>
                                      </p:tavLst>
                                    </p:anim>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8">
                                            <p:txEl>
                                              <p:pRg st="0" end="0"/>
                                            </p:txEl>
                                          </p:spTgt>
                                        </p:tgtEl>
                                        <p:attrNameLst>
                                          <p:attrName>style.visibility</p:attrName>
                                        </p:attrNameLst>
                                      </p:cBhvr>
                                      <p:to>
                                        <p:strVal val="visible"/>
                                      </p:to>
                                    </p:set>
                                    <p:animEffect transition="in" filter="wipe(left)">
                                      <p:cBhvr>
                                        <p:cTn id="33" dur="500"/>
                                        <p:tgtEl>
                                          <p:spTgt spid="18">
                                            <p:txEl>
                                              <p:pRg st="0" end="0"/>
                                            </p:txEl>
                                          </p:spTgt>
                                        </p:tgtEl>
                                      </p:cBhvr>
                                    </p:animEffect>
                                  </p:childTnLst>
                                </p:cTn>
                              </p:par>
                            </p:childTnLst>
                          </p:cTn>
                        </p:par>
                        <p:par>
                          <p:cTn id="34" fill="hold">
                            <p:stCondLst>
                              <p:cond delay="3250"/>
                            </p:stCondLst>
                            <p:childTnLst>
                              <p:par>
                                <p:cTn id="35" presetID="2" presetClass="entr" presetSubtype="4" decel="10000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par>
                                <p:cTn id="39" presetID="2" presetClass="entr" presetSubtype="4" decel="100000" fill="hold" grpId="0" nodeType="withEffect">
                                  <p:stCondLst>
                                    <p:cond delay="100"/>
                                  </p:stCondLst>
                                  <p:childTnLst>
                                    <p:set>
                                      <p:cBhvr>
                                        <p:cTn id="40" dur="1" fill="hold">
                                          <p:stCondLst>
                                            <p:cond delay="0"/>
                                          </p:stCondLst>
                                        </p:cTn>
                                        <p:tgtEl>
                                          <p:spTgt spid="19">
                                            <p:txEl>
                                              <p:pRg st="0" end="0"/>
                                            </p:txEl>
                                          </p:spTgt>
                                        </p:tgtEl>
                                        <p:attrNameLst>
                                          <p:attrName>style.visibility</p:attrName>
                                        </p:attrNameLst>
                                      </p:cBhvr>
                                      <p:to>
                                        <p:strVal val="visible"/>
                                      </p:to>
                                    </p:set>
                                    <p:anim calcmode="lin" valueType="num">
                                      <p:cBhvr additive="base">
                                        <p:cTn id="41"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p:bldP spid="16" grpId="0"/>
      <p:bldP spid="17" grpId="0"/>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19" grpId="0" build="p">
        <p:tmplLst>
          <p:tmpl lvl="1">
            <p:tnLst>
              <p:par>
                <p:cTn presetID="2" presetClass="entr" presetSubtype="4" decel="100000" fill="hold" nodeType="withEffect">
                  <p:stCondLst>
                    <p:cond delay="10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500" fill="hold"/>
                        <p:tgtEl>
                          <p:spTgt spid="19"/>
                        </p:tgtEl>
                        <p:attrNameLst>
                          <p:attrName>ppt_x</p:attrName>
                        </p:attrNameLst>
                      </p:cBhvr>
                      <p:tavLst>
                        <p:tav tm="0">
                          <p:val>
                            <p:strVal val="#ppt_x"/>
                          </p:val>
                        </p:tav>
                        <p:tav tm="100000">
                          <p:val>
                            <p:strVal val="#ppt_x"/>
                          </p:val>
                        </p:tav>
                      </p:tavLst>
                    </p:anim>
                    <p:anim calcmode="lin" valueType="num">
                      <p:cBhvr additive="base">
                        <p:cTn dur="500" fill="hold"/>
                        <p:tgtEl>
                          <p:spTgt spid="19"/>
                        </p:tgtEl>
                        <p:attrNameLst>
                          <p:attrName>ppt_y</p:attrName>
                        </p:attrNameLst>
                      </p:cBhvr>
                      <p:tavLst>
                        <p:tav tm="0">
                          <p:val>
                            <p:strVal val="1+#ppt_h/2"/>
                          </p:val>
                        </p:tav>
                        <p:tav tm="100000">
                          <p:val>
                            <p:strVal val="#ppt_y"/>
                          </p:val>
                        </p:tav>
                      </p:tavLst>
                    </p:anim>
                  </p:childTnLst>
                </p:cTn>
              </p:par>
            </p:tnLst>
          </p:tmpl>
        </p:tmplLst>
      </p:bldP>
      <p:bldP spid="20" grpId="0" animBg="1"/>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 Reason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a:xfrm>
            <a:off x="6921307" y="795851"/>
            <a:ext cx="9692640" cy="1714500"/>
          </a:xfrm>
          <a:prstGeom prst="rect">
            <a:avLst/>
          </a:prstGeom>
        </p:spPr>
        <p:txBody>
          <a:bodyPr lIns="91433" tIns="45717" rIns="91433" bIns="45717"/>
          <a:lstStyle>
            <a:lvl1pPr algn="l">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grpSp>
        <p:nvGrpSpPr>
          <p:cNvPr id="4" name="グループ化 3"/>
          <p:cNvGrpSpPr/>
          <p:nvPr userDrawn="1"/>
        </p:nvGrpSpPr>
        <p:grpSpPr>
          <a:xfrm>
            <a:off x="16778434" y="339172"/>
            <a:ext cx="1150664" cy="1150664"/>
            <a:chOff x="7418859" y="2569953"/>
            <a:chExt cx="934639" cy="934639"/>
          </a:xfrm>
        </p:grpSpPr>
        <p:sp>
          <p:nvSpPr>
            <p:cNvPr id="5" name="涙形 4"/>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涙形 5"/>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10" name="テキスト プレースホルダー 21"/>
          <p:cNvSpPr>
            <a:spLocks noGrp="1"/>
          </p:cNvSpPr>
          <p:nvPr>
            <p:ph type="body" sz="quarter" idx="12" hasCustomPrompt="1"/>
          </p:nvPr>
        </p:nvSpPr>
        <p:spPr>
          <a:xfrm>
            <a:off x="6897483" y="180224"/>
            <a:ext cx="9505446" cy="868850"/>
          </a:xfrm>
        </p:spPr>
        <p:txBody>
          <a:bodyPr anchor="t">
            <a:noAutofit/>
          </a:bodyPr>
          <a:lstStyle>
            <a:lvl1pPr marL="0" marR="0" indent="0" algn="l" defTabSz="1632906" rtl="0" eaLnBrk="1" fontAlgn="auto" latinLnBrk="0" hangingPunct="1">
              <a:lnSpc>
                <a:spcPct val="100000"/>
              </a:lnSpc>
              <a:spcBef>
                <a:spcPts val="0"/>
              </a:spcBef>
              <a:spcAft>
                <a:spcPts val="0"/>
              </a:spcAft>
              <a:buClrTx/>
              <a:buSzTx/>
              <a:buFontTx/>
              <a:buNone/>
              <a:tabLst/>
              <a:defRPr sz="3900" baseline="0">
                <a:solidFill>
                  <a:schemeClr val="accent2">
                    <a:lumMod val="75000"/>
                  </a:schemeClr>
                </a:solidFill>
                <a:latin typeface="Bebas Neue Regular" panose="00000500000000000000" pitchFamily="2" charset="0"/>
              </a:defRPr>
            </a:lvl1pPr>
          </a:lstStyle>
          <a:p>
            <a:pPr lvl="0"/>
            <a:r>
              <a:rPr kumimoji="1" lang="en-US" altLang="ja-JP" dirty="0"/>
              <a:t>TEXT HERE</a:t>
            </a:r>
          </a:p>
        </p:txBody>
      </p:sp>
      <p:sp>
        <p:nvSpPr>
          <p:cNvPr id="11" name="正方形/長方形 10"/>
          <p:cNvSpPr/>
          <p:nvPr userDrawn="1"/>
        </p:nvSpPr>
        <p:spPr>
          <a:xfrm>
            <a:off x="7024095" y="2079178"/>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二等辺三角形 10"/>
          <p:cNvSpPr/>
          <p:nvPr userDrawn="1"/>
        </p:nvSpPr>
        <p:spPr>
          <a:xfrm rot="5400000">
            <a:off x="6503635" y="-3909816"/>
            <a:ext cx="899889" cy="13991567"/>
          </a:xfrm>
          <a:custGeom>
            <a:avLst/>
            <a:gdLst/>
            <a:ahLst/>
            <a:cxnLst/>
            <a:rect l="l" t="t" r="r" b="b"/>
            <a:pathLst>
              <a:path w="899889" h="13991567">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2474187"/>
                </a:lnTo>
                <a:lnTo>
                  <a:pt x="899889" y="2474187"/>
                </a:lnTo>
                <a:lnTo>
                  <a:pt x="899889" y="2475958"/>
                </a:lnTo>
                <a:lnTo>
                  <a:pt x="899889" y="5312501"/>
                </a:lnTo>
                <a:lnTo>
                  <a:pt x="899889" y="5314272"/>
                </a:lnTo>
                <a:lnTo>
                  <a:pt x="899889" y="11153253"/>
                </a:lnTo>
                <a:lnTo>
                  <a:pt x="899889" y="13991567"/>
                </a:lnTo>
                <a:lnTo>
                  <a:pt x="1" y="13991567"/>
                </a:lnTo>
                <a:lnTo>
                  <a:pt x="1" y="11153253"/>
                </a:lnTo>
                <a:lnTo>
                  <a:pt x="1" y="6981537"/>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13" name="グループ化 12"/>
          <p:cNvGrpSpPr/>
          <p:nvPr userDrawn="1"/>
        </p:nvGrpSpPr>
        <p:grpSpPr>
          <a:xfrm>
            <a:off x="0" y="2746240"/>
            <a:ext cx="13738241" cy="663576"/>
            <a:chOff x="-6069980" y="3126253"/>
            <a:chExt cx="13738241" cy="663576"/>
          </a:xfrm>
        </p:grpSpPr>
        <p:cxnSp>
          <p:nvCxnSpPr>
            <p:cNvPr id="14" name="直線コネクタ 13"/>
            <p:cNvCxnSpPr/>
            <p:nvPr/>
          </p:nvCxnSpPr>
          <p:spPr>
            <a:xfrm>
              <a:off x="-6069980" y="3126253"/>
              <a:ext cx="1339153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6069980" y="3789828"/>
              <a:ext cx="13391531"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9" name="テキスト プレースホルダー 5"/>
          <p:cNvSpPr>
            <a:spLocks noGrp="1"/>
          </p:cNvSpPr>
          <p:nvPr>
            <p:ph type="body" sz="quarter" idx="15" hasCustomPrompt="1"/>
          </p:nvPr>
        </p:nvSpPr>
        <p:spPr>
          <a:xfrm>
            <a:off x="6864642" y="2746241"/>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0" name="テキスト プレースホルダー 5"/>
          <p:cNvSpPr>
            <a:spLocks noGrp="1"/>
          </p:cNvSpPr>
          <p:nvPr>
            <p:ph type="body" sz="quarter" idx="16" hasCustomPrompt="1"/>
          </p:nvPr>
        </p:nvSpPr>
        <p:spPr>
          <a:xfrm>
            <a:off x="6906845" y="3585105"/>
            <a:ext cx="10009894" cy="103736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21" name="二等辺三角形 10"/>
          <p:cNvSpPr/>
          <p:nvPr userDrawn="1"/>
        </p:nvSpPr>
        <p:spPr>
          <a:xfrm rot="5400000">
            <a:off x="6523437" y="-1724446"/>
            <a:ext cx="899891" cy="14031472"/>
          </a:xfrm>
          <a:custGeom>
            <a:avLst/>
            <a:gdLst/>
            <a:ahLst/>
            <a:cxnLst/>
            <a:rect l="l" t="t" r="r" b="b"/>
            <a:pathLst>
              <a:path w="899890" h="14031472">
                <a:moveTo>
                  <a:pt x="0" y="6981537"/>
                </a:move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6797556"/>
                </a:lnTo>
                <a:lnTo>
                  <a:pt x="899890" y="6797556"/>
                </a:lnTo>
                <a:lnTo>
                  <a:pt x="899890" y="6798668"/>
                </a:lnTo>
                <a:lnTo>
                  <a:pt x="899890" y="8580264"/>
                </a:lnTo>
                <a:lnTo>
                  <a:pt x="899890" y="8581376"/>
                </a:lnTo>
                <a:lnTo>
                  <a:pt x="899890" y="12248764"/>
                </a:lnTo>
                <a:lnTo>
                  <a:pt x="899890" y="14031472"/>
                </a:lnTo>
                <a:lnTo>
                  <a:pt x="2" y="14031472"/>
                </a:lnTo>
                <a:lnTo>
                  <a:pt x="2" y="12248764"/>
                </a:lnTo>
                <a:lnTo>
                  <a:pt x="2" y="8581376"/>
                </a:lnTo>
                <a:lnTo>
                  <a:pt x="2" y="8580264"/>
                </a:lnTo>
                <a:lnTo>
                  <a:pt x="2" y="6981537"/>
                </a:lnTo>
                <a:close/>
              </a:path>
            </a:pathLst>
          </a:custGeom>
          <a:blipFill dpi="0" rotWithShape="0">
            <a:blip r:embed="rId3"/>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22" name="グループ化 21"/>
          <p:cNvGrpSpPr/>
          <p:nvPr userDrawn="1"/>
        </p:nvGrpSpPr>
        <p:grpSpPr>
          <a:xfrm>
            <a:off x="0" y="4951563"/>
            <a:ext cx="13777996" cy="663576"/>
            <a:chOff x="-6109735" y="3126253"/>
            <a:chExt cx="13777996" cy="663576"/>
          </a:xfrm>
        </p:grpSpPr>
        <p:cxnSp>
          <p:nvCxnSpPr>
            <p:cNvPr id="23" name="直線コネクタ 22"/>
            <p:cNvCxnSpPr/>
            <p:nvPr/>
          </p:nvCxnSpPr>
          <p:spPr>
            <a:xfrm>
              <a:off x="-6109735" y="3126253"/>
              <a:ext cx="13431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6109735" y="3789828"/>
              <a:ext cx="13431286" cy="1"/>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28" name="テキスト プレースホルダー 5"/>
          <p:cNvSpPr>
            <a:spLocks noGrp="1"/>
          </p:cNvSpPr>
          <p:nvPr>
            <p:ph type="body" sz="quarter" idx="17" hasCustomPrompt="1"/>
          </p:nvPr>
        </p:nvSpPr>
        <p:spPr>
          <a:xfrm>
            <a:off x="6904397" y="4951565"/>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29" name="テキスト プレースホルダー 5"/>
          <p:cNvSpPr>
            <a:spLocks noGrp="1"/>
          </p:cNvSpPr>
          <p:nvPr>
            <p:ph type="body" sz="quarter" idx="18" hasCustomPrompt="1"/>
          </p:nvPr>
        </p:nvSpPr>
        <p:spPr>
          <a:xfrm>
            <a:off x="6904396" y="5790427"/>
            <a:ext cx="10009894" cy="103736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30" name="二等辺三角形 10"/>
          <p:cNvSpPr/>
          <p:nvPr userDrawn="1"/>
        </p:nvSpPr>
        <p:spPr>
          <a:xfrm rot="5400000">
            <a:off x="6523512" y="471151"/>
            <a:ext cx="899888" cy="14031322"/>
          </a:xfrm>
          <a:custGeom>
            <a:avLst/>
            <a:gdLst/>
            <a:ahLst/>
            <a:cxnLst/>
            <a:rect l="l" t="t" r="r" b="b"/>
            <a:pathLst>
              <a:path w="899888" h="14031321">
                <a:moveTo>
                  <a:pt x="0" y="14031321"/>
                </a:moveTo>
                <a:lnTo>
                  <a:pt x="0" y="12022646"/>
                </a:lnTo>
                <a:lnTo>
                  <a:pt x="0" y="7890400"/>
                </a:lnTo>
                <a:lnTo>
                  <a:pt x="0" y="7889146"/>
                </a:lnTo>
                <a:lnTo>
                  <a:pt x="0" y="6981537"/>
                </a:lnTo>
                <a:lnTo>
                  <a:pt x="0" y="5881725"/>
                </a:lnTo>
                <a:lnTo>
                  <a:pt x="0" y="5880472"/>
                </a:lnTo>
                <a:lnTo>
                  <a:pt x="0" y="5379493"/>
                </a:lnTo>
                <a:lnTo>
                  <a:pt x="0" y="2083768"/>
                </a:lnTo>
                <a:lnTo>
                  <a:pt x="0" y="2082768"/>
                </a:lnTo>
                <a:lnTo>
                  <a:pt x="0" y="481724"/>
                </a:lnTo>
                <a:lnTo>
                  <a:pt x="0" y="480724"/>
                </a:lnTo>
                <a:lnTo>
                  <a:pt x="934" y="480724"/>
                </a:lnTo>
                <a:lnTo>
                  <a:pt x="449944" y="0"/>
                </a:lnTo>
                <a:lnTo>
                  <a:pt x="898954" y="480724"/>
                </a:lnTo>
                <a:lnTo>
                  <a:pt x="899888" y="480724"/>
                </a:lnTo>
                <a:lnTo>
                  <a:pt x="899888" y="481724"/>
                </a:lnTo>
                <a:lnTo>
                  <a:pt x="899888" y="2082768"/>
                </a:lnTo>
                <a:lnTo>
                  <a:pt x="899888" y="2083768"/>
                </a:lnTo>
                <a:lnTo>
                  <a:pt x="899888" y="5379493"/>
                </a:lnTo>
                <a:lnTo>
                  <a:pt x="899888" y="5880472"/>
                </a:lnTo>
                <a:lnTo>
                  <a:pt x="899888" y="5881725"/>
                </a:lnTo>
                <a:lnTo>
                  <a:pt x="899888" y="6981537"/>
                </a:lnTo>
                <a:lnTo>
                  <a:pt x="899888" y="7889146"/>
                </a:lnTo>
                <a:lnTo>
                  <a:pt x="899888" y="7890400"/>
                </a:lnTo>
                <a:lnTo>
                  <a:pt x="899888" y="12022646"/>
                </a:lnTo>
                <a:lnTo>
                  <a:pt x="899888" y="14031321"/>
                </a:lnTo>
                <a:close/>
              </a:path>
            </a:pathLst>
          </a:custGeom>
          <a:blipFill dpi="0" rotWithShape="0">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31" name="グループ化 30"/>
          <p:cNvGrpSpPr/>
          <p:nvPr userDrawn="1"/>
        </p:nvGrpSpPr>
        <p:grpSpPr>
          <a:xfrm>
            <a:off x="0" y="7147085"/>
            <a:ext cx="13777996" cy="663576"/>
            <a:chOff x="-6109735" y="3126253"/>
            <a:chExt cx="13777996" cy="663576"/>
          </a:xfrm>
        </p:grpSpPr>
        <p:cxnSp>
          <p:nvCxnSpPr>
            <p:cNvPr id="32" name="直線コネクタ 31"/>
            <p:cNvCxnSpPr/>
            <p:nvPr/>
          </p:nvCxnSpPr>
          <p:spPr>
            <a:xfrm>
              <a:off x="-6109735" y="3126253"/>
              <a:ext cx="13431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6109735" y="3789829"/>
              <a:ext cx="1343128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7321551" y="3126253"/>
              <a:ext cx="346710" cy="339726"/>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V="1">
              <a:off x="7321551" y="3465979"/>
              <a:ext cx="346710" cy="32385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37" name="テキスト プレースホルダー 5"/>
          <p:cNvSpPr>
            <a:spLocks noGrp="1"/>
          </p:cNvSpPr>
          <p:nvPr>
            <p:ph type="body" sz="quarter" idx="19" hasCustomPrompt="1"/>
          </p:nvPr>
        </p:nvSpPr>
        <p:spPr>
          <a:xfrm>
            <a:off x="6904397" y="7147085"/>
            <a:ext cx="6309179" cy="647693"/>
          </a:xfrm>
        </p:spPr>
        <p:txBody>
          <a:bodyPr anchor="ctr">
            <a:noAutofit/>
          </a:bodyPr>
          <a:lstStyle>
            <a:lvl1pPr algn="l">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38" name="テキスト プレースホルダー 5"/>
          <p:cNvSpPr>
            <a:spLocks noGrp="1"/>
          </p:cNvSpPr>
          <p:nvPr>
            <p:ph type="body" sz="quarter" idx="20" hasCustomPrompt="1"/>
          </p:nvPr>
        </p:nvSpPr>
        <p:spPr>
          <a:xfrm>
            <a:off x="6904396" y="7985949"/>
            <a:ext cx="10009894" cy="1037364"/>
          </a:xfrm>
        </p:spPr>
        <p:txBody>
          <a:bodyPr anchor="t">
            <a:normAutofit/>
          </a:bodyPr>
          <a:lstStyle>
            <a:lvl1pPr algn="l">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9" name="図プレースホルダー 8"/>
          <p:cNvSpPr>
            <a:spLocks noGrp="1"/>
          </p:cNvSpPr>
          <p:nvPr>
            <p:ph type="pic" sz="quarter" idx="11" hasCustomPrompt="1"/>
          </p:nvPr>
        </p:nvSpPr>
        <p:spPr>
          <a:xfrm>
            <a:off x="787792" y="0"/>
            <a:ext cx="6133515" cy="10287000"/>
          </a:xfrm>
          <a:effectLst>
            <a:outerShdw blurRad="50800" dist="88900" dir="2700000" algn="tl" rotWithShape="0">
              <a:prstClr val="black">
                <a:alpha val="40000"/>
              </a:prstClr>
            </a:outerShdw>
          </a:effectLst>
        </p:spPr>
        <p:txBody>
          <a:bodyPr>
            <a:normAutofit/>
          </a:bodyPr>
          <a:lstStyle>
            <a:lvl1pPr>
              <a:defRPr sz="2000"/>
            </a:lvl1pPr>
          </a:lstStyle>
          <a:p>
            <a:r>
              <a:rPr kumimoji="1" lang="en-US" altLang="ja-JP" dirty="0"/>
              <a:t>Add an image</a:t>
            </a:r>
            <a:endParaRPr kumimoji="1" lang="ja-JP" altLang="en-US" dirty="0"/>
          </a:p>
        </p:txBody>
      </p:sp>
    </p:spTree>
    <p:extLst>
      <p:ext uri="{BB962C8B-B14F-4D97-AF65-F5344CB8AC3E}">
        <p14:creationId xmlns:p14="http://schemas.microsoft.com/office/powerpoint/2010/main" val="248634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randombar(horizontal)">
                                      <p:cBhvr>
                                        <p:cTn id="16" dur="500"/>
                                        <p:tgtEl>
                                          <p:spTgt spid="9"/>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wipe(left)">
                                      <p:cBhvr>
                                        <p:cTn id="20" dur="500"/>
                                        <p:tgtEl>
                                          <p:spTgt spid="10">
                                            <p:txEl>
                                              <p:pRg st="0" end="0"/>
                                            </p:txEl>
                                          </p:spTgt>
                                        </p:tgtEl>
                                      </p:cBhvr>
                                    </p:animEffect>
                                  </p:childTnLst>
                                </p:cTn>
                              </p:par>
                            </p:childTnLst>
                          </p:cTn>
                        </p:par>
                        <p:par>
                          <p:cTn id="21" fill="hold">
                            <p:stCondLst>
                              <p:cond delay="1500"/>
                            </p:stCondLst>
                            <p:childTnLst>
                              <p:par>
                                <p:cTn id="22" presetID="2" presetClass="entr" presetSubtype="8" decel="100000" fill="hold" grpId="0" nodeType="afterEffect">
                                  <p:stCondLst>
                                    <p:cond delay="0"/>
                                  </p:stCondLst>
                                  <p:iterate type="wd">
                                    <p:tmPct val="10000"/>
                                  </p:iterate>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2150"/>
                            </p:stCondLst>
                            <p:childTnLst>
                              <p:par>
                                <p:cTn id="27" presetID="2" presetClass="entr" presetSubtype="4" decel="10000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2650"/>
                            </p:stCondLst>
                            <p:childTnLst>
                              <p:par>
                                <p:cTn id="32" presetID="2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par>
                                <p:cTn id="35" presetID="22" presetClass="entr" presetSubtype="8" fill="hold" nodeType="withEffect">
                                  <p:stCondLst>
                                    <p:cond delay="25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par>
                                <p:cTn id="38" presetID="2" presetClass="entr" presetSubtype="2" decel="100000" fill="hold" grpId="0" nodeType="withEffect">
                                  <p:stCondLst>
                                    <p:cond delay="250"/>
                                  </p:stCondLst>
                                  <p:childTnLst>
                                    <p:set>
                                      <p:cBhvr>
                                        <p:cTn id="39" dur="1" fill="hold">
                                          <p:stCondLst>
                                            <p:cond delay="0"/>
                                          </p:stCondLst>
                                        </p:cTn>
                                        <p:tgtEl>
                                          <p:spTgt spid="19">
                                            <p:txEl>
                                              <p:pRg st="0" end="0"/>
                                            </p:txEl>
                                          </p:spTgt>
                                        </p:tgtEl>
                                        <p:attrNameLst>
                                          <p:attrName>style.visibility</p:attrName>
                                        </p:attrNameLst>
                                      </p:cBhvr>
                                      <p:to>
                                        <p:strVal val="visible"/>
                                      </p:to>
                                    </p:set>
                                    <p:anim calcmode="lin" valueType="num">
                                      <p:cBhvr additive="base">
                                        <p:cTn id="40"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41" dur="1000" fill="hold"/>
                                        <p:tgtEl>
                                          <p:spTgt spid="19">
                                            <p:txEl>
                                              <p:pRg st="0" end="0"/>
                                            </p:txEl>
                                          </p:spTgt>
                                        </p:tgtEl>
                                        <p:attrNameLst>
                                          <p:attrName>ppt_y</p:attrName>
                                        </p:attrNameLst>
                                      </p:cBhvr>
                                      <p:tavLst>
                                        <p:tav tm="0">
                                          <p:val>
                                            <p:strVal val="#ppt_y"/>
                                          </p:val>
                                        </p:tav>
                                        <p:tav tm="100000">
                                          <p:val>
                                            <p:strVal val="#ppt_y"/>
                                          </p:val>
                                        </p:tav>
                                      </p:tavLst>
                                    </p:anim>
                                  </p:childTnLst>
                                </p:cTn>
                              </p:par>
                              <p:par>
                                <p:cTn id="42" presetID="10" presetClass="entr" presetSubtype="0" fill="hold" grpId="1" nodeType="withEffect">
                                  <p:stCondLst>
                                    <p:cond delay="750"/>
                                  </p:stCondLst>
                                  <p:childTnLst>
                                    <p:set>
                                      <p:cBhvr>
                                        <p:cTn id="43" dur="1" fill="hold">
                                          <p:stCondLst>
                                            <p:cond delay="0"/>
                                          </p:stCondLst>
                                        </p:cTn>
                                        <p:tgtEl>
                                          <p:spTgt spid="19">
                                            <p:txEl>
                                              <p:pRg st="0" end="0"/>
                                            </p:txEl>
                                          </p:spTgt>
                                        </p:tgtEl>
                                        <p:attrNameLst>
                                          <p:attrName>style.visibility</p:attrName>
                                        </p:attrNameLst>
                                      </p:cBhvr>
                                      <p:to>
                                        <p:strVal val="visible"/>
                                      </p:to>
                                    </p:set>
                                    <p:animEffect transition="in" filter="fade">
                                      <p:cBhvr>
                                        <p:cTn id="44" dur="500"/>
                                        <p:tgtEl>
                                          <p:spTgt spid="19">
                                            <p:txEl>
                                              <p:pRg st="0" end="0"/>
                                            </p:txEl>
                                          </p:spTgt>
                                        </p:tgtEl>
                                      </p:cBhvr>
                                    </p:animEffect>
                                  </p:childTnLst>
                                </p:cTn>
                              </p:par>
                              <p:par>
                                <p:cTn id="45" presetID="1" presetClass="exit" presetSubtype="0" fill="hold" grpId="2" nodeType="withEffect">
                                  <p:stCondLst>
                                    <p:cond delay="250"/>
                                  </p:stCondLst>
                                  <p:childTnLst>
                                    <p:set>
                                      <p:cBhvr>
                                        <p:cTn id="46" dur="1" fill="hold">
                                          <p:stCondLst>
                                            <p:cond delay="0"/>
                                          </p:stCondLst>
                                        </p:cTn>
                                        <p:tgtEl>
                                          <p:spTgt spid="19">
                                            <p:txEl>
                                              <p:pRg st="0" end="0"/>
                                            </p:txEl>
                                          </p:spTgt>
                                        </p:tgtEl>
                                        <p:attrNameLst>
                                          <p:attrName>style.visibility</p:attrName>
                                        </p:attrNameLst>
                                      </p:cBhvr>
                                      <p:to>
                                        <p:strVal val="hidden"/>
                                      </p:to>
                                    </p:set>
                                  </p:childTnLst>
                                </p:cTn>
                              </p:par>
                            </p:childTnLst>
                          </p:cTn>
                        </p:par>
                        <p:par>
                          <p:cTn id="47" fill="hold">
                            <p:stCondLst>
                              <p:cond delay="3900"/>
                            </p:stCondLst>
                            <p:childTnLst>
                              <p:par>
                                <p:cTn id="48" presetID="10" presetClass="entr" presetSubtype="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childTnLst>
                          </p:cTn>
                        </p:par>
                        <p:par>
                          <p:cTn id="51" fill="hold">
                            <p:stCondLst>
                              <p:cond delay="4400"/>
                            </p:stCondLst>
                            <p:childTnLst>
                              <p:par>
                                <p:cTn id="52" presetID="22" presetClass="entr" presetSubtype="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wipe(left)">
                                      <p:cBhvr>
                                        <p:cTn id="54" dur="500"/>
                                        <p:tgtEl>
                                          <p:spTgt spid="21"/>
                                        </p:tgtEl>
                                      </p:cBhvr>
                                    </p:animEffect>
                                  </p:childTnLst>
                                </p:cTn>
                              </p:par>
                              <p:par>
                                <p:cTn id="55" presetID="22" presetClass="entr" presetSubtype="8" fill="hold" nodeType="withEffect">
                                  <p:stCondLst>
                                    <p:cond delay="25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 presetClass="entr" presetSubtype="2" decel="100000" fill="hold" grpId="0" nodeType="withEffect">
                                  <p:stCondLst>
                                    <p:cond delay="250"/>
                                  </p:stCondLst>
                                  <p:childTnLst>
                                    <p:set>
                                      <p:cBhvr>
                                        <p:cTn id="59" dur="1" fill="hold">
                                          <p:stCondLst>
                                            <p:cond delay="0"/>
                                          </p:stCondLst>
                                        </p:cTn>
                                        <p:tgtEl>
                                          <p:spTgt spid="28">
                                            <p:txEl>
                                              <p:pRg st="0" end="0"/>
                                            </p:txEl>
                                          </p:spTgt>
                                        </p:tgtEl>
                                        <p:attrNameLst>
                                          <p:attrName>style.visibility</p:attrName>
                                        </p:attrNameLst>
                                      </p:cBhvr>
                                      <p:to>
                                        <p:strVal val="visible"/>
                                      </p:to>
                                    </p:set>
                                    <p:anim calcmode="lin" valueType="num">
                                      <p:cBhvr additive="base">
                                        <p:cTn id="60" dur="1000" fill="hold"/>
                                        <p:tgtEl>
                                          <p:spTgt spid="28">
                                            <p:txEl>
                                              <p:pRg st="0" end="0"/>
                                            </p:txEl>
                                          </p:spTgt>
                                        </p:tgtEl>
                                        <p:attrNameLst>
                                          <p:attrName>ppt_x</p:attrName>
                                        </p:attrNameLst>
                                      </p:cBhvr>
                                      <p:tavLst>
                                        <p:tav tm="0">
                                          <p:val>
                                            <p:strVal val="1+#ppt_w/2"/>
                                          </p:val>
                                        </p:tav>
                                        <p:tav tm="100000">
                                          <p:val>
                                            <p:strVal val="#ppt_x"/>
                                          </p:val>
                                        </p:tav>
                                      </p:tavLst>
                                    </p:anim>
                                    <p:anim calcmode="lin" valueType="num">
                                      <p:cBhvr additive="base">
                                        <p:cTn id="61" dur="1000" fill="hold"/>
                                        <p:tgtEl>
                                          <p:spTgt spid="28">
                                            <p:txEl>
                                              <p:pRg st="0" end="0"/>
                                            </p:txEl>
                                          </p:spTgt>
                                        </p:tgtEl>
                                        <p:attrNameLst>
                                          <p:attrName>ppt_y</p:attrName>
                                        </p:attrNameLst>
                                      </p:cBhvr>
                                      <p:tavLst>
                                        <p:tav tm="0">
                                          <p:val>
                                            <p:strVal val="#ppt_y"/>
                                          </p:val>
                                        </p:tav>
                                        <p:tav tm="100000">
                                          <p:val>
                                            <p:strVal val="#ppt_y"/>
                                          </p:val>
                                        </p:tav>
                                      </p:tavLst>
                                    </p:anim>
                                  </p:childTnLst>
                                </p:cTn>
                              </p:par>
                              <p:par>
                                <p:cTn id="62" presetID="10" presetClass="entr" presetSubtype="0" fill="hold" grpId="1" nodeType="withEffect">
                                  <p:stCondLst>
                                    <p:cond delay="750"/>
                                  </p:stCondLst>
                                  <p:childTnLst>
                                    <p:set>
                                      <p:cBhvr>
                                        <p:cTn id="63" dur="1" fill="hold">
                                          <p:stCondLst>
                                            <p:cond delay="0"/>
                                          </p:stCondLst>
                                        </p:cTn>
                                        <p:tgtEl>
                                          <p:spTgt spid="28">
                                            <p:txEl>
                                              <p:pRg st="0" end="0"/>
                                            </p:txEl>
                                          </p:spTgt>
                                        </p:tgtEl>
                                        <p:attrNameLst>
                                          <p:attrName>style.visibility</p:attrName>
                                        </p:attrNameLst>
                                      </p:cBhvr>
                                      <p:to>
                                        <p:strVal val="visible"/>
                                      </p:to>
                                    </p:set>
                                    <p:animEffect transition="in" filter="fade">
                                      <p:cBhvr>
                                        <p:cTn id="64" dur="500"/>
                                        <p:tgtEl>
                                          <p:spTgt spid="28">
                                            <p:txEl>
                                              <p:pRg st="0" end="0"/>
                                            </p:txEl>
                                          </p:spTgt>
                                        </p:tgtEl>
                                      </p:cBhvr>
                                    </p:animEffect>
                                  </p:childTnLst>
                                </p:cTn>
                              </p:par>
                              <p:par>
                                <p:cTn id="65" presetID="1" presetClass="exit" presetSubtype="0" fill="hold" grpId="2" nodeType="withEffect">
                                  <p:stCondLst>
                                    <p:cond delay="250"/>
                                  </p:stCondLst>
                                  <p:childTnLst>
                                    <p:set>
                                      <p:cBhvr>
                                        <p:cTn id="66" dur="1" fill="hold">
                                          <p:stCondLst>
                                            <p:cond delay="0"/>
                                          </p:stCondLst>
                                        </p:cTn>
                                        <p:tgtEl>
                                          <p:spTgt spid="28">
                                            <p:txEl>
                                              <p:pRg st="0" end="0"/>
                                            </p:txEl>
                                          </p:spTgt>
                                        </p:tgtEl>
                                        <p:attrNameLst>
                                          <p:attrName>style.visibility</p:attrName>
                                        </p:attrNameLst>
                                      </p:cBhvr>
                                      <p:to>
                                        <p:strVal val="hidden"/>
                                      </p:to>
                                    </p:set>
                                  </p:childTnLst>
                                </p:cTn>
                              </p:par>
                            </p:childTnLst>
                          </p:cTn>
                        </p:par>
                        <p:par>
                          <p:cTn id="67" fill="hold">
                            <p:stCondLst>
                              <p:cond delay="5650"/>
                            </p:stCondLst>
                            <p:childTnLst>
                              <p:par>
                                <p:cTn id="68" presetID="10"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childTnLst>
                          </p:cTn>
                        </p:par>
                        <p:par>
                          <p:cTn id="71" fill="hold">
                            <p:stCondLst>
                              <p:cond delay="61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par>
                                <p:cTn id="75" presetID="22" presetClass="entr" presetSubtype="8" fill="hold" nodeType="withEffect">
                                  <p:stCondLst>
                                    <p:cond delay="25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par>
                                <p:cTn id="78" presetID="2" presetClass="entr" presetSubtype="2" decel="100000" fill="hold" grpId="0" nodeType="withEffect">
                                  <p:stCondLst>
                                    <p:cond delay="250"/>
                                  </p:stCondLst>
                                  <p:childTnLst>
                                    <p:set>
                                      <p:cBhvr>
                                        <p:cTn id="79" dur="1" fill="hold">
                                          <p:stCondLst>
                                            <p:cond delay="0"/>
                                          </p:stCondLst>
                                        </p:cTn>
                                        <p:tgtEl>
                                          <p:spTgt spid="37">
                                            <p:txEl>
                                              <p:pRg st="0" end="0"/>
                                            </p:txEl>
                                          </p:spTgt>
                                        </p:tgtEl>
                                        <p:attrNameLst>
                                          <p:attrName>style.visibility</p:attrName>
                                        </p:attrNameLst>
                                      </p:cBhvr>
                                      <p:to>
                                        <p:strVal val="visible"/>
                                      </p:to>
                                    </p:set>
                                    <p:anim calcmode="lin" valueType="num">
                                      <p:cBhvr additive="base">
                                        <p:cTn id="80" dur="1000" fill="hold"/>
                                        <p:tgtEl>
                                          <p:spTgt spid="37">
                                            <p:txEl>
                                              <p:pRg st="0" end="0"/>
                                            </p:txEl>
                                          </p:spTgt>
                                        </p:tgtEl>
                                        <p:attrNameLst>
                                          <p:attrName>ppt_x</p:attrName>
                                        </p:attrNameLst>
                                      </p:cBhvr>
                                      <p:tavLst>
                                        <p:tav tm="0">
                                          <p:val>
                                            <p:strVal val="1+#ppt_w/2"/>
                                          </p:val>
                                        </p:tav>
                                        <p:tav tm="100000">
                                          <p:val>
                                            <p:strVal val="#ppt_x"/>
                                          </p:val>
                                        </p:tav>
                                      </p:tavLst>
                                    </p:anim>
                                    <p:anim calcmode="lin" valueType="num">
                                      <p:cBhvr additive="base">
                                        <p:cTn id="81" dur="1000" fill="hold"/>
                                        <p:tgtEl>
                                          <p:spTgt spid="37">
                                            <p:txEl>
                                              <p:pRg st="0" end="0"/>
                                            </p:txEl>
                                          </p:spTgt>
                                        </p:tgtEl>
                                        <p:attrNameLst>
                                          <p:attrName>ppt_y</p:attrName>
                                        </p:attrNameLst>
                                      </p:cBhvr>
                                      <p:tavLst>
                                        <p:tav tm="0">
                                          <p:val>
                                            <p:strVal val="#ppt_y"/>
                                          </p:val>
                                        </p:tav>
                                        <p:tav tm="100000">
                                          <p:val>
                                            <p:strVal val="#ppt_y"/>
                                          </p:val>
                                        </p:tav>
                                      </p:tavLst>
                                    </p:anim>
                                  </p:childTnLst>
                                </p:cTn>
                              </p:par>
                              <p:par>
                                <p:cTn id="82" presetID="10" presetClass="entr" presetSubtype="0" fill="hold" grpId="1" nodeType="withEffect">
                                  <p:stCondLst>
                                    <p:cond delay="750"/>
                                  </p:stCondLst>
                                  <p:childTnLst>
                                    <p:set>
                                      <p:cBhvr>
                                        <p:cTn id="83" dur="1" fill="hold">
                                          <p:stCondLst>
                                            <p:cond delay="0"/>
                                          </p:stCondLst>
                                        </p:cTn>
                                        <p:tgtEl>
                                          <p:spTgt spid="37">
                                            <p:txEl>
                                              <p:pRg st="0" end="0"/>
                                            </p:txEl>
                                          </p:spTgt>
                                        </p:tgtEl>
                                        <p:attrNameLst>
                                          <p:attrName>style.visibility</p:attrName>
                                        </p:attrNameLst>
                                      </p:cBhvr>
                                      <p:to>
                                        <p:strVal val="visible"/>
                                      </p:to>
                                    </p:set>
                                    <p:animEffect transition="in" filter="fade">
                                      <p:cBhvr>
                                        <p:cTn id="84" dur="500"/>
                                        <p:tgtEl>
                                          <p:spTgt spid="37">
                                            <p:txEl>
                                              <p:pRg st="0" end="0"/>
                                            </p:txEl>
                                          </p:spTgt>
                                        </p:tgtEl>
                                      </p:cBhvr>
                                    </p:animEffect>
                                  </p:childTnLst>
                                </p:cTn>
                              </p:par>
                              <p:par>
                                <p:cTn id="85" presetID="1" presetClass="exit" presetSubtype="0" fill="hold" grpId="2" nodeType="withEffect">
                                  <p:stCondLst>
                                    <p:cond delay="250"/>
                                  </p:stCondLst>
                                  <p:childTnLst>
                                    <p:set>
                                      <p:cBhvr>
                                        <p:cTn id="86" dur="1" fill="hold">
                                          <p:stCondLst>
                                            <p:cond delay="0"/>
                                          </p:stCondLst>
                                        </p:cTn>
                                        <p:tgtEl>
                                          <p:spTgt spid="37">
                                            <p:txEl>
                                              <p:pRg st="0" end="0"/>
                                            </p:txEl>
                                          </p:spTgt>
                                        </p:tgtEl>
                                        <p:attrNameLst>
                                          <p:attrName>style.visibility</p:attrName>
                                        </p:attrNameLst>
                                      </p:cBhvr>
                                      <p:to>
                                        <p:strVal val="hidden"/>
                                      </p:to>
                                    </p:set>
                                  </p:childTnLst>
                                </p:cTn>
                              </p:par>
                            </p:childTnLst>
                          </p:cTn>
                        </p:par>
                        <p:par>
                          <p:cTn id="87" fill="hold">
                            <p:stCondLst>
                              <p:cond delay="7400"/>
                            </p:stCondLst>
                            <p:childTnLst>
                              <p:par>
                                <p:cTn id="88" presetID="10" presetClass="entr" presetSubtype="0" fill="hold" grpId="0" nodeType="after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fade">
                                      <p:cBhvr>
                                        <p:cTn id="9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1" grpId="0" animBg="1"/>
      <p:bldP spid="12" grpId="0" animBg="1"/>
      <p:bldP spid="19" grpId="0" build="p">
        <p:tmplLst>
          <p:tmpl lvl="1">
            <p:tnLst>
              <p:par>
                <p:cTn presetID="2" presetClass="entr" presetSubtype="2" decel="100000" fill="hold" nodeType="withEffect">
                  <p:stCondLst>
                    <p:cond delay="25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19" grpId="1" build="p">
        <p:tmplLst>
          <p:tmpl lvl="1">
            <p:tnLst>
              <p:par>
                <p:cTn presetID="10" presetClass="entr" presetSubtype="0"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19" grpId="2" build="p">
        <p:tmplLst>
          <p:tmpl lvl="1">
            <p:tnLst>
              <p:par>
                <p:cTn presetID="1" presetClass="exit" presetSubtype="0" fill="hold" nodeType="withEffect">
                  <p:stCondLst>
                    <p:cond delay="250"/>
                  </p:stCondLst>
                  <p:childTnLst>
                    <p:set>
                      <p:cBhvr>
                        <p:cTn dur="1" fill="hold">
                          <p:stCondLst>
                            <p:cond delay="0"/>
                          </p:stCondLst>
                        </p:cTn>
                        <p:tgtEl>
                          <p:spTgt spid="19"/>
                        </p:tgtEl>
                        <p:attrNameLst>
                          <p:attrName>style.visibility</p:attrName>
                        </p:attrNameLst>
                      </p:cBhvr>
                      <p:to>
                        <p:strVal val="hidden"/>
                      </p:to>
                    </p:set>
                  </p:childTnLst>
                </p:cTn>
              </p:par>
            </p:tnLst>
          </p:tmpl>
        </p:tmplLst>
      </p:bldP>
      <p:bldP spid="20" grpId="0">
        <p:tmplLst>
          <p:tmpl>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animBg="1"/>
      <p:bldP spid="28" grpId="0" build="p">
        <p:tmplLst>
          <p:tmpl lvl="1">
            <p:tnLst>
              <p:par>
                <p:cTn presetID="2" presetClass="entr" presetSubtype="2" decel="100000" fill="hold" nodeType="withEffect">
                  <p:stCondLst>
                    <p:cond delay="25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1+#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8" grpId="1" build="p">
        <p:tmplLst>
          <p:tmpl lvl="1">
            <p:tnLst>
              <p:par>
                <p:cTn presetID="10" presetClass="entr" presetSubtype="0" fill="hold" nodeType="withEffect">
                  <p:stCondLst>
                    <p:cond delay="75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P spid="28" grpId="2" build="p">
        <p:tmplLst>
          <p:tmpl lvl="1">
            <p:tnLst>
              <p:par>
                <p:cTn presetID="1" presetClass="exit" presetSubtype="0" fill="hold" nodeType="withEffect">
                  <p:stCondLst>
                    <p:cond delay="250"/>
                  </p:stCondLst>
                  <p:childTnLst>
                    <p:set>
                      <p:cBhvr>
                        <p:cTn dur="1" fill="hold">
                          <p:stCondLst>
                            <p:cond delay="0"/>
                          </p:stCondLst>
                        </p:cTn>
                        <p:tgtEl>
                          <p:spTgt spid="28"/>
                        </p:tgtEl>
                        <p:attrNameLst>
                          <p:attrName>style.visibility</p:attrName>
                        </p:attrNameLst>
                      </p:cBhvr>
                      <p:to>
                        <p:strVal val="hidden"/>
                      </p:to>
                    </p:set>
                  </p:childTnLst>
                </p:cTn>
              </p:par>
            </p:tnLst>
          </p:tmpl>
        </p:tmplLst>
      </p:bldP>
      <p:bldP spid="29" grpId="0">
        <p:tmplLst>
          <p:tmpl>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0" grpId="0" animBg="1"/>
      <p:bldP spid="37" grpId="0" build="p">
        <p:tmplLst>
          <p:tmpl lvl="1">
            <p:tnLst>
              <p:par>
                <p:cTn presetID="2" presetClass="entr" presetSubtype="2" decel="100000" fill="hold" nodeType="withEffect">
                  <p:stCondLst>
                    <p:cond delay="250"/>
                  </p:stCondLst>
                  <p:childTnLst>
                    <p:set>
                      <p:cBhvr>
                        <p:cTn dur="1" fill="hold">
                          <p:stCondLst>
                            <p:cond delay="0"/>
                          </p:stCondLst>
                        </p:cTn>
                        <p:tgtEl>
                          <p:spTgt spid="37"/>
                        </p:tgtEl>
                        <p:attrNameLst>
                          <p:attrName>style.visibility</p:attrName>
                        </p:attrNameLst>
                      </p:cBhvr>
                      <p:to>
                        <p:strVal val="visible"/>
                      </p:to>
                    </p:set>
                    <p:anim calcmode="lin" valueType="num">
                      <p:cBhvr additive="base">
                        <p:cTn dur="1000" fill="hold"/>
                        <p:tgtEl>
                          <p:spTgt spid="37"/>
                        </p:tgtEl>
                        <p:attrNameLst>
                          <p:attrName>ppt_x</p:attrName>
                        </p:attrNameLst>
                      </p:cBhvr>
                      <p:tavLst>
                        <p:tav tm="0">
                          <p:val>
                            <p:strVal val="1+#ppt_w/2"/>
                          </p:val>
                        </p:tav>
                        <p:tav tm="100000">
                          <p:val>
                            <p:strVal val="#ppt_x"/>
                          </p:val>
                        </p:tav>
                      </p:tavLst>
                    </p:anim>
                    <p:anim calcmode="lin" valueType="num">
                      <p:cBhvr additive="base">
                        <p:cTn dur="1000" fill="hold"/>
                        <p:tgtEl>
                          <p:spTgt spid="37"/>
                        </p:tgtEl>
                        <p:attrNameLst>
                          <p:attrName>ppt_y</p:attrName>
                        </p:attrNameLst>
                      </p:cBhvr>
                      <p:tavLst>
                        <p:tav tm="0">
                          <p:val>
                            <p:strVal val="#ppt_y"/>
                          </p:val>
                        </p:tav>
                        <p:tav tm="100000">
                          <p:val>
                            <p:strVal val="#ppt_y"/>
                          </p:val>
                        </p:tav>
                      </p:tavLst>
                    </p:anim>
                  </p:childTnLst>
                </p:cTn>
              </p:par>
            </p:tnLst>
          </p:tmpl>
        </p:tmplLst>
      </p:bldP>
      <p:bldP spid="37" grpId="1" build="p">
        <p:tmplLst>
          <p:tmpl lvl="1">
            <p:tnLst>
              <p:par>
                <p:cTn presetID="10" presetClass="entr" presetSubtype="0" fill="hold" nodeType="withEffect">
                  <p:stCondLst>
                    <p:cond delay="75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7" grpId="2" build="p">
        <p:tmplLst>
          <p:tmpl lvl="1">
            <p:tnLst>
              <p:par>
                <p:cTn presetID="1" presetClass="exit" presetSubtype="0" fill="hold" nodeType="withEffect">
                  <p:stCondLst>
                    <p:cond delay="250"/>
                  </p:stCondLst>
                  <p:childTnLst>
                    <p:set>
                      <p:cBhvr>
                        <p:cTn dur="1" fill="hold">
                          <p:stCondLst>
                            <p:cond delay="0"/>
                          </p:stCondLst>
                        </p:cTn>
                        <p:tgtEl>
                          <p:spTgt spid="37"/>
                        </p:tgtEl>
                        <p:attrNameLst>
                          <p:attrName>style.visibility</p:attrName>
                        </p:attrNameLst>
                      </p:cBhvr>
                      <p:to>
                        <p:strVal val="hidden"/>
                      </p:to>
                    </p:set>
                  </p:childTnLst>
                </p:cTn>
              </p:par>
            </p:tnLst>
          </p:tmpl>
        </p:tmplLst>
      </p:bldP>
      <p:bldP spid="38" grpId="0">
        <p:tmplLst>
          <p:tmpl>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9"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Images, Captions and Description">
    <p:spTree>
      <p:nvGrpSpPr>
        <p:cNvPr id="1" name=""/>
        <p:cNvGrpSpPr/>
        <p:nvPr/>
      </p:nvGrpSpPr>
      <p:grpSpPr>
        <a:xfrm>
          <a:off x="0" y="0"/>
          <a:ext cx="0" cy="0"/>
          <a:chOff x="0" y="0"/>
          <a:chExt cx="0" cy="0"/>
        </a:xfrm>
      </p:grpSpPr>
      <p:sp>
        <p:nvSpPr>
          <p:cNvPr id="34" name="正方形/長方形 33"/>
          <p:cNvSpPr/>
          <p:nvPr userDrawn="1"/>
        </p:nvSpPr>
        <p:spPr>
          <a:xfrm>
            <a:off x="0" y="1469345"/>
            <a:ext cx="18291175" cy="4267199"/>
          </a:xfrm>
          <a:prstGeom prst="rect">
            <a:avLst/>
          </a:prstGeom>
          <a:blipFill dpi="0" rotWithShape="0">
            <a:blip r:embed="rId2"/>
            <a:srcRect/>
            <a:tile tx="0" ty="0" sx="100000" sy="100000" flip="none" algn="tl"/>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3" name="正方形/長方形 32"/>
          <p:cNvSpPr/>
          <p:nvPr userDrawn="1"/>
        </p:nvSpPr>
        <p:spPr>
          <a:xfrm>
            <a:off x="43544" y="0"/>
            <a:ext cx="18247631" cy="4180116"/>
          </a:xfrm>
          <a:prstGeom prst="rect">
            <a:avLst/>
          </a:prstGeom>
          <a:blipFill dpi="0" rotWithShape="0">
            <a:blip r:embed="rId2"/>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0" name="正方形/長方形 9"/>
          <p:cNvSpPr/>
          <p:nvPr userDrawn="1"/>
        </p:nvSpPr>
        <p:spPr>
          <a:xfrm>
            <a:off x="-43541" y="-43542"/>
            <a:ext cx="9868123" cy="4267200"/>
          </a:xfrm>
          <a:custGeom>
            <a:avLst/>
            <a:gdLst/>
            <a:ahLst/>
            <a:cxnLst/>
            <a:rect l="l" t="t" r="r" b="b"/>
            <a:pathLst>
              <a:path w="9868123" h="4267200">
                <a:moveTo>
                  <a:pt x="0" y="0"/>
                </a:moveTo>
                <a:lnTo>
                  <a:pt x="87084" y="0"/>
                </a:lnTo>
                <a:lnTo>
                  <a:pt x="7794170" y="0"/>
                </a:lnTo>
                <a:lnTo>
                  <a:pt x="7881254" y="0"/>
                </a:lnTo>
                <a:lnTo>
                  <a:pt x="9868123" y="4267200"/>
                </a:lnTo>
                <a:lnTo>
                  <a:pt x="9781039" y="4267200"/>
                </a:lnTo>
                <a:lnTo>
                  <a:pt x="7881254" y="4267200"/>
                </a:lnTo>
                <a:lnTo>
                  <a:pt x="7794170" y="4267200"/>
                </a:lnTo>
                <a:lnTo>
                  <a:pt x="87084" y="4267200"/>
                </a:lnTo>
                <a:lnTo>
                  <a:pt x="0" y="4267200"/>
                </a:lnTo>
                <a:close/>
              </a:path>
            </a:pathLst>
          </a:custGeom>
          <a:blipFill dpi="0" rotWithShape="0">
            <a:blip r:embed="rId3"/>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25" name="正方形/長方形 9"/>
          <p:cNvSpPr/>
          <p:nvPr userDrawn="1"/>
        </p:nvSpPr>
        <p:spPr>
          <a:xfrm rot="10800000">
            <a:off x="8466595" y="1512887"/>
            <a:ext cx="9868123" cy="4267200"/>
          </a:xfrm>
          <a:custGeom>
            <a:avLst/>
            <a:gdLst/>
            <a:ahLst/>
            <a:cxnLst/>
            <a:rect l="l" t="t" r="r" b="b"/>
            <a:pathLst>
              <a:path w="9868123" h="4267200">
                <a:moveTo>
                  <a:pt x="0" y="0"/>
                </a:moveTo>
                <a:lnTo>
                  <a:pt x="87084" y="0"/>
                </a:lnTo>
                <a:lnTo>
                  <a:pt x="7794170" y="0"/>
                </a:lnTo>
                <a:lnTo>
                  <a:pt x="7881254" y="0"/>
                </a:lnTo>
                <a:lnTo>
                  <a:pt x="9868123" y="4267200"/>
                </a:lnTo>
                <a:lnTo>
                  <a:pt x="9781039" y="4267200"/>
                </a:lnTo>
                <a:lnTo>
                  <a:pt x="7881254" y="4267200"/>
                </a:lnTo>
                <a:lnTo>
                  <a:pt x="7794170" y="4267200"/>
                </a:lnTo>
                <a:lnTo>
                  <a:pt x="87084" y="4267200"/>
                </a:lnTo>
                <a:lnTo>
                  <a:pt x="0" y="4267200"/>
                </a:lnTo>
                <a:close/>
              </a:path>
            </a:pathLst>
          </a:custGeom>
          <a:blipFill dpi="0" rotWithShape="0">
            <a:blip r:embed="rId3"/>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2" name="図プレースホルダー 31"/>
          <p:cNvSpPr>
            <a:spLocks noGrp="1"/>
          </p:cNvSpPr>
          <p:nvPr>
            <p:ph type="pic" sz="quarter" idx="16" hasCustomPrompt="1"/>
          </p:nvPr>
        </p:nvSpPr>
        <p:spPr>
          <a:xfrm>
            <a:off x="9071430" y="1690630"/>
            <a:ext cx="9219746" cy="3911714"/>
          </a:xfrm>
          <a:custGeom>
            <a:avLst/>
            <a:gdLst>
              <a:gd name="connsiteX0" fmla="*/ 0 w 9248776"/>
              <a:gd name="connsiteY0" fmla="*/ 0 h 3846514"/>
              <a:gd name="connsiteX1" fmla="*/ 9248776 w 9248776"/>
              <a:gd name="connsiteY1" fmla="*/ 0 h 3846514"/>
              <a:gd name="connsiteX2" fmla="*/ 9248776 w 9248776"/>
              <a:gd name="connsiteY2" fmla="*/ 3846514 h 3846514"/>
              <a:gd name="connsiteX3" fmla="*/ 0 w 9248776"/>
              <a:gd name="connsiteY3" fmla="*/ 3846514 h 3846514"/>
              <a:gd name="connsiteX4" fmla="*/ 0 w 9248776"/>
              <a:gd name="connsiteY4" fmla="*/ 0 h 3846514"/>
              <a:gd name="connsiteX0" fmla="*/ 0 w 9248776"/>
              <a:gd name="connsiteY0" fmla="*/ 0 h 3846514"/>
              <a:gd name="connsiteX1" fmla="*/ 9248776 w 9248776"/>
              <a:gd name="connsiteY1" fmla="*/ 0 h 3846514"/>
              <a:gd name="connsiteX2" fmla="*/ 9248776 w 9248776"/>
              <a:gd name="connsiteY2" fmla="*/ 3846514 h 3846514"/>
              <a:gd name="connsiteX3" fmla="*/ 1799772 w 9248776"/>
              <a:gd name="connsiteY3" fmla="*/ 3817485 h 3846514"/>
              <a:gd name="connsiteX4" fmla="*/ 0 w 9248776"/>
              <a:gd name="connsiteY4" fmla="*/ 0 h 3846514"/>
              <a:gd name="connsiteX0" fmla="*/ 0 w 9219747"/>
              <a:gd name="connsiteY0" fmla="*/ 0 h 3846514"/>
              <a:gd name="connsiteX1" fmla="*/ 9219747 w 9219747"/>
              <a:gd name="connsiteY1" fmla="*/ 0 h 3846514"/>
              <a:gd name="connsiteX2" fmla="*/ 9219747 w 9219747"/>
              <a:gd name="connsiteY2" fmla="*/ 3846514 h 3846514"/>
              <a:gd name="connsiteX3" fmla="*/ 1770743 w 9219747"/>
              <a:gd name="connsiteY3" fmla="*/ 3817485 h 3846514"/>
              <a:gd name="connsiteX4" fmla="*/ 0 w 9219747"/>
              <a:gd name="connsiteY4" fmla="*/ 0 h 3846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19747" h="3846514">
                <a:moveTo>
                  <a:pt x="0" y="0"/>
                </a:moveTo>
                <a:lnTo>
                  <a:pt x="9219747" y="0"/>
                </a:lnTo>
                <a:lnTo>
                  <a:pt x="9219747" y="3846514"/>
                </a:lnTo>
                <a:lnTo>
                  <a:pt x="1770743" y="3817485"/>
                </a:lnTo>
                <a:lnTo>
                  <a:pt x="0" y="0"/>
                </a:lnTo>
                <a:close/>
              </a:path>
            </a:pathLst>
          </a:custGeom>
          <a:effectLst>
            <a:innerShdw blurRad="114300">
              <a:prstClr val="black"/>
            </a:innerShdw>
          </a:effectLst>
        </p:spPr>
        <p:txBody>
          <a:bodyPr>
            <a:normAutofit/>
          </a:bodyPr>
          <a:lstStyle>
            <a:lvl1pPr>
              <a:defRPr sz="2000" baseline="0"/>
            </a:lvl1pPr>
          </a:lstStyle>
          <a:p>
            <a:r>
              <a:rPr kumimoji="1" lang="en-US" altLang="ja-JP" dirty="0"/>
              <a:t>   Add an image</a:t>
            </a:r>
            <a:endParaRPr kumimoji="1" lang="ja-JP" altLang="en-US" dirty="0"/>
          </a:p>
        </p:txBody>
      </p:sp>
      <p:sp>
        <p:nvSpPr>
          <p:cNvPr id="28" name="図プレースホルダー 27"/>
          <p:cNvSpPr>
            <a:spLocks noGrp="1"/>
          </p:cNvSpPr>
          <p:nvPr>
            <p:ph type="pic" sz="quarter" idx="15" hasCustomPrompt="1"/>
          </p:nvPr>
        </p:nvSpPr>
        <p:spPr>
          <a:xfrm>
            <a:off x="0" y="133804"/>
            <a:ext cx="9274630" cy="3901169"/>
          </a:xfrm>
          <a:custGeom>
            <a:avLst/>
            <a:gdLst>
              <a:gd name="connsiteX0" fmla="*/ 0 w 9274629"/>
              <a:gd name="connsiteY0" fmla="*/ 0 h 4017284"/>
              <a:gd name="connsiteX1" fmla="*/ 9274629 w 9274629"/>
              <a:gd name="connsiteY1" fmla="*/ 0 h 4017284"/>
              <a:gd name="connsiteX2" fmla="*/ 9274629 w 9274629"/>
              <a:gd name="connsiteY2" fmla="*/ 4017284 h 4017284"/>
              <a:gd name="connsiteX3" fmla="*/ 0 w 9274629"/>
              <a:gd name="connsiteY3" fmla="*/ 4017284 h 4017284"/>
              <a:gd name="connsiteX4" fmla="*/ 0 w 9274629"/>
              <a:gd name="connsiteY4" fmla="*/ 0 h 4017284"/>
              <a:gd name="connsiteX0" fmla="*/ 0 w 9274629"/>
              <a:gd name="connsiteY0" fmla="*/ 14514 h 4031798"/>
              <a:gd name="connsiteX1" fmla="*/ 7402286 w 9274629"/>
              <a:gd name="connsiteY1" fmla="*/ 0 h 4031798"/>
              <a:gd name="connsiteX2" fmla="*/ 9274629 w 9274629"/>
              <a:gd name="connsiteY2" fmla="*/ 4031798 h 4031798"/>
              <a:gd name="connsiteX3" fmla="*/ 0 w 9274629"/>
              <a:gd name="connsiteY3" fmla="*/ 4031798 h 4031798"/>
              <a:gd name="connsiteX4" fmla="*/ 0 w 9274629"/>
              <a:gd name="connsiteY4" fmla="*/ 14514 h 4031798"/>
              <a:gd name="connsiteX0" fmla="*/ 0 w 9274629"/>
              <a:gd name="connsiteY0" fmla="*/ 14514 h 4031798"/>
              <a:gd name="connsiteX1" fmla="*/ 7329715 w 9274629"/>
              <a:gd name="connsiteY1" fmla="*/ 0 h 4031798"/>
              <a:gd name="connsiteX2" fmla="*/ 9274629 w 9274629"/>
              <a:gd name="connsiteY2" fmla="*/ 4031798 h 4031798"/>
              <a:gd name="connsiteX3" fmla="*/ 0 w 9274629"/>
              <a:gd name="connsiteY3" fmla="*/ 4031798 h 4031798"/>
              <a:gd name="connsiteX4" fmla="*/ 0 w 9274629"/>
              <a:gd name="connsiteY4" fmla="*/ 14514 h 4031798"/>
              <a:gd name="connsiteX0" fmla="*/ 0 w 9274629"/>
              <a:gd name="connsiteY0" fmla="*/ 14514 h 4046312"/>
              <a:gd name="connsiteX1" fmla="*/ 7329715 w 9274629"/>
              <a:gd name="connsiteY1" fmla="*/ 0 h 4046312"/>
              <a:gd name="connsiteX2" fmla="*/ 9245601 w 9274629"/>
              <a:gd name="connsiteY2" fmla="*/ 4046312 h 4046312"/>
              <a:gd name="connsiteX3" fmla="*/ 9274629 w 9274629"/>
              <a:gd name="connsiteY3" fmla="*/ 4031798 h 4046312"/>
              <a:gd name="connsiteX4" fmla="*/ 0 w 9274629"/>
              <a:gd name="connsiteY4" fmla="*/ 4031798 h 4046312"/>
              <a:gd name="connsiteX5" fmla="*/ 0 w 9274629"/>
              <a:gd name="connsiteY5" fmla="*/ 14514 h 4046312"/>
              <a:gd name="connsiteX0" fmla="*/ 0 w 9274629"/>
              <a:gd name="connsiteY0" fmla="*/ 145143 h 4046312"/>
              <a:gd name="connsiteX1" fmla="*/ 7329715 w 9274629"/>
              <a:gd name="connsiteY1" fmla="*/ 0 h 4046312"/>
              <a:gd name="connsiteX2" fmla="*/ 9245601 w 9274629"/>
              <a:gd name="connsiteY2" fmla="*/ 4046312 h 4046312"/>
              <a:gd name="connsiteX3" fmla="*/ 9274629 w 9274629"/>
              <a:gd name="connsiteY3" fmla="*/ 4031798 h 4046312"/>
              <a:gd name="connsiteX4" fmla="*/ 0 w 9274629"/>
              <a:gd name="connsiteY4" fmla="*/ 4031798 h 4046312"/>
              <a:gd name="connsiteX5" fmla="*/ 0 w 9274629"/>
              <a:gd name="connsiteY5" fmla="*/ 145143 h 4046312"/>
              <a:gd name="connsiteX0" fmla="*/ 0 w 9274629"/>
              <a:gd name="connsiteY0" fmla="*/ 0 h 3901169"/>
              <a:gd name="connsiteX1" fmla="*/ 7402286 w 9274629"/>
              <a:gd name="connsiteY1" fmla="*/ 14515 h 3901169"/>
              <a:gd name="connsiteX2" fmla="*/ 9245601 w 9274629"/>
              <a:gd name="connsiteY2" fmla="*/ 3901169 h 3901169"/>
              <a:gd name="connsiteX3" fmla="*/ 9274629 w 9274629"/>
              <a:gd name="connsiteY3" fmla="*/ 3886655 h 3901169"/>
              <a:gd name="connsiteX4" fmla="*/ 0 w 9274629"/>
              <a:gd name="connsiteY4" fmla="*/ 3886655 h 3901169"/>
              <a:gd name="connsiteX5" fmla="*/ 0 w 9274629"/>
              <a:gd name="connsiteY5" fmla="*/ 0 h 3901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4629" h="3901169">
                <a:moveTo>
                  <a:pt x="0" y="0"/>
                </a:moveTo>
                <a:lnTo>
                  <a:pt x="7402286" y="14515"/>
                </a:lnTo>
                <a:cubicBezTo>
                  <a:pt x="8040915" y="1329419"/>
                  <a:pt x="8606972" y="2586265"/>
                  <a:pt x="9245601" y="3901169"/>
                </a:cubicBezTo>
                <a:lnTo>
                  <a:pt x="9274629" y="3886655"/>
                </a:lnTo>
                <a:lnTo>
                  <a:pt x="0" y="3886655"/>
                </a:lnTo>
                <a:lnTo>
                  <a:pt x="0" y="0"/>
                </a:lnTo>
                <a:close/>
              </a:path>
            </a:pathLst>
          </a:custGeom>
          <a:effectLst>
            <a:innerShdw blurRad="114300">
              <a:prstClr val="black"/>
            </a:innerShdw>
          </a:effectLst>
        </p:spPr>
        <p:txBody>
          <a:bodyPr>
            <a:normAutofit/>
          </a:bodyPr>
          <a:lstStyle>
            <a:lvl1pPr>
              <a:defRPr sz="2000"/>
            </a:lvl1pPr>
          </a:lstStyle>
          <a:p>
            <a:r>
              <a:rPr kumimoji="1" lang="en-US" altLang="ja-JP" dirty="0"/>
              <a:t>Add an image</a:t>
            </a:r>
            <a:endParaRPr kumimoji="1" lang="ja-JP" altLang="en-US" dirty="0"/>
          </a:p>
        </p:txBody>
      </p:sp>
      <p:sp>
        <p:nvSpPr>
          <p:cNvPr id="2" name="タイトル 1"/>
          <p:cNvSpPr>
            <a:spLocks noGrp="1"/>
          </p:cNvSpPr>
          <p:nvPr>
            <p:ph type="title" hasCustomPrompt="1"/>
          </p:nvPr>
        </p:nvSpPr>
        <p:spPr>
          <a:xfrm>
            <a:off x="914559" y="5928275"/>
            <a:ext cx="16462058" cy="1368152"/>
          </a:xfrm>
          <a:prstGeom prst="rect">
            <a:avLst/>
          </a:prstGeom>
        </p:spPr>
        <p:txBody>
          <a:bodyPr lIns="91433" tIns="45717" rIns="91433" bIns="45717"/>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6" name="テキスト プレースホルダー 5"/>
          <p:cNvSpPr>
            <a:spLocks noGrp="1"/>
          </p:cNvSpPr>
          <p:nvPr>
            <p:ph type="body" sz="quarter" idx="12" hasCustomPrompt="1"/>
          </p:nvPr>
        </p:nvSpPr>
        <p:spPr>
          <a:xfrm>
            <a:off x="2912005" y="7441806"/>
            <a:ext cx="12467170" cy="1519311"/>
          </a:xfrm>
        </p:spPr>
        <p:txBody>
          <a:bodyPr anchor="t">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7" name="正方形/長方形 6"/>
          <p:cNvSpPr/>
          <p:nvPr userDrawn="1"/>
        </p:nvSpPr>
        <p:spPr>
          <a:xfrm>
            <a:off x="7291382" y="7211035"/>
            <a:ext cx="3708412" cy="84854"/>
          </a:xfrm>
          <a:prstGeom prst="rect">
            <a:avLst/>
          </a:prstGeom>
          <a:blipFill dpi="0" rotWithShape="1">
            <a:blip r:embed="rId4"/>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 name="テキスト プレースホルダー 7"/>
          <p:cNvSpPr>
            <a:spLocks noGrp="1"/>
          </p:cNvSpPr>
          <p:nvPr>
            <p:ph type="body" sz="quarter" idx="13" hasCustomPrompt="1"/>
          </p:nvPr>
        </p:nvSpPr>
        <p:spPr>
          <a:xfrm flipH="1">
            <a:off x="7213598" y="-14514"/>
            <a:ext cx="3844251" cy="5823630"/>
          </a:xfrm>
          <a:prstGeom prst="parallelogram">
            <a:avLst>
              <a:gd name="adj" fmla="val 70848"/>
            </a:avLst>
          </a:prstGeom>
          <a:blipFill dpi="0" rotWithShape="0">
            <a:blip r:embed="rId4"/>
            <a:srcRect/>
            <a:tile tx="0" ty="0" sx="100000" sy="100000" flip="none" algn="tl"/>
          </a:blipFill>
          <a:effectLst>
            <a:outerShdw blurRad="63500" sx="102000" sy="102000" algn="ctr" rotWithShape="0">
              <a:prstClr val="black">
                <a:alpha val="40000"/>
              </a:prstClr>
            </a:outerShdw>
            <a:softEdge rad="31750"/>
          </a:effectLst>
        </p:spPr>
        <p:txBody>
          <a:bodyPr/>
          <a:lstStyle/>
          <a:p>
            <a:pPr lvl="0"/>
            <a:r>
              <a:rPr kumimoji="1" lang="en-US" altLang="ja-JP" dirty="0"/>
              <a:t> </a:t>
            </a:r>
            <a:endParaRPr kumimoji="1" lang="ja-JP" altLang="en-US" dirty="0"/>
          </a:p>
        </p:txBody>
      </p:sp>
      <p:sp>
        <p:nvSpPr>
          <p:cNvPr id="26" name="テキスト プレースホルダー 7"/>
          <p:cNvSpPr>
            <a:spLocks noGrp="1"/>
          </p:cNvSpPr>
          <p:nvPr>
            <p:ph type="body" sz="quarter" idx="14" hasCustomPrompt="1"/>
          </p:nvPr>
        </p:nvSpPr>
        <p:spPr>
          <a:xfrm flipH="1">
            <a:off x="7291381" y="0"/>
            <a:ext cx="3708400" cy="5823630"/>
          </a:xfrm>
          <a:prstGeom prst="parallelogram">
            <a:avLst>
              <a:gd name="adj" fmla="val 72358"/>
            </a:avLst>
          </a:prstGeom>
          <a:gradFill>
            <a:gsLst>
              <a:gs pos="0">
                <a:schemeClr val="bg2">
                  <a:alpha val="0"/>
                </a:schemeClr>
              </a:gs>
              <a:gs pos="77000">
                <a:schemeClr val="bg2">
                  <a:alpha val="36000"/>
                </a:schemeClr>
              </a:gs>
              <a:gs pos="100000">
                <a:schemeClr val="bg2">
                  <a:alpha val="2000"/>
                </a:schemeClr>
              </a:gs>
            </a:gsLst>
            <a:lin ang="5400000" scaled="0"/>
          </a:gradFill>
          <a:effectLst/>
        </p:spPr>
        <p:txBody>
          <a:bodyPr/>
          <a:lstStyle/>
          <a:p>
            <a:pPr lvl="0"/>
            <a:r>
              <a:rPr kumimoji="1" lang="en-US" altLang="ja-JP" dirty="0"/>
              <a:t> </a:t>
            </a:r>
            <a:endParaRPr kumimoji="1" lang="ja-JP" altLang="en-US" dirty="0"/>
          </a:p>
        </p:txBody>
      </p:sp>
      <p:sp>
        <p:nvSpPr>
          <p:cNvPr id="48" name="テキスト プレースホルダー 5"/>
          <p:cNvSpPr>
            <a:spLocks noGrp="1"/>
          </p:cNvSpPr>
          <p:nvPr>
            <p:ph type="body" sz="quarter" idx="17" hasCustomPrompt="1"/>
          </p:nvPr>
        </p:nvSpPr>
        <p:spPr>
          <a:xfrm>
            <a:off x="9088476" y="812878"/>
            <a:ext cx="8647977" cy="536954"/>
          </a:xfrm>
        </p:spPr>
        <p:txBody>
          <a:bodyPr anchor="t">
            <a:normAutofit/>
          </a:bodyPr>
          <a:lstStyle>
            <a:lvl1pPr algn="r">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49" name="テキスト プレースホルダー 5"/>
          <p:cNvSpPr>
            <a:spLocks noGrp="1"/>
          </p:cNvSpPr>
          <p:nvPr>
            <p:ph type="body" sz="quarter" idx="18" hasCustomPrompt="1"/>
          </p:nvPr>
        </p:nvSpPr>
        <p:spPr>
          <a:xfrm>
            <a:off x="9158513" y="305336"/>
            <a:ext cx="8577943" cy="647693"/>
          </a:xfrm>
        </p:spPr>
        <p:txBody>
          <a:bodyPr anchor="ctr">
            <a:noAutofit/>
          </a:bodyPr>
          <a:lstStyle>
            <a:lvl1pPr algn="r">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50" name="テキスト プレースホルダー 5"/>
          <p:cNvSpPr>
            <a:spLocks noGrp="1"/>
          </p:cNvSpPr>
          <p:nvPr>
            <p:ph type="body" sz="quarter" idx="19" hasCustomPrompt="1"/>
          </p:nvPr>
        </p:nvSpPr>
        <p:spPr>
          <a:xfrm>
            <a:off x="566530" y="4956706"/>
            <a:ext cx="8647977" cy="536954"/>
          </a:xfrm>
        </p:spPr>
        <p:txBody>
          <a:bodyPr anchor="t">
            <a:normAutofit/>
          </a:bodyPr>
          <a:lstStyle>
            <a:lvl1pPr algn="l">
              <a:lnSpc>
                <a:spcPct val="130000"/>
              </a:lnSpc>
              <a:defRPr sz="2000" baseline="0">
                <a:solidFill>
                  <a:schemeClr val="tx2"/>
                </a:solidFill>
              </a:defRPr>
            </a:lvl1pPr>
          </a:lstStyle>
          <a:p>
            <a:pPr lvl="0"/>
            <a:r>
              <a:rPr kumimoji="1" lang="en-US" altLang="ja-JP" dirty="0"/>
              <a:t>Text Here</a:t>
            </a:r>
            <a:endParaRPr kumimoji="1" lang="ja-JP" altLang="en-US" dirty="0"/>
          </a:p>
        </p:txBody>
      </p:sp>
      <p:sp>
        <p:nvSpPr>
          <p:cNvPr id="51" name="テキスト プレースホルダー 5"/>
          <p:cNvSpPr>
            <a:spLocks noGrp="1"/>
          </p:cNvSpPr>
          <p:nvPr>
            <p:ph type="body" sz="quarter" idx="20" hasCustomPrompt="1"/>
          </p:nvPr>
        </p:nvSpPr>
        <p:spPr>
          <a:xfrm>
            <a:off x="564050" y="4449164"/>
            <a:ext cx="8603309" cy="647693"/>
          </a:xfrm>
        </p:spPr>
        <p:txBody>
          <a:bodyPr anchor="ctr">
            <a:noAutofit/>
          </a:bodyPr>
          <a:lstStyle>
            <a:lvl1pPr algn="l">
              <a:defRPr sz="3600" i="0" baseline="0">
                <a:solidFill>
                  <a:schemeClr val="accent2">
                    <a:lumMod val="75000"/>
                  </a:schemeClr>
                </a:solidFill>
                <a:effectLst>
                  <a:innerShdw blurRad="63500" dist="50800" dir="18900000">
                    <a:prstClr val="black">
                      <a:alpha val="50000"/>
                    </a:prstClr>
                  </a:innerShdw>
                </a:effectLst>
                <a:latin typeface="+mj-lt"/>
              </a:defRPr>
            </a:lvl1pPr>
          </a:lstStyle>
          <a:p>
            <a:pPr lvl="0"/>
            <a:r>
              <a:rPr kumimoji="1" lang="en-US" altLang="ja-JP" dirty="0"/>
              <a:t>CAPTION GOES Here</a:t>
            </a:r>
            <a:endParaRPr kumimoji="1" lang="ja-JP" altLang="en-US" dirty="0"/>
          </a:p>
        </p:txBody>
      </p:sp>
      <p:sp>
        <p:nvSpPr>
          <p:cNvPr id="54" name="テキスト プレースホルダー 53"/>
          <p:cNvSpPr>
            <a:spLocks noGrp="1"/>
          </p:cNvSpPr>
          <p:nvPr>
            <p:ph type="body" sz="quarter" idx="21" hasCustomPrompt="1"/>
          </p:nvPr>
        </p:nvSpPr>
        <p:spPr>
          <a:xfrm>
            <a:off x="7358743" y="-43540"/>
            <a:ext cx="2728686" cy="5823629"/>
          </a:xfrm>
          <a:blipFill>
            <a:blip r:embed="rId5"/>
            <a:stretch>
              <a:fillRect/>
            </a:stretch>
          </a:blipFill>
        </p:spPr>
        <p:txBody>
          <a:bodyPr/>
          <a:lstStyle/>
          <a:p>
            <a:pPr lvl="0"/>
            <a:r>
              <a:rPr kumimoji="1" lang="en-US" altLang="ja-JP" dirty="0"/>
              <a:t> </a:t>
            </a:r>
            <a:endParaRPr kumimoji="1" lang="ja-JP" altLang="en-US" dirty="0"/>
          </a:p>
        </p:txBody>
      </p:sp>
      <p:sp>
        <p:nvSpPr>
          <p:cNvPr id="55" name="テキスト プレースホルダー 53"/>
          <p:cNvSpPr>
            <a:spLocks noGrp="1"/>
          </p:cNvSpPr>
          <p:nvPr>
            <p:ph type="body" sz="quarter" idx="22" hasCustomPrompt="1"/>
          </p:nvPr>
        </p:nvSpPr>
        <p:spPr>
          <a:xfrm>
            <a:off x="8178788" y="-21768"/>
            <a:ext cx="2728686" cy="5823629"/>
          </a:xfrm>
          <a:blipFill>
            <a:blip r:embed="rId5"/>
            <a:stretch>
              <a:fillRect/>
            </a:stretch>
          </a:blipFill>
        </p:spPr>
        <p:txBody>
          <a:bodyPr/>
          <a:lstStyle/>
          <a:p>
            <a:pPr lvl="0"/>
            <a:r>
              <a:rPr kumimoji="1" lang="en-US" altLang="ja-JP" dirty="0"/>
              <a:t> </a:t>
            </a:r>
            <a:endParaRPr kumimoji="1" lang="ja-JP" altLang="en-US" dirty="0"/>
          </a:p>
        </p:txBody>
      </p:sp>
    </p:spTree>
    <p:extLst>
      <p:ext uri="{BB962C8B-B14F-4D97-AF65-F5344CB8AC3E}">
        <p14:creationId xmlns:p14="http://schemas.microsoft.com/office/powerpoint/2010/main" val="184008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right)">
                                      <p:cBhvr>
                                        <p:cTn id="13" dur="500"/>
                                        <p:tgtEl>
                                          <p:spTgt spid="2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right)">
                                      <p:cBhvr>
                                        <p:cTn id="16" dur="500"/>
                                        <p:tgtEl>
                                          <p:spTgt spid="32"/>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outHorizontal)">
                                      <p:cBhvr>
                                        <p:cTn id="19" dur="500"/>
                                        <p:tgtEl>
                                          <p:spTgt spid="8"/>
                                        </p:tgtEl>
                                      </p:cBhvr>
                                    </p:animEffect>
                                  </p:childTnLst>
                                </p:cTn>
                              </p:par>
                              <p:par>
                                <p:cTn id="20" presetID="16" presetClass="entr" presetSubtype="42"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arn(outHorizontal)">
                                      <p:cBhvr>
                                        <p:cTn id="22" dur="500"/>
                                        <p:tgtEl>
                                          <p:spTgt spid="26"/>
                                        </p:tgtEl>
                                      </p:cBhvr>
                                    </p:animEffec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wipe(up)">
                                      <p:cBhvr>
                                        <p:cTn id="26" dur="500"/>
                                        <p:tgtEl>
                                          <p:spTgt spid="5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wipe(down)">
                                      <p:cBhvr>
                                        <p:cTn id="29" dur="500"/>
                                        <p:tgtEl>
                                          <p:spTgt spid="54"/>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left)">
                                      <p:cBhvr>
                                        <p:cTn id="33" dur="500"/>
                                        <p:tgtEl>
                                          <p:spTgt spid="34"/>
                                        </p:tgtEl>
                                      </p:cBhvr>
                                    </p:animEffect>
                                  </p:childTnLst>
                                </p:cTn>
                              </p:par>
                              <p:par>
                                <p:cTn id="34" presetID="2" presetClass="entr" presetSubtype="8" decel="100000" fill="hold" grpId="0" nodeType="withEffect">
                                  <p:stCondLst>
                                    <p:cond delay="0"/>
                                  </p:stCondLst>
                                  <p:childTnLst>
                                    <p:set>
                                      <p:cBhvr>
                                        <p:cTn id="35" dur="1" fill="hold">
                                          <p:stCondLst>
                                            <p:cond delay="0"/>
                                          </p:stCondLst>
                                        </p:cTn>
                                        <p:tgtEl>
                                          <p:spTgt spid="51">
                                            <p:txEl>
                                              <p:pRg st="0" end="0"/>
                                            </p:txEl>
                                          </p:spTgt>
                                        </p:tgtEl>
                                        <p:attrNameLst>
                                          <p:attrName>style.visibility</p:attrName>
                                        </p:attrNameLst>
                                      </p:cBhvr>
                                      <p:to>
                                        <p:strVal val="visible"/>
                                      </p:to>
                                    </p:set>
                                    <p:anim calcmode="lin" valueType="num">
                                      <p:cBhvr additive="base">
                                        <p:cTn id="36" dur="500" fill="hold"/>
                                        <p:tgtEl>
                                          <p:spTgt spid="51">
                                            <p:txEl>
                                              <p:pRg st="0" end="0"/>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51">
                                            <p:txEl>
                                              <p:pRg st="0" end="0"/>
                                            </p:txEl>
                                          </p:spTgt>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0"/>
                                  </p:stCondLst>
                                  <p:childTnLst>
                                    <p:set>
                                      <p:cBhvr>
                                        <p:cTn id="39" dur="1" fill="hold">
                                          <p:stCondLst>
                                            <p:cond delay="0"/>
                                          </p:stCondLst>
                                        </p:cTn>
                                        <p:tgtEl>
                                          <p:spTgt spid="50">
                                            <p:txEl>
                                              <p:pRg st="0" end="0"/>
                                            </p:txEl>
                                          </p:spTgt>
                                        </p:tgtEl>
                                        <p:attrNameLst>
                                          <p:attrName>style.visibility</p:attrName>
                                        </p:attrNameLst>
                                      </p:cBhvr>
                                      <p:to>
                                        <p:strVal val="visible"/>
                                      </p:to>
                                    </p:set>
                                    <p:anim calcmode="lin" valueType="num">
                                      <p:cBhvr additive="base">
                                        <p:cTn id="40" dur="500" fill="hold"/>
                                        <p:tgtEl>
                                          <p:spTgt spid="50">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50">
                                            <p:txEl>
                                              <p:pRg st="0" end="0"/>
                                            </p:txEl>
                                          </p:spTgt>
                                        </p:tgtEl>
                                        <p:attrNameLst>
                                          <p:attrName>ppt_y</p:attrName>
                                        </p:attrNameLst>
                                      </p:cBhvr>
                                      <p:tavLst>
                                        <p:tav tm="0">
                                          <p:val>
                                            <p:strVal val="#ppt_y"/>
                                          </p:val>
                                        </p:tav>
                                        <p:tav tm="100000">
                                          <p:val>
                                            <p:strVal val="#ppt_y"/>
                                          </p:val>
                                        </p:tav>
                                      </p:tavLst>
                                    </p:anim>
                                  </p:childTnLst>
                                </p:cTn>
                              </p:par>
                              <p:par>
                                <p:cTn id="42" presetID="22" presetClass="entr" presetSubtype="2"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right)">
                                      <p:cBhvr>
                                        <p:cTn id="44" dur="500"/>
                                        <p:tgtEl>
                                          <p:spTgt spid="33"/>
                                        </p:tgtEl>
                                      </p:cBhvr>
                                    </p:animEffect>
                                  </p:childTnLst>
                                </p:cTn>
                              </p:par>
                              <p:par>
                                <p:cTn id="45" presetID="2" presetClass="entr" presetSubtype="2" decel="100000" fill="hold" grpId="0" nodeType="withEffect">
                                  <p:stCondLst>
                                    <p:cond delay="0"/>
                                  </p:stCondLst>
                                  <p:childTnLst>
                                    <p:set>
                                      <p:cBhvr>
                                        <p:cTn id="46" dur="1" fill="hold">
                                          <p:stCondLst>
                                            <p:cond delay="0"/>
                                          </p:stCondLst>
                                        </p:cTn>
                                        <p:tgtEl>
                                          <p:spTgt spid="49">
                                            <p:txEl>
                                              <p:pRg st="0" end="0"/>
                                            </p:txEl>
                                          </p:spTgt>
                                        </p:tgtEl>
                                        <p:attrNameLst>
                                          <p:attrName>style.visibility</p:attrName>
                                        </p:attrNameLst>
                                      </p:cBhvr>
                                      <p:to>
                                        <p:strVal val="visible"/>
                                      </p:to>
                                    </p:set>
                                    <p:anim calcmode="lin" valueType="num">
                                      <p:cBhvr additive="base">
                                        <p:cTn id="47" dur="500" fill="hold"/>
                                        <p:tgtEl>
                                          <p:spTgt spid="4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49">
                                            <p:txEl>
                                              <p:pRg st="0" end="0"/>
                                            </p:txEl>
                                          </p:spTgt>
                                        </p:tgtEl>
                                        <p:attrNameLst>
                                          <p:attrName>ppt_y</p:attrName>
                                        </p:attrNameLst>
                                      </p:cBhvr>
                                      <p:tavLst>
                                        <p:tav tm="0">
                                          <p:val>
                                            <p:strVal val="#ppt_y"/>
                                          </p:val>
                                        </p:tav>
                                        <p:tav tm="100000">
                                          <p:val>
                                            <p:strVal val="#ppt_y"/>
                                          </p:val>
                                        </p:tav>
                                      </p:tavLst>
                                    </p:anim>
                                  </p:childTnLst>
                                </p:cTn>
                              </p:par>
                              <p:par>
                                <p:cTn id="49" presetID="2" presetClass="entr" presetSubtype="2" decel="100000" fill="hold" grpId="0" nodeType="withEffect">
                                  <p:stCondLst>
                                    <p:cond delay="0"/>
                                  </p:stCondLst>
                                  <p:childTnLst>
                                    <p:set>
                                      <p:cBhvr>
                                        <p:cTn id="50" dur="1" fill="hold">
                                          <p:stCondLst>
                                            <p:cond delay="0"/>
                                          </p:stCondLst>
                                        </p:cTn>
                                        <p:tgtEl>
                                          <p:spTgt spid="48">
                                            <p:txEl>
                                              <p:pRg st="0" end="0"/>
                                            </p:txEl>
                                          </p:spTgt>
                                        </p:tgtEl>
                                        <p:attrNameLst>
                                          <p:attrName>style.visibility</p:attrName>
                                        </p:attrNameLst>
                                      </p:cBhvr>
                                      <p:to>
                                        <p:strVal val="visible"/>
                                      </p:to>
                                    </p:set>
                                    <p:anim calcmode="lin" valueType="num">
                                      <p:cBhvr additive="base">
                                        <p:cTn id="51" dur="500" fill="hold"/>
                                        <p:tgtEl>
                                          <p:spTgt spid="48">
                                            <p:txEl>
                                              <p:pRg st="0" end="0"/>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48">
                                            <p:txEl>
                                              <p:pRg st="0" end="0"/>
                                            </p:txEl>
                                          </p:spTgt>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 presetClass="entr" presetSubtype="2" decel="100000"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1000" fill="hold"/>
                                        <p:tgtEl>
                                          <p:spTgt spid="2"/>
                                        </p:tgtEl>
                                        <p:attrNameLst>
                                          <p:attrName>ppt_x</p:attrName>
                                        </p:attrNameLst>
                                      </p:cBhvr>
                                      <p:tavLst>
                                        <p:tav tm="0">
                                          <p:val>
                                            <p:strVal val="1+#ppt_w/2"/>
                                          </p:val>
                                        </p:tav>
                                        <p:tav tm="100000">
                                          <p:val>
                                            <p:strVal val="#ppt_x"/>
                                          </p:val>
                                        </p:tav>
                                      </p:tavLst>
                                    </p:anim>
                                    <p:anim calcmode="lin" valueType="num">
                                      <p:cBhvr additive="base">
                                        <p:cTn id="57" dur="1000" fill="hold"/>
                                        <p:tgtEl>
                                          <p:spTgt spid="2"/>
                                        </p:tgtEl>
                                        <p:attrNameLst>
                                          <p:attrName>ppt_y</p:attrName>
                                        </p:attrNameLst>
                                      </p:cBhvr>
                                      <p:tavLst>
                                        <p:tav tm="0">
                                          <p:val>
                                            <p:strVal val="#ppt_y"/>
                                          </p:val>
                                        </p:tav>
                                        <p:tav tm="100000">
                                          <p:val>
                                            <p:strVal val="#ppt_y"/>
                                          </p:val>
                                        </p:tav>
                                      </p:tavLst>
                                    </p:anim>
                                  </p:childTnLst>
                                </p:cTn>
                              </p:par>
                              <p:par>
                                <p:cTn id="58" presetID="10" presetClass="entr" presetSubtype="0" fill="hold" grpId="1" nodeType="withEffect">
                                  <p:stCondLst>
                                    <p:cond delay="50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500"/>
                                        <p:tgtEl>
                                          <p:spTgt spid="2"/>
                                        </p:tgtEl>
                                      </p:cBhvr>
                                    </p:animEffect>
                                  </p:childTnLst>
                                </p:cTn>
                              </p:par>
                              <p:par>
                                <p:cTn id="61" presetID="1" presetClass="exit" presetSubtype="0" fill="hold" grpId="2" nodeType="withEffect">
                                  <p:stCondLst>
                                    <p:cond delay="0"/>
                                  </p:stCondLst>
                                  <p:childTnLst>
                                    <p:set>
                                      <p:cBhvr>
                                        <p:cTn id="62" dur="1" fill="hold">
                                          <p:stCondLst>
                                            <p:cond delay="0"/>
                                          </p:stCondLst>
                                        </p:cTn>
                                        <p:tgtEl>
                                          <p:spTgt spid="2"/>
                                        </p:tgtEl>
                                        <p:attrNameLst>
                                          <p:attrName>style.visibility</p:attrName>
                                        </p:attrNameLst>
                                      </p:cBhvr>
                                      <p:to>
                                        <p:strVal val="hidden"/>
                                      </p:to>
                                    </p:set>
                                  </p:childTnLst>
                                </p:cTn>
                              </p:par>
                            </p:childTnLst>
                          </p:cTn>
                        </p:par>
                        <p:par>
                          <p:cTn id="63" fill="hold">
                            <p:stCondLst>
                              <p:cond delay="2500"/>
                            </p:stCondLst>
                            <p:childTnLst>
                              <p:par>
                                <p:cTn id="64" presetID="2" presetClass="entr" presetSubtype="4" decel="100000" fill="hold" grpId="0"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1+#ppt_h/2"/>
                                          </p:val>
                                        </p:tav>
                                        <p:tav tm="100000">
                                          <p:val>
                                            <p:strVal val="#ppt_y"/>
                                          </p:val>
                                        </p:tav>
                                      </p:tavLst>
                                    </p:anim>
                                  </p:childTnLst>
                                </p:cTn>
                              </p:par>
                              <p:par>
                                <p:cTn id="68" presetID="2" presetClass="entr" presetSubtype="4" decel="100000" fill="hold" grpId="0" nodeType="withEffect">
                                  <p:stCondLst>
                                    <p:cond delay="100"/>
                                  </p:stCondLst>
                                  <p:childTnLst>
                                    <p:set>
                                      <p:cBhvr>
                                        <p:cTn id="69" dur="1" fill="hold">
                                          <p:stCondLst>
                                            <p:cond delay="0"/>
                                          </p:stCondLst>
                                        </p:cTn>
                                        <p:tgtEl>
                                          <p:spTgt spid="6">
                                            <p:txEl>
                                              <p:pRg st="0" end="0"/>
                                            </p:txEl>
                                          </p:spTgt>
                                        </p:tgtEl>
                                        <p:attrNameLst>
                                          <p:attrName>style.visibility</p:attrName>
                                        </p:attrNameLst>
                                      </p:cBhvr>
                                      <p:to>
                                        <p:strVal val="visible"/>
                                      </p:to>
                                    </p:set>
                                    <p:anim calcmode="lin" valueType="num">
                                      <p:cBhvr additive="base">
                                        <p:cTn id="7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3" grpId="0" animBg="1"/>
      <p:bldP spid="10" grpId="0" animBg="1"/>
      <p:bldP spid="25" grpId="0" animBg="1"/>
      <p:bldP spid="32" grpId="0"/>
      <p:bldP spid="28" grpId="0"/>
      <p:bldP spid="2" grpId="0"/>
      <p:bldP spid="2" grpId="1"/>
      <p:bldP spid="2" grpId="2"/>
      <p:bldP spid="6" grpId="0" build="p">
        <p:tmplLst>
          <p:tmpl lvl="1">
            <p:tnLst>
              <p:par>
                <p:cTn presetID="2" presetClass="entr" presetSubtype="4" decel="100000" fill="hold" nodeType="withEffect">
                  <p:stCondLst>
                    <p:cond delay="10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fill="hold"/>
                        <p:tgtEl>
                          <p:spTgt spid="6"/>
                        </p:tgtEl>
                        <p:attrNameLst>
                          <p:attrName>ppt_x</p:attrName>
                        </p:attrNameLst>
                      </p:cBhvr>
                      <p:tavLst>
                        <p:tav tm="0">
                          <p:val>
                            <p:strVal val="#ppt_x"/>
                          </p:val>
                        </p:tav>
                        <p:tav tm="100000">
                          <p:val>
                            <p:strVal val="#ppt_x"/>
                          </p:val>
                        </p:tav>
                      </p:tavLst>
                    </p:anim>
                    <p:anim calcmode="lin" valueType="num">
                      <p:cBhvr additive="base">
                        <p:cTn dur="500" fill="hold"/>
                        <p:tgtEl>
                          <p:spTgt spid="6"/>
                        </p:tgtEl>
                        <p:attrNameLst>
                          <p:attrName>ppt_y</p:attrName>
                        </p:attrNameLst>
                      </p:cBhvr>
                      <p:tavLst>
                        <p:tav tm="0">
                          <p:val>
                            <p:strVal val="1+#ppt_h/2"/>
                          </p:val>
                        </p:tav>
                        <p:tav tm="100000">
                          <p:val>
                            <p:strVal val="#ppt_y"/>
                          </p:val>
                        </p:tav>
                      </p:tavLst>
                    </p:anim>
                  </p:childTnLst>
                </p:cTn>
              </p:par>
            </p:tnLst>
          </p:tmpl>
        </p:tmplLst>
      </p:bldP>
      <p:bldP spid="7" grpId="0" animBg="1"/>
      <p:bldP spid="8" grpId="0" animBg="1">
        <p:tmplLst>
          <p:tmpl>
            <p:tnLst>
              <p:par>
                <p:cTn presetID="16" presetClass="entr" presetSubtype="42"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barn(outHorizontal)">
                      <p:cBhvr>
                        <p:cTn dur="500"/>
                        <p:tgtEl>
                          <p:spTgt spid="8"/>
                        </p:tgtEl>
                      </p:cBhvr>
                    </p:animEffect>
                  </p:childTnLst>
                </p:cTn>
              </p:par>
            </p:tnLst>
          </p:tmpl>
        </p:tmplLst>
      </p:bldP>
      <p:bldP spid="26" grpId="0" animBg="1">
        <p:tmplLst>
          <p:tmpl>
            <p:tnLst>
              <p:par>
                <p:cTn presetID="16" presetClass="entr" presetSubtype="42"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outHorizontal)">
                      <p:cBhvr>
                        <p:cTn dur="500"/>
                        <p:tgtEl>
                          <p:spTgt spid="26"/>
                        </p:tgtEl>
                      </p:cBhvr>
                    </p:animEffect>
                  </p:childTnLst>
                </p:cTn>
              </p:par>
            </p:tnLst>
          </p:tmpl>
        </p:tmplLst>
      </p:bldP>
      <p:bldP spid="48" grpId="0" build="p">
        <p:tmplLst>
          <p:tmpl lvl="1">
            <p:tnLst>
              <p:par>
                <p:cTn presetID="2" presetClass="entr" presetSubtype="2" decel="100000" fill="hold" nodeType="withEffect">
                  <p:stCondLst>
                    <p:cond delay="0"/>
                  </p:stCondLst>
                  <p:childTnLst>
                    <p:set>
                      <p:cBhvr>
                        <p:cTn dur="1" fill="hold">
                          <p:stCondLst>
                            <p:cond delay="0"/>
                          </p:stCondLst>
                        </p:cTn>
                        <p:tgtEl>
                          <p:spTgt spid="48"/>
                        </p:tgtEl>
                        <p:attrNameLst>
                          <p:attrName>style.visibility</p:attrName>
                        </p:attrNameLst>
                      </p:cBhvr>
                      <p:to>
                        <p:strVal val="visible"/>
                      </p:to>
                    </p:set>
                    <p:anim calcmode="lin" valueType="num">
                      <p:cBhvr additive="base">
                        <p:cTn dur="500" fill="hold"/>
                        <p:tgtEl>
                          <p:spTgt spid="48"/>
                        </p:tgtEl>
                        <p:attrNameLst>
                          <p:attrName>ppt_x</p:attrName>
                        </p:attrNameLst>
                      </p:cBhvr>
                      <p:tavLst>
                        <p:tav tm="0">
                          <p:val>
                            <p:strVal val="1+#ppt_w/2"/>
                          </p:val>
                        </p:tav>
                        <p:tav tm="100000">
                          <p:val>
                            <p:strVal val="#ppt_x"/>
                          </p:val>
                        </p:tav>
                      </p:tavLst>
                    </p:anim>
                    <p:anim calcmode="lin" valueType="num">
                      <p:cBhvr additive="base">
                        <p:cTn dur="500" fill="hold"/>
                        <p:tgtEl>
                          <p:spTgt spid="48"/>
                        </p:tgtEl>
                        <p:attrNameLst>
                          <p:attrName>ppt_y</p:attrName>
                        </p:attrNameLst>
                      </p:cBhvr>
                      <p:tavLst>
                        <p:tav tm="0">
                          <p:val>
                            <p:strVal val="#ppt_y"/>
                          </p:val>
                        </p:tav>
                        <p:tav tm="100000">
                          <p:val>
                            <p:strVal val="#ppt_y"/>
                          </p:val>
                        </p:tav>
                      </p:tavLst>
                    </p:anim>
                  </p:childTnLst>
                </p:cTn>
              </p:par>
            </p:tnLst>
          </p:tmpl>
        </p:tmplLst>
      </p:bldP>
      <p:bldP spid="49" grpId="0" build="p">
        <p:tmplLst>
          <p:tmpl lvl="1">
            <p:tnLst>
              <p:par>
                <p:cTn presetID="2" presetClass="entr" presetSubtype="2" decel="100000" fill="hold" nodeType="withEffect">
                  <p:stCondLst>
                    <p:cond delay="0"/>
                  </p:stCondLst>
                  <p:childTnLst>
                    <p:set>
                      <p:cBhvr>
                        <p:cTn dur="1" fill="hold">
                          <p:stCondLst>
                            <p:cond delay="0"/>
                          </p:stCondLst>
                        </p:cTn>
                        <p:tgtEl>
                          <p:spTgt spid="49"/>
                        </p:tgtEl>
                        <p:attrNameLst>
                          <p:attrName>style.visibility</p:attrName>
                        </p:attrNameLst>
                      </p:cBhvr>
                      <p:to>
                        <p:strVal val="visible"/>
                      </p:to>
                    </p:set>
                    <p:anim calcmode="lin" valueType="num">
                      <p:cBhvr additive="base">
                        <p:cTn dur="500" fill="hold"/>
                        <p:tgtEl>
                          <p:spTgt spid="49"/>
                        </p:tgtEl>
                        <p:attrNameLst>
                          <p:attrName>ppt_x</p:attrName>
                        </p:attrNameLst>
                      </p:cBhvr>
                      <p:tavLst>
                        <p:tav tm="0">
                          <p:val>
                            <p:strVal val="1+#ppt_w/2"/>
                          </p:val>
                        </p:tav>
                        <p:tav tm="100000">
                          <p:val>
                            <p:strVal val="#ppt_x"/>
                          </p:val>
                        </p:tav>
                      </p:tavLst>
                    </p:anim>
                    <p:anim calcmode="lin" valueType="num">
                      <p:cBhvr additive="base">
                        <p:cTn dur="500" fill="hold"/>
                        <p:tgtEl>
                          <p:spTgt spid="49"/>
                        </p:tgtEl>
                        <p:attrNameLst>
                          <p:attrName>ppt_y</p:attrName>
                        </p:attrNameLst>
                      </p:cBhvr>
                      <p:tavLst>
                        <p:tav tm="0">
                          <p:val>
                            <p:strVal val="#ppt_y"/>
                          </p:val>
                        </p:tav>
                        <p:tav tm="100000">
                          <p:val>
                            <p:strVal val="#ppt_y"/>
                          </p:val>
                        </p:tav>
                      </p:tavLst>
                    </p:anim>
                  </p:childTnLst>
                </p:cTn>
              </p:par>
            </p:tnLst>
          </p:tmpl>
        </p:tmplLst>
      </p:bldP>
      <p:bldP spid="50" grpId="0" build="p">
        <p:tmplLst>
          <p:tmpl lvl="1">
            <p:tnLst>
              <p:par>
                <p:cTn presetID="2" presetClass="entr" presetSubtype="8" decel="100000" fill="hold" nodeType="with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additive="base">
                        <p:cTn dur="500" fill="hold"/>
                        <p:tgtEl>
                          <p:spTgt spid="50"/>
                        </p:tgtEl>
                        <p:attrNameLst>
                          <p:attrName>ppt_x</p:attrName>
                        </p:attrNameLst>
                      </p:cBhvr>
                      <p:tavLst>
                        <p:tav tm="0">
                          <p:val>
                            <p:strVal val="0-#ppt_w/2"/>
                          </p:val>
                        </p:tav>
                        <p:tav tm="100000">
                          <p:val>
                            <p:strVal val="#ppt_x"/>
                          </p:val>
                        </p:tav>
                      </p:tavLst>
                    </p:anim>
                    <p:anim calcmode="lin" valueType="num">
                      <p:cBhvr additive="base">
                        <p:cTn dur="500" fill="hold"/>
                        <p:tgtEl>
                          <p:spTgt spid="50"/>
                        </p:tgtEl>
                        <p:attrNameLst>
                          <p:attrName>ppt_y</p:attrName>
                        </p:attrNameLst>
                      </p:cBhvr>
                      <p:tavLst>
                        <p:tav tm="0">
                          <p:val>
                            <p:strVal val="#ppt_y"/>
                          </p:val>
                        </p:tav>
                        <p:tav tm="100000">
                          <p:val>
                            <p:strVal val="#ppt_y"/>
                          </p:val>
                        </p:tav>
                      </p:tavLst>
                    </p:anim>
                  </p:childTnLst>
                </p:cTn>
              </p:par>
            </p:tnLst>
          </p:tmpl>
        </p:tmplLst>
      </p:bldP>
      <p:bldP spid="51" grpId="0" build="p">
        <p:tmplLst>
          <p:tmpl lvl="1">
            <p:tnLst>
              <p:par>
                <p:cTn presetID="2" presetClass="entr" presetSubtype="8" decel="100000" fill="hold" nodeType="with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additive="base">
                        <p:cTn dur="500" fill="hold"/>
                        <p:tgtEl>
                          <p:spTgt spid="51"/>
                        </p:tgtEl>
                        <p:attrNameLst>
                          <p:attrName>ppt_x</p:attrName>
                        </p:attrNameLst>
                      </p:cBhvr>
                      <p:tavLst>
                        <p:tav tm="0">
                          <p:val>
                            <p:strVal val="0-#ppt_w/2"/>
                          </p:val>
                        </p:tav>
                        <p:tav tm="100000">
                          <p:val>
                            <p:strVal val="#ppt_x"/>
                          </p:val>
                        </p:tav>
                      </p:tavLst>
                    </p:anim>
                    <p:anim calcmode="lin" valueType="num">
                      <p:cBhvr additive="base">
                        <p:cTn dur="500" fill="hold"/>
                        <p:tgtEl>
                          <p:spTgt spid="51"/>
                        </p:tgtEl>
                        <p:attrNameLst>
                          <p:attrName>ppt_y</p:attrName>
                        </p:attrNameLst>
                      </p:cBhvr>
                      <p:tavLst>
                        <p:tav tm="0">
                          <p:val>
                            <p:strVal val="#ppt_y"/>
                          </p:val>
                        </p:tav>
                        <p:tav tm="100000">
                          <p:val>
                            <p:strVal val="#ppt_y"/>
                          </p:val>
                        </p:tav>
                      </p:tavLst>
                    </p:anim>
                  </p:childTnLst>
                </p:cTn>
              </p:par>
            </p:tnLst>
          </p:tmpl>
        </p:tmplLst>
      </p:bldP>
      <p:bldP spid="54" grpId="0" animBg="1">
        <p:tmplLst>
          <p:tmpl>
            <p:tnLst>
              <p:par>
                <p:cTn presetID="22" presetClass="entr" presetSubtype="4" fill="hold" nodeType="withEffect">
                  <p:stCondLst>
                    <p:cond delay="0"/>
                  </p:stCondLst>
                  <p:childTnLst>
                    <p:set>
                      <p:cBhvr>
                        <p:cTn dur="1" fill="hold">
                          <p:stCondLst>
                            <p:cond delay="0"/>
                          </p:stCondLst>
                        </p:cTn>
                        <p:tgtEl>
                          <p:spTgt spid="54"/>
                        </p:tgtEl>
                        <p:attrNameLst>
                          <p:attrName>style.visibility</p:attrName>
                        </p:attrNameLst>
                      </p:cBhvr>
                      <p:to>
                        <p:strVal val="visible"/>
                      </p:to>
                    </p:set>
                    <p:animEffect transition="in" filter="wipe(down)">
                      <p:cBhvr>
                        <p:cTn dur="500"/>
                        <p:tgtEl>
                          <p:spTgt spid="54"/>
                        </p:tgtEl>
                      </p:cBhvr>
                    </p:animEffect>
                  </p:childTnLst>
                </p:cTn>
              </p:par>
            </p:tnLst>
          </p:tmpl>
        </p:tmplLst>
      </p:bldP>
      <p:bldP spid="55" grpId="0" animBg="1">
        <p:tmplLst>
          <p:tmpl>
            <p:tnLst>
              <p:par>
                <p:cTn presetID="22" presetClass="entr" presetSubtype="1"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Effect transition="in" filter="wipe(up)">
                      <p:cBhvr>
                        <p:cTn dur="500"/>
                        <p:tgtEl>
                          <p:spTgt spid="55"/>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ide Image">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lvl1pPr>
              <a:defRPr baseline="0"/>
            </a:lvl1pPr>
          </a:lstStyle>
          <a:p>
            <a:r>
              <a:rPr kumimoji="1" lang="en-US" altLang="ja-JP" dirty="0"/>
              <a:t>SLIDE TITLE GOES HERE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a:xfrm>
            <a:off x="16988270" y="647707"/>
            <a:ext cx="759574" cy="547688"/>
          </a:xfrm>
        </p:spPr>
        <p:txBody>
          <a:bodyPr/>
          <a:lstStyle/>
          <a:p>
            <a:fld id="{FADD65F2-3061-4838-8922-F719F7BAC906}" type="slidenum">
              <a:rPr lang="ja-JP" altLang="en-US" smtClean="0"/>
              <a:pPr/>
              <a:t>‹#›</a:t>
            </a:fld>
            <a:endParaRPr lang="ja-JP" altLang="en-US" dirty="0"/>
          </a:p>
        </p:txBody>
      </p:sp>
      <p:sp>
        <p:nvSpPr>
          <p:cNvPr id="7" name="テキスト プレースホルダー 5"/>
          <p:cNvSpPr>
            <a:spLocks noGrp="1"/>
          </p:cNvSpPr>
          <p:nvPr>
            <p:ph type="body" sz="quarter" idx="13"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
        <p:nvSpPr>
          <p:cNvPr id="8" name="正方形/長方形 7"/>
          <p:cNvSpPr/>
          <p:nvPr userDrawn="1"/>
        </p:nvSpPr>
        <p:spPr>
          <a:xfrm>
            <a:off x="-43540" y="2314577"/>
            <a:ext cx="18395999" cy="5243513"/>
          </a:xfrm>
          <a:prstGeom prst="rect">
            <a:avLst/>
          </a:prstGeom>
          <a:blipFill dpi="0" rotWithShape="1">
            <a:blip r:embed="rId2"/>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cxnSp>
        <p:nvCxnSpPr>
          <p:cNvPr id="9" name="直線コネクタ 8"/>
          <p:cNvCxnSpPr/>
          <p:nvPr userDrawn="1"/>
        </p:nvCxnSpPr>
        <p:spPr>
          <a:xfrm>
            <a:off x="0" y="2481942"/>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userDrawn="1"/>
        </p:nvCxnSpPr>
        <p:spPr>
          <a:xfrm>
            <a:off x="0" y="7380513"/>
            <a:ext cx="18291175"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3" name="図プレースホルダー 12"/>
          <p:cNvSpPr>
            <a:spLocks noGrp="1"/>
          </p:cNvSpPr>
          <p:nvPr>
            <p:ph type="pic" sz="quarter" idx="14" hasCustomPrompt="1"/>
          </p:nvPr>
        </p:nvSpPr>
        <p:spPr>
          <a:xfrm>
            <a:off x="0" y="2599532"/>
            <a:ext cx="18291175" cy="4673600"/>
          </a:xfrm>
          <a:effectLst>
            <a:innerShdw blurRad="114300">
              <a:prstClr val="black"/>
            </a:innerShdw>
          </a:effectLst>
        </p:spPr>
        <p:txBody>
          <a:bodyPr>
            <a:normAutofit/>
          </a:bodyPr>
          <a:lstStyle>
            <a:lvl1pPr>
              <a:defRPr sz="2000">
                <a:solidFill>
                  <a:schemeClr val="bg2"/>
                </a:solidFill>
              </a:defRPr>
            </a:lvl1pPr>
          </a:lstStyle>
          <a:p>
            <a:r>
              <a:rPr kumimoji="1" lang="en-US" altLang="ja-JP" dirty="0"/>
              <a:t>Add an image</a:t>
            </a:r>
            <a:endParaRPr kumimoji="1" lang="ja-JP" altLang="en-US" dirty="0"/>
          </a:p>
        </p:txBody>
      </p:sp>
      <p:sp>
        <p:nvSpPr>
          <p:cNvPr id="15" name="テキスト プレースホルダー 5"/>
          <p:cNvSpPr>
            <a:spLocks noGrp="1"/>
          </p:cNvSpPr>
          <p:nvPr>
            <p:ph type="body" sz="quarter" idx="12" hasCustomPrompt="1"/>
          </p:nvPr>
        </p:nvSpPr>
        <p:spPr>
          <a:xfrm>
            <a:off x="1137444" y="7663544"/>
            <a:ext cx="16016288" cy="1494971"/>
          </a:xfrm>
        </p:spPr>
        <p:txBody>
          <a:bodyPr anchor="ctr">
            <a:normAutofit/>
          </a:bodyPr>
          <a:lstStyle>
            <a:lvl1pPr algn="ctr">
              <a:lnSpc>
                <a:spcPct val="130000"/>
              </a:lnSpc>
              <a:defRPr sz="2000" baseline="0">
                <a:solidFill>
                  <a:schemeClr val="tx2"/>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97981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outVertical)">
                                      <p:cBhvr>
                                        <p:cTn id="12" dur="500"/>
                                        <p:tgtEl>
                                          <p:spTgt spid="8"/>
                                        </p:tgtEl>
                                      </p:cBhvr>
                                    </p:animEffect>
                                  </p:childTnLst>
                                </p:cTn>
                              </p:par>
                              <p:par>
                                <p:cTn id="13" presetID="22" presetClass="entr" presetSubtype="8"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par>
                                <p:cTn id="16" presetID="22" presetClass="entr" presetSubtype="2" fill="hold" nodeType="withEffect">
                                  <p:stCondLst>
                                    <p:cond delay="250"/>
                                  </p:stCondLst>
                                  <p:childTnLst>
                                    <p:set>
                                      <p:cBhvr>
                                        <p:cTn id="17" dur="1" fill="hold">
                                          <p:stCondLst>
                                            <p:cond delay="0"/>
                                          </p:stCondLst>
                                        </p:cTn>
                                        <p:tgtEl>
                                          <p:spTgt spid="11"/>
                                        </p:tgtEl>
                                        <p:attrNameLst>
                                          <p:attrName>style.visibility</p:attrName>
                                        </p:attrNameLst>
                                      </p:cBhvr>
                                      <p:to>
                                        <p:strVal val="visible"/>
                                      </p:to>
                                    </p:set>
                                    <p:animEffect transition="in" filter="wipe(right)">
                                      <p:cBhvr>
                                        <p:cTn id="18" dur="1000"/>
                                        <p:tgtEl>
                                          <p:spTgt spid="11"/>
                                        </p:tgtEl>
                                      </p:cBhvr>
                                    </p:animEffect>
                                  </p:childTnLst>
                                </p:cTn>
                              </p:par>
                              <p:par>
                                <p:cTn id="19" presetID="10" presetClass="entr" presetSubtype="0" fill="hold" grpId="0" nodeType="withEffect">
                                  <p:stCondLst>
                                    <p:cond delay="25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par>
                          <p:cTn id="22" fill="hold">
                            <p:stCondLst>
                              <p:cond delay="1750"/>
                            </p:stCondLst>
                            <p:childTnLst>
                              <p:par>
                                <p:cTn id="23" presetID="2" presetClass="entr" presetSubtype="4" decel="100000" fill="hold" grpId="0" nodeType="afterEffect">
                                  <p:stCondLst>
                                    <p:cond delay="25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additive="base">
                                        <p:cTn id="2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 presetClass="entr" presetSubtype="1" decel="10000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fill="hold"/>
                        <p:tgtEl>
                          <p:spTgt spid="7"/>
                        </p:tgtEl>
                        <p:attrNameLst>
                          <p:attrName>ppt_x</p:attrName>
                        </p:attrNameLst>
                      </p:cBhvr>
                      <p:tavLst>
                        <p:tav tm="0">
                          <p:val>
                            <p:strVal val="#ppt_x"/>
                          </p:val>
                        </p:tav>
                        <p:tav tm="100000">
                          <p:val>
                            <p:strVal val="#ppt_x"/>
                          </p:val>
                        </p:tav>
                      </p:tavLst>
                    </p:anim>
                    <p:anim calcmode="lin" valueType="num">
                      <p:cBhvr additive="base">
                        <p:cTn dur="500" fill="hold"/>
                        <p:tgtEl>
                          <p:spTgt spid="7"/>
                        </p:tgtEl>
                        <p:attrNameLst>
                          <p:attrName>ppt_y</p:attrName>
                        </p:attrNameLst>
                      </p:cBhvr>
                      <p:tavLst>
                        <p:tav tm="0">
                          <p:val>
                            <p:strVal val="0-#ppt_h/2"/>
                          </p:val>
                        </p:tav>
                        <p:tav tm="100000">
                          <p:val>
                            <p:strVal val="#ppt_y"/>
                          </p:val>
                        </p:tav>
                      </p:tavLst>
                    </p:anim>
                  </p:childTnLst>
                </p:cTn>
              </p:par>
            </p:tnLst>
          </p:tmpl>
        </p:tmplLst>
      </p:bldP>
      <p:bldP spid="8" grpId="0" animBg="1"/>
      <p:bldP spid="13" grpId="0"/>
      <p:bldP spid="15" grpId="0" build="p">
        <p:tmplLst>
          <p:tmpl lvl="1">
            <p:tnLst>
              <p:par>
                <p:cTn presetID="2" presetClass="entr" presetSubtype="4" decel="100000" fill="hold" nodeType="afterEffect">
                  <p:stCondLst>
                    <p:cond delay="25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ppt_x"/>
                          </p:val>
                        </p:tav>
                        <p:tav tm="100000">
                          <p:val>
                            <p:strVal val="#ppt_x"/>
                          </p:val>
                        </p:tav>
                      </p:tavLst>
                    </p:anim>
                    <p:anim calcmode="lin" valueType="num">
                      <p:cBhvr additive="base">
                        <p:cTn dur="500" fill="hold"/>
                        <p:tgtEl>
                          <p:spTgt spid="15"/>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3 Pillars">
    <p:spTree>
      <p:nvGrpSpPr>
        <p:cNvPr id="1" name=""/>
        <p:cNvGrpSpPr/>
        <p:nvPr/>
      </p:nvGrpSpPr>
      <p:grpSpPr>
        <a:xfrm>
          <a:off x="0" y="0"/>
          <a:ext cx="0" cy="0"/>
          <a:chOff x="0" y="0"/>
          <a:chExt cx="0" cy="0"/>
        </a:xfrm>
      </p:grpSpPr>
      <p:sp>
        <p:nvSpPr>
          <p:cNvPr id="89" name="二等辺三角形 10"/>
          <p:cNvSpPr/>
          <p:nvPr userDrawn="1"/>
        </p:nvSpPr>
        <p:spPr>
          <a:xfrm rot="10800000" flipH="1">
            <a:off x="12313790" y="548319"/>
            <a:ext cx="4864880" cy="8072892"/>
          </a:xfrm>
          <a:custGeom>
            <a:avLst/>
            <a:gdLst/>
            <a:ahLst/>
            <a:cxnLst/>
            <a:rect l="l" t="t" r="r" b="b"/>
            <a:pathLst>
              <a:path w="4864880" h="8072892">
                <a:moveTo>
                  <a:pt x="0" y="8072892"/>
                </a:moveTo>
                <a:lnTo>
                  <a:pt x="4864880" y="8072892"/>
                </a:lnTo>
                <a:lnTo>
                  <a:pt x="4864880" y="2604246"/>
                </a:lnTo>
                <a:lnTo>
                  <a:pt x="4864880" y="2598840"/>
                </a:lnTo>
                <a:lnTo>
                  <a:pt x="4859831" y="2598840"/>
                </a:lnTo>
                <a:lnTo>
                  <a:pt x="2432440" y="0"/>
                </a:lnTo>
                <a:lnTo>
                  <a:pt x="5049" y="2598840"/>
                </a:lnTo>
                <a:lnTo>
                  <a:pt x="0" y="2598840"/>
                </a:lnTo>
                <a:lnTo>
                  <a:pt x="0" y="2604246"/>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90" name="正方形/長方形 89"/>
          <p:cNvSpPr/>
          <p:nvPr userDrawn="1"/>
        </p:nvSpPr>
        <p:spPr>
          <a:xfrm rot="16200000">
            <a:off x="11936029" y="897305"/>
            <a:ext cx="5610680" cy="4874606"/>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91" name="直線コネクタ 90"/>
          <p:cNvCxnSpPr/>
          <p:nvPr userDrawn="1"/>
        </p:nvCxnSpPr>
        <p:spPr>
          <a:xfrm>
            <a:off x="12516251" y="605470"/>
            <a:ext cx="0" cy="532613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userDrawn="1"/>
        </p:nvCxnSpPr>
        <p:spPr>
          <a:xfrm>
            <a:off x="16972574" y="605469"/>
            <a:ext cx="0" cy="532372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userDrawn="1"/>
        </p:nvCxnSpPr>
        <p:spPr>
          <a:xfrm>
            <a:off x="12530763" y="5960630"/>
            <a:ext cx="2200950" cy="230253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4" name="直線コネクタ 93"/>
          <p:cNvCxnSpPr/>
          <p:nvPr userDrawn="1"/>
        </p:nvCxnSpPr>
        <p:spPr>
          <a:xfrm flipH="1">
            <a:off x="14775258" y="5943712"/>
            <a:ext cx="2168282" cy="235496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95" name="図プレースホルダー 28"/>
          <p:cNvSpPr>
            <a:spLocks noGrp="1"/>
          </p:cNvSpPr>
          <p:nvPr>
            <p:ph type="pic" sz="quarter" idx="27" hasCustomPrompt="1"/>
          </p:nvPr>
        </p:nvSpPr>
        <p:spPr>
          <a:xfrm>
            <a:off x="14320372" y="3509585"/>
            <a:ext cx="851716"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96" name="テキスト プレースホルダー 5"/>
          <p:cNvSpPr>
            <a:spLocks noGrp="1"/>
          </p:cNvSpPr>
          <p:nvPr>
            <p:ph type="body" sz="quarter" idx="28" hasCustomPrompt="1"/>
          </p:nvPr>
        </p:nvSpPr>
        <p:spPr>
          <a:xfrm>
            <a:off x="12626864" y="4476029"/>
            <a:ext cx="4238732"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97" name="テキスト プレースホルダー 5"/>
          <p:cNvSpPr>
            <a:spLocks noGrp="1"/>
          </p:cNvSpPr>
          <p:nvPr>
            <p:ph type="body" sz="quarter" idx="29" hasCustomPrompt="1"/>
          </p:nvPr>
        </p:nvSpPr>
        <p:spPr>
          <a:xfrm>
            <a:off x="12683079" y="5123722"/>
            <a:ext cx="4126302" cy="1523822"/>
          </a:xfr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a:t>Text Here</a:t>
            </a:r>
            <a:endParaRPr kumimoji="1" lang="ja-JP" altLang="en-US" dirty="0"/>
          </a:p>
        </p:txBody>
      </p:sp>
      <p:sp>
        <p:nvSpPr>
          <p:cNvPr id="80" name="二等辺三角形 10"/>
          <p:cNvSpPr/>
          <p:nvPr userDrawn="1"/>
        </p:nvSpPr>
        <p:spPr>
          <a:xfrm rot="10800000" flipH="1">
            <a:off x="6718530" y="548318"/>
            <a:ext cx="4864880" cy="8072892"/>
          </a:xfrm>
          <a:custGeom>
            <a:avLst/>
            <a:gdLst/>
            <a:ahLst/>
            <a:cxnLst/>
            <a:rect l="l" t="t" r="r" b="b"/>
            <a:pathLst>
              <a:path w="4864880" h="8072892">
                <a:moveTo>
                  <a:pt x="0" y="8072892"/>
                </a:moveTo>
                <a:lnTo>
                  <a:pt x="4864880" y="8072892"/>
                </a:lnTo>
                <a:lnTo>
                  <a:pt x="4864880" y="2604246"/>
                </a:lnTo>
                <a:lnTo>
                  <a:pt x="4864880" y="2598840"/>
                </a:lnTo>
                <a:lnTo>
                  <a:pt x="4859831" y="2598840"/>
                </a:lnTo>
                <a:lnTo>
                  <a:pt x="2432440" y="0"/>
                </a:lnTo>
                <a:lnTo>
                  <a:pt x="5049" y="2598840"/>
                </a:lnTo>
                <a:lnTo>
                  <a:pt x="0" y="2598840"/>
                </a:lnTo>
                <a:lnTo>
                  <a:pt x="0" y="2604246"/>
                </a:lnTo>
                <a:close/>
              </a:path>
            </a:pathLst>
          </a:cu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81" name="正方形/長方形 80"/>
          <p:cNvSpPr/>
          <p:nvPr userDrawn="1"/>
        </p:nvSpPr>
        <p:spPr>
          <a:xfrm rot="16200000">
            <a:off x="6340772" y="897303"/>
            <a:ext cx="5610680" cy="4874606"/>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82" name="直線コネクタ 81"/>
          <p:cNvCxnSpPr/>
          <p:nvPr userDrawn="1"/>
        </p:nvCxnSpPr>
        <p:spPr>
          <a:xfrm>
            <a:off x="6920991" y="605468"/>
            <a:ext cx="0" cy="532613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userDrawn="1"/>
        </p:nvCxnSpPr>
        <p:spPr>
          <a:xfrm>
            <a:off x="11377317" y="605468"/>
            <a:ext cx="0" cy="532372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userDrawn="1"/>
        </p:nvCxnSpPr>
        <p:spPr>
          <a:xfrm>
            <a:off x="6935506" y="5960629"/>
            <a:ext cx="2200950" cy="230253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userDrawn="1"/>
        </p:nvCxnSpPr>
        <p:spPr>
          <a:xfrm flipH="1">
            <a:off x="9179999" y="5943710"/>
            <a:ext cx="2168282" cy="235496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86" name="図プレースホルダー 28"/>
          <p:cNvSpPr>
            <a:spLocks noGrp="1"/>
          </p:cNvSpPr>
          <p:nvPr>
            <p:ph type="pic" sz="quarter" idx="24" hasCustomPrompt="1"/>
          </p:nvPr>
        </p:nvSpPr>
        <p:spPr>
          <a:xfrm>
            <a:off x="8725112" y="3509583"/>
            <a:ext cx="851716"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87" name="テキスト プレースホルダー 5"/>
          <p:cNvSpPr>
            <a:spLocks noGrp="1"/>
          </p:cNvSpPr>
          <p:nvPr>
            <p:ph type="body" sz="quarter" idx="25" hasCustomPrompt="1"/>
          </p:nvPr>
        </p:nvSpPr>
        <p:spPr>
          <a:xfrm>
            <a:off x="7031604" y="4476028"/>
            <a:ext cx="4238732"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88" name="テキスト プレースホルダー 5"/>
          <p:cNvSpPr>
            <a:spLocks noGrp="1"/>
          </p:cNvSpPr>
          <p:nvPr>
            <p:ph type="body" sz="quarter" idx="26" hasCustomPrompt="1"/>
          </p:nvPr>
        </p:nvSpPr>
        <p:spPr>
          <a:xfrm>
            <a:off x="7087821" y="5123720"/>
            <a:ext cx="4126302" cy="1523822"/>
          </a:xfr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a:t>Text Here</a:t>
            </a:r>
            <a:endParaRPr kumimoji="1" lang="ja-JP" altLang="en-US" dirty="0"/>
          </a:p>
        </p:txBody>
      </p:sp>
      <p:sp>
        <p:nvSpPr>
          <p:cNvPr id="7" name="二等辺三角形 10"/>
          <p:cNvSpPr/>
          <p:nvPr userDrawn="1"/>
        </p:nvSpPr>
        <p:spPr>
          <a:xfrm rot="10800000" flipH="1">
            <a:off x="1141964" y="566511"/>
            <a:ext cx="4864880" cy="8072892"/>
          </a:xfrm>
          <a:custGeom>
            <a:avLst/>
            <a:gdLst/>
            <a:ahLst/>
            <a:cxnLst/>
            <a:rect l="l" t="t" r="r" b="b"/>
            <a:pathLst>
              <a:path w="4864880" h="8072892">
                <a:moveTo>
                  <a:pt x="0" y="8072892"/>
                </a:moveTo>
                <a:lnTo>
                  <a:pt x="4864880" y="8072892"/>
                </a:lnTo>
                <a:lnTo>
                  <a:pt x="4864880" y="2604246"/>
                </a:lnTo>
                <a:lnTo>
                  <a:pt x="4864880" y="2598840"/>
                </a:lnTo>
                <a:lnTo>
                  <a:pt x="4859831" y="2598840"/>
                </a:lnTo>
                <a:lnTo>
                  <a:pt x="2432440" y="0"/>
                </a:lnTo>
                <a:lnTo>
                  <a:pt x="5049" y="2598840"/>
                </a:lnTo>
                <a:lnTo>
                  <a:pt x="0" y="2598840"/>
                </a:lnTo>
                <a:lnTo>
                  <a:pt x="0" y="2604246"/>
                </a:lnTo>
                <a:close/>
              </a:path>
            </a:pathLst>
          </a:custGeom>
          <a:blipFill dpi="0" rotWithShape="0">
            <a:blip r:embed="rId2"/>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12" name="正方形/長方形 11"/>
          <p:cNvSpPr/>
          <p:nvPr userDrawn="1"/>
        </p:nvSpPr>
        <p:spPr>
          <a:xfrm rot="16200000">
            <a:off x="764204" y="915497"/>
            <a:ext cx="5610680" cy="4874606"/>
          </a:xfrm>
          <a:prstGeom prst="rect">
            <a:avLst/>
          </a:prstGeom>
          <a:gradFill>
            <a:gsLst>
              <a:gs pos="0">
                <a:schemeClr val="bg2">
                  <a:alpha val="0"/>
                </a:schemeClr>
              </a:gs>
              <a:gs pos="50000">
                <a:schemeClr val="bg2">
                  <a:alpha val="15000"/>
                </a:schemeClr>
              </a:gs>
              <a:gs pos="100000">
                <a:schemeClr val="bg2">
                  <a:alpha val="39000"/>
                </a:schemeClr>
              </a:gs>
            </a:gsLst>
            <a:lin ang="0" scaled="0"/>
          </a:gra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cxnSp>
        <p:nvCxnSpPr>
          <p:cNvPr id="8" name="直線コネクタ 7"/>
          <p:cNvCxnSpPr/>
          <p:nvPr/>
        </p:nvCxnSpPr>
        <p:spPr>
          <a:xfrm>
            <a:off x="1344425" y="623661"/>
            <a:ext cx="0" cy="532613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5800749" y="623661"/>
            <a:ext cx="0" cy="532372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a:off x="1358940" y="5978822"/>
            <a:ext cx="2200950" cy="2302538"/>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H="1">
            <a:off x="3603433" y="5961904"/>
            <a:ext cx="2168282" cy="2354966"/>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正方形/長方形 3"/>
          <p:cNvSpPr/>
          <p:nvPr userDrawn="1"/>
        </p:nvSpPr>
        <p:spPr>
          <a:xfrm>
            <a:off x="-29028" y="-29027"/>
            <a:ext cx="18360001" cy="3304430"/>
          </a:xfrm>
          <a:prstGeom prst="rect">
            <a:avLst/>
          </a:prstGeom>
          <a:blipFill dpi="0" rotWithShape="0">
            <a:blip r:embed="rId4"/>
            <a:srcRect/>
            <a:tile tx="0" ty="0" sx="100000" sy="100000" flip="none" algn="tl"/>
          </a:blipFill>
          <a:ln>
            <a:noFill/>
          </a:ln>
          <a:effectLst>
            <a:outerShdw blurRad="50800" dist="381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49" name="直線コネクタ 48"/>
          <p:cNvCxnSpPr/>
          <p:nvPr userDrawn="1"/>
        </p:nvCxnSpPr>
        <p:spPr>
          <a:xfrm>
            <a:off x="-45209" y="3105016"/>
            <a:ext cx="18336385" cy="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51" name="グループ化 50"/>
          <p:cNvGrpSpPr/>
          <p:nvPr userDrawn="1"/>
        </p:nvGrpSpPr>
        <p:grpSpPr>
          <a:xfrm>
            <a:off x="16778434" y="339172"/>
            <a:ext cx="1150664" cy="1150664"/>
            <a:chOff x="7418859" y="2569953"/>
            <a:chExt cx="934639" cy="934639"/>
          </a:xfrm>
        </p:grpSpPr>
        <p:sp>
          <p:nvSpPr>
            <p:cNvPr id="52" name="涙形 51"/>
            <p:cNvSpPr/>
            <p:nvPr/>
          </p:nvSpPr>
          <p:spPr>
            <a:xfrm>
              <a:off x="7418859" y="2569953"/>
              <a:ext cx="934639" cy="934639"/>
            </a:xfrm>
            <a:prstGeom prst="teardrop">
              <a:avLst/>
            </a:prstGeom>
            <a:blipFill>
              <a:blip r:embed="rId2"/>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涙形 52"/>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
        <p:nvSpPr>
          <p:cNvPr id="56" name="テキスト プレースホルダー 5"/>
          <p:cNvSpPr>
            <a:spLocks noGrp="1"/>
          </p:cNvSpPr>
          <p:nvPr>
            <p:ph type="body" sz="quarter" idx="12" hasCustomPrompt="1"/>
          </p:nvPr>
        </p:nvSpPr>
        <p:spPr>
          <a:xfrm>
            <a:off x="2912005" y="1713699"/>
            <a:ext cx="12467170" cy="1276245"/>
          </a:xfrm>
        </p:spPr>
        <p:txBody>
          <a:bodyPr anchor="ctr">
            <a:normAutofit/>
          </a:bodyPr>
          <a:lstStyle>
            <a:lvl1pPr algn="ctr">
              <a:lnSpc>
                <a:spcPct val="130000"/>
              </a:lnSpc>
              <a:spcBef>
                <a:spcPts val="0"/>
              </a:spcBef>
              <a:defRPr sz="2000" baseline="0">
                <a:solidFill>
                  <a:schemeClr val="tx2"/>
                </a:solidFill>
              </a:defRPr>
            </a:lvl1pPr>
          </a:lstStyle>
          <a:p>
            <a:pPr lvl="0"/>
            <a:r>
              <a:rPr kumimoji="1" lang="en-US" altLang="ja-JP" dirty="0"/>
              <a:t>Text Here</a:t>
            </a:r>
            <a:endParaRPr kumimoji="1" lang="ja-JP" altLang="en-US" dirty="0"/>
          </a:p>
        </p:txBody>
      </p:sp>
      <p:sp>
        <p:nvSpPr>
          <p:cNvPr id="57" name="正方形/長方形 56"/>
          <p:cNvSpPr/>
          <p:nvPr userDrawn="1"/>
        </p:nvSpPr>
        <p:spPr>
          <a:xfrm>
            <a:off x="7291382" y="1519201"/>
            <a:ext cx="3708412" cy="84854"/>
          </a:xfrm>
          <a:prstGeom prst="rect">
            <a:avLst/>
          </a:prstGeom>
          <a:blipFill dpi="0" rotWithShape="1">
            <a:blip r:embed="rId2"/>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sp>
        <p:nvSpPr>
          <p:cNvPr id="58" name="タイトル 1"/>
          <p:cNvSpPr>
            <a:spLocks noGrp="1"/>
          </p:cNvSpPr>
          <p:nvPr>
            <p:ph type="title" hasCustomPrompt="1"/>
          </p:nvPr>
        </p:nvSpPr>
        <p:spPr>
          <a:xfrm>
            <a:off x="914559" y="253187"/>
            <a:ext cx="16462058" cy="1368152"/>
          </a:xfrm>
          <a:prstGeom prst="rect">
            <a:avLst/>
          </a:prstGeom>
        </p:spPr>
        <p:txBody>
          <a:bodyPr lIns="91433" tIns="45717" rIns="91433" bIns="45717" anchor="b"/>
          <a:lstStyle>
            <a:lvl1pPr>
              <a:defRPr baseline="0"/>
            </a:lvl1pPr>
          </a:lstStyle>
          <a:p>
            <a:r>
              <a:rPr kumimoji="1" lang="en-US" altLang="ja-JP" dirty="0"/>
              <a:t>SLIDE TITLE GOES HERE</a:t>
            </a:r>
            <a:endParaRPr kumimoji="1" lang="ja-JP" altLang="en-US" dirty="0"/>
          </a:p>
        </p:txBody>
      </p:sp>
      <p:sp>
        <p:nvSpPr>
          <p:cNvPr id="59" name="図プレースホルダー 28"/>
          <p:cNvSpPr>
            <a:spLocks noGrp="1"/>
          </p:cNvSpPr>
          <p:nvPr>
            <p:ph type="pic" sz="quarter" idx="22" hasCustomPrompt="1"/>
          </p:nvPr>
        </p:nvSpPr>
        <p:spPr>
          <a:xfrm>
            <a:off x="3148546" y="3527777"/>
            <a:ext cx="851716" cy="851715"/>
          </a:xfrm>
          <a:prstGeom prst="rect">
            <a:avLst/>
          </a:prstGeom>
          <a:effectLst>
            <a:innerShdw blurRad="63500" dist="25400" dir="18900000">
              <a:prstClr val="black">
                <a:alpha val="50000"/>
              </a:prstClr>
            </a:innerShdw>
          </a:effectLst>
        </p:spPr>
        <p:txBody>
          <a:bodyPr/>
          <a:lstStyle>
            <a:lvl1pPr>
              <a:defRPr/>
            </a:lvl1pPr>
          </a:lstStyle>
          <a:p>
            <a:r>
              <a:rPr kumimoji="1" lang="en-US" altLang="ja-JP" dirty="0"/>
              <a:t> </a:t>
            </a:r>
            <a:endParaRPr kumimoji="1" lang="ja-JP" altLang="en-US" dirty="0"/>
          </a:p>
        </p:txBody>
      </p:sp>
      <p:sp>
        <p:nvSpPr>
          <p:cNvPr id="60" name="テキスト プレースホルダー 5"/>
          <p:cNvSpPr>
            <a:spLocks noGrp="1"/>
          </p:cNvSpPr>
          <p:nvPr>
            <p:ph type="body" sz="quarter" idx="15" hasCustomPrompt="1"/>
          </p:nvPr>
        </p:nvSpPr>
        <p:spPr>
          <a:xfrm>
            <a:off x="1455038" y="4494221"/>
            <a:ext cx="4238732" cy="647693"/>
          </a:xfrm>
        </p:spPr>
        <p:txBody>
          <a:bodyPr anchor="ctr">
            <a:noAutofit/>
          </a:bodyPr>
          <a:lstStyle>
            <a:lvl1pPr algn="ctr">
              <a:defRPr sz="3600" i="0" baseline="0">
                <a:solidFill>
                  <a:schemeClr val="bg1"/>
                </a:solidFill>
                <a:effectLst>
                  <a:innerShdw blurRad="63500" dist="50800" dir="18900000">
                    <a:prstClr val="black">
                      <a:alpha val="50000"/>
                    </a:prstClr>
                  </a:innerShdw>
                </a:effectLst>
                <a:latin typeface="+mj-lt"/>
              </a:defRPr>
            </a:lvl1pPr>
          </a:lstStyle>
          <a:p>
            <a:pPr lvl="0"/>
            <a:r>
              <a:rPr kumimoji="1" lang="en-US" altLang="ja-JP" dirty="0"/>
              <a:t>HEADING GOES HERE</a:t>
            </a:r>
            <a:endParaRPr kumimoji="1" lang="ja-JP" altLang="en-US" dirty="0"/>
          </a:p>
        </p:txBody>
      </p:sp>
      <p:sp>
        <p:nvSpPr>
          <p:cNvPr id="61" name="テキスト プレースホルダー 5"/>
          <p:cNvSpPr>
            <a:spLocks noGrp="1"/>
          </p:cNvSpPr>
          <p:nvPr>
            <p:ph type="body" sz="quarter" idx="23" hasCustomPrompt="1"/>
          </p:nvPr>
        </p:nvSpPr>
        <p:spPr>
          <a:xfrm>
            <a:off x="1511253" y="5141914"/>
            <a:ext cx="4126302" cy="1523822"/>
          </a:xfrm>
        </p:spPr>
        <p:txBody>
          <a:bodyPr anchor="t">
            <a:normAutofit/>
          </a:bodyPr>
          <a:lstStyle>
            <a:lvl1pPr algn="ctr">
              <a:lnSpc>
                <a:spcPct val="130000"/>
              </a:lnSpc>
              <a:spcBef>
                <a:spcPts val="0"/>
              </a:spcBef>
              <a:defRPr sz="2000" baseline="0">
                <a:solidFill>
                  <a:schemeClr val="bg1"/>
                </a:solidFill>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2605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2" fill="hold"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right)">
                                      <p:cBhvr>
                                        <p:cTn id="12" dur="500"/>
                                        <p:tgtEl>
                                          <p:spTgt spid="49"/>
                                        </p:tgtEl>
                                      </p:cBhvr>
                                    </p:animEffect>
                                  </p:childTnLst>
                                </p:cTn>
                              </p:par>
                              <p:par>
                                <p:cTn id="13" presetID="2" presetClass="entr" presetSubtype="2" decel="10000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1000" fill="hold"/>
                                        <p:tgtEl>
                                          <p:spTgt spid="58"/>
                                        </p:tgtEl>
                                        <p:attrNameLst>
                                          <p:attrName>ppt_x</p:attrName>
                                        </p:attrNameLst>
                                      </p:cBhvr>
                                      <p:tavLst>
                                        <p:tav tm="0">
                                          <p:val>
                                            <p:strVal val="1+#ppt_w/2"/>
                                          </p:val>
                                        </p:tav>
                                        <p:tav tm="100000">
                                          <p:val>
                                            <p:strVal val="#ppt_x"/>
                                          </p:val>
                                        </p:tav>
                                      </p:tavLst>
                                    </p:anim>
                                    <p:anim calcmode="lin" valueType="num">
                                      <p:cBhvr additive="base">
                                        <p:cTn id="16" dur="1000" fill="hold"/>
                                        <p:tgtEl>
                                          <p:spTgt spid="58"/>
                                        </p:tgtEl>
                                        <p:attrNameLst>
                                          <p:attrName>ppt_y</p:attrName>
                                        </p:attrNameLst>
                                      </p:cBhvr>
                                      <p:tavLst>
                                        <p:tav tm="0">
                                          <p:val>
                                            <p:strVal val="#ppt_y"/>
                                          </p:val>
                                        </p:tav>
                                        <p:tav tm="100000">
                                          <p:val>
                                            <p:strVal val="#ppt_y"/>
                                          </p:val>
                                        </p:tav>
                                      </p:tavLst>
                                    </p:anim>
                                  </p:childTnLst>
                                </p:cTn>
                              </p:par>
                              <p:par>
                                <p:cTn id="17" presetID="1" presetClass="exit" presetSubtype="0" fill="hold" grpId="2" nodeType="withEffect">
                                  <p:stCondLst>
                                    <p:cond delay="0"/>
                                  </p:stCondLst>
                                  <p:childTnLst>
                                    <p:set>
                                      <p:cBhvr>
                                        <p:cTn id="18" dur="1" fill="hold">
                                          <p:stCondLst>
                                            <p:cond delay="0"/>
                                          </p:stCondLst>
                                        </p:cTn>
                                        <p:tgtEl>
                                          <p:spTgt spid="58"/>
                                        </p:tgtEl>
                                        <p:attrNameLst>
                                          <p:attrName>style.visibility</p:attrName>
                                        </p:attrNameLst>
                                      </p:cBhvr>
                                      <p:to>
                                        <p:strVal val="hidden"/>
                                      </p:to>
                                    </p:set>
                                  </p:childTnLst>
                                </p:cTn>
                              </p:par>
                              <p:par>
                                <p:cTn id="19" presetID="10" presetClass="entr" presetSubtype="0" fill="hold" grpId="1" nodeType="withEffect">
                                  <p:stCondLst>
                                    <p:cond delay="50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2" presetClass="entr" presetSubtype="4" decel="100000" fill="hold" grpId="0" nodeType="withEffect">
                                  <p:stCondLst>
                                    <p:cond delay="50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1" decel="100000"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ppt_x"/>
                                          </p:val>
                                        </p:tav>
                                        <p:tav tm="100000">
                                          <p:val>
                                            <p:strVal val="#ppt_x"/>
                                          </p:val>
                                        </p:tav>
                                      </p:tavLst>
                                    </p:anim>
                                    <p:anim calcmode="lin" valueType="num">
                                      <p:cBhvr additive="base">
                                        <p:cTn id="30" dur="500" fill="hold"/>
                                        <p:tgtEl>
                                          <p:spTgt spid="51"/>
                                        </p:tgtEl>
                                        <p:attrNameLst>
                                          <p:attrName>ppt_y</p:attrName>
                                        </p:attrNameLst>
                                      </p:cBhvr>
                                      <p:tavLst>
                                        <p:tav tm="0">
                                          <p:val>
                                            <p:strVal val="0-#ppt_h/2"/>
                                          </p:val>
                                        </p:tav>
                                        <p:tav tm="100000">
                                          <p:val>
                                            <p:strVal val="#ppt_y"/>
                                          </p:val>
                                        </p:tav>
                                      </p:tavLst>
                                    </p:anim>
                                  </p:childTnLst>
                                </p:cTn>
                              </p:par>
                              <p:par>
                                <p:cTn id="31" presetID="2" presetClass="entr" presetSubtype="1" decel="100000"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 calcmode="lin" valueType="num">
                                      <p:cBhvr additive="base">
                                        <p:cTn id="33" dur="500" fill="hold"/>
                                        <p:tgtEl>
                                          <p:spTgt spid="54"/>
                                        </p:tgtEl>
                                        <p:attrNameLst>
                                          <p:attrName>ppt_x</p:attrName>
                                        </p:attrNameLst>
                                      </p:cBhvr>
                                      <p:tavLst>
                                        <p:tav tm="0">
                                          <p:val>
                                            <p:strVal val="#ppt_x"/>
                                          </p:val>
                                        </p:tav>
                                        <p:tav tm="100000">
                                          <p:val>
                                            <p:strVal val="#ppt_x"/>
                                          </p:val>
                                        </p:tav>
                                      </p:tavLst>
                                    </p:anim>
                                    <p:anim calcmode="lin" valueType="num">
                                      <p:cBhvr additive="base">
                                        <p:cTn id="34" dur="500" fill="hold"/>
                                        <p:tgtEl>
                                          <p:spTgt spid="54"/>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500"/>
                                        <p:tgtEl>
                                          <p:spTgt spid="56"/>
                                        </p:tgtEl>
                                      </p:cBhvr>
                                    </p:animEffect>
                                  </p:childTnLst>
                                </p:cTn>
                              </p:par>
                            </p:childTnLst>
                          </p:cTn>
                        </p:par>
                        <p:par>
                          <p:cTn id="39" fill="hold">
                            <p:stCondLst>
                              <p:cond delay="2500"/>
                            </p:stCondLst>
                            <p:childTnLst>
                              <p:par>
                                <p:cTn id="40" presetID="2" presetClass="entr" presetSubtype="1" decel="100000"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750" fill="hold"/>
                                        <p:tgtEl>
                                          <p:spTgt spid="7"/>
                                        </p:tgtEl>
                                        <p:attrNameLst>
                                          <p:attrName>ppt_x</p:attrName>
                                        </p:attrNameLst>
                                      </p:cBhvr>
                                      <p:tavLst>
                                        <p:tav tm="0">
                                          <p:val>
                                            <p:strVal val="#ppt_x"/>
                                          </p:val>
                                        </p:tav>
                                        <p:tav tm="100000">
                                          <p:val>
                                            <p:strVal val="#ppt_x"/>
                                          </p:val>
                                        </p:tav>
                                      </p:tavLst>
                                    </p:anim>
                                    <p:anim calcmode="lin" valueType="num">
                                      <p:cBhvr additive="base">
                                        <p:cTn id="43" dur="750" fill="hold"/>
                                        <p:tgtEl>
                                          <p:spTgt spid="7"/>
                                        </p:tgtEl>
                                        <p:attrNameLst>
                                          <p:attrName>ppt_y</p:attrName>
                                        </p:attrNameLst>
                                      </p:cBhvr>
                                      <p:tavLst>
                                        <p:tav tm="0">
                                          <p:val>
                                            <p:strVal val="0-#ppt_h/2"/>
                                          </p:val>
                                        </p:tav>
                                        <p:tav tm="100000">
                                          <p:val>
                                            <p:strVal val="#ppt_y"/>
                                          </p:val>
                                        </p:tav>
                                      </p:tavLst>
                                    </p:anim>
                                  </p:childTnLst>
                                </p:cTn>
                              </p:par>
                              <p:par>
                                <p:cTn id="44" presetID="2" presetClass="entr" presetSubtype="1" decel="10000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750" fill="hold"/>
                                        <p:tgtEl>
                                          <p:spTgt spid="12"/>
                                        </p:tgtEl>
                                        <p:attrNameLst>
                                          <p:attrName>ppt_x</p:attrName>
                                        </p:attrNameLst>
                                      </p:cBhvr>
                                      <p:tavLst>
                                        <p:tav tm="0">
                                          <p:val>
                                            <p:strVal val="#ppt_x"/>
                                          </p:val>
                                        </p:tav>
                                        <p:tav tm="100000">
                                          <p:val>
                                            <p:strVal val="#ppt_x"/>
                                          </p:val>
                                        </p:tav>
                                      </p:tavLst>
                                    </p:anim>
                                    <p:anim calcmode="lin" valueType="num">
                                      <p:cBhvr additive="base">
                                        <p:cTn id="47" dur="750" fill="hold"/>
                                        <p:tgtEl>
                                          <p:spTgt spid="12"/>
                                        </p:tgtEl>
                                        <p:attrNameLst>
                                          <p:attrName>ppt_y</p:attrName>
                                        </p:attrNameLst>
                                      </p:cBhvr>
                                      <p:tavLst>
                                        <p:tav tm="0">
                                          <p:val>
                                            <p:strVal val="0-#ppt_h/2"/>
                                          </p:val>
                                        </p:tav>
                                        <p:tav tm="100000">
                                          <p:val>
                                            <p:strVal val="#ppt_y"/>
                                          </p:val>
                                        </p:tav>
                                      </p:tavLst>
                                    </p:anim>
                                  </p:childTnLst>
                                </p:cTn>
                              </p:par>
                              <p:par>
                                <p:cTn id="48" presetID="22" presetClass="entr" presetSubtype="1" fill="hold" nodeType="withEffect">
                                  <p:stCondLst>
                                    <p:cond delay="250"/>
                                  </p:stCondLst>
                                  <p:childTnLst>
                                    <p:set>
                                      <p:cBhvr>
                                        <p:cTn id="49" dur="1" fill="hold">
                                          <p:stCondLst>
                                            <p:cond delay="0"/>
                                          </p:stCondLst>
                                        </p:cTn>
                                        <p:tgtEl>
                                          <p:spTgt spid="8"/>
                                        </p:tgtEl>
                                        <p:attrNameLst>
                                          <p:attrName>style.visibility</p:attrName>
                                        </p:attrNameLst>
                                      </p:cBhvr>
                                      <p:to>
                                        <p:strVal val="visible"/>
                                      </p:to>
                                    </p:set>
                                    <p:animEffect transition="in" filter="wipe(up)">
                                      <p:cBhvr>
                                        <p:cTn id="50" dur="500"/>
                                        <p:tgtEl>
                                          <p:spTgt spid="8"/>
                                        </p:tgtEl>
                                      </p:cBhvr>
                                    </p:animEffect>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250"/>
                                        <p:tgtEl>
                                          <p:spTgt spid="10"/>
                                        </p:tgtEl>
                                      </p:cBhvr>
                                    </p:animEffect>
                                  </p:childTnLst>
                                </p:cTn>
                              </p:par>
                            </p:childTnLst>
                          </p:cTn>
                        </p:par>
                        <p:par>
                          <p:cTn id="55" fill="hold">
                            <p:stCondLst>
                              <p:cond delay="3500"/>
                            </p:stCondLst>
                            <p:childTnLst>
                              <p:par>
                                <p:cTn id="56" presetID="22" presetClass="entr" presetSubtype="4" fill="hold"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down)">
                                      <p:cBhvr>
                                        <p:cTn id="58" dur="250"/>
                                        <p:tgtEl>
                                          <p:spTgt spid="11"/>
                                        </p:tgtEl>
                                      </p:cBhvr>
                                    </p:animEffect>
                                  </p:childTnLst>
                                </p:cTn>
                              </p:par>
                            </p:childTnLst>
                          </p:cTn>
                        </p:par>
                        <p:par>
                          <p:cTn id="59" fill="hold">
                            <p:stCondLst>
                              <p:cond delay="3750"/>
                            </p:stCondLst>
                            <p:childTnLst>
                              <p:par>
                                <p:cTn id="60" presetID="22" presetClass="entr" presetSubtype="4"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4250"/>
                            </p:stCondLst>
                            <p:childTnLst>
                              <p:par>
                                <p:cTn id="64" presetID="49" presetClass="entr" presetSubtype="0" decel="10000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p:cTn id="66" dur="500" fill="hold"/>
                                        <p:tgtEl>
                                          <p:spTgt spid="59"/>
                                        </p:tgtEl>
                                        <p:attrNameLst>
                                          <p:attrName>ppt_w</p:attrName>
                                        </p:attrNameLst>
                                      </p:cBhvr>
                                      <p:tavLst>
                                        <p:tav tm="0">
                                          <p:val>
                                            <p:fltVal val="0"/>
                                          </p:val>
                                        </p:tav>
                                        <p:tav tm="100000">
                                          <p:val>
                                            <p:strVal val="#ppt_w"/>
                                          </p:val>
                                        </p:tav>
                                      </p:tavLst>
                                    </p:anim>
                                    <p:anim calcmode="lin" valueType="num">
                                      <p:cBhvr>
                                        <p:cTn id="67" dur="500" fill="hold"/>
                                        <p:tgtEl>
                                          <p:spTgt spid="59"/>
                                        </p:tgtEl>
                                        <p:attrNameLst>
                                          <p:attrName>ppt_h</p:attrName>
                                        </p:attrNameLst>
                                      </p:cBhvr>
                                      <p:tavLst>
                                        <p:tav tm="0">
                                          <p:val>
                                            <p:fltVal val="0"/>
                                          </p:val>
                                        </p:tav>
                                        <p:tav tm="100000">
                                          <p:val>
                                            <p:strVal val="#ppt_h"/>
                                          </p:val>
                                        </p:tav>
                                      </p:tavLst>
                                    </p:anim>
                                    <p:anim calcmode="lin" valueType="num">
                                      <p:cBhvr>
                                        <p:cTn id="68" dur="500" fill="hold"/>
                                        <p:tgtEl>
                                          <p:spTgt spid="59"/>
                                        </p:tgtEl>
                                        <p:attrNameLst>
                                          <p:attrName>style.rotation</p:attrName>
                                        </p:attrNameLst>
                                      </p:cBhvr>
                                      <p:tavLst>
                                        <p:tav tm="0">
                                          <p:val>
                                            <p:fltVal val="360"/>
                                          </p:val>
                                        </p:tav>
                                        <p:tav tm="100000">
                                          <p:val>
                                            <p:fltVal val="0"/>
                                          </p:val>
                                        </p:tav>
                                      </p:tavLst>
                                    </p:anim>
                                    <p:animEffect transition="in" filter="fade">
                                      <p:cBhvr>
                                        <p:cTn id="69" dur="500"/>
                                        <p:tgtEl>
                                          <p:spTgt spid="59"/>
                                        </p:tgtEl>
                                      </p:cBhvr>
                                    </p:animEffect>
                                  </p:childTnLst>
                                </p:cTn>
                              </p:par>
                            </p:childTnLst>
                          </p:cTn>
                        </p:par>
                        <p:par>
                          <p:cTn id="70" fill="hold">
                            <p:stCondLst>
                              <p:cond delay="4750"/>
                            </p:stCondLst>
                            <p:childTnLst>
                              <p:par>
                                <p:cTn id="71" presetID="2" presetClass="entr" presetSubtype="1" decel="100000" fill="hold" grpId="0" nodeType="afterEffect">
                                  <p:stCondLst>
                                    <p:cond delay="0"/>
                                  </p:stCondLst>
                                  <p:childTnLst>
                                    <p:set>
                                      <p:cBhvr>
                                        <p:cTn id="72" dur="1" fill="hold">
                                          <p:stCondLst>
                                            <p:cond delay="0"/>
                                          </p:stCondLst>
                                        </p:cTn>
                                        <p:tgtEl>
                                          <p:spTgt spid="60">
                                            <p:txEl>
                                              <p:pRg st="0" end="0"/>
                                            </p:txEl>
                                          </p:spTgt>
                                        </p:tgtEl>
                                        <p:attrNameLst>
                                          <p:attrName>style.visibility</p:attrName>
                                        </p:attrNameLst>
                                      </p:cBhvr>
                                      <p:to>
                                        <p:strVal val="visible"/>
                                      </p:to>
                                    </p:set>
                                    <p:anim calcmode="lin" valueType="num">
                                      <p:cBhvr additive="base">
                                        <p:cTn id="73" dur="500" fill="hold"/>
                                        <p:tgtEl>
                                          <p:spTgt spid="60">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60">
                                            <p:txEl>
                                              <p:pRg st="0" end="0"/>
                                            </p:txEl>
                                          </p:spTgt>
                                        </p:tgtEl>
                                        <p:attrNameLst>
                                          <p:attrName>ppt_y</p:attrName>
                                        </p:attrNameLst>
                                      </p:cBhvr>
                                      <p:tavLst>
                                        <p:tav tm="0">
                                          <p:val>
                                            <p:strVal val="0-#ppt_h/2"/>
                                          </p:val>
                                        </p:tav>
                                        <p:tav tm="100000">
                                          <p:val>
                                            <p:strVal val="#ppt_y"/>
                                          </p:val>
                                        </p:tav>
                                      </p:tavLst>
                                    </p:anim>
                                  </p:childTnLst>
                                </p:cTn>
                              </p:par>
                              <p:par>
                                <p:cTn id="75" presetID="2" presetClass="entr" presetSubtype="1" decel="100000" fill="hold" grpId="0" nodeType="withEffect">
                                  <p:stCondLst>
                                    <p:cond delay="100"/>
                                  </p:stCondLst>
                                  <p:childTnLst>
                                    <p:set>
                                      <p:cBhvr>
                                        <p:cTn id="76" dur="1" fill="hold">
                                          <p:stCondLst>
                                            <p:cond delay="0"/>
                                          </p:stCondLst>
                                        </p:cTn>
                                        <p:tgtEl>
                                          <p:spTgt spid="61">
                                            <p:txEl>
                                              <p:pRg st="0" end="0"/>
                                            </p:txEl>
                                          </p:spTgt>
                                        </p:tgtEl>
                                        <p:attrNameLst>
                                          <p:attrName>style.visibility</p:attrName>
                                        </p:attrNameLst>
                                      </p:cBhvr>
                                      <p:to>
                                        <p:strVal val="visible"/>
                                      </p:to>
                                    </p:set>
                                    <p:anim calcmode="lin" valueType="num">
                                      <p:cBhvr additive="base">
                                        <p:cTn id="77" dur="500" fill="hold"/>
                                        <p:tgtEl>
                                          <p:spTgt spid="61">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61">
                                            <p:txEl>
                                              <p:pRg st="0" end="0"/>
                                            </p:txEl>
                                          </p:spTgt>
                                        </p:tgtEl>
                                        <p:attrNameLst>
                                          <p:attrName>ppt_y</p:attrName>
                                        </p:attrNameLst>
                                      </p:cBhvr>
                                      <p:tavLst>
                                        <p:tav tm="0">
                                          <p:val>
                                            <p:strVal val="0-#ppt_h/2"/>
                                          </p:val>
                                        </p:tav>
                                        <p:tav tm="100000">
                                          <p:val>
                                            <p:strVal val="#ppt_y"/>
                                          </p:val>
                                        </p:tav>
                                      </p:tavLst>
                                    </p:anim>
                                  </p:childTnLst>
                                </p:cTn>
                              </p:par>
                            </p:childTnLst>
                          </p:cTn>
                        </p:par>
                        <p:par>
                          <p:cTn id="79" fill="hold">
                            <p:stCondLst>
                              <p:cond delay="5350"/>
                            </p:stCondLst>
                            <p:childTnLst>
                              <p:par>
                                <p:cTn id="80" presetID="2" presetClass="entr" presetSubtype="1" decel="100000" fill="hold" grpId="0" nodeType="afterEffect">
                                  <p:stCondLst>
                                    <p:cond delay="0"/>
                                  </p:stCondLst>
                                  <p:childTnLst>
                                    <p:set>
                                      <p:cBhvr>
                                        <p:cTn id="81" dur="1" fill="hold">
                                          <p:stCondLst>
                                            <p:cond delay="0"/>
                                          </p:stCondLst>
                                        </p:cTn>
                                        <p:tgtEl>
                                          <p:spTgt spid="80"/>
                                        </p:tgtEl>
                                        <p:attrNameLst>
                                          <p:attrName>style.visibility</p:attrName>
                                        </p:attrNameLst>
                                      </p:cBhvr>
                                      <p:to>
                                        <p:strVal val="visible"/>
                                      </p:to>
                                    </p:set>
                                    <p:anim calcmode="lin" valueType="num">
                                      <p:cBhvr additive="base">
                                        <p:cTn id="82" dur="750" fill="hold"/>
                                        <p:tgtEl>
                                          <p:spTgt spid="80"/>
                                        </p:tgtEl>
                                        <p:attrNameLst>
                                          <p:attrName>ppt_x</p:attrName>
                                        </p:attrNameLst>
                                      </p:cBhvr>
                                      <p:tavLst>
                                        <p:tav tm="0">
                                          <p:val>
                                            <p:strVal val="#ppt_x"/>
                                          </p:val>
                                        </p:tav>
                                        <p:tav tm="100000">
                                          <p:val>
                                            <p:strVal val="#ppt_x"/>
                                          </p:val>
                                        </p:tav>
                                      </p:tavLst>
                                    </p:anim>
                                    <p:anim calcmode="lin" valueType="num">
                                      <p:cBhvr additive="base">
                                        <p:cTn id="83" dur="750" fill="hold"/>
                                        <p:tgtEl>
                                          <p:spTgt spid="80"/>
                                        </p:tgtEl>
                                        <p:attrNameLst>
                                          <p:attrName>ppt_y</p:attrName>
                                        </p:attrNameLst>
                                      </p:cBhvr>
                                      <p:tavLst>
                                        <p:tav tm="0">
                                          <p:val>
                                            <p:strVal val="0-#ppt_h/2"/>
                                          </p:val>
                                        </p:tav>
                                        <p:tav tm="100000">
                                          <p:val>
                                            <p:strVal val="#ppt_y"/>
                                          </p:val>
                                        </p:tav>
                                      </p:tavLst>
                                    </p:anim>
                                  </p:childTnLst>
                                </p:cTn>
                              </p:par>
                              <p:par>
                                <p:cTn id="84" presetID="2" presetClass="entr" presetSubtype="1" decel="100000" fill="hold" grpId="0" nodeType="with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additive="base">
                                        <p:cTn id="86" dur="750" fill="hold"/>
                                        <p:tgtEl>
                                          <p:spTgt spid="81"/>
                                        </p:tgtEl>
                                        <p:attrNameLst>
                                          <p:attrName>ppt_x</p:attrName>
                                        </p:attrNameLst>
                                      </p:cBhvr>
                                      <p:tavLst>
                                        <p:tav tm="0">
                                          <p:val>
                                            <p:strVal val="#ppt_x"/>
                                          </p:val>
                                        </p:tav>
                                        <p:tav tm="100000">
                                          <p:val>
                                            <p:strVal val="#ppt_x"/>
                                          </p:val>
                                        </p:tav>
                                      </p:tavLst>
                                    </p:anim>
                                    <p:anim calcmode="lin" valueType="num">
                                      <p:cBhvr additive="base">
                                        <p:cTn id="87" dur="750" fill="hold"/>
                                        <p:tgtEl>
                                          <p:spTgt spid="81"/>
                                        </p:tgtEl>
                                        <p:attrNameLst>
                                          <p:attrName>ppt_y</p:attrName>
                                        </p:attrNameLst>
                                      </p:cBhvr>
                                      <p:tavLst>
                                        <p:tav tm="0">
                                          <p:val>
                                            <p:strVal val="0-#ppt_h/2"/>
                                          </p:val>
                                        </p:tav>
                                        <p:tav tm="100000">
                                          <p:val>
                                            <p:strVal val="#ppt_y"/>
                                          </p:val>
                                        </p:tav>
                                      </p:tavLst>
                                    </p:anim>
                                  </p:childTnLst>
                                </p:cTn>
                              </p:par>
                              <p:par>
                                <p:cTn id="88" presetID="22" presetClass="entr" presetSubtype="1" fill="hold" nodeType="withEffect">
                                  <p:stCondLst>
                                    <p:cond delay="250"/>
                                  </p:stCondLst>
                                  <p:childTnLst>
                                    <p:set>
                                      <p:cBhvr>
                                        <p:cTn id="89" dur="1" fill="hold">
                                          <p:stCondLst>
                                            <p:cond delay="0"/>
                                          </p:stCondLst>
                                        </p:cTn>
                                        <p:tgtEl>
                                          <p:spTgt spid="82"/>
                                        </p:tgtEl>
                                        <p:attrNameLst>
                                          <p:attrName>style.visibility</p:attrName>
                                        </p:attrNameLst>
                                      </p:cBhvr>
                                      <p:to>
                                        <p:strVal val="visible"/>
                                      </p:to>
                                    </p:set>
                                    <p:animEffect transition="in" filter="wipe(up)">
                                      <p:cBhvr>
                                        <p:cTn id="90" dur="500"/>
                                        <p:tgtEl>
                                          <p:spTgt spid="82"/>
                                        </p:tgtEl>
                                      </p:cBhvr>
                                    </p:animEffect>
                                  </p:childTnLst>
                                </p:cTn>
                              </p:par>
                            </p:childTnLst>
                          </p:cTn>
                        </p:par>
                        <p:par>
                          <p:cTn id="91" fill="hold">
                            <p:stCondLst>
                              <p:cond delay="6100"/>
                            </p:stCondLst>
                            <p:childTnLst>
                              <p:par>
                                <p:cTn id="92" presetID="22" presetClass="entr" presetSubtype="8" fill="hold" nodeType="afterEffect">
                                  <p:stCondLst>
                                    <p:cond delay="0"/>
                                  </p:stCondLst>
                                  <p:childTnLst>
                                    <p:set>
                                      <p:cBhvr>
                                        <p:cTn id="93" dur="1" fill="hold">
                                          <p:stCondLst>
                                            <p:cond delay="0"/>
                                          </p:stCondLst>
                                        </p:cTn>
                                        <p:tgtEl>
                                          <p:spTgt spid="84"/>
                                        </p:tgtEl>
                                        <p:attrNameLst>
                                          <p:attrName>style.visibility</p:attrName>
                                        </p:attrNameLst>
                                      </p:cBhvr>
                                      <p:to>
                                        <p:strVal val="visible"/>
                                      </p:to>
                                    </p:set>
                                    <p:animEffect transition="in" filter="wipe(left)">
                                      <p:cBhvr>
                                        <p:cTn id="94" dur="250"/>
                                        <p:tgtEl>
                                          <p:spTgt spid="84"/>
                                        </p:tgtEl>
                                      </p:cBhvr>
                                    </p:animEffect>
                                  </p:childTnLst>
                                </p:cTn>
                              </p:par>
                            </p:childTnLst>
                          </p:cTn>
                        </p:par>
                        <p:par>
                          <p:cTn id="95" fill="hold">
                            <p:stCondLst>
                              <p:cond delay="6350"/>
                            </p:stCondLst>
                            <p:childTnLst>
                              <p:par>
                                <p:cTn id="96" presetID="22" presetClass="entr" presetSubtype="4" fill="hold" nodeType="after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wipe(down)">
                                      <p:cBhvr>
                                        <p:cTn id="98" dur="250"/>
                                        <p:tgtEl>
                                          <p:spTgt spid="85"/>
                                        </p:tgtEl>
                                      </p:cBhvr>
                                    </p:animEffect>
                                  </p:childTnLst>
                                </p:cTn>
                              </p:par>
                            </p:childTnLst>
                          </p:cTn>
                        </p:par>
                        <p:par>
                          <p:cTn id="99" fill="hold">
                            <p:stCondLst>
                              <p:cond delay="6600"/>
                            </p:stCondLst>
                            <p:childTnLst>
                              <p:par>
                                <p:cTn id="100" presetID="22" presetClass="entr" presetSubtype="4" fill="hold" nodeType="afterEffect">
                                  <p:stCondLst>
                                    <p:cond delay="0"/>
                                  </p:stCondLst>
                                  <p:childTnLst>
                                    <p:set>
                                      <p:cBhvr>
                                        <p:cTn id="101" dur="1" fill="hold">
                                          <p:stCondLst>
                                            <p:cond delay="0"/>
                                          </p:stCondLst>
                                        </p:cTn>
                                        <p:tgtEl>
                                          <p:spTgt spid="83"/>
                                        </p:tgtEl>
                                        <p:attrNameLst>
                                          <p:attrName>style.visibility</p:attrName>
                                        </p:attrNameLst>
                                      </p:cBhvr>
                                      <p:to>
                                        <p:strVal val="visible"/>
                                      </p:to>
                                    </p:set>
                                    <p:animEffect transition="in" filter="wipe(down)">
                                      <p:cBhvr>
                                        <p:cTn id="102" dur="500"/>
                                        <p:tgtEl>
                                          <p:spTgt spid="83"/>
                                        </p:tgtEl>
                                      </p:cBhvr>
                                    </p:animEffect>
                                  </p:childTnLst>
                                </p:cTn>
                              </p:par>
                            </p:childTnLst>
                          </p:cTn>
                        </p:par>
                        <p:par>
                          <p:cTn id="103" fill="hold">
                            <p:stCondLst>
                              <p:cond delay="7100"/>
                            </p:stCondLst>
                            <p:childTnLst>
                              <p:par>
                                <p:cTn id="104" presetID="49" presetClass="entr" presetSubtype="0" decel="100000"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p:cTn id="106" dur="500" fill="hold"/>
                                        <p:tgtEl>
                                          <p:spTgt spid="86"/>
                                        </p:tgtEl>
                                        <p:attrNameLst>
                                          <p:attrName>ppt_w</p:attrName>
                                        </p:attrNameLst>
                                      </p:cBhvr>
                                      <p:tavLst>
                                        <p:tav tm="0">
                                          <p:val>
                                            <p:fltVal val="0"/>
                                          </p:val>
                                        </p:tav>
                                        <p:tav tm="100000">
                                          <p:val>
                                            <p:strVal val="#ppt_w"/>
                                          </p:val>
                                        </p:tav>
                                      </p:tavLst>
                                    </p:anim>
                                    <p:anim calcmode="lin" valueType="num">
                                      <p:cBhvr>
                                        <p:cTn id="107" dur="500" fill="hold"/>
                                        <p:tgtEl>
                                          <p:spTgt spid="86"/>
                                        </p:tgtEl>
                                        <p:attrNameLst>
                                          <p:attrName>ppt_h</p:attrName>
                                        </p:attrNameLst>
                                      </p:cBhvr>
                                      <p:tavLst>
                                        <p:tav tm="0">
                                          <p:val>
                                            <p:fltVal val="0"/>
                                          </p:val>
                                        </p:tav>
                                        <p:tav tm="100000">
                                          <p:val>
                                            <p:strVal val="#ppt_h"/>
                                          </p:val>
                                        </p:tav>
                                      </p:tavLst>
                                    </p:anim>
                                    <p:anim calcmode="lin" valueType="num">
                                      <p:cBhvr>
                                        <p:cTn id="108" dur="500" fill="hold"/>
                                        <p:tgtEl>
                                          <p:spTgt spid="86"/>
                                        </p:tgtEl>
                                        <p:attrNameLst>
                                          <p:attrName>style.rotation</p:attrName>
                                        </p:attrNameLst>
                                      </p:cBhvr>
                                      <p:tavLst>
                                        <p:tav tm="0">
                                          <p:val>
                                            <p:fltVal val="360"/>
                                          </p:val>
                                        </p:tav>
                                        <p:tav tm="100000">
                                          <p:val>
                                            <p:fltVal val="0"/>
                                          </p:val>
                                        </p:tav>
                                      </p:tavLst>
                                    </p:anim>
                                    <p:animEffect transition="in" filter="fade">
                                      <p:cBhvr>
                                        <p:cTn id="109" dur="500"/>
                                        <p:tgtEl>
                                          <p:spTgt spid="86"/>
                                        </p:tgtEl>
                                      </p:cBhvr>
                                    </p:animEffect>
                                  </p:childTnLst>
                                </p:cTn>
                              </p:par>
                            </p:childTnLst>
                          </p:cTn>
                        </p:par>
                        <p:par>
                          <p:cTn id="110" fill="hold">
                            <p:stCondLst>
                              <p:cond delay="7600"/>
                            </p:stCondLst>
                            <p:childTnLst>
                              <p:par>
                                <p:cTn id="111" presetID="2" presetClass="entr" presetSubtype="1" decel="100000" fill="hold" grpId="0" nodeType="afterEffect">
                                  <p:stCondLst>
                                    <p:cond delay="0"/>
                                  </p:stCondLst>
                                  <p:childTnLst>
                                    <p:set>
                                      <p:cBhvr>
                                        <p:cTn id="112" dur="1" fill="hold">
                                          <p:stCondLst>
                                            <p:cond delay="0"/>
                                          </p:stCondLst>
                                        </p:cTn>
                                        <p:tgtEl>
                                          <p:spTgt spid="87">
                                            <p:txEl>
                                              <p:pRg st="0" end="0"/>
                                            </p:txEl>
                                          </p:spTgt>
                                        </p:tgtEl>
                                        <p:attrNameLst>
                                          <p:attrName>style.visibility</p:attrName>
                                        </p:attrNameLst>
                                      </p:cBhvr>
                                      <p:to>
                                        <p:strVal val="visible"/>
                                      </p:to>
                                    </p:set>
                                    <p:anim calcmode="lin" valueType="num">
                                      <p:cBhvr additive="base">
                                        <p:cTn id="113" dur="500" fill="hold"/>
                                        <p:tgtEl>
                                          <p:spTgt spid="87">
                                            <p:txEl>
                                              <p:pRg st="0" end="0"/>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87">
                                            <p:txEl>
                                              <p:pRg st="0" end="0"/>
                                            </p:txEl>
                                          </p:spTgt>
                                        </p:tgtEl>
                                        <p:attrNameLst>
                                          <p:attrName>ppt_y</p:attrName>
                                        </p:attrNameLst>
                                      </p:cBhvr>
                                      <p:tavLst>
                                        <p:tav tm="0">
                                          <p:val>
                                            <p:strVal val="0-#ppt_h/2"/>
                                          </p:val>
                                        </p:tav>
                                        <p:tav tm="100000">
                                          <p:val>
                                            <p:strVal val="#ppt_y"/>
                                          </p:val>
                                        </p:tav>
                                      </p:tavLst>
                                    </p:anim>
                                  </p:childTnLst>
                                </p:cTn>
                              </p:par>
                              <p:par>
                                <p:cTn id="115" presetID="2" presetClass="entr" presetSubtype="1" decel="100000" fill="hold" grpId="0" nodeType="withEffect">
                                  <p:stCondLst>
                                    <p:cond delay="100"/>
                                  </p:stCondLst>
                                  <p:childTnLst>
                                    <p:set>
                                      <p:cBhvr>
                                        <p:cTn id="116" dur="1" fill="hold">
                                          <p:stCondLst>
                                            <p:cond delay="0"/>
                                          </p:stCondLst>
                                        </p:cTn>
                                        <p:tgtEl>
                                          <p:spTgt spid="88">
                                            <p:txEl>
                                              <p:pRg st="0" end="0"/>
                                            </p:txEl>
                                          </p:spTgt>
                                        </p:tgtEl>
                                        <p:attrNameLst>
                                          <p:attrName>style.visibility</p:attrName>
                                        </p:attrNameLst>
                                      </p:cBhvr>
                                      <p:to>
                                        <p:strVal val="visible"/>
                                      </p:to>
                                    </p:set>
                                    <p:anim calcmode="lin" valueType="num">
                                      <p:cBhvr additive="base">
                                        <p:cTn id="117" dur="500" fill="hold"/>
                                        <p:tgtEl>
                                          <p:spTgt spid="88">
                                            <p:txEl>
                                              <p:pRg st="0" end="0"/>
                                            </p:txEl>
                                          </p:spTgt>
                                        </p:tgtEl>
                                        <p:attrNameLst>
                                          <p:attrName>ppt_x</p:attrName>
                                        </p:attrNameLst>
                                      </p:cBhvr>
                                      <p:tavLst>
                                        <p:tav tm="0">
                                          <p:val>
                                            <p:strVal val="#ppt_x"/>
                                          </p:val>
                                        </p:tav>
                                        <p:tav tm="100000">
                                          <p:val>
                                            <p:strVal val="#ppt_x"/>
                                          </p:val>
                                        </p:tav>
                                      </p:tavLst>
                                    </p:anim>
                                    <p:anim calcmode="lin" valueType="num">
                                      <p:cBhvr additive="base">
                                        <p:cTn id="118" dur="500" fill="hold"/>
                                        <p:tgtEl>
                                          <p:spTgt spid="88">
                                            <p:txEl>
                                              <p:pRg st="0" end="0"/>
                                            </p:txEl>
                                          </p:spTgt>
                                        </p:tgtEl>
                                        <p:attrNameLst>
                                          <p:attrName>ppt_y</p:attrName>
                                        </p:attrNameLst>
                                      </p:cBhvr>
                                      <p:tavLst>
                                        <p:tav tm="0">
                                          <p:val>
                                            <p:strVal val="0-#ppt_h/2"/>
                                          </p:val>
                                        </p:tav>
                                        <p:tav tm="100000">
                                          <p:val>
                                            <p:strVal val="#ppt_y"/>
                                          </p:val>
                                        </p:tav>
                                      </p:tavLst>
                                    </p:anim>
                                  </p:childTnLst>
                                </p:cTn>
                              </p:par>
                            </p:childTnLst>
                          </p:cTn>
                        </p:par>
                        <p:par>
                          <p:cTn id="119" fill="hold">
                            <p:stCondLst>
                              <p:cond delay="8200"/>
                            </p:stCondLst>
                            <p:childTnLst>
                              <p:par>
                                <p:cTn id="120" presetID="2" presetClass="entr" presetSubtype="1" decel="100000" fill="hold" grpId="0" nodeType="afterEffect">
                                  <p:stCondLst>
                                    <p:cond delay="0"/>
                                  </p:stCondLst>
                                  <p:childTnLst>
                                    <p:set>
                                      <p:cBhvr>
                                        <p:cTn id="121" dur="1" fill="hold">
                                          <p:stCondLst>
                                            <p:cond delay="0"/>
                                          </p:stCondLst>
                                        </p:cTn>
                                        <p:tgtEl>
                                          <p:spTgt spid="89"/>
                                        </p:tgtEl>
                                        <p:attrNameLst>
                                          <p:attrName>style.visibility</p:attrName>
                                        </p:attrNameLst>
                                      </p:cBhvr>
                                      <p:to>
                                        <p:strVal val="visible"/>
                                      </p:to>
                                    </p:set>
                                    <p:anim calcmode="lin" valueType="num">
                                      <p:cBhvr additive="base">
                                        <p:cTn id="122" dur="750" fill="hold"/>
                                        <p:tgtEl>
                                          <p:spTgt spid="89"/>
                                        </p:tgtEl>
                                        <p:attrNameLst>
                                          <p:attrName>ppt_x</p:attrName>
                                        </p:attrNameLst>
                                      </p:cBhvr>
                                      <p:tavLst>
                                        <p:tav tm="0">
                                          <p:val>
                                            <p:strVal val="#ppt_x"/>
                                          </p:val>
                                        </p:tav>
                                        <p:tav tm="100000">
                                          <p:val>
                                            <p:strVal val="#ppt_x"/>
                                          </p:val>
                                        </p:tav>
                                      </p:tavLst>
                                    </p:anim>
                                    <p:anim calcmode="lin" valueType="num">
                                      <p:cBhvr additive="base">
                                        <p:cTn id="123" dur="750" fill="hold"/>
                                        <p:tgtEl>
                                          <p:spTgt spid="89"/>
                                        </p:tgtEl>
                                        <p:attrNameLst>
                                          <p:attrName>ppt_y</p:attrName>
                                        </p:attrNameLst>
                                      </p:cBhvr>
                                      <p:tavLst>
                                        <p:tav tm="0">
                                          <p:val>
                                            <p:strVal val="0-#ppt_h/2"/>
                                          </p:val>
                                        </p:tav>
                                        <p:tav tm="100000">
                                          <p:val>
                                            <p:strVal val="#ppt_y"/>
                                          </p:val>
                                        </p:tav>
                                      </p:tavLst>
                                    </p:anim>
                                  </p:childTnLst>
                                </p:cTn>
                              </p:par>
                              <p:par>
                                <p:cTn id="124" presetID="2" presetClass="entr" presetSubtype="1" decel="100000" fill="hold" grpId="0" nodeType="withEffect">
                                  <p:stCondLst>
                                    <p:cond delay="0"/>
                                  </p:stCondLst>
                                  <p:childTnLst>
                                    <p:set>
                                      <p:cBhvr>
                                        <p:cTn id="125" dur="1" fill="hold">
                                          <p:stCondLst>
                                            <p:cond delay="0"/>
                                          </p:stCondLst>
                                        </p:cTn>
                                        <p:tgtEl>
                                          <p:spTgt spid="90"/>
                                        </p:tgtEl>
                                        <p:attrNameLst>
                                          <p:attrName>style.visibility</p:attrName>
                                        </p:attrNameLst>
                                      </p:cBhvr>
                                      <p:to>
                                        <p:strVal val="visible"/>
                                      </p:to>
                                    </p:set>
                                    <p:anim calcmode="lin" valueType="num">
                                      <p:cBhvr additive="base">
                                        <p:cTn id="126" dur="750" fill="hold"/>
                                        <p:tgtEl>
                                          <p:spTgt spid="90"/>
                                        </p:tgtEl>
                                        <p:attrNameLst>
                                          <p:attrName>ppt_x</p:attrName>
                                        </p:attrNameLst>
                                      </p:cBhvr>
                                      <p:tavLst>
                                        <p:tav tm="0">
                                          <p:val>
                                            <p:strVal val="#ppt_x"/>
                                          </p:val>
                                        </p:tav>
                                        <p:tav tm="100000">
                                          <p:val>
                                            <p:strVal val="#ppt_x"/>
                                          </p:val>
                                        </p:tav>
                                      </p:tavLst>
                                    </p:anim>
                                    <p:anim calcmode="lin" valueType="num">
                                      <p:cBhvr additive="base">
                                        <p:cTn id="127" dur="750" fill="hold"/>
                                        <p:tgtEl>
                                          <p:spTgt spid="90"/>
                                        </p:tgtEl>
                                        <p:attrNameLst>
                                          <p:attrName>ppt_y</p:attrName>
                                        </p:attrNameLst>
                                      </p:cBhvr>
                                      <p:tavLst>
                                        <p:tav tm="0">
                                          <p:val>
                                            <p:strVal val="0-#ppt_h/2"/>
                                          </p:val>
                                        </p:tav>
                                        <p:tav tm="100000">
                                          <p:val>
                                            <p:strVal val="#ppt_y"/>
                                          </p:val>
                                        </p:tav>
                                      </p:tavLst>
                                    </p:anim>
                                  </p:childTnLst>
                                </p:cTn>
                              </p:par>
                              <p:par>
                                <p:cTn id="128" presetID="22" presetClass="entr" presetSubtype="1" fill="hold" nodeType="withEffect">
                                  <p:stCondLst>
                                    <p:cond delay="250"/>
                                  </p:stCondLst>
                                  <p:childTnLst>
                                    <p:set>
                                      <p:cBhvr>
                                        <p:cTn id="129" dur="1" fill="hold">
                                          <p:stCondLst>
                                            <p:cond delay="0"/>
                                          </p:stCondLst>
                                        </p:cTn>
                                        <p:tgtEl>
                                          <p:spTgt spid="91"/>
                                        </p:tgtEl>
                                        <p:attrNameLst>
                                          <p:attrName>style.visibility</p:attrName>
                                        </p:attrNameLst>
                                      </p:cBhvr>
                                      <p:to>
                                        <p:strVal val="visible"/>
                                      </p:to>
                                    </p:set>
                                    <p:animEffect transition="in" filter="wipe(up)">
                                      <p:cBhvr>
                                        <p:cTn id="130" dur="500"/>
                                        <p:tgtEl>
                                          <p:spTgt spid="91"/>
                                        </p:tgtEl>
                                      </p:cBhvr>
                                    </p:animEffect>
                                  </p:childTnLst>
                                </p:cTn>
                              </p:par>
                            </p:childTnLst>
                          </p:cTn>
                        </p:par>
                        <p:par>
                          <p:cTn id="131" fill="hold">
                            <p:stCondLst>
                              <p:cond delay="8950"/>
                            </p:stCondLst>
                            <p:childTnLst>
                              <p:par>
                                <p:cTn id="132" presetID="22" presetClass="entr" presetSubtype="8" fill="hold" nodeType="afterEffect">
                                  <p:stCondLst>
                                    <p:cond delay="0"/>
                                  </p:stCondLst>
                                  <p:childTnLst>
                                    <p:set>
                                      <p:cBhvr>
                                        <p:cTn id="133" dur="1" fill="hold">
                                          <p:stCondLst>
                                            <p:cond delay="0"/>
                                          </p:stCondLst>
                                        </p:cTn>
                                        <p:tgtEl>
                                          <p:spTgt spid="93"/>
                                        </p:tgtEl>
                                        <p:attrNameLst>
                                          <p:attrName>style.visibility</p:attrName>
                                        </p:attrNameLst>
                                      </p:cBhvr>
                                      <p:to>
                                        <p:strVal val="visible"/>
                                      </p:to>
                                    </p:set>
                                    <p:animEffect transition="in" filter="wipe(left)">
                                      <p:cBhvr>
                                        <p:cTn id="134" dur="250"/>
                                        <p:tgtEl>
                                          <p:spTgt spid="93"/>
                                        </p:tgtEl>
                                      </p:cBhvr>
                                    </p:animEffect>
                                  </p:childTnLst>
                                </p:cTn>
                              </p:par>
                            </p:childTnLst>
                          </p:cTn>
                        </p:par>
                        <p:par>
                          <p:cTn id="135" fill="hold">
                            <p:stCondLst>
                              <p:cond delay="9200"/>
                            </p:stCondLst>
                            <p:childTnLst>
                              <p:par>
                                <p:cTn id="136" presetID="22" presetClass="entr" presetSubtype="4" fill="hold" nodeType="afterEffect">
                                  <p:stCondLst>
                                    <p:cond delay="0"/>
                                  </p:stCondLst>
                                  <p:childTnLst>
                                    <p:set>
                                      <p:cBhvr>
                                        <p:cTn id="137" dur="1" fill="hold">
                                          <p:stCondLst>
                                            <p:cond delay="0"/>
                                          </p:stCondLst>
                                        </p:cTn>
                                        <p:tgtEl>
                                          <p:spTgt spid="94"/>
                                        </p:tgtEl>
                                        <p:attrNameLst>
                                          <p:attrName>style.visibility</p:attrName>
                                        </p:attrNameLst>
                                      </p:cBhvr>
                                      <p:to>
                                        <p:strVal val="visible"/>
                                      </p:to>
                                    </p:set>
                                    <p:animEffect transition="in" filter="wipe(down)">
                                      <p:cBhvr>
                                        <p:cTn id="138" dur="250"/>
                                        <p:tgtEl>
                                          <p:spTgt spid="94"/>
                                        </p:tgtEl>
                                      </p:cBhvr>
                                    </p:animEffect>
                                  </p:childTnLst>
                                </p:cTn>
                              </p:par>
                            </p:childTnLst>
                          </p:cTn>
                        </p:par>
                        <p:par>
                          <p:cTn id="139" fill="hold">
                            <p:stCondLst>
                              <p:cond delay="9450"/>
                            </p:stCondLst>
                            <p:childTnLst>
                              <p:par>
                                <p:cTn id="140" presetID="22" presetClass="entr" presetSubtype="4" fill="hold" nodeType="afterEffect">
                                  <p:stCondLst>
                                    <p:cond delay="0"/>
                                  </p:stCondLst>
                                  <p:childTnLst>
                                    <p:set>
                                      <p:cBhvr>
                                        <p:cTn id="141" dur="1" fill="hold">
                                          <p:stCondLst>
                                            <p:cond delay="0"/>
                                          </p:stCondLst>
                                        </p:cTn>
                                        <p:tgtEl>
                                          <p:spTgt spid="92"/>
                                        </p:tgtEl>
                                        <p:attrNameLst>
                                          <p:attrName>style.visibility</p:attrName>
                                        </p:attrNameLst>
                                      </p:cBhvr>
                                      <p:to>
                                        <p:strVal val="visible"/>
                                      </p:to>
                                    </p:set>
                                    <p:animEffect transition="in" filter="wipe(down)">
                                      <p:cBhvr>
                                        <p:cTn id="142" dur="500"/>
                                        <p:tgtEl>
                                          <p:spTgt spid="92"/>
                                        </p:tgtEl>
                                      </p:cBhvr>
                                    </p:animEffect>
                                  </p:childTnLst>
                                </p:cTn>
                              </p:par>
                            </p:childTnLst>
                          </p:cTn>
                        </p:par>
                        <p:par>
                          <p:cTn id="143" fill="hold">
                            <p:stCondLst>
                              <p:cond delay="9950"/>
                            </p:stCondLst>
                            <p:childTnLst>
                              <p:par>
                                <p:cTn id="144" presetID="49" presetClass="entr" presetSubtype="0" decel="100000" fill="hold" grpId="0" nodeType="afterEffect">
                                  <p:stCondLst>
                                    <p:cond delay="0"/>
                                  </p:stCondLst>
                                  <p:childTnLst>
                                    <p:set>
                                      <p:cBhvr>
                                        <p:cTn id="145" dur="1" fill="hold">
                                          <p:stCondLst>
                                            <p:cond delay="0"/>
                                          </p:stCondLst>
                                        </p:cTn>
                                        <p:tgtEl>
                                          <p:spTgt spid="95"/>
                                        </p:tgtEl>
                                        <p:attrNameLst>
                                          <p:attrName>style.visibility</p:attrName>
                                        </p:attrNameLst>
                                      </p:cBhvr>
                                      <p:to>
                                        <p:strVal val="visible"/>
                                      </p:to>
                                    </p:set>
                                    <p:anim calcmode="lin" valueType="num">
                                      <p:cBhvr>
                                        <p:cTn id="146" dur="500" fill="hold"/>
                                        <p:tgtEl>
                                          <p:spTgt spid="95"/>
                                        </p:tgtEl>
                                        <p:attrNameLst>
                                          <p:attrName>ppt_w</p:attrName>
                                        </p:attrNameLst>
                                      </p:cBhvr>
                                      <p:tavLst>
                                        <p:tav tm="0">
                                          <p:val>
                                            <p:fltVal val="0"/>
                                          </p:val>
                                        </p:tav>
                                        <p:tav tm="100000">
                                          <p:val>
                                            <p:strVal val="#ppt_w"/>
                                          </p:val>
                                        </p:tav>
                                      </p:tavLst>
                                    </p:anim>
                                    <p:anim calcmode="lin" valueType="num">
                                      <p:cBhvr>
                                        <p:cTn id="147" dur="500" fill="hold"/>
                                        <p:tgtEl>
                                          <p:spTgt spid="95"/>
                                        </p:tgtEl>
                                        <p:attrNameLst>
                                          <p:attrName>ppt_h</p:attrName>
                                        </p:attrNameLst>
                                      </p:cBhvr>
                                      <p:tavLst>
                                        <p:tav tm="0">
                                          <p:val>
                                            <p:fltVal val="0"/>
                                          </p:val>
                                        </p:tav>
                                        <p:tav tm="100000">
                                          <p:val>
                                            <p:strVal val="#ppt_h"/>
                                          </p:val>
                                        </p:tav>
                                      </p:tavLst>
                                    </p:anim>
                                    <p:anim calcmode="lin" valueType="num">
                                      <p:cBhvr>
                                        <p:cTn id="148" dur="500" fill="hold"/>
                                        <p:tgtEl>
                                          <p:spTgt spid="95"/>
                                        </p:tgtEl>
                                        <p:attrNameLst>
                                          <p:attrName>style.rotation</p:attrName>
                                        </p:attrNameLst>
                                      </p:cBhvr>
                                      <p:tavLst>
                                        <p:tav tm="0">
                                          <p:val>
                                            <p:fltVal val="360"/>
                                          </p:val>
                                        </p:tav>
                                        <p:tav tm="100000">
                                          <p:val>
                                            <p:fltVal val="0"/>
                                          </p:val>
                                        </p:tav>
                                      </p:tavLst>
                                    </p:anim>
                                    <p:animEffect transition="in" filter="fade">
                                      <p:cBhvr>
                                        <p:cTn id="149" dur="500"/>
                                        <p:tgtEl>
                                          <p:spTgt spid="95"/>
                                        </p:tgtEl>
                                      </p:cBhvr>
                                    </p:animEffect>
                                  </p:childTnLst>
                                </p:cTn>
                              </p:par>
                            </p:childTnLst>
                          </p:cTn>
                        </p:par>
                        <p:par>
                          <p:cTn id="150" fill="hold">
                            <p:stCondLst>
                              <p:cond delay="10450"/>
                            </p:stCondLst>
                            <p:childTnLst>
                              <p:par>
                                <p:cTn id="151" presetID="2" presetClass="entr" presetSubtype="1" decel="100000" fill="hold" grpId="0" nodeType="afterEffect">
                                  <p:stCondLst>
                                    <p:cond delay="0"/>
                                  </p:stCondLst>
                                  <p:childTnLst>
                                    <p:set>
                                      <p:cBhvr>
                                        <p:cTn id="152" dur="1" fill="hold">
                                          <p:stCondLst>
                                            <p:cond delay="0"/>
                                          </p:stCondLst>
                                        </p:cTn>
                                        <p:tgtEl>
                                          <p:spTgt spid="96">
                                            <p:txEl>
                                              <p:pRg st="0" end="0"/>
                                            </p:txEl>
                                          </p:spTgt>
                                        </p:tgtEl>
                                        <p:attrNameLst>
                                          <p:attrName>style.visibility</p:attrName>
                                        </p:attrNameLst>
                                      </p:cBhvr>
                                      <p:to>
                                        <p:strVal val="visible"/>
                                      </p:to>
                                    </p:set>
                                    <p:anim calcmode="lin" valueType="num">
                                      <p:cBhvr additive="base">
                                        <p:cTn id="153" dur="500" fill="hold"/>
                                        <p:tgtEl>
                                          <p:spTgt spid="96">
                                            <p:txEl>
                                              <p:pRg st="0" end="0"/>
                                            </p:txEl>
                                          </p:spTgt>
                                        </p:tgtEl>
                                        <p:attrNameLst>
                                          <p:attrName>ppt_x</p:attrName>
                                        </p:attrNameLst>
                                      </p:cBhvr>
                                      <p:tavLst>
                                        <p:tav tm="0">
                                          <p:val>
                                            <p:strVal val="#ppt_x"/>
                                          </p:val>
                                        </p:tav>
                                        <p:tav tm="100000">
                                          <p:val>
                                            <p:strVal val="#ppt_x"/>
                                          </p:val>
                                        </p:tav>
                                      </p:tavLst>
                                    </p:anim>
                                    <p:anim calcmode="lin" valueType="num">
                                      <p:cBhvr additive="base">
                                        <p:cTn id="154" dur="500" fill="hold"/>
                                        <p:tgtEl>
                                          <p:spTgt spid="96">
                                            <p:txEl>
                                              <p:pRg st="0" end="0"/>
                                            </p:txEl>
                                          </p:spTgt>
                                        </p:tgtEl>
                                        <p:attrNameLst>
                                          <p:attrName>ppt_y</p:attrName>
                                        </p:attrNameLst>
                                      </p:cBhvr>
                                      <p:tavLst>
                                        <p:tav tm="0">
                                          <p:val>
                                            <p:strVal val="0-#ppt_h/2"/>
                                          </p:val>
                                        </p:tav>
                                        <p:tav tm="100000">
                                          <p:val>
                                            <p:strVal val="#ppt_y"/>
                                          </p:val>
                                        </p:tav>
                                      </p:tavLst>
                                    </p:anim>
                                  </p:childTnLst>
                                </p:cTn>
                              </p:par>
                              <p:par>
                                <p:cTn id="155" presetID="2" presetClass="entr" presetSubtype="1" decel="100000" fill="hold" grpId="0" nodeType="withEffect">
                                  <p:stCondLst>
                                    <p:cond delay="100"/>
                                  </p:stCondLst>
                                  <p:childTnLst>
                                    <p:set>
                                      <p:cBhvr>
                                        <p:cTn id="156" dur="1" fill="hold">
                                          <p:stCondLst>
                                            <p:cond delay="0"/>
                                          </p:stCondLst>
                                        </p:cTn>
                                        <p:tgtEl>
                                          <p:spTgt spid="97">
                                            <p:txEl>
                                              <p:pRg st="0" end="0"/>
                                            </p:txEl>
                                          </p:spTgt>
                                        </p:tgtEl>
                                        <p:attrNameLst>
                                          <p:attrName>style.visibility</p:attrName>
                                        </p:attrNameLst>
                                      </p:cBhvr>
                                      <p:to>
                                        <p:strVal val="visible"/>
                                      </p:to>
                                    </p:set>
                                    <p:anim calcmode="lin" valueType="num">
                                      <p:cBhvr additive="base">
                                        <p:cTn id="157" dur="500" fill="hold"/>
                                        <p:tgtEl>
                                          <p:spTgt spid="97">
                                            <p:txEl>
                                              <p:pRg st="0" end="0"/>
                                            </p:txEl>
                                          </p:spTgt>
                                        </p:tgtEl>
                                        <p:attrNameLst>
                                          <p:attrName>ppt_x</p:attrName>
                                        </p:attrNameLst>
                                      </p:cBhvr>
                                      <p:tavLst>
                                        <p:tav tm="0">
                                          <p:val>
                                            <p:strVal val="#ppt_x"/>
                                          </p:val>
                                        </p:tav>
                                        <p:tav tm="100000">
                                          <p:val>
                                            <p:strVal val="#ppt_x"/>
                                          </p:val>
                                        </p:tav>
                                      </p:tavLst>
                                    </p:anim>
                                    <p:anim calcmode="lin" valueType="num">
                                      <p:cBhvr additive="base">
                                        <p:cTn id="158" dur="500" fill="hold"/>
                                        <p:tgtEl>
                                          <p:spTgt spid="97">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90" grpId="0" animBg="1"/>
      <p:bldP spid="95" grpId="0"/>
      <p:bldP spid="96" grpId="0" build="p">
        <p:tmplLst>
          <p:tmpl lvl="1">
            <p:tnLst>
              <p:par>
                <p:cTn presetID="2" presetClass="entr" presetSubtype="1" decel="100000" fill="hold" nodeType="afterEffect">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500" fill="hold"/>
                        <p:tgtEl>
                          <p:spTgt spid="96"/>
                        </p:tgtEl>
                        <p:attrNameLst>
                          <p:attrName>ppt_x</p:attrName>
                        </p:attrNameLst>
                      </p:cBhvr>
                      <p:tavLst>
                        <p:tav tm="0">
                          <p:val>
                            <p:strVal val="#ppt_x"/>
                          </p:val>
                        </p:tav>
                        <p:tav tm="100000">
                          <p:val>
                            <p:strVal val="#ppt_x"/>
                          </p:val>
                        </p:tav>
                      </p:tavLst>
                    </p:anim>
                    <p:anim calcmode="lin" valueType="num">
                      <p:cBhvr additive="base">
                        <p:cTn dur="500" fill="hold"/>
                        <p:tgtEl>
                          <p:spTgt spid="96"/>
                        </p:tgtEl>
                        <p:attrNameLst>
                          <p:attrName>ppt_y</p:attrName>
                        </p:attrNameLst>
                      </p:cBhvr>
                      <p:tavLst>
                        <p:tav tm="0">
                          <p:val>
                            <p:strVal val="0-#ppt_h/2"/>
                          </p:val>
                        </p:tav>
                        <p:tav tm="100000">
                          <p:val>
                            <p:strVal val="#ppt_y"/>
                          </p:val>
                        </p:tav>
                      </p:tavLst>
                    </p:anim>
                  </p:childTnLst>
                </p:cTn>
              </p:par>
            </p:tnLst>
          </p:tmpl>
        </p:tmplLst>
      </p:bldP>
      <p:bldP spid="97" grpId="0" build="p">
        <p:tmplLst>
          <p:tmpl lvl="1">
            <p:tnLst>
              <p:par>
                <p:cTn presetID="2" presetClass="entr" presetSubtype="1" decel="100000" fill="hold" nodeType="withEffect">
                  <p:stCondLst>
                    <p:cond delay="10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fill="hold"/>
                        <p:tgtEl>
                          <p:spTgt spid="97"/>
                        </p:tgtEl>
                        <p:attrNameLst>
                          <p:attrName>ppt_x</p:attrName>
                        </p:attrNameLst>
                      </p:cBhvr>
                      <p:tavLst>
                        <p:tav tm="0">
                          <p:val>
                            <p:strVal val="#ppt_x"/>
                          </p:val>
                        </p:tav>
                        <p:tav tm="100000">
                          <p:val>
                            <p:strVal val="#ppt_x"/>
                          </p:val>
                        </p:tav>
                      </p:tavLst>
                    </p:anim>
                    <p:anim calcmode="lin" valueType="num">
                      <p:cBhvr additive="base">
                        <p:cTn dur="500" fill="hold"/>
                        <p:tgtEl>
                          <p:spTgt spid="97"/>
                        </p:tgtEl>
                        <p:attrNameLst>
                          <p:attrName>ppt_y</p:attrName>
                        </p:attrNameLst>
                      </p:cBhvr>
                      <p:tavLst>
                        <p:tav tm="0">
                          <p:val>
                            <p:strVal val="0-#ppt_h/2"/>
                          </p:val>
                        </p:tav>
                        <p:tav tm="100000">
                          <p:val>
                            <p:strVal val="#ppt_y"/>
                          </p:val>
                        </p:tav>
                      </p:tavLst>
                    </p:anim>
                  </p:childTnLst>
                </p:cTn>
              </p:par>
            </p:tnLst>
          </p:tmpl>
        </p:tmplLst>
      </p:bldP>
      <p:bldP spid="80" grpId="0" animBg="1"/>
      <p:bldP spid="81" grpId="0" animBg="1"/>
      <p:bldP spid="86" grpId="0"/>
      <p:bldP spid="87" grpId="0" build="p">
        <p:tmplLst>
          <p:tmpl lvl="1">
            <p:tnLst>
              <p:par>
                <p:cTn presetID="2" presetClass="entr" presetSubtype="1" decel="100000" fill="hold" nodeType="afterEffect">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500" fill="hold"/>
                        <p:tgtEl>
                          <p:spTgt spid="87"/>
                        </p:tgtEl>
                        <p:attrNameLst>
                          <p:attrName>ppt_x</p:attrName>
                        </p:attrNameLst>
                      </p:cBhvr>
                      <p:tavLst>
                        <p:tav tm="0">
                          <p:val>
                            <p:strVal val="#ppt_x"/>
                          </p:val>
                        </p:tav>
                        <p:tav tm="100000">
                          <p:val>
                            <p:strVal val="#ppt_x"/>
                          </p:val>
                        </p:tav>
                      </p:tavLst>
                    </p:anim>
                    <p:anim calcmode="lin" valueType="num">
                      <p:cBhvr additive="base">
                        <p:cTn dur="500" fill="hold"/>
                        <p:tgtEl>
                          <p:spTgt spid="87"/>
                        </p:tgtEl>
                        <p:attrNameLst>
                          <p:attrName>ppt_y</p:attrName>
                        </p:attrNameLst>
                      </p:cBhvr>
                      <p:tavLst>
                        <p:tav tm="0">
                          <p:val>
                            <p:strVal val="0-#ppt_h/2"/>
                          </p:val>
                        </p:tav>
                        <p:tav tm="100000">
                          <p:val>
                            <p:strVal val="#ppt_y"/>
                          </p:val>
                        </p:tav>
                      </p:tavLst>
                    </p:anim>
                  </p:childTnLst>
                </p:cTn>
              </p:par>
            </p:tnLst>
          </p:tmpl>
        </p:tmplLst>
      </p:bldP>
      <p:bldP spid="88" grpId="0" build="p">
        <p:tmplLst>
          <p:tmpl lvl="1">
            <p:tnLst>
              <p:par>
                <p:cTn presetID="2" presetClass="entr" presetSubtype="1" decel="100000" fill="hold" nodeType="withEffect">
                  <p:stCondLst>
                    <p:cond delay="10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500" fill="hold"/>
                        <p:tgtEl>
                          <p:spTgt spid="88"/>
                        </p:tgtEl>
                        <p:attrNameLst>
                          <p:attrName>ppt_x</p:attrName>
                        </p:attrNameLst>
                      </p:cBhvr>
                      <p:tavLst>
                        <p:tav tm="0">
                          <p:val>
                            <p:strVal val="#ppt_x"/>
                          </p:val>
                        </p:tav>
                        <p:tav tm="100000">
                          <p:val>
                            <p:strVal val="#ppt_x"/>
                          </p:val>
                        </p:tav>
                      </p:tavLst>
                    </p:anim>
                    <p:anim calcmode="lin" valueType="num">
                      <p:cBhvr additive="base">
                        <p:cTn dur="500" fill="hold"/>
                        <p:tgtEl>
                          <p:spTgt spid="88"/>
                        </p:tgtEl>
                        <p:attrNameLst>
                          <p:attrName>ppt_y</p:attrName>
                        </p:attrNameLst>
                      </p:cBhvr>
                      <p:tavLst>
                        <p:tav tm="0">
                          <p:val>
                            <p:strVal val="0-#ppt_h/2"/>
                          </p:val>
                        </p:tav>
                        <p:tav tm="100000">
                          <p:val>
                            <p:strVal val="#ppt_y"/>
                          </p:val>
                        </p:tav>
                      </p:tavLst>
                    </p:anim>
                  </p:childTnLst>
                </p:cTn>
              </p:par>
            </p:tnLst>
          </p:tmpl>
        </p:tmplLst>
      </p:bldP>
      <p:bldP spid="7" grpId="0" animBg="1"/>
      <p:bldP spid="12" grpId="0" animBg="1"/>
      <p:bldP spid="4" grpId="0" animBg="1"/>
      <p:bldP spid="54" grpId="0"/>
      <p:bldP spid="56" grpId="0">
        <p:tmplLst>
          <p:tmpl>
            <p:tnLst>
              <p:par>
                <p:cTn presetID="22" presetClass="entr" presetSubtype="8" fill="hold" nodeType="afterEffect">
                  <p:stCondLst>
                    <p:cond delay="0"/>
                  </p:stCondLst>
                  <p:childTnLst>
                    <p:set>
                      <p:cBhvr>
                        <p:cTn dur="1" fill="hold">
                          <p:stCondLst>
                            <p:cond delay="0"/>
                          </p:stCondLst>
                        </p:cTn>
                        <p:tgtEl>
                          <p:spTgt spid="56"/>
                        </p:tgtEl>
                        <p:attrNameLst>
                          <p:attrName>style.visibility</p:attrName>
                        </p:attrNameLst>
                      </p:cBhvr>
                      <p:to>
                        <p:strVal val="visible"/>
                      </p:to>
                    </p:set>
                    <p:animEffect transition="in" filter="wipe(left)">
                      <p:cBhvr>
                        <p:cTn dur="500"/>
                        <p:tgtEl>
                          <p:spTgt spid="56"/>
                        </p:tgtEl>
                      </p:cBhvr>
                    </p:animEffect>
                  </p:childTnLst>
                </p:cTn>
              </p:par>
            </p:tnLst>
          </p:tmpl>
        </p:tmplLst>
      </p:bldP>
      <p:bldP spid="57" grpId="0" animBg="1"/>
      <p:bldP spid="58" grpId="0"/>
      <p:bldP spid="58" grpId="1"/>
      <p:bldP spid="58" grpId="2"/>
      <p:bldP spid="59" grpId="0"/>
      <p:bldP spid="60" grpId="0" build="p">
        <p:tmplLst>
          <p:tmpl lvl="1">
            <p:tnLst>
              <p:par>
                <p:cTn presetID="2" presetClass="entr" presetSubtype="1" decel="100000" fill="hold" nodeType="afterEffect">
                  <p:stCondLst>
                    <p:cond delay="0"/>
                  </p:stCondLst>
                  <p:childTnLst>
                    <p:set>
                      <p:cBhvr>
                        <p:cTn dur="1" fill="hold">
                          <p:stCondLst>
                            <p:cond delay="0"/>
                          </p:stCondLst>
                        </p:cTn>
                        <p:tgtEl>
                          <p:spTgt spid="60"/>
                        </p:tgtEl>
                        <p:attrNameLst>
                          <p:attrName>style.visibility</p:attrName>
                        </p:attrNameLst>
                      </p:cBhvr>
                      <p:to>
                        <p:strVal val="visible"/>
                      </p:to>
                    </p:set>
                    <p:anim calcmode="lin" valueType="num">
                      <p:cBhvr additive="base">
                        <p:cTn dur="500" fill="hold"/>
                        <p:tgtEl>
                          <p:spTgt spid="60"/>
                        </p:tgtEl>
                        <p:attrNameLst>
                          <p:attrName>ppt_x</p:attrName>
                        </p:attrNameLst>
                      </p:cBhvr>
                      <p:tavLst>
                        <p:tav tm="0">
                          <p:val>
                            <p:strVal val="#ppt_x"/>
                          </p:val>
                        </p:tav>
                        <p:tav tm="100000">
                          <p:val>
                            <p:strVal val="#ppt_x"/>
                          </p:val>
                        </p:tav>
                      </p:tavLst>
                    </p:anim>
                    <p:anim calcmode="lin" valueType="num">
                      <p:cBhvr additive="base">
                        <p:cTn dur="500" fill="hold"/>
                        <p:tgtEl>
                          <p:spTgt spid="60"/>
                        </p:tgtEl>
                        <p:attrNameLst>
                          <p:attrName>ppt_y</p:attrName>
                        </p:attrNameLst>
                      </p:cBhvr>
                      <p:tavLst>
                        <p:tav tm="0">
                          <p:val>
                            <p:strVal val="0-#ppt_h/2"/>
                          </p:val>
                        </p:tav>
                        <p:tav tm="100000">
                          <p:val>
                            <p:strVal val="#ppt_y"/>
                          </p:val>
                        </p:tav>
                      </p:tavLst>
                    </p:anim>
                  </p:childTnLst>
                </p:cTn>
              </p:par>
            </p:tnLst>
          </p:tmpl>
        </p:tmplLst>
      </p:bldP>
      <p:bldP spid="61" grpId="0" build="p">
        <p:tmplLst>
          <p:tmpl lvl="1">
            <p:tnLst>
              <p:par>
                <p:cTn presetID="2" presetClass="entr" presetSubtype="1" decel="100000" fill="hold" nodeType="withEffect">
                  <p:stCondLst>
                    <p:cond delay="100"/>
                  </p:stCondLst>
                  <p:childTnLst>
                    <p:set>
                      <p:cBhvr>
                        <p:cTn dur="1" fill="hold">
                          <p:stCondLst>
                            <p:cond delay="0"/>
                          </p:stCondLst>
                        </p:cTn>
                        <p:tgtEl>
                          <p:spTgt spid="61"/>
                        </p:tgtEl>
                        <p:attrNameLst>
                          <p:attrName>style.visibility</p:attrName>
                        </p:attrNameLst>
                      </p:cBhvr>
                      <p:to>
                        <p:strVal val="visible"/>
                      </p:to>
                    </p:set>
                    <p:anim calcmode="lin" valueType="num">
                      <p:cBhvr additive="base">
                        <p:cTn dur="500" fill="hold"/>
                        <p:tgtEl>
                          <p:spTgt spid="61"/>
                        </p:tgtEl>
                        <p:attrNameLst>
                          <p:attrName>ppt_x</p:attrName>
                        </p:attrNameLst>
                      </p:cBhvr>
                      <p:tavLst>
                        <p:tav tm="0">
                          <p:val>
                            <p:strVal val="#ppt_x"/>
                          </p:val>
                        </p:tav>
                        <p:tav tm="100000">
                          <p:val>
                            <p:strVal val="#ppt_x"/>
                          </p:val>
                        </p:tav>
                      </p:tavLst>
                    </p:anim>
                    <p:anim calcmode="lin" valueType="num">
                      <p:cBhvr additive="base">
                        <p:cTn dur="500" fill="hold"/>
                        <p:tgtEl>
                          <p:spTgt spid="61"/>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 Contents and no footer">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29" name="テキスト プレースホルダー 5"/>
          <p:cNvSpPr>
            <a:spLocks noGrp="1"/>
          </p:cNvSpPr>
          <p:nvPr>
            <p:ph type="body" sz="quarter" idx="17"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344365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eb Mockup and 3 Points">
    <p:spTree>
      <p:nvGrpSpPr>
        <p:cNvPr id="1" name=""/>
        <p:cNvGrpSpPr/>
        <p:nvPr/>
      </p:nvGrpSpPr>
      <p:grpSpPr>
        <a:xfrm>
          <a:off x="0" y="0"/>
          <a:ext cx="0" cy="0"/>
          <a:chOff x="0" y="0"/>
          <a:chExt cx="0" cy="0"/>
        </a:xfrm>
      </p:grpSpPr>
      <p:sp>
        <p:nvSpPr>
          <p:cNvPr id="2" name="タイトル 1"/>
          <p:cNvSpPr>
            <a:spLocks noGrp="1"/>
          </p:cNvSpPr>
          <p:nvPr>
            <p:ph type="title" hasCustomPrompt="1"/>
          </p:nvPr>
        </p:nvSpPr>
        <p:spPr/>
        <p:txBody>
          <a:bodyPr/>
          <a:lstStyle/>
          <a:p>
            <a:r>
              <a:rPr kumimoji="1" lang="en-US" altLang="ja-JP" dirty="0"/>
              <a:t>SLIDE TITLE GOES HERE</a:t>
            </a:r>
            <a:endParaRPr kumimoji="1"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a:t>
            </a:fld>
            <a:endParaRPr lang="ja-JP" altLang="en-US" dirty="0"/>
          </a:p>
        </p:txBody>
      </p:sp>
      <p:sp>
        <p:nvSpPr>
          <p:cNvPr id="5" name="正方形/長方形 4"/>
          <p:cNvSpPr/>
          <p:nvPr userDrawn="1"/>
        </p:nvSpPr>
        <p:spPr>
          <a:xfrm>
            <a:off x="-29028" y="6995886"/>
            <a:ext cx="18360001" cy="3343086"/>
          </a:xfrm>
          <a:prstGeom prst="rect">
            <a:avLst/>
          </a:prstGeom>
          <a:blipFill dpi="0" rotWithShape="0">
            <a:blip r:embed="rId2"/>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dirty="0"/>
          </a:p>
        </p:txBody>
      </p:sp>
      <p:cxnSp>
        <p:nvCxnSpPr>
          <p:cNvPr id="6" name="直線コネクタ 5"/>
          <p:cNvCxnSpPr/>
          <p:nvPr userDrawn="1"/>
        </p:nvCxnSpPr>
        <p:spPr>
          <a:xfrm>
            <a:off x="0" y="7174819"/>
            <a:ext cx="18291175" cy="2"/>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テキスト プレースホルダー 5"/>
          <p:cNvSpPr>
            <a:spLocks noGrp="1"/>
          </p:cNvSpPr>
          <p:nvPr>
            <p:ph type="body" sz="quarter" idx="12" hasCustomPrompt="1"/>
          </p:nvPr>
        </p:nvSpPr>
        <p:spPr>
          <a:xfrm>
            <a:off x="9947178" y="7532914"/>
            <a:ext cx="7822860" cy="1756229"/>
          </a:xfrm>
          <a:prstGeom prst="rect">
            <a:avLst/>
          </a:prstGeom>
        </p:spPr>
        <p:txBody>
          <a:bodyPr anchor="t">
            <a:normAutofit/>
          </a:bodyPr>
          <a:lstStyle>
            <a:lvl1pPr marL="0" indent="0" algn="l">
              <a:lnSpc>
                <a:spcPct val="130000"/>
              </a:lnSpc>
              <a:buFontTx/>
              <a:buNone/>
              <a:defRPr sz="2000" baseline="0">
                <a:solidFill>
                  <a:schemeClr val="tx2"/>
                </a:solidFill>
              </a:defRPr>
            </a:lvl1pPr>
          </a:lstStyle>
          <a:p>
            <a:pPr lvl="0"/>
            <a:r>
              <a:rPr kumimoji="1" lang="en-US" altLang="ja-JP" dirty="0"/>
              <a:t>Text Here</a:t>
            </a:r>
            <a:endParaRPr kumimoji="1" lang="ja-JP" altLang="en-US" dirty="0"/>
          </a:p>
        </p:txBody>
      </p:sp>
      <p:sp>
        <p:nvSpPr>
          <p:cNvPr id="8" name="図プレースホルダー 6"/>
          <p:cNvSpPr>
            <a:spLocks noGrp="1"/>
          </p:cNvSpPr>
          <p:nvPr>
            <p:ph type="pic" sz="quarter" idx="13" hasCustomPrompt="1"/>
          </p:nvPr>
        </p:nvSpPr>
        <p:spPr>
          <a:xfrm>
            <a:off x="914559" y="3259418"/>
            <a:ext cx="8608794" cy="4885716"/>
          </a:xfrm>
          <a:prstGeom prst="rect">
            <a:avLst/>
          </a:prstGeom>
          <a:solidFill>
            <a:schemeClr val="tx1">
              <a:lumMod val="10000"/>
              <a:lumOff val="90000"/>
            </a:schemeClr>
          </a:solidFill>
          <a:effectLst>
            <a:outerShdw blurRad="177800" dist="127000" dir="2700000" algn="tl" rotWithShape="0">
              <a:prstClr val="black">
                <a:alpha val="40000"/>
              </a:prstClr>
            </a:outerShdw>
          </a:effectLst>
        </p:spPr>
        <p:txBody>
          <a:bodyPr>
            <a:normAutofit/>
          </a:bodyPr>
          <a:lstStyle>
            <a:lvl1pPr>
              <a:defRPr sz="2000" baseline="0"/>
            </a:lvl1pPr>
          </a:lstStyle>
          <a:p>
            <a:r>
              <a:rPr kumimoji="1" lang="en-US" altLang="ja-JP" dirty="0"/>
              <a:t>Add an image</a:t>
            </a:r>
            <a:endParaRPr kumimoji="1" lang="ja-JP" altLang="en-US" dirty="0"/>
          </a:p>
        </p:txBody>
      </p:sp>
      <p:grpSp>
        <p:nvGrpSpPr>
          <p:cNvPr id="9" name="グループ化 8"/>
          <p:cNvGrpSpPr/>
          <p:nvPr userDrawn="1"/>
        </p:nvGrpSpPr>
        <p:grpSpPr>
          <a:xfrm>
            <a:off x="914560" y="2781961"/>
            <a:ext cx="8608796" cy="593570"/>
            <a:chOff x="628206" y="2067583"/>
            <a:chExt cx="10360933" cy="714377"/>
          </a:xfrm>
        </p:grpSpPr>
        <p:sp>
          <p:nvSpPr>
            <p:cNvPr id="10" name="角丸四角形 7"/>
            <p:cNvSpPr/>
            <p:nvPr userDrawn="1"/>
          </p:nvSpPr>
          <p:spPr>
            <a:xfrm>
              <a:off x="628206" y="2067583"/>
              <a:ext cx="10360933" cy="714377"/>
            </a:xfrm>
            <a:custGeom>
              <a:avLst/>
              <a:gdLst/>
              <a:ahLst/>
              <a:cxnLst/>
              <a:rect l="l" t="t" r="r" b="b"/>
              <a:pathLst>
                <a:path w="9179608" h="714377">
                  <a:moveTo>
                    <a:pt x="169868" y="0"/>
                  </a:moveTo>
                  <a:lnTo>
                    <a:pt x="9009740" y="0"/>
                  </a:lnTo>
                  <a:cubicBezTo>
                    <a:pt x="9103556" y="0"/>
                    <a:pt x="9179608" y="76052"/>
                    <a:pt x="9179608" y="169868"/>
                  </a:cubicBezTo>
                  <a:lnTo>
                    <a:pt x="9179608" y="714377"/>
                  </a:lnTo>
                  <a:lnTo>
                    <a:pt x="0" y="714377"/>
                  </a:lnTo>
                  <a:lnTo>
                    <a:pt x="0" y="169868"/>
                  </a:lnTo>
                  <a:cubicBezTo>
                    <a:pt x="0" y="76052"/>
                    <a:pt x="76052" y="0"/>
                    <a:pt x="169868" y="0"/>
                  </a:cubicBezTo>
                  <a:close/>
                </a:path>
              </a:pathLst>
            </a:custGeom>
            <a:blipFill dpi="0" rotWithShape="0">
              <a:blip r:embed="rId3"/>
              <a:srcRect/>
              <a:tile tx="0" ty="0" sx="100000" sy="100000" flip="none" algn="tl"/>
            </a:blipFill>
            <a:ln>
              <a:noFill/>
            </a:ln>
            <a:effectLst>
              <a:outerShdw blurRad="177800" dist="88900" algn="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11" name="グループ化 10"/>
            <p:cNvGrpSpPr/>
            <p:nvPr userDrawn="1"/>
          </p:nvGrpSpPr>
          <p:grpSpPr>
            <a:xfrm>
              <a:off x="817973" y="2232734"/>
              <a:ext cx="820614" cy="267286"/>
              <a:chOff x="1266091" y="2232734"/>
              <a:chExt cx="820614" cy="267286"/>
            </a:xfrm>
            <a:blipFill dpi="0" rotWithShape="1">
              <a:blip r:embed="rId4"/>
              <a:srcRect/>
              <a:tile tx="0" ty="0" sx="100000" sy="100000" flip="none" algn="tl"/>
            </a:blipFill>
            <a:effectLst>
              <a:outerShdw blurRad="50800" dist="38100" dir="2700000" algn="tl" rotWithShape="0">
                <a:prstClr val="black">
                  <a:alpha val="40000"/>
                </a:prstClr>
              </a:outerShdw>
            </a:effectLst>
          </p:grpSpPr>
          <p:sp>
            <p:nvSpPr>
              <p:cNvPr id="16" name="円/楕円 15"/>
              <p:cNvSpPr/>
              <p:nvPr userDrawn="1"/>
            </p:nvSpPr>
            <p:spPr>
              <a:xfrm>
                <a:off x="1266091"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6"/>
              <p:cNvSpPr/>
              <p:nvPr userDrawn="1"/>
            </p:nvSpPr>
            <p:spPr>
              <a:xfrm>
                <a:off x="1542755"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円/楕円 17"/>
              <p:cNvSpPr/>
              <p:nvPr userDrawn="1"/>
            </p:nvSpPr>
            <p:spPr>
              <a:xfrm>
                <a:off x="1819419" y="2232734"/>
                <a:ext cx="267286" cy="267286"/>
              </a:xfrm>
              <a:prstGeom prst="ellipse">
                <a:avLst/>
              </a:prstGeom>
              <a:grpFill/>
              <a:ln>
                <a:noFill/>
              </a:ln>
              <a:effectLst>
                <a:innerShdw blurRad="114300">
                  <a:prstClr val="black"/>
                </a:inn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2" name="グループ化 11"/>
            <p:cNvGrpSpPr/>
            <p:nvPr userDrawn="1"/>
          </p:nvGrpSpPr>
          <p:grpSpPr>
            <a:xfrm>
              <a:off x="10412105" y="2203721"/>
              <a:ext cx="432000" cy="348274"/>
              <a:chOff x="9655539" y="2203721"/>
              <a:chExt cx="432000" cy="348274"/>
            </a:xfrm>
            <a:blipFill dpi="0" rotWithShape="1">
              <a:blip r:embed="rId4"/>
              <a:srcRect/>
              <a:tile tx="0" ty="0" sx="100000" sy="100000" flip="none" algn="tl"/>
            </a:blipFill>
          </p:grpSpPr>
          <p:sp>
            <p:nvSpPr>
              <p:cNvPr id="13" name="正方形/長方形 12"/>
              <p:cNvSpPr/>
              <p:nvPr userDrawn="1"/>
            </p:nvSpPr>
            <p:spPr>
              <a:xfrm>
                <a:off x="9655539" y="2203721"/>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 name="正方形/長方形 13"/>
              <p:cNvSpPr/>
              <p:nvPr userDrawn="1"/>
            </p:nvSpPr>
            <p:spPr>
              <a:xfrm>
                <a:off x="9655539" y="2323858"/>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5" name="正方形/長方形 14"/>
              <p:cNvSpPr/>
              <p:nvPr userDrawn="1"/>
            </p:nvSpPr>
            <p:spPr>
              <a:xfrm>
                <a:off x="9655539" y="2443995"/>
                <a:ext cx="432000" cy="108000"/>
              </a:xfrm>
              <a:prstGeom prst="rect">
                <a:avLst/>
              </a:prstGeom>
              <a:gr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sp>
        <p:nvSpPr>
          <p:cNvPr id="21" name="山形 20"/>
          <p:cNvSpPr/>
          <p:nvPr userDrawn="1"/>
        </p:nvSpPr>
        <p:spPr>
          <a:xfrm>
            <a:off x="9976205" y="2839909"/>
            <a:ext cx="380632" cy="380633"/>
          </a:xfrm>
          <a:prstGeom prst="chevron">
            <a:avLst/>
          </a:prstGeom>
          <a:blipFill dpi="0" rotWithShape="0">
            <a:blip r:embed="rId5"/>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2" name="テキスト プレースホルダー 5"/>
          <p:cNvSpPr>
            <a:spLocks noGrp="1"/>
          </p:cNvSpPr>
          <p:nvPr>
            <p:ph type="body" sz="quarter" idx="14" hasCustomPrompt="1"/>
          </p:nvPr>
        </p:nvSpPr>
        <p:spPr>
          <a:xfrm>
            <a:off x="10468318" y="2713649"/>
            <a:ext cx="7035911" cy="117618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25" name="山形 24"/>
          <p:cNvSpPr/>
          <p:nvPr userDrawn="1"/>
        </p:nvSpPr>
        <p:spPr>
          <a:xfrm>
            <a:off x="9976205" y="4280452"/>
            <a:ext cx="380632" cy="380633"/>
          </a:xfrm>
          <a:prstGeom prst="chevron">
            <a:avLst/>
          </a:prstGeom>
          <a:blipFill dpi="0" rotWithShape="0">
            <a:blip r:embed="rId5"/>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6" name="テキスト プレースホルダー 5"/>
          <p:cNvSpPr>
            <a:spLocks noGrp="1"/>
          </p:cNvSpPr>
          <p:nvPr>
            <p:ph type="body" sz="quarter" idx="15" hasCustomPrompt="1"/>
          </p:nvPr>
        </p:nvSpPr>
        <p:spPr>
          <a:xfrm>
            <a:off x="10468318" y="4154192"/>
            <a:ext cx="7035911" cy="117618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27" name="山形 26"/>
          <p:cNvSpPr/>
          <p:nvPr userDrawn="1"/>
        </p:nvSpPr>
        <p:spPr>
          <a:xfrm>
            <a:off x="9976205" y="5720993"/>
            <a:ext cx="380632" cy="380633"/>
          </a:xfrm>
          <a:prstGeom prst="chevron">
            <a:avLst/>
          </a:prstGeom>
          <a:blipFill dpi="0" rotWithShape="0">
            <a:blip r:embed="rId5"/>
            <a:srcRect/>
            <a:tile tx="0" ty="0" sx="100000" sy="100000" flip="none" algn="tl"/>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tx1"/>
              </a:solidFill>
            </a:endParaRPr>
          </a:p>
        </p:txBody>
      </p:sp>
      <p:sp>
        <p:nvSpPr>
          <p:cNvPr id="28" name="テキスト プレースホルダー 5"/>
          <p:cNvSpPr>
            <a:spLocks noGrp="1"/>
          </p:cNvSpPr>
          <p:nvPr>
            <p:ph type="body" sz="quarter" idx="16" hasCustomPrompt="1"/>
          </p:nvPr>
        </p:nvSpPr>
        <p:spPr>
          <a:xfrm>
            <a:off x="10468318" y="5594735"/>
            <a:ext cx="7035911" cy="1176180"/>
          </a:xfrm>
          <a:prstGeom prst="rect">
            <a:avLst/>
          </a:prstGeom>
        </p:spPr>
        <p:txBody>
          <a:bodyPr anchor="t">
            <a:normAutofit/>
          </a:bodyPr>
          <a:lstStyle>
            <a:lvl1pPr marL="0" indent="0" algn="l">
              <a:lnSpc>
                <a:spcPct val="120000"/>
              </a:lnSpc>
              <a:spcBef>
                <a:spcPts val="0"/>
              </a:spcBef>
              <a:buFontTx/>
              <a:buNone/>
              <a:defRPr sz="2300" baseline="0">
                <a:solidFill>
                  <a:schemeClr val="tx2"/>
                </a:solidFill>
              </a:defRPr>
            </a:lvl1pPr>
          </a:lstStyle>
          <a:p>
            <a:pPr lvl="0"/>
            <a:r>
              <a:rPr kumimoji="1" lang="en-US" altLang="ja-JP" dirty="0"/>
              <a:t>Text Here</a:t>
            </a:r>
          </a:p>
          <a:p>
            <a:pPr lvl="0"/>
            <a:endParaRPr kumimoji="1" lang="en-US" altLang="ja-JP" dirty="0"/>
          </a:p>
          <a:p>
            <a:pPr lvl="0"/>
            <a:endParaRPr kumimoji="1" lang="ja-JP" altLang="en-US" dirty="0"/>
          </a:p>
        </p:txBody>
      </p:sp>
      <p:sp>
        <p:nvSpPr>
          <p:cNvPr id="29" name="テキスト プレースホルダー 5"/>
          <p:cNvSpPr>
            <a:spLocks noGrp="1"/>
          </p:cNvSpPr>
          <p:nvPr>
            <p:ph type="body" sz="quarter" idx="17" hasCustomPrompt="1"/>
          </p:nvPr>
        </p:nvSpPr>
        <p:spPr>
          <a:xfrm>
            <a:off x="894557" y="1609730"/>
            <a:ext cx="16502062" cy="647693"/>
          </a:xfrm>
        </p:spPr>
        <p:txBody>
          <a:bodyPr anchor="t">
            <a:noAutofit/>
          </a:bodyPr>
          <a:lstStyle>
            <a:lvl1pPr algn="ctr">
              <a:defRPr sz="2900" i="0" baseline="0">
                <a:solidFill>
                  <a:schemeClr val="accent2">
                    <a:lumMod val="75000"/>
                  </a:schemeClr>
                </a:solidFill>
                <a:latin typeface="Bebas Neue Regular" panose="00000500000000000000" pitchFamily="2" charset="0"/>
              </a:defRPr>
            </a:lvl1pPr>
          </a:lstStyle>
          <a:p>
            <a:pPr lvl="0"/>
            <a:r>
              <a:rPr kumimoji="1" lang="en-US" altLang="ja-JP" dirty="0"/>
              <a:t>Text Here</a:t>
            </a:r>
            <a:endParaRPr kumimoji="1" lang="ja-JP" altLang="en-US" dirty="0"/>
          </a:p>
        </p:txBody>
      </p:sp>
    </p:spTree>
    <p:extLst>
      <p:ext uri="{BB962C8B-B14F-4D97-AF65-F5344CB8AC3E}">
        <p14:creationId xmlns:p14="http://schemas.microsoft.com/office/powerpoint/2010/main" val="25328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 calcmode="lin" valueType="num">
                                      <p:cBhvr additive="base">
                                        <p:cTn id="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500"/>
                                        <p:tgtEl>
                                          <p:spTgt spid="5"/>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p:stCondLst>
                              <p:cond delay="1500"/>
                            </p:stCondLst>
                            <p:childTnLst>
                              <p:par>
                                <p:cTn id="18" presetID="2" presetClass="entr" presetSubtype="4" decel="10000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750" fill="hold"/>
                                        <p:tgtEl>
                                          <p:spTgt spid="9"/>
                                        </p:tgtEl>
                                        <p:attrNameLst>
                                          <p:attrName>ppt_x</p:attrName>
                                        </p:attrNameLst>
                                      </p:cBhvr>
                                      <p:tavLst>
                                        <p:tav tm="0">
                                          <p:val>
                                            <p:strVal val="#ppt_x"/>
                                          </p:val>
                                        </p:tav>
                                        <p:tav tm="100000">
                                          <p:val>
                                            <p:strVal val="#ppt_x"/>
                                          </p:val>
                                        </p:tav>
                                      </p:tavLst>
                                    </p:anim>
                                    <p:anim calcmode="lin" valueType="num">
                                      <p:cBhvr additive="base">
                                        <p:cTn id="21" dur="750" fill="hold"/>
                                        <p:tgtEl>
                                          <p:spTgt spid="9"/>
                                        </p:tgtEl>
                                        <p:attrNameLst>
                                          <p:attrName>ppt_y</p:attrName>
                                        </p:attrNameLst>
                                      </p:cBhvr>
                                      <p:tavLst>
                                        <p:tav tm="0">
                                          <p:val>
                                            <p:strVal val="1+#ppt_h/2"/>
                                          </p:val>
                                        </p:tav>
                                        <p:tav tm="100000">
                                          <p:val>
                                            <p:strVal val="#ppt_y"/>
                                          </p:val>
                                        </p:tav>
                                      </p:tavLst>
                                    </p:anim>
                                  </p:childTnLst>
                                </p:cTn>
                              </p:par>
                              <p:par>
                                <p:cTn id="22" presetID="2" presetClass="entr" presetSubtype="4" decel="10000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750" fill="hold"/>
                                        <p:tgtEl>
                                          <p:spTgt spid="8"/>
                                        </p:tgtEl>
                                        <p:attrNameLst>
                                          <p:attrName>ppt_x</p:attrName>
                                        </p:attrNameLst>
                                      </p:cBhvr>
                                      <p:tavLst>
                                        <p:tav tm="0">
                                          <p:val>
                                            <p:strVal val="#ppt_x"/>
                                          </p:val>
                                        </p:tav>
                                        <p:tav tm="100000">
                                          <p:val>
                                            <p:strVal val="#ppt_x"/>
                                          </p:val>
                                        </p:tav>
                                      </p:tavLst>
                                    </p:anim>
                                    <p:anim calcmode="lin" valueType="num">
                                      <p:cBhvr additive="base">
                                        <p:cTn id="25" dur="750" fill="hold"/>
                                        <p:tgtEl>
                                          <p:spTgt spid="8"/>
                                        </p:tgtEl>
                                        <p:attrNameLst>
                                          <p:attrName>ppt_y</p:attrName>
                                        </p:attrNameLst>
                                      </p:cBhvr>
                                      <p:tavLst>
                                        <p:tav tm="0">
                                          <p:val>
                                            <p:strVal val="1+#ppt_h/2"/>
                                          </p:val>
                                        </p:tav>
                                        <p:tav tm="100000">
                                          <p:val>
                                            <p:strVal val="#ppt_y"/>
                                          </p:val>
                                        </p:tav>
                                      </p:tavLst>
                                    </p:anim>
                                  </p:childTnLst>
                                </p:cTn>
                              </p:par>
                            </p:childTnLst>
                          </p:cTn>
                        </p:par>
                        <p:par>
                          <p:cTn id="26" fill="hold">
                            <p:stCondLst>
                              <p:cond delay="2250"/>
                            </p:stCondLst>
                            <p:childTnLst>
                              <p:par>
                                <p:cTn id="27" presetID="2" presetClass="entr" presetSubtype="2" decel="10000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1+#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par>
                                <p:cTn id="31" presetID="22" presetClass="entr" presetSubtype="2" fill="hold" grpId="0" nodeType="with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wipe(right)">
                                      <p:cBhvr>
                                        <p:cTn id="33" dur="500"/>
                                        <p:tgtEl>
                                          <p:spTgt spid="22">
                                            <p:txEl>
                                              <p:pRg st="0" end="0"/>
                                            </p:txEl>
                                          </p:spTgt>
                                        </p:tgtEl>
                                      </p:cBhvr>
                                    </p:animEffect>
                                  </p:childTnLst>
                                </p:cTn>
                              </p:par>
                            </p:childTnLst>
                          </p:cTn>
                        </p:par>
                        <p:par>
                          <p:cTn id="34" fill="hold">
                            <p:stCondLst>
                              <p:cond delay="2750"/>
                            </p:stCondLst>
                            <p:childTnLst>
                              <p:par>
                                <p:cTn id="35" presetID="2" presetClass="entr" presetSubtype="2" decel="100000"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1+#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par>
                                <p:cTn id="39" presetID="22" presetClass="entr" presetSubtype="2" fill="hold" grpId="0" nodeType="withEffect">
                                  <p:stCondLst>
                                    <p:cond delay="0"/>
                                  </p:stCondLst>
                                  <p:childTnLst>
                                    <p:set>
                                      <p:cBhvr>
                                        <p:cTn id="40" dur="1" fill="hold">
                                          <p:stCondLst>
                                            <p:cond delay="0"/>
                                          </p:stCondLst>
                                        </p:cTn>
                                        <p:tgtEl>
                                          <p:spTgt spid="26">
                                            <p:txEl>
                                              <p:pRg st="0" end="0"/>
                                            </p:txEl>
                                          </p:spTgt>
                                        </p:tgtEl>
                                        <p:attrNameLst>
                                          <p:attrName>style.visibility</p:attrName>
                                        </p:attrNameLst>
                                      </p:cBhvr>
                                      <p:to>
                                        <p:strVal val="visible"/>
                                      </p:to>
                                    </p:set>
                                    <p:animEffect transition="in" filter="wipe(right)">
                                      <p:cBhvr>
                                        <p:cTn id="41" dur="500"/>
                                        <p:tgtEl>
                                          <p:spTgt spid="26">
                                            <p:txEl>
                                              <p:pRg st="0" end="0"/>
                                            </p:txEl>
                                          </p:spTgt>
                                        </p:tgtEl>
                                      </p:cBhvr>
                                    </p:animEffect>
                                  </p:childTnLst>
                                </p:cTn>
                              </p:par>
                            </p:childTnLst>
                          </p:cTn>
                        </p:par>
                        <p:par>
                          <p:cTn id="42" fill="hold">
                            <p:stCondLst>
                              <p:cond delay="3250"/>
                            </p:stCondLst>
                            <p:childTnLst>
                              <p:par>
                                <p:cTn id="43" presetID="2" presetClass="entr" presetSubtype="2" decel="100000"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1+#ppt_w/2"/>
                                          </p:val>
                                        </p:tav>
                                        <p:tav tm="100000">
                                          <p:val>
                                            <p:strVal val="#ppt_x"/>
                                          </p:val>
                                        </p:tav>
                                      </p:tavLst>
                                    </p:anim>
                                    <p:anim calcmode="lin" valueType="num">
                                      <p:cBhvr additive="base">
                                        <p:cTn id="46" dur="500" fill="hold"/>
                                        <p:tgtEl>
                                          <p:spTgt spid="27"/>
                                        </p:tgtEl>
                                        <p:attrNameLst>
                                          <p:attrName>ppt_y</p:attrName>
                                        </p:attrNameLst>
                                      </p:cBhvr>
                                      <p:tavLst>
                                        <p:tav tm="0">
                                          <p:val>
                                            <p:strVal val="#ppt_y"/>
                                          </p:val>
                                        </p:tav>
                                        <p:tav tm="100000">
                                          <p:val>
                                            <p:strVal val="#ppt_y"/>
                                          </p:val>
                                        </p:tav>
                                      </p:tavLst>
                                    </p:anim>
                                  </p:childTnLst>
                                </p:cTn>
                              </p:par>
                              <p:par>
                                <p:cTn id="47" presetID="22" presetClass="entr" presetSubtype="2" fill="hold" grpId="0" nodeType="withEffect">
                                  <p:stCondLst>
                                    <p:cond delay="0"/>
                                  </p:stCondLst>
                                  <p:childTnLst>
                                    <p:set>
                                      <p:cBhvr>
                                        <p:cTn id="48" dur="1" fill="hold">
                                          <p:stCondLst>
                                            <p:cond delay="0"/>
                                          </p:stCondLst>
                                        </p:cTn>
                                        <p:tgtEl>
                                          <p:spTgt spid="28">
                                            <p:txEl>
                                              <p:pRg st="0" end="0"/>
                                            </p:txEl>
                                          </p:spTgt>
                                        </p:tgtEl>
                                        <p:attrNameLst>
                                          <p:attrName>style.visibility</p:attrName>
                                        </p:attrNameLst>
                                      </p:cBhvr>
                                      <p:to>
                                        <p:strVal val="visible"/>
                                      </p:to>
                                    </p:set>
                                    <p:animEffect transition="in" filter="wipe(right)">
                                      <p:cBhvr>
                                        <p:cTn id="49" dur="500"/>
                                        <p:tgtEl>
                                          <p:spTgt spid="28">
                                            <p:txEl>
                                              <p:pRg st="0" end="0"/>
                                            </p:txEl>
                                          </p:spTgt>
                                        </p:tgtEl>
                                      </p:cBhvr>
                                    </p:animEffect>
                                  </p:childTnLst>
                                </p:cTn>
                              </p:par>
                            </p:childTnLst>
                          </p:cTn>
                        </p:par>
                        <p:par>
                          <p:cTn id="50" fill="hold">
                            <p:stCondLst>
                              <p:cond delay="3750"/>
                            </p:stCondLst>
                            <p:childTnLst>
                              <p:par>
                                <p:cTn id="51" presetID="10" presetClass="entr" presetSubtype="0" fill="hold" grpId="0" nodeType="afterEffect">
                                  <p:stCondLst>
                                    <p:cond delay="25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tmplLst>
          <p:tmpl>
            <p:tnLst>
              <p:par>
                <p:cTn presetID="10" presetClass="entr" presetSubtype="0" fill="hold" nodeType="afterEffect">
                  <p:stCondLst>
                    <p:cond delay="25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animBg="1"/>
      <p:bldP spid="21" grpId="0" animBg="1"/>
      <p:bldP spid="22" grpId="0" build="p">
        <p:tmplLst>
          <p:tmpl lvl="1">
            <p:tnLst>
              <p:par>
                <p:cTn presetID="22" presetClass="entr" presetSubtype="2" fill="hold" nodeType="with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right)">
                      <p:cBhvr>
                        <p:cTn dur="500"/>
                        <p:tgtEl>
                          <p:spTgt spid="22"/>
                        </p:tgtEl>
                      </p:cBhvr>
                    </p:animEffect>
                  </p:childTnLst>
                </p:cTn>
              </p:par>
            </p:tnLst>
          </p:tmpl>
        </p:tmplLst>
      </p:bldP>
      <p:bldP spid="25" grpId="0" animBg="1"/>
      <p:bldP spid="26" grpId="0" build="p">
        <p:tmplLst>
          <p:tmpl lvl="1">
            <p:tnLst>
              <p:par>
                <p:cTn presetID="22" presetClass="entr" presetSubtype="2"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right)">
                      <p:cBhvr>
                        <p:cTn dur="500"/>
                        <p:tgtEl>
                          <p:spTgt spid="26"/>
                        </p:tgtEl>
                      </p:cBhvr>
                    </p:animEffect>
                  </p:childTnLst>
                </p:cTn>
              </p:par>
            </p:tnLst>
          </p:tmpl>
        </p:tmplLst>
      </p:bldP>
      <p:bldP spid="27" grpId="0" animBg="1"/>
      <p:bldP spid="28" grpId="0" build="p">
        <p:tmplLst>
          <p:tmpl lvl="1">
            <p:tnLst>
              <p:par>
                <p:cTn presetID="22" presetClass="entr" presetSubtype="2"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right)">
                      <p:cBhvr>
                        <p:cTn dur="500"/>
                        <p:tgtEl>
                          <p:spTgt spid="28"/>
                        </p:tgtEl>
                      </p:cBhvr>
                    </p:animEffect>
                  </p:childTnLst>
                </p:cTn>
              </p:par>
            </p:tnLst>
          </p:tmpl>
        </p:tmplLst>
      </p:bldP>
      <p:bldP spid="29" grpId="0" build="p">
        <p:tmplLst>
          <p:tmpl lvl="1">
            <p:tnLst>
              <p:par>
                <p:cTn presetID="2" presetClass="entr" presetSubtype="1" decel="10000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0-#ppt_h/2"/>
                          </p:val>
                        </p:tav>
                        <p:tav tm="100000">
                          <p:val>
                            <p:strVal val="#ppt_y"/>
                          </p:val>
                        </p:tav>
                      </p:tavLst>
                    </p:anim>
                  </p:childTnLst>
                </p:cTn>
              </p:par>
            </p:tnLst>
          </p:tmpl>
        </p:tmplLst>
      </p:bldP>
    </p:bld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9" Type="http://schemas.openxmlformats.org/officeDocument/2006/relationships/image" Target="../media/image2.jpg"/><Relationship Id="rId21" Type="http://schemas.openxmlformats.org/officeDocument/2006/relationships/slideLayout" Target="../slideLayouts/slideLayout59.xml"/><Relationship Id="rId34" Type="http://schemas.openxmlformats.org/officeDocument/2006/relationships/slideLayout" Target="../slideLayouts/slideLayout72.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33" Type="http://schemas.openxmlformats.org/officeDocument/2006/relationships/slideLayout" Target="../slideLayouts/slideLayout71.xml"/><Relationship Id="rId38" Type="http://schemas.openxmlformats.org/officeDocument/2006/relationships/image" Target="../media/image1.png"/><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29" Type="http://schemas.openxmlformats.org/officeDocument/2006/relationships/slideLayout" Target="../slideLayouts/slideLayout67.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32" Type="http://schemas.openxmlformats.org/officeDocument/2006/relationships/slideLayout" Target="../slideLayouts/slideLayout70.xml"/><Relationship Id="rId37" Type="http://schemas.openxmlformats.org/officeDocument/2006/relationships/theme" Target="../theme/theme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28" Type="http://schemas.openxmlformats.org/officeDocument/2006/relationships/slideLayout" Target="../slideLayouts/slideLayout66.xml"/><Relationship Id="rId36" Type="http://schemas.openxmlformats.org/officeDocument/2006/relationships/slideLayout" Target="../slideLayouts/slideLayout74.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31" Type="http://schemas.openxmlformats.org/officeDocument/2006/relationships/slideLayout" Target="../slideLayouts/slideLayout69.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slideLayout" Target="../slideLayouts/slideLayout65.xml"/><Relationship Id="rId30" Type="http://schemas.openxmlformats.org/officeDocument/2006/relationships/slideLayout" Target="../slideLayouts/slideLayout68.xml"/><Relationship Id="rId35" Type="http://schemas.openxmlformats.org/officeDocument/2006/relationships/slideLayout" Target="../slideLayouts/slideLayout73.xml"/><Relationship Id="rId8" Type="http://schemas.openxmlformats.org/officeDocument/2006/relationships/slideLayout" Target="../slideLayouts/slideLayout46.xml"/><Relationship Id="rId3"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image" Target="../media/image2.jp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theme" Target="../theme/theme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86.xml"/><Relationship Id="rId7" Type="http://schemas.openxmlformats.org/officeDocument/2006/relationships/slideLayout" Target="../slideLayouts/slideLayout90.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10" Type="http://schemas.openxmlformats.org/officeDocument/2006/relationships/image" Target="../media/image2.jpg"/><Relationship Id="rId4" Type="http://schemas.openxmlformats.org/officeDocument/2006/relationships/slideLayout" Target="../slideLayouts/slideLayout87.xml"/><Relationship Id="rId9"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92.xml"/><Relationship Id="rId1" Type="http://schemas.openxmlformats.org/officeDocument/2006/relationships/slideLayout" Target="../slideLayouts/slideLayout91.xml"/><Relationship Id="rId5" Type="http://schemas.openxmlformats.org/officeDocument/2006/relationships/image" Target="../media/image2.jp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0">
            <a:lum/>
          </a:blip>
          <a:srcRect/>
          <a:tile tx="0" ty="0" sx="100000" sy="100000" flip="none" algn="tl"/>
        </a:blipFill>
        <a:effectLst/>
      </p:bgPr>
    </p:bg>
    <p:spTree>
      <p:nvGrpSpPr>
        <p:cNvPr id="1" name=""/>
        <p:cNvGrpSpPr/>
        <p:nvPr/>
      </p:nvGrpSpPr>
      <p:grpSpPr>
        <a:xfrm>
          <a:off x="0" y="0"/>
          <a:ext cx="0" cy="0"/>
          <a:chOff x="0" y="0"/>
          <a:chExt cx="0" cy="0"/>
        </a:xfrm>
      </p:grpSpPr>
      <p:sp>
        <p:nvSpPr>
          <p:cNvPr id="8" name="正方形/長方形 7"/>
          <p:cNvSpPr/>
          <p:nvPr/>
        </p:nvSpPr>
        <p:spPr>
          <a:xfrm>
            <a:off x="0" y="9391973"/>
            <a:ext cx="18291175" cy="895028"/>
          </a:xfrm>
          <a:prstGeom prst="rect">
            <a:avLst/>
          </a:prstGeom>
          <a:blipFill dpi="0" rotWithShape="1">
            <a:blip r:embed="rId41"/>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sp>
        <p:nvSpPr>
          <p:cNvPr id="2" name="タイトル プレースホルダー 1"/>
          <p:cNvSpPr>
            <a:spLocks noGrp="1"/>
          </p:cNvSpPr>
          <p:nvPr>
            <p:ph type="title"/>
          </p:nvPr>
        </p:nvSpPr>
        <p:spPr>
          <a:xfrm>
            <a:off x="914559" y="253187"/>
            <a:ext cx="16462058" cy="1368152"/>
          </a:xfrm>
          <a:prstGeom prst="rect">
            <a:avLst/>
          </a:prstGeom>
        </p:spPr>
        <p:txBody>
          <a:bodyPr vert="horz" lIns="143990" tIns="0" rIns="0" bIns="0" rtlCol="0" anchor="b">
            <a:no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720652" y="1871794"/>
            <a:ext cx="16655965" cy="7142090"/>
          </a:xfrm>
          <a:prstGeom prst="rect">
            <a:avLst/>
          </a:prstGeom>
        </p:spPr>
        <p:txBody>
          <a:bodyPr vert="horz" lIns="163290" tIns="81644" rIns="163290" bIns="81644"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3372845" y="9534527"/>
            <a:ext cx="11545486" cy="547688"/>
          </a:xfrm>
          <a:prstGeom prst="rect">
            <a:avLst/>
          </a:prstGeom>
        </p:spPr>
        <p:txBody>
          <a:bodyPr vert="horz" lIns="163290" tIns="81644" rIns="163290" bIns="81644" rtlCol="0" anchor="ctr"/>
          <a:lstStyle>
            <a:lvl1pPr algn="ctr">
              <a:defRPr sz="2100">
                <a:solidFill>
                  <a:schemeClr val="bg1"/>
                </a:solidFill>
              </a:defRPr>
            </a:lvl1pPr>
          </a:lstStyle>
          <a:p>
            <a:r>
              <a:rPr lang="en-US" altLang="ja-JP" dirty="0"/>
              <a:t>https://www.freeppt7.com</a:t>
            </a:r>
            <a:endParaRPr lang="ja-JP" altLang="en-US" dirty="0"/>
          </a:p>
        </p:txBody>
      </p:sp>
      <p:sp>
        <p:nvSpPr>
          <p:cNvPr id="7" name="正方形/長方形 6"/>
          <p:cNvSpPr/>
          <p:nvPr/>
        </p:nvSpPr>
        <p:spPr>
          <a:xfrm>
            <a:off x="7291382" y="1520188"/>
            <a:ext cx="3708412" cy="84854"/>
          </a:xfrm>
          <a:prstGeom prst="rect">
            <a:avLst/>
          </a:prstGeom>
          <a:blipFill dpi="0" rotWithShape="1">
            <a:blip r:embed="rId41"/>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cxnSp>
        <p:nvCxnSpPr>
          <p:cNvPr id="9" name="直線コネクタ 8"/>
          <p:cNvCxnSpPr/>
          <p:nvPr/>
        </p:nvCxnSpPr>
        <p:spPr>
          <a:xfrm>
            <a:off x="72580" y="9498410"/>
            <a:ext cx="1821859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16778434" y="339172"/>
            <a:ext cx="1150664" cy="1150664"/>
            <a:chOff x="7418859" y="2569953"/>
            <a:chExt cx="934639" cy="934639"/>
          </a:xfrm>
        </p:grpSpPr>
        <p:sp>
          <p:nvSpPr>
            <p:cNvPr id="11" name="涙形 10"/>
            <p:cNvSpPr/>
            <p:nvPr/>
          </p:nvSpPr>
          <p:spPr>
            <a:xfrm>
              <a:off x="7418859" y="2569953"/>
              <a:ext cx="934639" cy="934639"/>
            </a:xfrm>
            <a:prstGeom prst="teardrop">
              <a:avLst/>
            </a:prstGeom>
            <a:blipFill>
              <a:blip r:embed="rId41"/>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2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22064446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2" r:id="rId3"/>
    <p:sldLayoutId id="2147483664" r:id="rId4"/>
    <p:sldLayoutId id="2147483663" r:id="rId5"/>
    <p:sldLayoutId id="2147483696" r:id="rId6"/>
    <p:sldLayoutId id="2147483697" r:id="rId7"/>
    <p:sldLayoutId id="2147483756" r:id="rId8"/>
    <p:sldLayoutId id="2147483665" r:id="rId9"/>
    <p:sldLayoutId id="2147483745" r:id="rId10"/>
    <p:sldLayoutId id="2147483666" r:id="rId11"/>
    <p:sldLayoutId id="2147483673" r:id="rId12"/>
    <p:sldLayoutId id="2147483653" r:id="rId13"/>
    <p:sldLayoutId id="2147483674" r:id="rId14"/>
    <p:sldLayoutId id="2147483759" r:id="rId15"/>
    <p:sldLayoutId id="2147483709" r:id="rId16"/>
    <p:sldLayoutId id="2147483770" r:id="rId17"/>
    <p:sldLayoutId id="2147483683" r:id="rId18"/>
    <p:sldLayoutId id="2147483713" r:id="rId19"/>
    <p:sldLayoutId id="2147483718" r:id="rId20"/>
    <p:sldLayoutId id="2147483726" r:id="rId21"/>
    <p:sldLayoutId id="2147483719" r:id="rId22"/>
    <p:sldLayoutId id="2147483735" r:id="rId23"/>
    <p:sldLayoutId id="2147483744" r:id="rId24"/>
    <p:sldLayoutId id="2147483748" r:id="rId25"/>
    <p:sldLayoutId id="2147483747" r:id="rId26"/>
    <p:sldLayoutId id="2147483749" r:id="rId27"/>
    <p:sldLayoutId id="2147483754" r:id="rId28"/>
    <p:sldLayoutId id="2147483755" r:id="rId29"/>
    <p:sldLayoutId id="2147483753" r:id="rId30"/>
    <p:sldLayoutId id="2147483757" r:id="rId31"/>
    <p:sldLayoutId id="2147483758" r:id="rId32"/>
    <p:sldLayoutId id="2147483760" r:id="rId33"/>
    <p:sldLayoutId id="2147483762" r:id="rId34"/>
    <p:sldLayoutId id="2147483763" r:id="rId35"/>
    <p:sldLayoutId id="2147483771" r:id="rId36"/>
    <p:sldLayoutId id="2147483777" r:id="rId37"/>
    <p:sldLayoutId id="2147483779" r:id="rId3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750"/>
                            </p:stCondLst>
                            <p:childTnLst>
                              <p:par>
                                <p:cTn id="22" presetID="2" presetClass="entr" presetSubtype="1" de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par>
                                <p:cTn id="30" presetID="16" presetClass="entr" presetSubtype="37"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outVertical)">
                                      <p:cBhvr>
                                        <p:cTn id="32" dur="500"/>
                                        <p:tgtEl>
                                          <p:spTgt spid="8"/>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outVertical)">
                                      <p:cBhvr>
                                        <p:cTn id="35" dur="500"/>
                                        <p:tgtEl>
                                          <p:spTgt spid="5"/>
                                        </p:tgtEl>
                                      </p:cBhvr>
                                    </p:animEffect>
                                  </p:childTnLst>
                                </p:cTn>
                              </p:par>
                              <p:par>
                                <p:cTn id="36" presetID="16" presetClass="entr" presetSubtype="37"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outVertical)">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2" grpId="1"/>
      <p:bldP spid="2" grpId="2"/>
      <p:bldP spid="5" grpId="0"/>
      <p:bldP spid="7" grpId="0" animBg="1"/>
      <p:bldP spid="7" grpId="1" animBg="1"/>
      <p:bldP spid="6" grpId="0"/>
    </p:bldLst>
  </p:timing>
  <p:hf hdr="0" dt="0"/>
  <p:txStyles>
    <p:titleStyle>
      <a:lvl1pPr algn="ctr" defTabSz="1632906" rtl="0" eaLnBrk="1" latinLnBrk="0" hangingPunct="1">
        <a:spcBef>
          <a:spcPct val="0"/>
        </a:spcBef>
        <a:buNone/>
        <a:defRPr kumimoji="1" sz="8800" kern="1200">
          <a:blipFill dpi="0" rotWithShape="1">
            <a:blip r:embed="rId41"/>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2906" rtl="0" eaLnBrk="1" latinLnBrk="0" hangingPunct="1">
        <a:lnSpc>
          <a:spcPct val="120000"/>
        </a:lnSpc>
        <a:spcBef>
          <a:spcPts val="1200"/>
        </a:spcBef>
        <a:buFontTx/>
        <a:buNone/>
        <a:defRPr kumimoji="1" sz="2900" kern="1200" baseline="0">
          <a:solidFill>
            <a:schemeClr val="tx2"/>
          </a:solidFill>
          <a:latin typeface="+mn-lt"/>
          <a:ea typeface="+mn-ea"/>
          <a:cs typeface="+mn-cs"/>
        </a:defRPr>
      </a:lvl1pPr>
      <a:lvl2pPr marL="816453" indent="0" algn="l" defTabSz="1632906" rtl="0" eaLnBrk="1" latinLnBrk="0" hangingPunct="1">
        <a:spcBef>
          <a:spcPct val="20000"/>
        </a:spcBef>
        <a:buFontTx/>
        <a:buNone/>
        <a:defRPr kumimoji="1" sz="2900" kern="1200">
          <a:solidFill>
            <a:schemeClr val="tx1"/>
          </a:solidFill>
          <a:latin typeface="+mn-lt"/>
          <a:ea typeface="+mn-ea"/>
          <a:cs typeface="+mn-cs"/>
        </a:defRPr>
      </a:lvl2pPr>
      <a:lvl3pPr marL="1632906" indent="0" algn="l" defTabSz="1632906" rtl="0" eaLnBrk="1" latinLnBrk="0" hangingPunct="1">
        <a:spcBef>
          <a:spcPct val="20000"/>
        </a:spcBef>
        <a:buFontTx/>
        <a:buNone/>
        <a:defRPr kumimoji="1" sz="2900" kern="1200">
          <a:solidFill>
            <a:schemeClr val="tx1"/>
          </a:solidFill>
          <a:latin typeface="+mn-lt"/>
          <a:ea typeface="+mn-ea"/>
          <a:cs typeface="+mn-cs"/>
        </a:defRPr>
      </a:lvl3pPr>
      <a:lvl4pPr marL="2449356" indent="0" algn="l" defTabSz="1632906" rtl="0" eaLnBrk="1" latinLnBrk="0" hangingPunct="1">
        <a:spcBef>
          <a:spcPct val="20000"/>
        </a:spcBef>
        <a:buFontTx/>
        <a:buNone/>
        <a:defRPr kumimoji="1" sz="2900" kern="1200">
          <a:solidFill>
            <a:schemeClr val="tx1"/>
          </a:solidFill>
          <a:latin typeface="+mn-lt"/>
          <a:ea typeface="+mn-ea"/>
          <a:cs typeface="+mn-cs"/>
        </a:defRPr>
      </a:lvl4pPr>
      <a:lvl5pPr marL="3265811" indent="0" algn="l" defTabSz="1632906" rtl="0" eaLnBrk="1" latinLnBrk="0" hangingPunct="1">
        <a:spcBef>
          <a:spcPct val="20000"/>
        </a:spcBef>
        <a:buFontTx/>
        <a:buNone/>
        <a:defRPr kumimoji="1" sz="2900" kern="1200">
          <a:solidFill>
            <a:schemeClr val="tx1"/>
          </a:solidFill>
          <a:latin typeface="+mn-lt"/>
          <a:ea typeface="+mn-ea"/>
          <a:cs typeface="+mn-cs"/>
        </a:defRPr>
      </a:lvl5pPr>
      <a:lvl6pPr marL="4490488"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43"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394"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47"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8">
            <a:lum/>
          </a:blip>
          <a:srcRect/>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7464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656" r:id="rId3"/>
    <p:sldLayoutId id="2147483667" r:id="rId4"/>
    <p:sldLayoutId id="2147483774" r:id="rId5"/>
    <p:sldLayoutId id="2147483668" r:id="rId6"/>
    <p:sldLayoutId id="2147483669" r:id="rId7"/>
    <p:sldLayoutId id="2147483670" r:id="rId8"/>
    <p:sldLayoutId id="2147483672" r:id="rId9"/>
    <p:sldLayoutId id="2147483677" r:id="rId10"/>
    <p:sldLayoutId id="2147483691" r:id="rId11"/>
    <p:sldLayoutId id="2147483700" r:id="rId12"/>
    <p:sldLayoutId id="2147483692" r:id="rId13"/>
    <p:sldLayoutId id="2147483699" r:id="rId14"/>
    <p:sldLayoutId id="2147483694" r:id="rId15"/>
    <p:sldLayoutId id="2147483695" r:id="rId16"/>
    <p:sldLayoutId id="2147483702" r:id="rId17"/>
    <p:sldLayoutId id="2147483698" r:id="rId18"/>
    <p:sldLayoutId id="2147483710" r:id="rId19"/>
    <p:sldLayoutId id="2147483712" r:id="rId20"/>
    <p:sldLayoutId id="2147483714" r:id="rId21"/>
    <p:sldLayoutId id="2147483723" r:id="rId22"/>
    <p:sldLayoutId id="2147483715" r:id="rId23"/>
    <p:sldLayoutId id="2147483724" r:id="rId24"/>
    <p:sldLayoutId id="2147483746" r:id="rId25"/>
    <p:sldLayoutId id="2147483773" r:id="rId26"/>
    <p:sldLayoutId id="2147483716" r:id="rId27"/>
    <p:sldLayoutId id="2147483728" r:id="rId28"/>
    <p:sldLayoutId id="2147483729" r:id="rId29"/>
    <p:sldLayoutId id="2147483741" r:id="rId30"/>
    <p:sldLayoutId id="2147483730" r:id="rId31"/>
    <p:sldLayoutId id="2147483731" r:id="rId32"/>
    <p:sldLayoutId id="2147483733" r:id="rId33"/>
    <p:sldLayoutId id="2147483769" r:id="rId34"/>
    <p:sldLayoutId id="2147483772" r:id="rId35"/>
    <p:sldLayoutId id="2147483778" r:id="rId36"/>
  </p:sldLayoutIdLst>
  <p:hf hdr="0" dt="0"/>
  <p:txStyles>
    <p:titleStyle>
      <a:lvl1pPr algn="ctr" defTabSz="1632906" rtl="0" eaLnBrk="1" latinLnBrk="0" hangingPunct="1">
        <a:spcBef>
          <a:spcPct val="0"/>
        </a:spcBef>
        <a:buNone/>
        <a:defRPr kumimoji="1" sz="8800" kern="1200">
          <a:blipFill dpi="0" rotWithShape="1">
            <a:blip r:embed="rId39"/>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2906" rtl="0" eaLnBrk="1" latinLnBrk="0" hangingPunct="1">
        <a:lnSpc>
          <a:spcPct val="120000"/>
        </a:lnSpc>
        <a:spcBef>
          <a:spcPts val="1200"/>
        </a:spcBef>
        <a:buFontTx/>
        <a:buNone/>
        <a:defRPr kumimoji="1" sz="2900" kern="1200" baseline="0">
          <a:solidFill>
            <a:schemeClr val="tx2"/>
          </a:solidFill>
          <a:latin typeface="+mn-lt"/>
          <a:ea typeface="+mn-ea"/>
          <a:cs typeface="+mn-cs"/>
        </a:defRPr>
      </a:lvl1pPr>
      <a:lvl2pPr marL="816453" indent="0" algn="l" defTabSz="1632906" rtl="0" eaLnBrk="1" latinLnBrk="0" hangingPunct="1">
        <a:spcBef>
          <a:spcPct val="20000"/>
        </a:spcBef>
        <a:buFontTx/>
        <a:buNone/>
        <a:defRPr kumimoji="1" sz="2900" kern="1200">
          <a:solidFill>
            <a:schemeClr val="tx1"/>
          </a:solidFill>
          <a:latin typeface="+mn-lt"/>
          <a:ea typeface="+mn-ea"/>
          <a:cs typeface="+mn-cs"/>
        </a:defRPr>
      </a:lvl2pPr>
      <a:lvl3pPr marL="1632906" indent="0" algn="l" defTabSz="1632906" rtl="0" eaLnBrk="1" latinLnBrk="0" hangingPunct="1">
        <a:spcBef>
          <a:spcPct val="20000"/>
        </a:spcBef>
        <a:buFontTx/>
        <a:buNone/>
        <a:defRPr kumimoji="1" sz="2900" kern="1200">
          <a:solidFill>
            <a:schemeClr val="tx1"/>
          </a:solidFill>
          <a:latin typeface="+mn-lt"/>
          <a:ea typeface="+mn-ea"/>
          <a:cs typeface="+mn-cs"/>
        </a:defRPr>
      </a:lvl3pPr>
      <a:lvl4pPr marL="2449356" indent="0" algn="l" defTabSz="1632906" rtl="0" eaLnBrk="1" latinLnBrk="0" hangingPunct="1">
        <a:spcBef>
          <a:spcPct val="20000"/>
        </a:spcBef>
        <a:buFontTx/>
        <a:buNone/>
        <a:defRPr kumimoji="1" sz="2900" kern="1200">
          <a:solidFill>
            <a:schemeClr val="tx1"/>
          </a:solidFill>
          <a:latin typeface="+mn-lt"/>
          <a:ea typeface="+mn-ea"/>
          <a:cs typeface="+mn-cs"/>
        </a:defRPr>
      </a:lvl4pPr>
      <a:lvl5pPr marL="3265811" indent="0" algn="l" defTabSz="1632906" rtl="0" eaLnBrk="1" latinLnBrk="0" hangingPunct="1">
        <a:spcBef>
          <a:spcPct val="20000"/>
        </a:spcBef>
        <a:buFontTx/>
        <a:buNone/>
        <a:defRPr kumimoji="1" sz="2900" kern="1200">
          <a:solidFill>
            <a:schemeClr val="tx1"/>
          </a:solidFill>
          <a:latin typeface="+mn-lt"/>
          <a:ea typeface="+mn-ea"/>
          <a:cs typeface="+mn-cs"/>
        </a:defRPr>
      </a:lvl5pPr>
      <a:lvl6pPr marL="4490488"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43"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394"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47"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0504" y="253187"/>
            <a:ext cx="16139325" cy="1368152"/>
          </a:xfrm>
          <a:prstGeom prst="rect">
            <a:avLst/>
          </a:prstGeom>
        </p:spPr>
        <p:txBody>
          <a:bodyPr vert="horz" lIns="143990" tIns="0" rIns="0" bIns="0" rtlCol="0" anchor="b">
            <a:no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720652" y="1871794"/>
            <a:ext cx="16655965" cy="7142090"/>
          </a:xfrm>
          <a:prstGeom prst="rect">
            <a:avLst/>
          </a:prstGeom>
        </p:spPr>
        <p:txBody>
          <a:bodyPr vert="horz" lIns="163290" tIns="81644" rIns="163290" bIns="81644" rtlCol="0">
            <a:normAutofit/>
          </a:bodyPr>
          <a:lstStyle/>
          <a:p>
            <a:pPr lvl="0"/>
            <a:r>
              <a:rPr kumimoji="1" lang="en-US" altLang="ja-JP" dirty="0"/>
              <a:t>Master Text</a:t>
            </a:r>
            <a:endParaRPr kumimoji="1" lang="ja-JP" altLang="en-US" dirty="0"/>
          </a:p>
        </p:txBody>
      </p:sp>
      <p:sp>
        <p:nvSpPr>
          <p:cNvPr id="7" name="正方形/長方形 6"/>
          <p:cNvSpPr/>
          <p:nvPr/>
        </p:nvSpPr>
        <p:spPr>
          <a:xfrm>
            <a:off x="629727" y="1520188"/>
            <a:ext cx="3708412" cy="84854"/>
          </a:xfrm>
          <a:prstGeom prst="rect">
            <a:avLst/>
          </a:prstGeom>
          <a:blipFill dpi="0" rotWithShape="1">
            <a:blip r:embed="rId6"/>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l"/>
            <a:endParaRPr kumimoji="1" lang="ja-JP" altLang="en-US"/>
          </a:p>
        </p:txBody>
      </p:sp>
    </p:spTree>
    <p:extLst>
      <p:ext uri="{BB962C8B-B14F-4D97-AF65-F5344CB8AC3E}">
        <p14:creationId xmlns:p14="http://schemas.microsoft.com/office/powerpoint/2010/main" val="302174645"/>
      </p:ext>
    </p:extLst>
  </p:cSld>
  <p:clrMap bg1="lt1" tx1="dk1" bg2="lt2" tx2="dk2" accent1="accent1" accent2="accent2" accent3="accent3" accent4="accent4" accent5="accent5" accent6="accent6" hlink="hlink" folHlink="folHlink"/>
  <p:sldLayoutIdLst>
    <p:sldLayoutId id="2147483679" r:id="rId1"/>
    <p:sldLayoutId id="2147483717" r:id="rId2"/>
    <p:sldLayoutId id="2147483765" r:id="rId3"/>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animBg="1"/>
      <p:bldP spid="7" grpId="1" animBg="1"/>
    </p:bldLst>
  </p:timing>
  <p:hf hdr="0" dt="0"/>
  <p:txStyles>
    <p:titleStyle>
      <a:lvl1pPr algn="l" defTabSz="1632906" rtl="0" eaLnBrk="1" latinLnBrk="0" hangingPunct="1">
        <a:spcBef>
          <a:spcPct val="0"/>
        </a:spcBef>
        <a:buNone/>
        <a:defRPr kumimoji="1" sz="8800" kern="1200">
          <a:blipFill dpi="0" rotWithShape="1">
            <a:blip r:embed="rId6"/>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2906" rtl="0" eaLnBrk="1" latinLnBrk="0" hangingPunct="1">
        <a:lnSpc>
          <a:spcPct val="120000"/>
        </a:lnSpc>
        <a:spcBef>
          <a:spcPts val="1200"/>
        </a:spcBef>
        <a:buFontTx/>
        <a:buNone/>
        <a:defRPr kumimoji="1" sz="2900" kern="1200" baseline="0">
          <a:solidFill>
            <a:schemeClr val="tx2"/>
          </a:solidFill>
          <a:latin typeface="+mn-lt"/>
          <a:ea typeface="+mn-ea"/>
          <a:cs typeface="+mn-cs"/>
        </a:defRPr>
      </a:lvl1pPr>
      <a:lvl2pPr marL="816453" indent="0" algn="l" defTabSz="1632906" rtl="0" eaLnBrk="1" latinLnBrk="0" hangingPunct="1">
        <a:spcBef>
          <a:spcPct val="20000"/>
        </a:spcBef>
        <a:buFontTx/>
        <a:buNone/>
        <a:defRPr kumimoji="1" sz="2900" kern="1200">
          <a:solidFill>
            <a:schemeClr val="tx1"/>
          </a:solidFill>
          <a:latin typeface="+mn-lt"/>
          <a:ea typeface="+mn-ea"/>
          <a:cs typeface="+mn-cs"/>
        </a:defRPr>
      </a:lvl2pPr>
      <a:lvl3pPr marL="1632906" indent="0" algn="l" defTabSz="1632906" rtl="0" eaLnBrk="1" latinLnBrk="0" hangingPunct="1">
        <a:spcBef>
          <a:spcPct val="20000"/>
        </a:spcBef>
        <a:buFontTx/>
        <a:buNone/>
        <a:defRPr kumimoji="1" sz="2900" kern="1200">
          <a:solidFill>
            <a:schemeClr val="tx1"/>
          </a:solidFill>
          <a:latin typeface="+mn-lt"/>
          <a:ea typeface="+mn-ea"/>
          <a:cs typeface="+mn-cs"/>
        </a:defRPr>
      </a:lvl3pPr>
      <a:lvl4pPr marL="2449356" indent="0" algn="l" defTabSz="1632906" rtl="0" eaLnBrk="1" latinLnBrk="0" hangingPunct="1">
        <a:spcBef>
          <a:spcPct val="20000"/>
        </a:spcBef>
        <a:buFontTx/>
        <a:buNone/>
        <a:defRPr kumimoji="1" sz="2900" kern="1200">
          <a:solidFill>
            <a:schemeClr val="tx1"/>
          </a:solidFill>
          <a:latin typeface="+mn-lt"/>
          <a:ea typeface="+mn-ea"/>
          <a:cs typeface="+mn-cs"/>
        </a:defRPr>
      </a:lvl4pPr>
      <a:lvl5pPr marL="3265811" indent="0" algn="l" defTabSz="1632906" rtl="0" eaLnBrk="1" latinLnBrk="0" hangingPunct="1">
        <a:spcBef>
          <a:spcPct val="20000"/>
        </a:spcBef>
        <a:buFontTx/>
        <a:buNone/>
        <a:defRPr kumimoji="1" sz="2900" kern="1200">
          <a:solidFill>
            <a:schemeClr val="tx1"/>
          </a:solidFill>
          <a:latin typeface="+mn-lt"/>
          <a:ea typeface="+mn-ea"/>
          <a:cs typeface="+mn-cs"/>
        </a:defRPr>
      </a:lvl5pPr>
      <a:lvl6pPr marL="4490488"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43"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394"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47"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9258" y="253187"/>
            <a:ext cx="8984344" cy="1368152"/>
          </a:xfrm>
          <a:prstGeom prst="rect">
            <a:avLst/>
          </a:prstGeom>
        </p:spPr>
        <p:txBody>
          <a:bodyPr vert="horz" lIns="143990" tIns="0" rIns="0" bIns="0" rtlCol="0" anchor="b">
            <a:no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720652" y="1871794"/>
            <a:ext cx="16655965" cy="7142090"/>
          </a:xfrm>
          <a:prstGeom prst="rect">
            <a:avLst/>
          </a:prstGeom>
        </p:spPr>
        <p:txBody>
          <a:bodyPr vert="horz" lIns="163290" tIns="81644" rIns="163290" bIns="81644" rtlCol="0">
            <a:normAutofit/>
          </a:bodyPr>
          <a:lstStyle/>
          <a:p>
            <a:pPr lvl="0"/>
            <a:r>
              <a:rPr kumimoji="1" lang="en-US" altLang="ja-JP" dirty="0"/>
              <a:t>Master Text</a:t>
            </a:r>
            <a:endParaRPr kumimoji="1" lang="ja-JP" altLang="en-US" dirty="0"/>
          </a:p>
        </p:txBody>
      </p:sp>
      <p:sp>
        <p:nvSpPr>
          <p:cNvPr id="7" name="正方形/長方形 6"/>
          <p:cNvSpPr/>
          <p:nvPr/>
        </p:nvSpPr>
        <p:spPr>
          <a:xfrm>
            <a:off x="8554529" y="1520188"/>
            <a:ext cx="3708412" cy="84854"/>
          </a:xfrm>
          <a:prstGeom prst="rect">
            <a:avLst/>
          </a:prstGeom>
          <a:blipFill dpi="0" rotWithShape="1">
            <a:blip r:embed="rId9"/>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l"/>
            <a:endParaRPr kumimoji="1" lang="ja-JP" altLang="en-US"/>
          </a:p>
        </p:txBody>
      </p:sp>
    </p:spTree>
    <p:extLst>
      <p:ext uri="{BB962C8B-B14F-4D97-AF65-F5344CB8AC3E}">
        <p14:creationId xmlns:p14="http://schemas.microsoft.com/office/powerpoint/2010/main" val="737630083"/>
      </p:ext>
    </p:extLst>
  </p:cSld>
  <p:clrMap bg1="lt1" tx1="dk1" bg2="lt2" tx2="dk2" accent1="accent1" accent2="accent2" accent3="accent3" accent4="accent4" accent5="accent5" accent6="accent6" hlink="hlink" folHlink="folHlink"/>
  <p:sldLayoutIdLst>
    <p:sldLayoutId id="2147483686" r:id="rId1"/>
    <p:sldLayoutId id="2147483707" r:id="rId2"/>
    <p:sldLayoutId id="2147483708" r:id="rId3"/>
    <p:sldLayoutId id="2147483751" r:id="rId4"/>
    <p:sldLayoutId id="2147483761" r:id="rId5"/>
    <p:sldLayoutId id="2147483776" r:id="rId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animBg="1"/>
      <p:bldP spid="7" grpId="1" animBg="1"/>
    </p:bldLst>
  </p:timing>
  <p:hf hdr="0" dt="0"/>
  <p:txStyles>
    <p:titleStyle>
      <a:lvl1pPr algn="l" defTabSz="1632906" rtl="0" eaLnBrk="1" latinLnBrk="0" hangingPunct="1">
        <a:spcBef>
          <a:spcPct val="0"/>
        </a:spcBef>
        <a:buNone/>
        <a:defRPr kumimoji="1" sz="8800" kern="1200">
          <a:blipFill dpi="0" rotWithShape="1">
            <a:blip r:embed="rId9"/>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2906" rtl="0" eaLnBrk="1" latinLnBrk="0" hangingPunct="1">
        <a:lnSpc>
          <a:spcPct val="120000"/>
        </a:lnSpc>
        <a:spcBef>
          <a:spcPts val="1200"/>
        </a:spcBef>
        <a:buFontTx/>
        <a:buNone/>
        <a:defRPr kumimoji="1" sz="2900" kern="1200" baseline="0">
          <a:solidFill>
            <a:schemeClr val="tx2"/>
          </a:solidFill>
          <a:latin typeface="+mn-lt"/>
          <a:ea typeface="+mn-ea"/>
          <a:cs typeface="+mn-cs"/>
        </a:defRPr>
      </a:lvl1pPr>
      <a:lvl2pPr marL="816453" indent="0" algn="l" defTabSz="1632906" rtl="0" eaLnBrk="1" latinLnBrk="0" hangingPunct="1">
        <a:spcBef>
          <a:spcPct val="20000"/>
        </a:spcBef>
        <a:buFontTx/>
        <a:buNone/>
        <a:defRPr kumimoji="1" sz="2900" kern="1200">
          <a:solidFill>
            <a:schemeClr val="tx1"/>
          </a:solidFill>
          <a:latin typeface="+mn-lt"/>
          <a:ea typeface="+mn-ea"/>
          <a:cs typeface="+mn-cs"/>
        </a:defRPr>
      </a:lvl2pPr>
      <a:lvl3pPr marL="1632906" indent="0" algn="l" defTabSz="1632906" rtl="0" eaLnBrk="1" latinLnBrk="0" hangingPunct="1">
        <a:spcBef>
          <a:spcPct val="20000"/>
        </a:spcBef>
        <a:buFontTx/>
        <a:buNone/>
        <a:defRPr kumimoji="1" sz="2900" kern="1200">
          <a:solidFill>
            <a:schemeClr val="tx1"/>
          </a:solidFill>
          <a:latin typeface="+mn-lt"/>
          <a:ea typeface="+mn-ea"/>
          <a:cs typeface="+mn-cs"/>
        </a:defRPr>
      </a:lvl3pPr>
      <a:lvl4pPr marL="2449356" indent="0" algn="l" defTabSz="1632906" rtl="0" eaLnBrk="1" latinLnBrk="0" hangingPunct="1">
        <a:spcBef>
          <a:spcPct val="20000"/>
        </a:spcBef>
        <a:buFontTx/>
        <a:buNone/>
        <a:defRPr kumimoji="1" sz="2900" kern="1200">
          <a:solidFill>
            <a:schemeClr val="tx1"/>
          </a:solidFill>
          <a:latin typeface="+mn-lt"/>
          <a:ea typeface="+mn-ea"/>
          <a:cs typeface="+mn-cs"/>
        </a:defRPr>
      </a:lvl4pPr>
      <a:lvl5pPr marL="3265811" indent="0" algn="l" defTabSz="1632906" rtl="0" eaLnBrk="1" latinLnBrk="0" hangingPunct="1">
        <a:spcBef>
          <a:spcPct val="20000"/>
        </a:spcBef>
        <a:buFontTx/>
        <a:buNone/>
        <a:defRPr kumimoji="1" sz="2900" kern="1200">
          <a:solidFill>
            <a:schemeClr val="tx1"/>
          </a:solidFill>
          <a:latin typeface="+mn-lt"/>
          <a:ea typeface="+mn-ea"/>
          <a:cs typeface="+mn-cs"/>
        </a:defRPr>
      </a:lvl5pPr>
      <a:lvl6pPr marL="4490488"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43"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394"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47"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tile tx="0" ty="0" sx="100000" sy="100000" flip="none" algn="tl"/>
        </a:blipFill>
        <a:effectLst/>
      </p:bgPr>
    </p:bg>
    <p:spTree>
      <p:nvGrpSpPr>
        <p:cNvPr id="1" name=""/>
        <p:cNvGrpSpPr/>
        <p:nvPr/>
      </p:nvGrpSpPr>
      <p:grpSpPr>
        <a:xfrm>
          <a:off x="0" y="0"/>
          <a:ext cx="0" cy="0"/>
          <a:chOff x="0" y="0"/>
          <a:chExt cx="0" cy="0"/>
        </a:xfrm>
      </p:grpSpPr>
      <p:sp>
        <p:nvSpPr>
          <p:cNvPr id="8" name="正方形/長方形 7"/>
          <p:cNvSpPr/>
          <p:nvPr/>
        </p:nvSpPr>
        <p:spPr>
          <a:xfrm>
            <a:off x="0" y="9391973"/>
            <a:ext cx="18291175" cy="895028"/>
          </a:xfrm>
          <a:prstGeom prst="rect">
            <a:avLst/>
          </a:prstGeom>
          <a:blipFill dpi="0" rotWithShape="1">
            <a:blip r:embed="rId10"/>
            <a:srcRect/>
            <a:tile tx="0" ty="0" sx="100000" sy="100000" flip="none" algn="tl"/>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solidFill>
                <a:schemeClr val="bg1"/>
              </a:solidFill>
            </a:endParaRPr>
          </a:p>
        </p:txBody>
      </p:sp>
      <p:sp>
        <p:nvSpPr>
          <p:cNvPr id="3" name="テキスト プレースホルダー 2"/>
          <p:cNvSpPr>
            <a:spLocks noGrp="1"/>
          </p:cNvSpPr>
          <p:nvPr>
            <p:ph type="body" idx="1"/>
          </p:nvPr>
        </p:nvSpPr>
        <p:spPr>
          <a:xfrm>
            <a:off x="720652" y="1871794"/>
            <a:ext cx="16655965" cy="7142090"/>
          </a:xfrm>
          <a:prstGeom prst="rect">
            <a:avLst/>
          </a:prstGeom>
        </p:spPr>
        <p:txBody>
          <a:bodyPr vert="horz" lIns="163290" tIns="81644" rIns="163290" bIns="81644" rtlCol="0">
            <a:normAutofit/>
          </a:bodyPr>
          <a:lstStyle/>
          <a:p>
            <a:pPr lvl="0"/>
            <a:r>
              <a:rPr kumimoji="1" lang="en-US" altLang="ja-JP" dirty="0"/>
              <a:t>Master Text</a:t>
            </a:r>
            <a:endParaRPr kumimoji="1" lang="ja-JP" altLang="en-US" dirty="0"/>
          </a:p>
        </p:txBody>
      </p:sp>
      <p:sp>
        <p:nvSpPr>
          <p:cNvPr id="5" name="フッター プレースホルダー 4"/>
          <p:cNvSpPr>
            <a:spLocks noGrp="1"/>
          </p:cNvSpPr>
          <p:nvPr>
            <p:ph type="ftr" sz="quarter" idx="3"/>
          </p:nvPr>
        </p:nvSpPr>
        <p:spPr>
          <a:xfrm>
            <a:off x="3372845" y="9534527"/>
            <a:ext cx="11545486" cy="547688"/>
          </a:xfrm>
          <a:prstGeom prst="rect">
            <a:avLst/>
          </a:prstGeom>
        </p:spPr>
        <p:txBody>
          <a:bodyPr vert="horz" lIns="163290" tIns="81644" rIns="163290" bIns="81644" rtlCol="0" anchor="ctr"/>
          <a:lstStyle>
            <a:lvl1pPr algn="ctr">
              <a:defRPr sz="2100">
                <a:solidFill>
                  <a:schemeClr val="bg1"/>
                </a:solidFill>
              </a:defRPr>
            </a:lvl1pPr>
          </a:lstStyle>
          <a:p>
            <a:r>
              <a:rPr lang="en-US" altLang="ja-JP" dirty="0"/>
              <a:t>https://www.freeppt7.com</a:t>
            </a:r>
            <a:endParaRPr lang="ja-JP" altLang="en-US" dirty="0"/>
          </a:p>
        </p:txBody>
      </p:sp>
      <p:cxnSp>
        <p:nvCxnSpPr>
          <p:cNvPr id="9" name="直線コネクタ 8"/>
          <p:cNvCxnSpPr/>
          <p:nvPr/>
        </p:nvCxnSpPr>
        <p:spPr>
          <a:xfrm>
            <a:off x="72580" y="9498410"/>
            <a:ext cx="18074007"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63759"/>
      </p:ext>
    </p:extLst>
  </p:cSld>
  <p:clrMap bg1="lt1" tx1="dk1" bg2="lt2" tx2="dk2" accent1="accent1" accent2="accent2" accent3="accent3" accent4="accent4" accent5="accent5" accent6="accent6" hlink="hlink" folHlink="folHlink"/>
  <p:sldLayoutIdLst>
    <p:sldLayoutId id="2147483678" r:id="rId1"/>
    <p:sldLayoutId id="2147483701" r:id="rId2"/>
    <p:sldLayoutId id="2147483703" r:id="rId3"/>
    <p:sldLayoutId id="2147483704" r:id="rId4"/>
    <p:sldLayoutId id="2147483705" r:id="rId5"/>
    <p:sldLayoutId id="2147483736" r:id="rId6"/>
    <p:sldLayoutId id="2147483752"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outVertical)">
                                      <p:cBhvr>
                                        <p:cTn id="10" dur="500"/>
                                        <p:tgtEl>
                                          <p:spTgt spid="5"/>
                                        </p:tgtEl>
                                      </p:cBhvr>
                                    </p:animEffect>
                                  </p:childTnLst>
                                </p:cTn>
                              </p:par>
                              <p:par>
                                <p:cTn id="11" presetID="16" presetClass="entr" presetSubtype="37"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5" grpId="0"/>
    </p:bldLst>
  </p:timing>
  <p:hf hdr="0" dt="0"/>
  <p:txStyles>
    <p:titleStyle>
      <a:lvl1pPr algn="ctr" defTabSz="1632906" rtl="0" eaLnBrk="1" latinLnBrk="0" hangingPunct="1">
        <a:spcBef>
          <a:spcPct val="0"/>
        </a:spcBef>
        <a:buNone/>
        <a:defRPr kumimoji="1" sz="8800" kern="1200">
          <a:blipFill dpi="0" rotWithShape="1">
            <a:blip r:embed="rId10"/>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2906" rtl="0" eaLnBrk="1" latinLnBrk="0" hangingPunct="1">
        <a:lnSpc>
          <a:spcPct val="120000"/>
        </a:lnSpc>
        <a:spcBef>
          <a:spcPts val="1200"/>
        </a:spcBef>
        <a:buFontTx/>
        <a:buNone/>
        <a:defRPr kumimoji="1" sz="2900" kern="1200" baseline="0">
          <a:solidFill>
            <a:schemeClr val="tx2"/>
          </a:solidFill>
          <a:latin typeface="+mn-lt"/>
          <a:ea typeface="+mn-ea"/>
          <a:cs typeface="+mn-cs"/>
        </a:defRPr>
      </a:lvl1pPr>
      <a:lvl2pPr marL="816453" indent="0" algn="l" defTabSz="1632906" rtl="0" eaLnBrk="1" latinLnBrk="0" hangingPunct="1">
        <a:spcBef>
          <a:spcPct val="20000"/>
        </a:spcBef>
        <a:buFontTx/>
        <a:buNone/>
        <a:defRPr kumimoji="1" sz="2900" kern="1200">
          <a:solidFill>
            <a:schemeClr val="tx1"/>
          </a:solidFill>
          <a:latin typeface="+mn-lt"/>
          <a:ea typeface="+mn-ea"/>
          <a:cs typeface="+mn-cs"/>
        </a:defRPr>
      </a:lvl2pPr>
      <a:lvl3pPr marL="1632906" indent="0" algn="l" defTabSz="1632906" rtl="0" eaLnBrk="1" latinLnBrk="0" hangingPunct="1">
        <a:spcBef>
          <a:spcPct val="20000"/>
        </a:spcBef>
        <a:buFontTx/>
        <a:buNone/>
        <a:defRPr kumimoji="1" sz="2900" kern="1200">
          <a:solidFill>
            <a:schemeClr val="tx1"/>
          </a:solidFill>
          <a:latin typeface="+mn-lt"/>
          <a:ea typeface="+mn-ea"/>
          <a:cs typeface="+mn-cs"/>
        </a:defRPr>
      </a:lvl3pPr>
      <a:lvl4pPr marL="2449356" indent="0" algn="l" defTabSz="1632906" rtl="0" eaLnBrk="1" latinLnBrk="0" hangingPunct="1">
        <a:spcBef>
          <a:spcPct val="20000"/>
        </a:spcBef>
        <a:buFontTx/>
        <a:buNone/>
        <a:defRPr kumimoji="1" sz="2900" kern="1200">
          <a:solidFill>
            <a:schemeClr val="tx1"/>
          </a:solidFill>
          <a:latin typeface="+mn-lt"/>
          <a:ea typeface="+mn-ea"/>
          <a:cs typeface="+mn-cs"/>
        </a:defRPr>
      </a:lvl4pPr>
      <a:lvl5pPr marL="3265811" indent="0" algn="l" defTabSz="1632906" rtl="0" eaLnBrk="1" latinLnBrk="0" hangingPunct="1">
        <a:spcBef>
          <a:spcPct val="20000"/>
        </a:spcBef>
        <a:buFontTx/>
        <a:buNone/>
        <a:defRPr kumimoji="1" sz="2900" kern="1200">
          <a:solidFill>
            <a:schemeClr val="tx1"/>
          </a:solidFill>
          <a:latin typeface="+mn-lt"/>
          <a:ea typeface="+mn-ea"/>
          <a:cs typeface="+mn-cs"/>
        </a:defRPr>
      </a:lvl5pPr>
      <a:lvl6pPr marL="4490488"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43"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394"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47"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tile tx="0" ty="0" sx="100000" sy="100000" flip="none" algn="tl"/>
        </a:blip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914559" y="253187"/>
            <a:ext cx="16462058" cy="1368152"/>
          </a:xfrm>
          <a:prstGeom prst="rect">
            <a:avLst/>
          </a:prstGeom>
        </p:spPr>
        <p:txBody>
          <a:bodyPr vert="horz" lIns="143990" tIns="0" rIns="0" bIns="0" rtlCol="0" anchor="b">
            <a:noAutofit/>
          </a:bodyPr>
          <a:lstStyle/>
          <a:p>
            <a:r>
              <a:rPr kumimoji="1" lang="en-US" altLang="ja-JP" dirty="0"/>
              <a:t>MASTER TITLE</a:t>
            </a:r>
            <a:endParaRPr kumimoji="1" lang="ja-JP" altLang="en-US" dirty="0"/>
          </a:p>
        </p:txBody>
      </p:sp>
      <p:sp>
        <p:nvSpPr>
          <p:cNvPr id="3" name="テキスト プレースホルダー 2"/>
          <p:cNvSpPr>
            <a:spLocks noGrp="1"/>
          </p:cNvSpPr>
          <p:nvPr>
            <p:ph type="body" idx="1"/>
          </p:nvPr>
        </p:nvSpPr>
        <p:spPr>
          <a:xfrm>
            <a:off x="720652" y="1871794"/>
            <a:ext cx="16655965" cy="7142090"/>
          </a:xfrm>
          <a:prstGeom prst="rect">
            <a:avLst/>
          </a:prstGeom>
        </p:spPr>
        <p:txBody>
          <a:bodyPr vert="horz" lIns="163290" tIns="81644" rIns="163290" bIns="81644" rtlCol="0">
            <a:normAutofit/>
          </a:bodyPr>
          <a:lstStyle/>
          <a:p>
            <a:pPr lvl="0"/>
            <a:r>
              <a:rPr kumimoji="1" lang="en-US" altLang="ja-JP" dirty="0"/>
              <a:t>Master Text</a:t>
            </a:r>
            <a:endParaRPr kumimoji="1" lang="ja-JP" altLang="en-US" dirty="0"/>
          </a:p>
        </p:txBody>
      </p:sp>
      <p:sp>
        <p:nvSpPr>
          <p:cNvPr id="7" name="正方形/長方形 6"/>
          <p:cNvSpPr/>
          <p:nvPr/>
        </p:nvSpPr>
        <p:spPr>
          <a:xfrm>
            <a:off x="7291382" y="1520188"/>
            <a:ext cx="3708412" cy="84854"/>
          </a:xfrm>
          <a:prstGeom prst="rect">
            <a:avLst/>
          </a:prstGeom>
          <a:blipFill dpi="0" rotWithShape="1">
            <a:blip r:embed="rId5"/>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ctr"/>
            <a:endParaRPr kumimoji="1" lang="ja-JP" altLang="en-US"/>
          </a:p>
        </p:txBody>
      </p:sp>
      <p:grpSp>
        <p:nvGrpSpPr>
          <p:cNvPr id="10" name="グループ化 9"/>
          <p:cNvGrpSpPr/>
          <p:nvPr/>
        </p:nvGrpSpPr>
        <p:grpSpPr>
          <a:xfrm>
            <a:off x="16778434" y="339172"/>
            <a:ext cx="1150664" cy="1150664"/>
            <a:chOff x="7418859" y="2569953"/>
            <a:chExt cx="934639" cy="934639"/>
          </a:xfrm>
        </p:grpSpPr>
        <p:sp>
          <p:nvSpPr>
            <p:cNvPr id="11" name="涙形 10"/>
            <p:cNvSpPr/>
            <p:nvPr/>
          </p:nvSpPr>
          <p:spPr>
            <a:xfrm>
              <a:off x="7418859" y="2569953"/>
              <a:ext cx="934639" cy="934639"/>
            </a:xfrm>
            <a:prstGeom prst="teardrop">
              <a:avLst/>
            </a:prstGeom>
            <a:blipFill>
              <a:blip r:embed="rId5"/>
              <a:stretch>
                <a:fillRect/>
              </a:stretch>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涙形 11"/>
            <p:cNvSpPr/>
            <p:nvPr/>
          </p:nvSpPr>
          <p:spPr>
            <a:xfrm>
              <a:off x="7527805" y="2678899"/>
              <a:ext cx="716746" cy="716746"/>
            </a:xfrm>
            <a:prstGeom prst="teardrop">
              <a:avLst/>
            </a:prstGeom>
            <a:noFill/>
            <a:ln>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 name="スライド番号プレースホルダー 5"/>
          <p:cNvSpPr>
            <a:spLocks noGrp="1"/>
          </p:cNvSpPr>
          <p:nvPr>
            <p:ph type="sldNum" sz="quarter" idx="4"/>
          </p:nvPr>
        </p:nvSpPr>
        <p:spPr>
          <a:xfrm>
            <a:off x="16987630" y="645148"/>
            <a:ext cx="759574" cy="547688"/>
          </a:xfrm>
          <a:prstGeom prst="rect">
            <a:avLst/>
          </a:prstGeom>
        </p:spPr>
        <p:txBody>
          <a:bodyPr vert="horz" lIns="163290" tIns="81644" rIns="163290" bIns="81644" rtlCol="0" anchor="ctr"/>
          <a:lstStyle>
            <a:lvl1pPr algn="ctr">
              <a:defRPr sz="3900">
                <a:solidFill>
                  <a:schemeClr val="bg1"/>
                </a:solidFill>
                <a:effectLst>
                  <a:innerShdw blurRad="63500" dist="50800" dir="18900000">
                    <a:prstClr val="black">
                      <a:alpha val="50000"/>
                    </a:prstClr>
                  </a:innerShdw>
                </a:effectLst>
                <a:latin typeface="+mj-lt"/>
              </a:defRPr>
            </a:lvl1pPr>
          </a:lstStyle>
          <a:p>
            <a:fld id="{FADD65F2-3061-4838-8922-F719F7BAC906}" type="slidenum">
              <a:rPr lang="ja-JP" altLang="en-US" smtClean="0"/>
              <a:pPr/>
              <a:t>‹#›</a:t>
            </a:fld>
            <a:endParaRPr lang="ja-JP" altLang="en-US" dirty="0"/>
          </a:p>
        </p:txBody>
      </p:sp>
    </p:spTree>
    <p:extLst>
      <p:ext uri="{BB962C8B-B14F-4D97-AF65-F5344CB8AC3E}">
        <p14:creationId xmlns:p14="http://schemas.microsoft.com/office/powerpoint/2010/main" val="2188596353"/>
      </p:ext>
    </p:extLst>
  </p:cSld>
  <p:clrMap bg1="lt1" tx1="dk1" bg2="lt2" tx2="dk2" accent1="accent1" accent2="accent2" accent3="accent3" accent4="accent4" accent5="accent5" accent6="accent6" hlink="hlink" folHlink="folHlink"/>
  <p:sldLayoutIdLst>
    <p:sldLayoutId id="2147483766" r:id="rId1"/>
    <p:sldLayoutId id="2147483722" r:id="rId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1" presetClass="exit" presetSubtype="0" fill="hold" grpId="2" nodeType="with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0" presetClass="entr" presetSubtype="0" fill="hold" grpId="1" nodeType="with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2" presetClass="entr" presetSubtype="4" decel="100000" fill="hold" grpId="0" nodeType="withEffect">
                                  <p:stCondLst>
                                    <p:cond delay="25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par>
                                <p:cTn id="18" presetID="10" presetClass="entr" presetSubtype="0" fill="hold" grpId="1" nodeType="withEffect">
                                  <p:stCondLst>
                                    <p:cond delay="25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750"/>
                            </p:stCondLst>
                            <p:childTnLst>
                              <p:par>
                                <p:cTn id="22" presetID="2" presetClass="entr" presetSubtype="1" de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0-#ppt_h/2"/>
                                          </p:val>
                                        </p:tav>
                                        <p:tav tm="100000">
                                          <p:val>
                                            <p:strVal val="#ppt_y"/>
                                          </p:val>
                                        </p:tav>
                                      </p:tavLst>
                                    </p:anim>
                                  </p:childTnLst>
                                </p:cTn>
                              </p:par>
                              <p:par>
                                <p:cTn id="26" presetID="2" presetClass="entr" presetSubtype="1" decel="10000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7" grpId="0" animBg="1"/>
      <p:bldP spid="7" grpId="1" animBg="1"/>
      <p:bldP spid="6" grpId="0"/>
    </p:bldLst>
  </p:timing>
  <p:hf hdr="0" dt="0"/>
  <p:txStyles>
    <p:titleStyle>
      <a:lvl1pPr algn="ctr" defTabSz="1632906" rtl="0" eaLnBrk="1" latinLnBrk="0" hangingPunct="1">
        <a:spcBef>
          <a:spcPct val="0"/>
        </a:spcBef>
        <a:buNone/>
        <a:defRPr kumimoji="1" sz="8800" kern="1200">
          <a:blipFill dpi="0" rotWithShape="1">
            <a:blip r:embed="rId5"/>
            <a:srcRect/>
            <a:tile tx="0" ty="0" sx="100000" sy="100000" flip="none" algn="tl"/>
          </a:blipFill>
          <a:effectLst>
            <a:innerShdw blurRad="63500" dist="50800" dir="18900000">
              <a:prstClr val="black">
                <a:alpha val="50000"/>
              </a:prstClr>
            </a:innerShdw>
          </a:effectLst>
          <a:latin typeface="Bebas Neue Bold" panose="020B0606020202050201" pitchFamily="34" charset="0"/>
          <a:ea typeface="+mj-ea"/>
          <a:cs typeface="+mj-cs"/>
        </a:defRPr>
      </a:lvl1pPr>
    </p:titleStyle>
    <p:bodyStyle>
      <a:lvl1pPr marL="0" indent="0" algn="l" defTabSz="1632906" rtl="0" eaLnBrk="1" latinLnBrk="0" hangingPunct="1">
        <a:lnSpc>
          <a:spcPct val="120000"/>
        </a:lnSpc>
        <a:spcBef>
          <a:spcPts val="1200"/>
        </a:spcBef>
        <a:buFontTx/>
        <a:buNone/>
        <a:defRPr kumimoji="1" sz="2900" kern="1200" baseline="0">
          <a:solidFill>
            <a:schemeClr val="tx2"/>
          </a:solidFill>
          <a:latin typeface="+mn-lt"/>
          <a:ea typeface="+mn-ea"/>
          <a:cs typeface="+mn-cs"/>
        </a:defRPr>
      </a:lvl1pPr>
      <a:lvl2pPr marL="816453" indent="0" algn="l" defTabSz="1632906" rtl="0" eaLnBrk="1" latinLnBrk="0" hangingPunct="1">
        <a:spcBef>
          <a:spcPct val="20000"/>
        </a:spcBef>
        <a:buFontTx/>
        <a:buNone/>
        <a:defRPr kumimoji="1" sz="2900" kern="1200">
          <a:solidFill>
            <a:schemeClr val="tx1"/>
          </a:solidFill>
          <a:latin typeface="+mn-lt"/>
          <a:ea typeface="+mn-ea"/>
          <a:cs typeface="+mn-cs"/>
        </a:defRPr>
      </a:lvl2pPr>
      <a:lvl3pPr marL="1632906" indent="0" algn="l" defTabSz="1632906" rtl="0" eaLnBrk="1" latinLnBrk="0" hangingPunct="1">
        <a:spcBef>
          <a:spcPct val="20000"/>
        </a:spcBef>
        <a:buFontTx/>
        <a:buNone/>
        <a:defRPr kumimoji="1" sz="2900" kern="1200">
          <a:solidFill>
            <a:schemeClr val="tx1"/>
          </a:solidFill>
          <a:latin typeface="+mn-lt"/>
          <a:ea typeface="+mn-ea"/>
          <a:cs typeface="+mn-cs"/>
        </a:defRPr>
      </a:lvl3pPr>
      <a:lvl4pPr marL="2449356" indent="0" algn="l" defTabSz="1632906" rtl="0" eaLnBrk="1" latinLnBrk="0" hangingPunct="1">
        <a:spcBef>
          <a:spcPct val="20000"/>
        </a:spcBef>
        <a:buFontTx/>
        <a:buNone/>
        <a:defRPr kumimoji="1" sz="2900" kern="1200">
          <a:solidFill>
            <a:schemeClr val="tx1"/>
          </a:solidFill>
          <a:latin typeface="+mn-lt"/>
          <a:ea typeface="+mn-ea"/>
          <a:cs typeface="+mn-cs"/>
        </a:defRPr>
      </a:lvl4pPr>
      <a:lvl5pPr marL="3265811" indent="0" algn="l" defTabSz="1632906" rtl="0" eaLnBrk="1" latinLnBrk="0" hangingPunct="1">
        <a:spcBef>
          <a:spcPct val="20000"/>
        </a:spcBef>
        <a:buFontTx/>
        <a:buNone/>
        <a:defRPr kumimoji="1" sz="2900" kern="1200">
          <a:solidFill>
            <a:schemeClr val="tx1"/>
          </a:solidFill>
          <a:latin typeface="+mn-lt"/>
          <a:ea typeface="+mn-ea"/>
          <a:cs typeface="+mn-cs"/>
        </a:defRPr>
      </a:lvl5pPr>
      <a:lvl6pPr marL="4490488"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943"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3394"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847" indent="-408226" algn="l" defTabSz="1632906"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p:bodyStyle>
    <p:otherStyle>
      <a:defPPr>
        <a:defRPr lang="ja-JP"/>
      </a:defPPr>
      <a:lvl1pPr marL="0" algn="l" defTabSz="1632906" rtl="0" eaLnBrk="1" latinLnBrk="0" hangingPunct="1">
        <a:defRPr kumimoji="1" sz="3200" kern="1200">
          <a:solidFill>
            <a:schemeClr val="tx1"/>
          </a:solidFill>
          <a:latin typeface="+mn-lt"/>
          <a:ea typeface="+mn-ea"/>
          <a:cs typeface="+mn-cs"/>
        </a:defRPr>
      </a:lvl1pPr>
      <a:lvl2pPr marL="816453" algn="l" defTabSz="1632906" rtl="0" eaLnBrk="1" latinLnBrk="0" hangingPunct="1">
        <a:defRPr kumimoji="1" sz="3200" kern="1200">
          <a:solidFill>
            <a:schemeClr val="tx1"/>
          </a:solidFill>
          <a:latin typeface="+mn-lt"/>
          <a:ea typeface="+mn-ea"/>
          <a:cs typeface="+mn-cs"/>
        </a:defRPr>
      </a:lvl2pPr>
      <a:lvl3pPr marL="1632906" algn="l" defTabSz="1632906" rtl="0" eaLnBrk="1" latinLnBrk="0" hangingPunct="1">
        <a:defRPr kumimoji="1" sz="3200" kern="1200">
          <a:solidFill>
            <a:schemeClr val="tx1"/>
          </a:solidFill>
          <a:latin typeface="+mn-lt"/>
          <a:ea typeface="+mn-ea"/>
          <a:cs typeface="+mn-cs"/>
        </a:defRPr>
      </a:lvl3pPr>
      <a:lvl4pPr marL="2449356" algn="l" defTabSz="1632906" rtl="0" eaLnBrk="1" latinLnBrk="0" hangingPunct="1">
        <a:defRPr kumimoji="1" sz="3200" kern="1200">
          <a:solidFill>
            <a:schemeClr val="tx1"/>
          </a:solidFill>
          <a:latin typeface="+mn-lt"/>
          <a:ea typeface="+mn-ea"/>
          <a:cs typeface="+mn-cs"/>
        </a:defRPr>
      </a:lvl4pPr>
      <a:lvl5pPr marL="3265811" algn="l" defTabSz="1632906" rtl="0" eaLnBrk="1" latinLnBrk="0" hangingPunct="1">
        <a:defRPr kumimoji="1" sz="3200" kern="1200">
          <a:solidFill>
            <a:schemeClr val="tx1"/>
          </a:solidFill>
          <a:latin typeface="+mn-lt"/>
          <a:ea typeface="+mn-ea"/>
          <a:cs typeface="+mn-cs"/>
        </a:defRPr>
      </a:lvl5pPr>
      <a:lvl6pPr marL="4082262" algn="l" defTabSz="1632906" rtl="0" eaLnBrk="1" latinLnBrk="0" hangingPunct="1">
        <a:defRPr kumimoji="1" sz="3200" kern="1200">
          <a:solidFill>
            <a:schemeClr val="tx1"/>
          </a:solidFill>
          <a:latin typeface="+mn-lt"/>
          <a:ea typeface="+mn-ea"/>
          <a:cs typeface="+mn-cs"/>
        </a:defRPr>
      </a:lvl6pPr>
      <a:lvl7pPr marL="4898715" algn="l" defTabSz="1632906" rtl="0" eaLnBrk="1" latinLnBrk="0" hangingPunct="1">
        <a:defRPr kumimoji="1" sz="3200" kern="1200">
          <a:solidFill>
            <a:schemeClr val="tx1"/>
          </a:solidFill>
          <a:latin typeface="+mn-lt"/>
          <a:ea typeface="+mn-ea"/>
          <a:cs typeface="+mn-cs"/>
        </a:defRPr>
      </a:lvl7pPr>
      <a:lvl8pPr marL="5715168" algn="l" defTabSz="1632906" rtl="0" eaLnBrk="1" latinLnBrk="0" hangingPunct="1">
        <a:defRPr kumimoji="1" sz="3200" kern="1200">
          <a:solidFill>
            <a:schemeClr val="tx1"/>
          </a:solidFill>
          <a:latin typeface="+mn-lt"/>
          <a:ea typeface="+mn-ea"/>
          <a:cs typeface="+mn-cs"/>
        </a:defRPr>
      </a:lvl8pPr>
      <a:lvl9pPr marL="6531620" algn="l" defTabSz="1632906" rtl="0" eaLnBrk="1" latinLnBrk="0" hangingPunct="1">
        <a:defRPr kumimoji="1"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freeppt7.com/" TargetMode="External"/><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4.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6.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8.xml"/><Relationship Id="rId4" Type="http://schemas.openxmlformats.org/officeDocument/2006/relationships/image" Target="../media/image4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0.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7.xml"/><Relationship Id="rId5" Type="http://schemas.openxmlformats.org/officeDocument/2006/relationships/image" Target="../media/image49.png"/><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3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64.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3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7.xml"/><Relationship Id="rId4" Type="http://schemas.openxmlformats.org/officeDocument/2006/relationships/image" Target="../media/image6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5.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7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jpg"/></Relationships>
</file>

<file path=ppt/slides/_rels/slide7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0.xml"/><Relationship Id="rId5" Type="http://schemas.openxmlformats.org/officeDocument/2006/relationships/image" Target="../media/image7.jpg"/><Relationship Id="rId4" Type="http://schemas.openxmlformats.org/officeDocument/2006/relationships/image" Target="../media/image4.png"/></Relationships>
</file>

<file path=ppt/slides/_rels/slide7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83.xml"/><Relationship Id="rId4" Type="http://schemas.openxmlformats.org/officeDocument/2006/relationships/image" Target="../media/image68.png"/></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g"/><Relationship Id="rId1" Type="http://schemas.openxmlformats.org/officeDocument/2006/relationships/slideLayout" Target="../slideLayouts/slideLayout40.xml"/><Relationship Id="rId4" Type="http://schemas.openxmlformats.org/officeDocument/2006/relationships/image" Target="../media/image4.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8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85.xml.rels><?xml version="1.0" encoding="UTF-8" standalone="yes"?>
<Relationships xmlns="http://schemas.openxmlformats.org/package/2006/relationships"><Relationship Id="rId3" Type="http://schemas.openxmlformats.org/officeDocument/2006/relationships/hyperlink" Target="https://www.instagram.com/slidesfree/" TargetMode="External"/><Relationship Id="rId2" Type="http://schemas.openxmlformats.org/officeDocument/2006/relationships/hyperlink" Target="https://www.youtube.com/c/Slidesfree" TargetMode="External"/><Relationship Id="rId1" Type="http://schemas.openxmlformats.org/officeDocument/2006/relationships/slideLayout" Target="../slideLayouts/slideLayout43.xml"/><Relationship Id="rId6" Type="http://schemas.openxmlformats.org/officeDocument/2006/relationships/hyperlink" Target="https://twitter.com/freeppt7_com" TargetMode="External"/><Relationship Id="rId5" Type="http://schemas.openxmlformats.org/officeDocument/2006/relationships/hyperlink" Target="https://www.facebook.com/groups/best.PowerPoint.templates" TargetMode="External"/><Relationship Id="rId4" Type="http://schemas.openxmlformats.org/officeDocument/2006/relationships/hyperlink" Target="https://www.facebook.com/freeppt7/"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5"/>
          </p:nvPr>
        </p:nvSpPr>
        <p:spPr/>
        <p:txBody>
          <a:bodyPr/>
          <a:lstStyle/>
          <a:p>
            <a:r>
              <a:rPr lang="en-US" altLang="ja-JP" dirty="0"/>
              <a:t>POWERPOINT TEMPLATE</a:t>
            </a:r>
            <a:endParaRPr lang="ja-JP" altLang="en-US" dirty="0"/>
          </a:p>
        </p:txBody>
      </p:sp>
      <p:sp>
        <p:nvSpPr>
          <p:cNvPr id="6" name="テキスト プレースホルダー 5"/>
          <p:cNvSpPr>
            <a:spLocks noGrp="1"/>
          </p:cNvSpPr>
          <p:nvPr>
            <p:ph type="body" sz="quarter" idx="16"/>
          </p:nvPr>
        </p:nvSpPr>
        <p:spPr/>
        <p:txBody>
          <a:bodyPr/>
          <a:lstStyle/>
          <a:p>
            <a:r>
              <a:rPr lang="en-US" altLang="zh-CN" dirty="0"/>
              <a:t>High-end</a:t>
            </a:r>
            <a:endParaRPr lang="ja-JP" altLang="en-US" dirty="0"/>
          </a:p>
        </p:txBody>
      </p:sp>
      <p:sp>
        <p:nvSpPr>
          <p:cNvPr id="7" name="テキスト プレースホルダー 6"/>
          <p:cNvSpPr>
            <a:spLocks noGrp="1"/>
          </p:cNvSpPr>
          <p:nvPr>
            <p:ph type="body" sz="quarter" idx="17"/>
          </p:nvPr>
        </p:nvSpPr>
        <p:spPr>
          <a:xfrm>
            <a:off x="5734549" y="6369748"/>
            <a:ext cx="6822076" cy="590775"/>
          </a:xfrm>
        </p:spPr>
        <p:txBody>
          <a:bodyPr/>
          <a:lstStyle/>
          <a:p>
            <a:r>
              <a:rPr lang="en-US" altLang="ja-JP" dirty="0"/>
              <a:t>Insert the Subtitle of Your Presentation</a:t>
            </a:r>
          </a:p>
        </p:txBody>
      </p:sp>
      <p:sp>
        <p:nvSpPr>
          <p:cNvPr id="8" name="Rounded Rectangle 7">
            <a:extLst>
              <a:ext uri="{FF2B5EF4-FFF2-40B4-BE49-F238E27FC236}">
                <a16:creationId xmlns:a16="http://schemas.microsoft.com/office/drawing/2014/main" id="{2758370C-05A1-40A0-A362-8AC97AAD3ACF}"/>
              </a:ext>
            </a:extLst>
          </p:cNvPr>
          <p:cNvSpPr/>
          <p:nvPr/>
        </p:nvSpPr>
        <p:spPr>
          <a:xfrm>
            <a:off x="8279872" y="1485695"/>
            <a:ext cx="1684599" cy="413563"/>
          </a:xfrm>
          <a:prstGeom prst="roundRect">
            <a:avLst>
              <a:gd name="adj" fmla="val 50000"/>
            </a:avLst>
          </a:prstGeom>
          <a:solidFill>
            <a:schemeClr val="bg1">
              <a:alpha val="0"/>
            </a:schemeClr>
          </a:solidFill>
          <a:ln w="158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t>LOGO</a:t>
            </a:r>
            <a:endParaRPr lang="ko-KR" altLang="en-US" sz="2700" dirty="0"/>
          </a:p>
        </p:txBody>
      </p:sp>
      <p:sp>
        <p:nvSpPr>
          <p:cNvPr id="9" name="TextBox 3">
            <a:hlinkClick r:id="rId2"/>
            <a:extLst>
              <a:ext uri="{FF2B5EF4-FFF2-40B4-BE49-F238E27FC236}">
                <a16:creationId xmlns:a16="http://schemas.microsoft.com/office/drawing/2014/main" id="{384F376D-BF13-481D-948F-0BE6DB1E8E80}"/>
              </a:ext>
            </a:extLst>
          </p:cNvPr>
          <p:cNvSpPr txBox="1"/>
          <p:nvPr/>
        </p:nvSpPr>
        <p:spPr>
          <a:xfrm>
            <a:off x="6537364" y="8776633"/>
            <a:ext cx="5169613" cy="246221"/>
          </a:xfrm>
          <a:prstGeom prst="rect">
            <a:avLst/>
          </a:prstGeom>
          <a:noFill/>
        </p:spPr>
        <p:txBody>
          <a:bodyPr wrap="square" rtlCol="0">
            <a:spAutoFit/>
          </a:bodyPr>
          <a:lstStyle/>
          <a:p>
            <a:pPr algn="ctr"/>
            <a:r>
              <a:rPr lang="en-US" altLang="zh-CN" sz="1000" spc="300" dirty="0">
                <a:solidFill>
                  <a:schemeClr val="bg2"/>
                </a:solidFill>
                <a:cs typeface="Arial" panose="020B0604020202020204" pitchFamily="34" charset="0"/>
                <a:hlinkClick r:id="rId2">
                  <a:extLst>
                    <a:ext uri="{A12FA001-AC4F-418D-AE19-62706E023703}">
                      <ahyp:hlinkClr xmlns:ahyp="http://schemas.microsoft.com/office/drawing/2018/hyperlinkcolor" val="tx"/>
                    </a:ext>
                  </a:extLst>
                </a:hlinkClick>
              </a:rPr>
              <a:t>https://www.freeppt7.com</a:t>
            </a:r>
            <a:endParaRPr lang="ko-KR" altLang="en-US" sz="1000" spc="300" dirty="0">
              <a:solidFill>
                <a:schemeClr val="bg2"/>
              </a:solidFill>
              <a:cs typeface="Arial" panose="020B0604020202020204" pitchFamily="34" charset="0"/>
            </a:endParaRPr>
          </a:p>
        </p:txBody>
      </p:sp>
    </p:spTree>
    <p:extLst>
      <p:ext uri="{BB962C8B-B14F-4D97-AF65-F5344CB8AC3E}">
        <p14:creationId xmlns:p14="http://schemas.microsoft.com/office/powerpoint/2010/main" val="3747944473"/>
      </p:ext>
    </p:extLst>
  </p:cSld>
  <p:clrMapOvr>
    <a:masterClrMapping/>
  </p:clrMapOvr>
  <mc:AlternateContent xmlns:mc="http://schemas.openxmlformats.org/markup-compatibility/2006" xmlns:p14="http://schemas.microsoft.com/office/powerpoint/2010/main">
    <mc:Choice Requires="p14">
      <p:transition spd="med" p14:dur="700" advTm="8214">
        <p:fade/>
      </p:transition>
    </mc:Choice>
    <mc:Fallback xmlns="">
      <p:transition spd="med" advTm="8214">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15"/>
          <p:cNvSpPr>
            <a:spLocks noGrp="1"/>
          </p:cNvSpPr>
          <p:nvPr>
            <p:ph type="body" sz="quarter" idx="16"/>
          </p:nvPr>
        </p:nvSpPr>
        <p:spPr/>
        <p:txBody>
          <a:bodyPr/>
          <a:lstStyle/>
          <a:p>
            <a:r>
              <a:rPr lang="en-US" altLang="ja-JP" dirty="0"/>
              <a:t>George Archainbaud</a:t>
            </a:r>
            <a:endParaRPr kumimoji="1" lang="ja-JP" altLang="en-US" dirty="0"/>
          </a:p>
        </p:txBody>
      </p:sp>
      <p:sp>
        <p:nvSpPr>
          <p:cNvPr id="17" name="テキスト プレースホルダー 16"/>
          <p:cNvSpPr>
            <a:spLocks noGrp="1"/>
          </p:cNvSpPr>
          <p:nvPr>
            <p:ph type="body" sz="quarter" idx="21"/>
          </p:nvPr>
        </p:nvSpPr>
        <p:spPr>
          <a:xfrm>
            <a:off x="7982855" y="3918860"/>
            <a:ext cx="10571845" cy="950685"/>
          </a:xfrm>
        </p:spPr>
        <p:txBody>
          <a:bodyPr/>
          <a:lstStyle/>
          <a:p>
            <a:r>
              <a:rPr kumimoji="1" lang="en-US" altLang="ja-JP" dirty="0"/>
              <a:t>PRODUCER / CREATVE DIRECTOR</a:t>
            </a:r>
            <a:endParaRPr kumimoji="1" lang="ja-JP" altLang="en-US" dirty="0"/>
          </a:p>
        </p:txBody>
      </p:sp>
      <p:sp>
        <p:nvSpPr>
          <p:cNvPr id="15" name="テキスト プレースホルダー 14"/>
          <p:cNvSpPr>
            <a:spLocks noGrp="1"/>
          </p:cNvSpPr>
          <p:nvPr>
            <p:ph type="body" sz="quarter" idx="12"/>
          </p:nvPr>
        </p:nvSpPr>
        <p:spPr/>
        <p:txBody>
          <a:bodyPr/>
          <a:lstStyle/>
          <a:p>
            <a:r>
              <a:rPr lang="en-US" altLang="ja-JP" dirty="0"/>
              <a:t>Click here to add content, content to match the title, you can copy and paste directly, to select useful keyword entry.</a:t>
            </a:r>
          </a:p>
          <a:p>
            <a:r>
              <a:rPr lang="en-US" altLang="ja-JP" dirty="0"/>
              <a:t>Click here to add content, content to match the title, you can copy and paste directly, to select useful keyword entry.</a:t>
            </a:r>
          </a:p>
          <a:p>
            <a:r>
              <a:rPr lang="en-US" altLang="ja-JP" dirty="0"/>
              <a:t>Click here to add content, content to match the title, you can copy and paste directly, to select useful keyword entry.</a:t>
            </a:r>
          </a:p>
        </p:txBody>
      </p:sp>
      <p:sp>
        <p:nvSpPr>
          <p:cNvPr id="2" name="図プレースホルダー 1"/>
          <p:cNvSpPr>
            <a:spLocks noGrp="1"/>
          </p:cNvSpPr>
          <p:nvPr>
            <p:ph type="pic" sz="quarter" idx="10"/>
          </p:nvPr>
        </p:nvSpPr>
        <p:spPr/>
      </p:sp>
    </p:spTree>
    <p:extLst>
      <p:ext uri="{BB962C8B-B14F-4D97-AF65-F5344CB8AC3E}">
        <p14:creationId xmlns:p14="http://schemas.microsoft.com/office/powerpoint/2010/main" val="1575929735"/>
      </p:ext>
    </p:extLst>
  </p:cSld>
  <p:clrMapOvr>
    <a:masterClrMapping/>
  </p:clrMapOvr>
  <p:transition spd="slow" advTm="5385">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p:sp>
      <p:sp>
        <p:nvSpPr>
          <p:cNvPr id="2" name="テキスト プレースホルダー 1"/>
          <p:cNvSpPr>
            <a:spLocks noGrp="1"/>
          </p:cNvSpPr>
          <p:nvPr>
            <p:ph type="body" sz="quarter" idx="22"/>
          </p:nvPr>
        </p:nvSpPr>
        <p:spPr/>
        <p:txBody>
          <a:bodyPr/>
          <a:lstStyle/>
          <a:p>
            <a:endParaRPr kumimoji="1" lang="ja-JP" altLang="en-US"/>
          </a:p>
        </p:txBody>
      </p:sp>
      <p:sp>
        <p:nvSpPr>
          <p:cNvPr id="3" name="テキスト プレースホルダー 2"/>
          <p:cNvSpPr>
            <a:spLocks noGrp="1"/>
          </p:cNvSpPr>
          <p:nvPr>
            <p:ph type="body" sz="quarter" idx="23"/>
          </p:nvPr>
        </p:nvSpPr>
        <p:spPr/>
        <p:txBody>
          <a:bodyPr/>
          <a:lstStyle/>
          <a:p>
            <a:endParaRPr kumimoji="1" lang="ja-JP" altLang="en-US"/>
          </a:p>
        </p:txBody>
      </p:sp>
      <p:sp>
        <p:nvSpPr>
          <p:cNvPr id="8" name="テキスト プレースホルダー 7"/>
          <p:cNvSpPr>
            <a:spLocks noGrp="1"/>
          </p:cNvSpPr>
          <p:nvPr>
            <p:ph type="body" sz="quarter" idx="16"/>
          </p:nvPr>
        </p:nvSpPr>
        <p:spPr/>
        <p:txBody>
          <a:bodyPr/>
          <a:lstStyle/>
          <a:p>
            <a:r>
              <a:rPr kumimoji="1" lang="en-US" altLang="ja-JP" dirty="0"/>
              <a:t>02</a:t>
            </a:r>
            <a:endParaRPr kumimoji="1" lang="ja-JP" altLang="en-US" dirty="0"/>
          </a:p>
        </p:txBody>
      </p:sp>
      <p:sp>
        <p:nvSpPr>
          <p:cNvPr id="10" name="テキスト プレースホルダー 9"/>
          <p:cNvSpPr>
            <a:spLocks noGrp="1"/>
          </p:cNvSpPr>
          <p:nvPr>
            <p:ph type="body" sz="quarter" idx="21"/>
          </p:nvPr>
        </p:nvSpPr>
        <p:spPr/>
        <p:txBody>
          <a:bodyPr/>
          <a:lstStyle/>
          <a:p>
            <a:r>
              <a:rPr kumimoji="1" lang="en-US" altLang="ja-JP" dirty="0"/>
              <a:t>ABOUT US</a:t>
            </a:r>
            <a:endParaRPr kumimoji="1" lang="ja-JP" altLang="en-US" dirty="0"/>
          </a:p>
        </p:txBody>
      </p:sp>
    </p:spTree>
    <p:extLst>
      <p:ext uri="{BB962C8B-B14F-4D97-AF65-F5344CB8AC3E}">
        <p14:creationId xmlns:p14="http://schemas.microsoft.com/office/powerpoint/2010/main" val="1637979605"/>
      </p:ext>
    </p:extLst>
  </p:cSld>
  <p:clrMapOvr>
    <a:masterClrMapping/>
  </p:clrMapOvr>
  <mc:AlternateContent xmlns:mc="http://schemas.openxmlformats.org/markup-compatibility/2006" xmlns:p14="http://schemas.microsoft.com/office/powerpoint/2010/main">
    <mc:Choice Requires="p14">
      <p:transition spd="slow" p14:dur="1200" advTm="4043">
        <p14:flip dir="r"/>
      </p:transition>
    </mc:Choice>
    <mc:Fallback xmlns="">
      <p:transition spd="slow" advTm="4043">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10"/>
          </p:nvPr>
        </p:nvSpPr>
        <p:spPr/>
        <p:txBody>
          <a:bodyPr/>
          <a:lstStyle/>
          <a:p>
            <a:r>
              <a:rPr lang="en-US" altLang="ja-JP" dirty="0"/>
              <a:t>1</a:t>
            </a:r>
            <a:endParaRPr kumimoji="1" lang="ja-JP" altLang="en-US" dirty="0"/>
          </a:p>
        </p:txBody>
      </p:sp>
      <p:sp>
        <p:nvSpPr>
          <p:cNvPr id="3" name="テキスト プレースホルダー 2"/>
          <p:cNvSpPr>
            <a:spLocks noGrp="1"/>
          </p:cNvSpPr>
          <p:nvPr>
            <p:ph type="body" sz="quarter" idx="11"/>
          </p:nvPr>
        </p:nvSpPr>
        <p:spPr/>
        <p:txBody>
          <a:bodyPr/>
          <a:lstStyle/>
          <a:p>
            <a:r>
              <a:rPr kumimoji="1" lang="en-US" altLang="ja-JP" dirty="0"/>
              <a:t>9</a:t>
            </a:r>
            <a:endParaRPr kumimoji="1" lang="ja-JP" altLang="en-US" dirty="0"/>
          </a:p>
        </p:txBody>
      </p:sp>
      <p:sp>
        <p:nvSpPr>
          <p:cNvPr id="4" name="テキスト プレースホルダー 3"/>
          <p:cNvSpPr>
            <a:spLocks noGrp="1"/>
          </p:cNvSpPr>
          <p:nvPr>
            <p:ph type="body" sz="quarter" idx="12"/>
          </p:nvPr>
        </p:nvSpPr>
        <p:spPr/>
        <p:txBody>
          <a:bodyPr/>
          <a:lstStyle/>
          <a:p>
            <a:r>
              <a:rPr kumimoji="1" lang="en-US" altLang="ja-JP" dirty="0"/>
              <a:t>6</a:t>
            </a:r>
            <a:endParaRPr kumimoji="1" lang="ja-JP" altLang="en-US" dirty="0"/>
          </a:p>
        </p:txBody>
      </p:sp>
      <p:sp>
        <p:nvSpPr>
          <p:cNvPr id="5" name="テキスト プレースホルダー 4"/>
          <p:cNvSpPr>
            <a:spLocks noGrp="1"/>
          </p:cNvSpPr>
          <p:nvPr>
            <p:ph type="body" sz="quarter" idx="13"/>
          </p:nvPr>
        </p:nvSpPr>
        <p:spPr/>
        <p:txBody>
          <a:bodyPr/>
          <a:lstStyle/>
          <a:p>
            <a:r>
              <a:rPr kumimoji="1" lang="en-US" altLang="ja-JP" dirty="0"/>
              <a:t>2</a:t>
            </a:r>
            <a:endParaRPr kumimoji="1" lang="ja-JP" altLang="en-US" dirty="0"/>
          </a:p>
        </p:txBody>
      </p:sp>
      <p:sp>
        <p:nvSpPr>
          <p:cNvPr id="8" name="テキスト プレースホルダー 7"/>
          <p:cNvSpPr>
            <a:spLocks noGrp="1"/>
          </p:cNvSpPr>
          <p:nvPr>
            <p:ph type="body" sz="quarter" idx="14"/>
          </p:nvPr>
        </p:nvSpPr>
        <p:spPr/>
        <p:txBody>
          <a:bodyPr/>
          <a:lstStyle/>
          <a:p>
            <a:endParaRPr kumimoji="1" lang="ja-JP" altLang="en-US"/>
          </a:p>
        </p:txBody>
      </p:sp>
      <p:sp>
        <p:nvSpPr>
          <p:cNvPr id="9" name="テキスト プレースホルダー 8"/>
          <p:cNvSpPr>
            <a:spLocks noGrp="1"/>
          </p:cNvSpPr>
          <p:nvPr>
            <p:ph type="body" sz="quarter" idx="15"/>
          </p:nvPr>
        </p:nvSpPr>
        <p:spPr/>
        <p:txBody>
          <a:bodyPr/>
          <a:lstStyle/>
          <a:p>
            <a:endParaRPr kumimoji="1" lang="ja-JP" altLang="en-US" dirty="0"/>
          </a:p>
        </p:txBody>
      </p:sp>
      <p:sp>
        <p:nvSpPr>
          <p:cNvPr id="10" name="テキスト プレースホルダー 9"/>
          <p:cNvSpPr>
            <a:spLocks noGrp="1"/>
          </p:cNvSpPr>
          <p:nvPr>
            <p:ph type="body" sz="quarter" idx="16"/>
          </p:nvPr>
        </p:nvSpPr>
        <p:spPr/>
        <p:txBody>
          <a:bodyPr/>
          <a:lstStyle/>
          <a:p>
            <a:r>
              <a:rPr kumimoji="1" lang="en-US" altLang="ja-JP" dirty="0"/>
              <a:t>SINCE…</a:t>
            </a:r>
            <a:endParaRPr kumimoji="1" lang="ja-JP" altLang="en-US" dirty="0"/>
          </a:p>
        </p:txBody>
      </p:sp>
      <p:sp>
        <p:nvSpPr>
          <p:cNvPr id="11" name="テキスト プレースホルダー 10"/>
          <p:cNvSpPr>
            <a:spLocks noGrp="1"/>
          </p:cNvSpPr>
          <p:nvPr>
            <p:ph type="body" sz="quarter" idx="17"/>
          </p:nvPr>
        </p:nvSpPr>
        <p:spPr/>
        <p:txBody>
          <a:bodyPr>
            <a:normAutofit/>
          </a:bodyPr>
          <a:lstStyle/>
          <a:p>
            <a:r>
              <a:rPr lang="en-US" altLang="ja-JP" dirty="0"/>
              <a:t>Click here to add content, content to match the title, you can copy and paste directly, to select useful keyword entry.</a:t>
            </a:r>
          </a:p>
        </p:txBody>
      </p:sp>
      <p:sp>
        <p:nvSpPr>
          <p:cNvPr id="12" name="テキスト プレースホルダー 11"/>
          <p:cNvSpPr>
            <a:spLocks noGrp="1"/>
          </p:cNvSpPr>
          <p:nvPr>
            <p:ph type="body" sz="quarter" idx="18"/>
          </p:nvPr>
        </p:nvSpPr>
        <p:spPr/>
        <p:txBody>
          <a:bodyPr>
            <a:normAutofit fontScale="25000" lnSpcReduction="20000"/>
          </a:bodyPr>
          <a:lstStyle/>
          <a:p>
            <a:endParaRPr kumimoji="1" lang="ja-JP" altLang="en-US"/>
          </a:p>
        </p:txBody>
      </p:sp>
    </p:spTree>
    <p:extLst>
      <p:ext uri="{BB962C8B-B14F-4D97-AF65-F5344CB8AC3E}">
        <p14:creationId xmlns:p14="http://schemas.microsoft.com/office/powerpoint/2010/main" val="2993710236"/>
      </p:ext>
    </p:extLst>
  </p:cSld>
  <p:clrMapOvr>
    <a:masterClrMapping/>
  </p:clrMapOvr>
  <p:transition spd="slow" advTm="6525">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図プレースホルダー 9"/>
          <p:cNvSpPr>
            <a:spLocks noGrp="1"/>
          </p:cNvSpPr>
          <p:nvPr>
            <p:ph type="pic" sz="quarter" idx="21"/>
          </p:nvPr>
        </p:nvSpPr>
        <p:spPr/>
      </p:sp>
      <p:sp>
        <p:nvSpPr>
          <p:cNvPr id="2" name="テキスト プレースホルダー 1"/>
          <p:cNvSpPr>
            <a:spLocks noGrp="1"/>
          </p:cNvSpPr>
          <p:nvPr>
            <p:ph type="body" sz="quarter" idx="13"/>
          </p:nvPr>
        </p:nvSpPr>
        <p:spPr/>
        <p:txBody>
          <a:bodyPr/>
          <a:lstStyle/>
          <a:p>
            <a:endParaRPr kumimoji="1" lang="ja-JP" altLang="en-US"/>
          </a:p>
        </p:txBody>
      </p:sp>
      <p:sp>
        <p:nvSpPr>
          <p:cNvPr id="3" name="テキスト プレースホルダー 2"/>
          <p:cNvSpPr>
            <a:spLocks noGrp="1"/>
          </p:cNvSpPr>
          <p:nvPr>
            <p:ph type="body" sz="quarter" idx="12"/>
          </p:nvPr>
        </p:nvSpPr>
        <p:spPr/>
        <p:txBody>
          <a:bodyPr/>
          <a:lstStyle/>
          <a:p>
            <a:endParaRPr kumimoji="1" lang="ja-JP" altLang="en-US"/>
          </a:p>
        </p:txBody>
      </p:sp>
      <p:sp>
        <p:nvSpPr>
          <p:cNvPr id="4" name="テキスト プレースホルダー 3"/>
          <p:cNvSpPr>
            <a:spLocks noGrp="1"/>
          </p:cNvSpPr>
          <p:nvPr>
            <p:ph type="body" sz="quarter" idx="19"/>
          </p:nvPr>
        </p:nvSpPr>
        <p:spPr/>
        <p:txBody>
          <a:bodyPr/>
          <a:lstStyle/>
          <a:p>
            <a:endParaRPr kumimoji="1" lang="ja-JP" altLang="en-US"/>
          </a:p>
        </p:txBody>
      </p:sp>
      <p:sp>
        <p:nvSpPr>
          <p:cNvPr id="5" name="テキスト プレースホルダー 4"/>
          <p:cNvSpPr>
            <a:spLocks noGrp="1"/>
          </p:cNvSpPr>
          <p:nvPr>
            <p:ph type="body" sz="quarter" idx="10"/>
          </p:nvPr>
        </p:nvSpPr>
        <p:spPr/>
        <p:txBody>
          <a:bodyPr/>
          <a:lstStyle/>
          <a:p>
            <a:endParaRPr kumimoji="1" lang="ja-JP" altLang="en-US"/>
          </a:p>
        </p:txBody>
      </p:sp>
      <p:sp>
        <p:nvSpPr>
          <p:cNvPr id="6" name="テキスト プレースホルダー 5"/>
          <p:cNvSpPr>
            <a:spLocks noGrp="1"/>
          </p:cNvSpPr>
          <p:nvPr>
            <p:ph type="body" sz="quarter" idx="20"/>
          </p:nvPr>
        </p:nvSpPr>
        <p:spPr/>
        <p:txBody>
          <a:bodyPr/>
          <a:lstStyle/>
          <a:p>
            <a:endParaRPr kumimoji="1" lang="ja-JP" altLang="en-US"/>
          </a:p>
        </p:txBody>
      </p:sp>
      <p:sp>
        <p:nvSpPr>
          <p:cNvPr id="7" name="テキスト プレースホルダー 6"/>
          <p:cNvSpPr>
            <a:spLocks noGrp="1"/>
          </p:cNvSpPr>
          <p:nvPr>
            <p:ph type="body" sz="quarter" idx="11"/>
          </p:nvPr>
        </p:nvSpPr>
        <p:spPr/>
        <p:txBody>
          <a:bodyPr/>
          <a:lstStyle/>
          <a:p>
            <a:endParaRPr kumimoji="1" lang="ja-JP" altLang="en-US" dirty="0"/>
          </a:p>
        </p:txBody>
      </p:sp>
      <p:sp>
        <p:nvSpPr>
          <p:cNvPr id="8" name="テキスト プレースホルダー 7"/>
          <p:cNvSpPr>
            <a:spLocks noGrp="1"/>
          </p:cNvSpPr>
          <p:nvPr>
            <p:ph type="body" sz="quarter" idx="17"/>
          </p:nvPr>
        </p:nvSpPr>
        <p:spPr/>
        <p:txBody>
          <a:bodyPr/>
          <a:lstStyle/>
          <a:p>
            <a:r>
              <a:rPr kumimoji="1" lang="en-US" altLang="ja-JP" dirty="0"/>
              <a:t>OUR COMPANY</a:t>
            </a:r>
            <a:endParaRPr kumimoji="1" lang="ja-JP" altLang="en-US" dirty="0"/>
          </a:p>
        </p:txBody>
      </p:sp>
      <p:sp>
        <p:nvSpPr>
          <p:cNvPr id="9" name="テキスト プレースホルダー 8"/>
          <p:cNvSpPr>
            <a:spLocks noGrp="1"/>
          </p:cNvSpPr>
          <p:nvPr>
            <p:ph type="body" sz="quarter" idx="18"/>
          </p:nvPr>
        </p:nvSpPr>
        <p:spPr/>
        <p:txBody>
          <a:bodyPr/>
          <a:lstStyle/>
          <a:p>
            <a:r>
              <a:rPr lang="en-US" altLang="ja-JP" dirty="0"/>
              <a:t>Click here to add content, content to match the title, you can copy and paste directly, to select useful keyword entry.</a:t>
            </a:r>
          </a:p>
        </p:txBody>
      </p:sp>
    </p:spTree>
    <p:extLst>
      <p:ext uri="{BB962C8B-B14F-4D97-AF65-F5344CB8AC3E}">
        <p14:creationId xmlns:p14="http://schemas.microsoft.com/office/powerpoint/2010/main" val="2767958592"/>
      </p:ext>
    </p:extLst>
  </p:cSld>
  <p:clrMapOvr>
    <a:masterClrMapping/>
  </p:clrMapOvr>
  <p:transition spd="slow" advTm="3484">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プレースホルダー 6"/>
          <p:cNvSpPr>
            <a:spLocks noGrp="1"/>
          </p:cNvSpPr>
          <p:nvPr>
            <p:ph type="body" sz="quarter" idx="16"/>
          </p:nvPr>
        </p:nvSpPr>
        <p:spPr/>
        <p:txBody>
          <a:bodyPr/>
          <a:lstStyle/>
          <a:p>
            <a:r>
              <a:rPr lang="en-US" altLang="ja-JP" dirty="0"/>
              <a:t>OUR VISION</a:t>
            </a:r>
            <a:endParaRPr kumimoji="1" lang="ja-JP" altLang="en-US" dirty="0"/>
          </a:p>
        </p:txBody>
      </p:sp>
      <p:sp>
        <p:nvSpPr>
          <p:cNvPr id="10" name="テキスト プレースホルダー 9"/>
          <p:cNvSpPr>
            <a:spLocks noGrp="1"/>
          </p:cNvSpPr>
          <p:nvPr>
            <p:ph type="body" sz="quarter" idx="21"/>
          </p:nvPr>
        </p:nvSpPr>
        <p:spPr/>
        <p:txBody>
          <a:bodyPr>
            <a:normAutofit fontScale="25000" lnSpcReduction="20000"/>
          </a:bodyPr>
          <a:lstStyle/>
          <a:p>
            <a:endParaRPr kumimoji="1" lang="ja-JP" altLang="en-US" dirty="0"/>
          </a:p>
        </p:txBody>
      </p:sp>
      <p:sp>
        <p:nvSpPr>
          <p:cNvPr id="2" name="テキスト プレースホルダー 1"/>
          <p:cNvSpPr>
            <a:spLocks noGrp="1"/>
          </p:cNvSpPr>
          <p:nvPr>
            <p:ph type="body" sz="quarter" idx="22"/>
          </p:nvPr>
        </p:nvSpPr>
        <p:spPr/>
        <p:txBody>
          <a:bodyPr>
            <a:normAutofit/>
          </a:bodyPr>
          <a:lstStyle/>
          <a:p>
            <a:r>
              <a:rPr lang="en-US" altLang="ja-JP" dirty="0"/>
              <a:t>Click here to add content, content to match the title, you can copy and paste directly, to select useful keyword entry.</a:t>
            </a:r>
          </a:p>
          <a:p>
            <a:endParaRPr lang="ja-JP" altLang="en-US" dirty="0"/>
          </a:p>
          <a:p>
            <a:endParaRPr kumimoji="1" lang="ja-JP" altLang="en-US" dirty="0"/>
          </a:p>
        </p:txBody>
      </p:sp>
      <p:sp>
        <p:nvSpPr>
          <p:cNvPr id="3" name="スライド番号プレースホルダー 2"/>
          <p:cNvSpPr>
            <a:spLocks noGrp="1"/>
          </p:cNvSpPr>
          <p:nvPr>
            <p:ph type="sldNum" sz="quarter" idx="4"/>
          </p:nvPr>
        </p:nvSpPr>
        <p:spPr/>
        <p:txBody>
          <a:bodyPr/>
          <a:lstStyle/>
          <a:p>
            <a:fld id="{FADD65F2-3061-4838-8922-F719F7BAC906}" type="slidenum">
              <a:rPr lang="ja-JP" altLang="en-US" sz="3600"/>
              <a:pPr/>
              <a:t>14</a:t>
            </a:fld>
            <a:endParaRPr lang="ja-JP" altLang="en-US" sz="3600" dirty="0"/>
          </a:p>
        </p:txBody>
      </p:sp>
    </p:spTree>
    <p:extLst>
      <p:ext uri="{BB962C8B-B14F-4D97-AF65-F5344CB8AC3E}">
        <p14:creationId xmlns:p14="http://schemas.microsoft.com/office/powerpoint/2010/main" val="1474498712"/>
      </p:ext>
    </p:extLst>
  </p:cSld>
  <p:clrMapOvr>
    <a:masterClrMapping/>
  </p:clrMapOvr>
  <p:transition spd="slow" advTm="4992">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7" name="テキスト プレースホルダー 6"/>
          <p:cNvSpPr>
            <a:spLocks noGrp="1"/>
          </p:cNvSpPr>
          <p:nvPr>
            <p:ph type="body" sz="quarter" idx="11"/>
          </p:nvPr>
        </p:nvSpPr>
        <p:spPr/>
        <p:txBody>
          <a:bodyPr/>
          <a:lstStyle/>
          <a:p>
            <a:endParaRPr kumimoji="1" lang="ja-JP" altLang="en-US"/>
          </a:p>
        </p:txBody>
      </p:sp>
      <p:sp>
        <p:nvSpPr>
          <p:cNvPr id="8" name="テキスト プレースホルダー 7"/>
          <p:cNvSpPr>
            <a:spLocks noGrp="1"/>
          </p:cNvSpPr>
          <p:nvPr>
            <p:ph type="body" sz="quarter" idx="12"/>
          </p:nvPr>
        </p:nvSpPr>
        <p:spPr/>
        <p:txBody>
          <a:bodyPr/>
          <a:lstStyle/>
          <a:p>
            <a:endParaRPr kumimoji="1" lang="ja-JP" altLang="en-US"/>
          </a:p>
        </p:txBody>
      </p:sp>
      <p:sp>
        <p:nvSpPr>
          <p:cNvPr id="10" name="テキスト プレースホルダー 9"/>
          <p:cNvSpPr>
            <a:spLocks noGrp="1"/>
          </p:cNvSpPr>
          <p:nvPr>
            <p:ph type="body" sz="quarter" idx="14"/>
          </p:nvPr>
        </p:nvSpPr>
        <p:spPr/>
        <p:txBody>
          <a:bodyPr/>
          <a:lstStyle/>
          <a:p>
            <a:r>
              <a:rPr lang="en-US" altLang="ja-JP" dirty="0"/>
              <a:t>Click here to add content, content to match the title, you can copy and paste directly, to select useful keyword entry.</a:t>
            </a:r>
          </a:p>
        </p:txBody>
      </p:sp>
      <p:sp>
        <p:nvSpPr>
          <p:cNvPr id="11" name="テキスト プレースホルダー 10"/>
          <p:cNvSpPr>
            <a:spLocks noGrp="1"/>
          </p:cNvSpPr>
          <p:nvPr>
            <p:ph type="body" sz="quarter" idx="15"/>
          </p:nvPr>
        </p:nvSpPr>
        <p:spPr/>
        <p:txBody>
          <a:bodyPr/>
          <a:lstStyle/>
          <a:p>
            <a:r>
              <a:rPr kumimoji="1" lang="en-US" altLang="ja-JP" dirty="0"/>
              <a:t>INNOVATION</a:t>
            </a:r>
            <a:endParaRPr kumimoji="1" lang="ja-JP" altLang="en-US" dirty="0"/>
          </a:p>
        </p:txBody>
      </p:sp>
      <p:sp>
        <p:nvSpPr>
          <p:cNvPr id="12" name="テキスト プレースホルダー 11"/>
          <p:cNvSpPr>
            <a:spLocks noGrp="1"/>
          </p:cNvSpPr>
          <p:nvPr>
            <p:ph type="body" sz="quarter" idx="16"/>
          </p:nvPr>
        </p:nvSpPr>
        <p:spPr/>
        <p:txBody>
          <a:bodyPr/>
          <a:lstStyle/>
          <a:p>
            <a:endParaRPr kumimoji="1" lang="ja-JP" altLang="en-US"/>
          </a:p>
        </p:txBody>
      </p:sp>
      <p:sp>
        <p:nvSpPr>
          <p:cNvPr id="13" name="テキスト プレースホルダー 12"/>
          <p:cNvSpPr>
            <a:spLocks noGrp="1"/>
          </p:cNvSpPr>
          <p:nvPr>
            <p:ph type="body" sz="quarter" idx="17"/>
          </p:nvPr>
        </p:nvSpPr>
        <p:spPr/>
        <p:txBody>
          <a:bodyPr/>
          <a:lstStyle/>
          <a:p>
            <a:endParaRPr kumimoji="1" lang="ja-JP" altLang="en-US"/>
          </a:p>
        </p:txBody>
      </p:sp>
      <p:sp>
        <p:nvSpPr>
          <p:cNvPr id="15" name="テキスト プレースホルダー 14"/>
          <p:cNvSpPr>
            <a:spLocks noGrp="1"/>
          </p:cNvSpPr>
          <p:nvPr>
            <p:ph type="body" sz="quarter" idx="19"/>
          </p:nvPr>
        </p:nvSpPr>
        <p:spPr/>
        <p:txBody>
          <a:bodyPr/>
          <a:lstStyle/>
          <a:p>
            <a:r>
              <a:rPr lang="en-US" altLang="ja-JP" dirty="0"/>
              <a:t>Click here to add content, content to match the title, you can copy and paste directly, to select useful keyword entry.</a:t>
            </a:r>
          </a:p>
        </p:txBody>
      </p:sp>
      <p:sp>
        <p:nvSpPr>
          <p:cNvPr id="16" name="テキスト プレースホルダー 15"/>
          <p:cNvSpPr>
            <a:spLocks noGrp="1"/>
          </p:cNvSpPr>
          <p:nvPr>
            <p:ph type="body" sz="quarter" idx="20"/>
          </p:nvPr>
        </p:nvSpPr>
        <p:spPr/>
        <p:txBody>
          <a:bodyPr/>
          <a:lstStyle/>
          <a:p>
            <a:r>
              <a:rPr kumimoji="1" lang="en-US" altLang="ja-JP" dirty="0"/>
              <a:t>GROWTH</a:t>
            </a:r>
            <a:endParaRPr kumimoji="1" lang="ja-JP" altLang="en-US" dirty="0"/>
          </a:p>
        </p:txBody>
      </p:sp>
      <p:sp>
        <p:nvSpPr>
          <p:cNvPr id="17" name="テキスト プレースホルダー 16"/>
          <p:cNvSpPr>
            <a:spLocks noGrp="1"/>
          </p:cNvSpPr>
          <p:nvPr>
            <p:ph type="body" sz="quarter" idx="21"/>
          </p:nvPr>
        </p:nvSpPr>
        <p:spPr/>
        <p:txBody>
          <a:bodyPr/>
          <a:lstStyle/>
          <a:p>
            <a:endParaRPr kumimoji="1" lang="ja-JP" altLang="en-US"/>
          </a:p>
        </p:txBody>
      </p:sp>
      <p:sp>
        <p:nvSpPr>
          <p:cNvPr id="18" name="テキスト プレースホルダー 17"/>
          <p:cNvSpPr>
            <a:spLocks noGrp="1"/>
          </p:cNvSpPr>
          <p:nvPr>
            <p:ph type="body" sz="quarter" idx="22"/>
          </p:nvPr>
        </p:nvSpPr>
        <p:spPr/>
        <p:txBody>
          <a:bodyPr/>
          <a:lstStyle/>
          <a:p>
            <a:endParaRPr kumimoji="1" lang="ja-JP" altLang="en-US"/>
          </a:p>
        </p:txBody>
      </p:sp>
      <p:pic>
        <p:nvPicPr>
          <p:cNvPr id="25" name="図プレースホルダー 24"/>
          <p:cNvPicPr>
            <a:picLocks noGrp="1" noChangeAspect="1"/>
          </p:cNvPicPr>
          <p:nvPr>
            <p:ph type="pic" sz="quarter" idx="23"/>
          </p:nvPr>
        </p:nvPicPr>
        <p:blipFill>
          <a:blip r:embed="rId2" cstate="print">
            <a:extLst>
              <a:ext uri="{28A0092B-C50C-407E-A947-70E740481C1C}">
                <a14:useLocalDpi xmlns:a14="http://schemas.microsoft.com/office/drawing/2010/main" val="0"/>
              </a:ext>
            </a:extLst>
          </a:blip>
          <a:srcRect l="16211" r="16211"/>
          <a:stretch>
            <a:fillRect/>
          </a:stretch>
        </p:blipFill>
        <p:spPr/>
      </p:pic>
      <p:sp>
        <p:nvSpPr>
          <p:cNvPr id="20" name="テキスト プレースホルダー 19"/>
          <p:cNvSpPr>
            <a:spLocks noGrp="1"/>
          </p:cNvSpPr>
          <p:nvPr>
            <p:ph type="body" sz="quarter" idx="24"/>
          </p:nvPr>
        </p:nvSpPr>
        <p:spPr/>
        <p:txBody>
          <a:bodyPr/>
          <a:lstStyle/>
          <a:p>
            <a:r>
              <a:rPr lang="en-US" altLang="ja-JP" dirty="0"/>
              <a:t>Click here to add content, content to match the title, you can copy and paste directly, to select useful keyword entry.</a:t>
            </a:r>
          </a:p>
        </p:txBody>
      </p:sp>
      <p:sp>
        <p:nvSpPr>
          <p:cNvPr id="21" name="テキスト プレースホルダー 20"/>
          <p:cNvSpPr>
            <a:spLocks noGrp="1"/>
          </p:cNvSpPr>
          <p:nvPr>
            <p:ph type="body" sz="quarter" idx="25"/>
          </p:nvPr>
        </p:nvSpPr>
        <p:spPr/>
        <p:txBody>
          <a:bodyPr/>
          <a:lstStyle/>
          <a:p>
            <a:r>
              <a:rPr kumimoji="1" lang="en-US" altLang="ja-JP" dirty="0"/>
              <a:t>WORLD-LEADING</a:t>
            </a:r>
            <a:endParaRPr kumimoji="1" lang="ja-JP" altLang="en-US" dirty="0"/>
          </a:p>
        </p:txBody>
      </p:sp>
      <p:pic>
        <p:nvPicPr>
          <p:cNvPr id="29" name="図プレースホルダー 28"/>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1" name="図プレースホルダー 30"/>
          <p:cNvPicPr>
            <a:picLocks noGrp="1" noChangeAspect="1"/>
          </p:cNvPicPr>
          <p:nvPr>
            <p:ph type="pic" sz="quarter" idx="18"/>
          </p:nvPr>
        </p:nvPicPr>
        <p:blipFill>
          <a:blip r:embed="rId4" cstate="print">
            <a:extLst>
              <a:ext uri="{28A0092B-C50C-407E-A947-70E740481C1C}">
                <a14:useLocalDpi xmlns:a14="http://schemas.microsoft.com/office/drawing/2010/main" val="0"/>
              </a:ext>
            </a:extLst>
          </a:blip>
          <a:srcRect l="16211" r="16211"/>
          <a:stretch>
            <a:fillRect/>
          </a:stretch>
        </p:blipFill>
        <p:spPr/>
      </p:pic>
    </p:spTree>
    <p:extLst>
      <p:ext uri="{BB962C8B-B14F-4D97-AF65-F5344CB8AC3E}">
        <p14:creationId xmlns:p14="http://schemas.microsoft.com/office/powerpoint/2010/main" val="2489677322"/>
      </p:ext>
    </p:extLst>
  </p:cSld>
  <p:clrMapOvr>
    <a:masterClrMapping/>
  </p:clrMapOvr>
  <p:transition spd="slow" advTm="6678">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WHERE WE ARE GOING</a:t>
            </a:r>
            <a:endParaRPr kumimoji="1" lang="ja-JP" altLang="en-US" dirty="0"/>
          </a:p>
        </p:txBody>
      </p:sp>
      <p:sp>
        <p:nvSpPr>
          <p:cNvPr id="20" name="テキスト プレースホルダー 19"/>
          <p:cNvSpPr>
            <a:spLocks noGrp="1"/>
          </p:cNvSpPr>
          <p:nvPr>
            <p:ph type="body" sz="quarter" idx="13"/>
          </p:nvPr>
        </p:nvSpPr>
        <p:spPr/>
        <p:txBody>
          <a:bodyPr/>
          <a:lstStyle/>
          <a:p>
            <a:r>
              <a:rPr kumimoji="1" lang="en-US" altLang="ja-JP" dirty="0"/>
              <a:t>3 COLUMNS</a:t>
            </a:r>
            <a:endParaRPr kumimoji="1" lang="ja-JP" altLang="en-US" dirty="0"/>
          </a:p>
        </p:txBody>
      </p:sp>
      <p:sp>
        <p:nvSpPr>
          <p:cNvPr id="21" name="テキスト プレースホルダー 20"/>
          <p:cNvSpPr>
            <a:spLocks noGrp="1"/>
          </p:cNvSpPr>
          <p:nvPr>
            <p:ph type="body" sz="quarter" idx="15"/>
          </p:nvPr>
        </p:nvSpPr>
        <p:spPr/>
        <p:txBody>
          <a:bodyPr/>
          <a:lstStyle/>
          <a:p>
            <a:r>
              <a:rPr kumimoji="1" lang="en-US" altLang="ja-JP" dirty="0"/>
              <a:t>INNOVATION</a:t>
            </a:r>
            <a:endParaRPr kumimoji="1" lang="ja-JP" altLang="en-US" dirty="0"/>
          </a:p>
        </p:txBody>
      </p:sp>
      <p:sp>
        <p:nvSpPr>
          <p:cNvPr id="19" name="テキスト プレースホルダー 18"/>
          <p:cNvSpPr>
            <a:spLocks noGrp="1"/>
          </p:cNvSpPr>
          <p:nvPr>
            <p:ph type="body" sz="quarter" idx="12"/>
          </p:nvPr>
        </p:nvSpPr>
        <p:spPr/>
        <p:txBody>
          <a:bodyPr>
            <a:normAutofit/>
          </a:bodyPr>
          <a:lstStyle/>
          <a:p>
            <a:r>
              <a:rPr lang="en-US" altLang="ja-JP" dirty="0"/>
              <a:t>Click here to add content, content to match the title, you can copy and paste directly, to select useful keyword entry.</a:t>
            </a:r>
          </a:p>
        </p:txBody>
      </p:sp>
      <p:sp>
        <p:nvSpPr>
          <p:cNvPr id="22" name="テキスト プレースホルダー 21"/>
          <p:cNvSpPr>
            <a:spLocks noGrp="1"/>
          </p:cNvSpPr>
          <p:nvPr>
            <p:ph type="body" sz="quarter" idx="16"/>
          </p:nvPr>
        </p:nvSpPr>
        <p:spPr/>
        <p:txBody>
          <a:bodyPr/>
          <a:lstStyle/>
          <a:p>
            <a:r>
              <a:rPr kumimoji="1" lang="en-US" altLang="ja-JP" dirty="0"/>
              <a:t>GROWTH</a:t>
            </a:r>
            <a:endParaRPr kumimoji="1" lang="ja-JP" altLang="en-US" dirty="0"/>
          </a:p>
        </p:txBody>
      </p:sp>
      <p:sp>
        <p:nvSpPr>
          <p:cNvPr id="23" name="テキスト プレースホルダー 22"/>
          <p:cNvSpPr>
            <a:spLocks noGrp="1"/>
          </p:cNvSpPr>
          <p:nvPr>
            <p:ph type="body" sz="quarter" idx="17"/>
          </p:nvPr>
        </p:nvSpPr>
        <p:spPr/>
        <p:txBody>
          <a:bodyPr>
            <a:normAutofit/>
          </a:bodyPr>
          <a:lstStyle/>
          <a:p>
            <a:r>
              <a:rPr lang="en-US" altLang="ja-JP" dirty="0"/>
              <a:t>Click here to add content, content to match the title, you can copy and paste directly, to select useful keyword entry.</a:t>
            </a:r>
          </a:p>
        </p:txBody>
      </p:sp>
      <p:sp>
        <p:nvSpPr>
          <p:cNvPr id="24" name="テキスト プレースホルダー 23"/>
          <p:cNvSpPr>
            <a:spLocks noGrp="1"/>
          </p:cNvSpPr>
          <p:nvPr>
            <p:ph type="body" sz="quarter" idx="18"/>
          </p:nvPr>
        </p:nvSpPr>
        <p:spPr/>
        <p:txBody>
          <a:bodyPr/>
          <a:lstStyle/>
          <a:p>
            <a:r>
              <a:rPr kumimoji="1" lang="en-US" altLang="ja-JP" dirty="0"/>
              <a:t>WORLD-LEADING</a:t>
            </a:r>
            <a:endParaRPr kumimoji="1" lang="ja-JP" altLang="en-US" dirty="0"/>
          </a:p>
        </p:txBody>
      </p:sp>
      <p:sp>
        <p:nvSpPr>
          <p:cNvPr id="25" name="テキスト プレースホルダー 24"/>
          <p:cNvSpPr>
            <a:spLocks noGrp="1"/>
          </p:cNvSpPr>
          <p:nvPr>
            <p:ph type="body" sz="quarter" idx="19"/>
          </p:nvPr>
        </p:nvSpPr>
        <p:spPr/>
        <p:txBody>
          <a:bodyPr/>
          <a:lstStyle/>
          <a:p>
            <a:r>
              <a:rPr lang="en-US" altLang="ja-JP" dirty="0"/>
              <a:t>Click here to add content, content to match the title, you can copy and paste directly, to select useful keyword entry.</a:t>
            </a:r>
          </a:p>
        </p:txBody>
      </p:sp>
      <p:sp>
        <p:nvSpPr>
          <p:cNvPr id="26" name="フッター プレースホルダー 25"/>
          <p:cNvSpPr>
            <a:spLocks noGrp="1"/>
          </p:cNvSpPr>
          <p:nvPr>
            <p:ph type="ftr" sz="quarter" idx="10"/>
          </p:nvPr>
        </p:nvSpPr>
        <p:spPr/>
        <p:txBody>
          <a:bodyPr/>
          <a:lstStyle/>
          <a:p>
            <a:r>
              <a:rPr lang="en-US" altLang="ja-JP" dirty="0"/>
              <a:t>https://www.freeppt7.com</a:t>
            </a:r>
            <a:endParaRPr lang="ja-JP" altLang="en-US" dirty="0"/>
          </a:p>
        </p:txBody>
      </p:sp>
      <p:sp>
        <p:nvSpPr>
          <p:cNvPr id="27" name="スライド番号プレースホルダー 26"/>
          <p:cNvSpPr>
            <a:spLocks noGrp="1"/>
          </p:cNvSpPr>
          <p:nvPr>
            <p:ph type="sldNum" sz="quarter" idx="11"/>
          </p:nvPr>
        </p:nvSpPr>
        <p:spPr/>
        <p:txBody>
          <a:bodyPr/>
          <a:lstStyle/>
          <a:p>
            <a:fld id="{FADD65F2-3061-4838-8922-F719F7BAC906}" type="slidenum">
              <a:rPr lang="ja-JP" altLang="en-US" smtClean="0"/>
              <a:pPr/>
              <a:t>16</a:t>
            </a:fld>
            <a:endParaRPr lang="ja-JP" altLang="en-US"/>
          </a:p>
        </p:txBody>
      </p:sp>
    </p:spTree>
    <p:extLst>
      <p:ext uri="{BB962C8B-B14F-4D97-AF65-F5344CB8AC3E}">
        <p14:creationId xmlns:p14="http://schemas.microsoft.com/office/powerpoint/2010/main" val="2169095495"/>
      </p:ext>
    </p:extLst>
  </p:cSld>
  <p:clrMapOvr>
    <a:masterClrMapping/>
  </p:clrMapOvr>
  <p:transition spd="slow" advTm="9568">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kumimoji="1" lang="en-US" altLang="ja-JP" dirty="0"/>
              <a:t>5 KEYWORDS</a:t>
            </a:r>
            <a:endParaRPr kumimoji="1" lang="ja-JP" altLang="en-US" dirty="0"/>
          </a:p>
        </p:txBody>
      </p:sp>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17</a:t>
            </a:fld>
            <a:endParaRPr lang="ja-JP" altLang="en-US"/>
          </a:p>
        </p:txBody>
      </p:sp>
      <p:sp>
        <p:nvSpPr>
          <p:cNvPr id="13" name="テキスト プレースホルダー 12"/>
          <p:cNvSpPr>
            <a:spLocks noGrp="1"/>
          </p:cNvSpPr>
          <p:nvPr>
            <p:ph type="body" sz="quarter" idx="11"/>
          </p:nvPr>
        </p:nvSpPr>
        <p:spPr/>
        <p:txBody>
          <a:bodyPr/>
          <a:lstStyle/>
          <a:p>
            <a:r>
              <a:rPr lang="en-US" altLang="ja-JP" dirty="0"/>
              <a:t>A Surprising Trait of</a:t>
            </a:r>
            <a:br>
              <a:rPr lang="en-US" altLang="ja-JP" dirty="0"/>
            </a:br>
            <a:r>
              <a:rPr lang="en-US" altLang="ja-JP" dirty="0"/>
              <a:t>Successful Leaders</a:t>
            </a:r>
            <a:endParaRPr kumimoji="1" lang="ja-JP" altLang="en-US" dirty="0"/>
          </a:p>
        </p:txBody>
      </p:sp>
      <p:sp>
        <p:nvSpPr>
          <p:cNvPr id="14" name="テキスト プレースホルダー 13"/>
          <p:cNvSpPr>
            <a:spLocks noGrp="1"/>
          </p:cNvSpPr>
          <p:nvPr>
            <p:ph type="body" sz="quarter" idx="12"/>
          </p:nvPr>
        </p:nvSpPr>
        <p:spPr/>
        <p:txBody>
          <a:bodyPr/>
          <a:lstStyle/>
          <a:p>
            <a:r>
              <a:rPr lang="en-US" altLang="ja-JP" dirty="0"/>
              <a:t>Click here to add content, content to match the title, you can copy and paste directly, to select useful keyword entry.</a:t>
            </a:r>
            <a:endParaRPr kumimoji="1" lang="ja-JP" altLang="en-US" dirty="0"/>
          </a:p>
        </p:txBody>
      </p:sp>
      <p:sp>
        <p:nvSpPr>
          <p:cNvPr id="15" name="テキスト プレースホルダー 14"/>
          <p:cNvSpPr>
            <a:spLocks noGrp="1"/>
          </p:cNvSpPr>
          <p:nvPr>
            <p:ph type="body" sz="quarter" idx="15"/>
          </p:nvPr>
        </p:nvSpPr>
        <p:spPr/>
        <p:txBody>
          <a:bodyPr/>
          <a:lstStyle/>
          <a:p>
            <a:r>
              <a:rPr kumimoji="1" lang="en-US" altLang="ja-JP" dirty="0"/>
              <a:t>5 KEWORDS</a:t>
            </a:r>
            <a:endParaRPr kumimoji="1" lang="ja-JP" altLang="en-US" dirty="0"/>
          </a:p>
        </p:txBody>
      </p:sp>
      <p:sp>
        <p:nvSpPr>
          <p:cNvPr id="16" name="テキスト プレースホルダー 15"/>
          <p:cNvSpPr>
            <a:spLocks noGrp="1"/>
          </p:cNvSpPr>
          <p:nvPr>
            <p:ph type="body" sz="quarter" idx="16"/>
          </p:nvPr>
        </p:nvSpPr>
        <p:spPr/>
        <p:txBody>
          <a:bodyPr/>
          <a:lstStyle/>
          <a:p>
            <a:r>
              <a:rPr lang="en-US" altLang="ja-JP" dirty="0"/>
              <a:t>LEAdERSHIP</a:t>
            </a:r>
            <a:endParaRPr kumimoji="1" lang="ja-JP" altLang="en-US" dirty="0"/>
          </a:p>
        </p:txBody>
      </p:sp>
      <p:sp>
        <p:nvSpPr>
          <p:cNvPr id="17" name="テキスト プレースホルダー 16"/>
          <p:cNvSpPr>
            <a:spLocks noGrp="1"/>
          </p:cNvSpPr>
          <p:nvPr>
            <p:ph type="body" sz="quarter" idx="17"/>
          </p:nvPr>
        </p:nvSpPr>
        <p:spPr/>
        <p:txBody>
          <a:bodyPr/>
          <a:lstStyle/>
          <a:p>
            <a:r>
              <a:rPr kumimoji="1" lang="en-US" altLang="ja-JP" dirty="0"/>
              <a:t>INNOVATION</a:t>
            </a:r>
            <a:endParaRPr kumimoji="1" lang="ja-JP" altLang="en-US" dirty="0"/>
          </a:p>
        </p:txBody>
      </p:sp>
      <p:sp>
        <p:nvSpPr>
          <p:cNvPr id="18" name="テキスト プレースホルダー 17"/>
          <p:cNvSpPr>
            <a:spLocks noGrp="1"/>
          </p:cNvSpPr>
          <p:nvPr>
            <p:ph type="body" sz="quarter" idx="18"/>
          </p:nvPr>
        </p:nvSpPr>
        <p:spPr/>
        <p:txBody>
          <a:bodyPr/>
          <a:lstStyle/>
          <a:p>
            <a:r>
              <a:rPr kumimoji="1" lang="en-US" altLang="ja-JP" dirty="0"/>
              <a:t>CONFIDENCE</a:t>
            </a:r>
            <a:endParaRPr kumimoji="1" lang="ja-JP" altLang="en-US" dirty="0"/>
          </a:p>
        </p:txBody>
      </p:sp>
      <p:sp>
        <p:nvSpPr>
          <p:cNvPr id="19" name="テキスト プレースホルダー 18"/>
          <p:cNvSpPr>
            <a:spLocks noGrp="1"/>
          </p:cNvSpPr>
          <p:nvPr>
            <p:ph type="body" sz="quarter" idx="19"/>
          </p:nvPr>
        </p:nvSpPr>
        <p:spPr/>
        <p:txBody>
          <a:bodyPr/>
          <a:lstStyle/>
          <a:p>
            <a:r>
              <a:rPr kumimoji="1" lang="en-US" altLang="ja-JP" dirty="0"/>
              <a:t>INDIVIDUALITY</a:t>
            </a:r>
            <a:endParaRPr kumimoji="1" lang="ja-JP" altLang="en-US" dirty="0"/>
          </a:p>
        </p:txBody>
      </p:sp>
      <p:sp>
        <p:nvSpPr>
          <p:cNvPr id="20" name="テキスト プレースホルダー 19"/>
          <p:cNvSpPr>
            <a:spLocks noGrp="1"/>
          </p:cNvSpPr>
          <p:nvPr>
            <p:ph type="body" sz="quarter" idx="20"/>
          </p:nvPr>
        </p:nvSpPr>
        <p:spPr/>
        <p:txBody>
          <a:bodyPr/>
          <a:lstStyle/>
          <a:p>
            <a:r>
              <a:rPr kumimoji="1" lang="en-US" altLang="ja-JP" dirty="0"/>
              <a:t>SATISFACTION</a:t>
            </a:r>
            <a:endParaRPr kumimoji="1" lang="ja-JP" altLang="en-US" dirty="0"/>
          </a:p>
        </p:txBody>
      </p:sp>
    </p:spTree>
    <p:extLst>
      <p:ext uri="{BB962C8B-B14F-4D97-AF65-F5344CB8AC3E}">
        <p14:creationId xmlns:p14="http://schemas.microsoft.com/office/powerpoint/2010/main" val="296177431"/>
      </p:ext>
    </p:extLst>
  </p:cSld>
  <p:clrMapOvr>
    <a:masterClrMapping/>
  </p:clrMapOvr>
  <p:transition spd="slow" advTm="12482">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OUR PHILOSOPHY</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18</a:t>
            </a:fld>
            <a:endParaRPr lang="ja-JP" altLang="en-US" dirty="0"/>
          </a:p>
        </p:txBody>
      </p:sp>
      <p:sp>
        <p:nvSpPr>
          <p:cNvPr id="5" name="テキスト プレースホルダー 4"/>
          <p:cNvSpPr>
            <a:spLocks noGrp="1"/>
          </p:cNvSpPr>
          <p:nvPr>
            <p:ph type="body" sz="quarter" idx="12"/>
          </p:nvPr>
        </p:nvSpPr>
        <p:spPr/>
        <p:txBody>
          <a:bodyPr/>
          <a:lstStyle/>
          <a:p>
            <a:r>
              <a:rPr lang="en-US" altLang="ja-JP" dirty="0"/>
              <a:t>Click here to add content, content to match the title, you can copy and paste directly, to select useful keyword entry.</a:t>
            </a:r>
          </a:p>
          <a:p>
            <a:r>
              <a:rPr lang="en-US" altLang="ja-JP" dirty="0"/>
              <a:t>Click here to add content, content to match the title, you can copy and paste directly, to select useful keyword entry.</a:t>
            </a:r>
          </a:p>
        </p:txBody>
      </p:sp>
      <p:sp>
        <p:nvSpPr>
          <p:cNvPr id="6" name="テキスト プレースホルダー 5"/>
          <p:cNvSpPr>
            <a:spLocks noGrp="1"/>
          </p:cNvSpPr>
          <p:nvPr>
            <p:ph type="body" sz="quarter" idx="13"/>
          </p:nvPr>
        </p:nvSpPr>
        <p:spPr/>
        <p:txBody>
          <a:bodyPr/>
          <a:lstStyle/>
          <a:p>
            <a:r>
              <a:rPr lang="en-US" altLang="ja-JP" dirty="0"/>
              <a:t>Text Only</a:t>
            </a:r>
            <a:endParaRPr lang="ja-JP" altLang="en-US" dirty="0"/>
          </a:p>
        </p:txBody>
      </p:sp>
    </p:spTree>
    <p:extLst>
      <p:ext uri="{BB962C8B-B14F-4D97-AF65-F5344CB8AC3E}">
        <p14:creationId xmlns:p14="http://schemas.microsoft.com/office/powerpoint/2010/main" val="336190758"/>
      </p:ext>
    </p:extLst>
  </p:cSld>
  <p:clrMapOvr>
    <a:masterClrMapping/>
  </p:clrMapOvr>
  <p:transition spd="slow" advTm="3496">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19</a:t>
            </a:fld>
            <a:endParaRPr lang="ja-JP" altLang="en-US"/>
          </a:p>
        </p:txBody>
      </p:sp>
      <p:sp>
        <p:nvSpPr>
          <p:cNvPr id="12" name="タイトル 11"/>
          <p:cNvSpPr>
            <a:spLocks noGrp="1"/>
          </p:cNvSpPr>
          <p:nvPr>
            <p:ph type="title"/>
          </p:nvPr>
        </p:nvSpPr>
        <p:spPr/>
        <p:txBody>
          <a:bodyPr/>
          <a:lstStyle/>
          <a:p>
            <a:r>
              <a:rPr lang="en-US" altLang="ja-JP" dirty="0"/>
              <a:t>CHANGE BEFORE YOU HAVE TO</a:t>
            </a:r>
            <a:endParaRPr kumimoji="1" lang="ja-JP" altLang="en-US" dirty="0"/>
          </a:p>
        </p:txBody>
      </p:sp>
      <p:sp>
        <p:nvSpPr>
          <p:cNvPr id="13" name="テキスト プレースホルダー 12"/>
          <p:cNvSpPr>
            <a:spLocks noGrp="1"/>
          </p:cNvSpPr>
          <p:nvPr>
            <p:ph type="body" sz="quarter" idx="11"/>
          </p:nvPr>
        </p:nvSpPr>
        <p:spPr/>
        <p:txBody>
          <a:bodyPr/>
          <a:lstStyle/>
          <a:p>
            <a:r>
              <a:rPr kumimoji="1" lang="en-US" altLang="ja-JP" dirty="0"/>
              <a:t>OUR CEO: </a:t>
            </a:r>
            <a:r>
              <a:rPr lang="en-US" altLang="ja-JP" dirty="0"/>
              <a:t>JESSICA BENDINGER</a:t>
            </a:r>
          </a:p>
          <a:p>
            <a:endParaRPr kumimoji="1" lang="ja-JP" altLang="en-US" dirty="0"/>
          </a:p>
        </p:txBody>
      </p:sp>
      <p:sp>
        <p:nvSpPr>
          <p:cNvPr id="14" name="テキスト プレースホルダー 13"/>
          <p:cNvSpPr>
            <a:spLocks noGrp="1"/>
          </p:cNvSpPr>
          <p:nvPr>
            <p:ph type="body" sz="quarter" idx="12"/>
          </p:nvPr>
        </p:nvSpPr>
        <p:spPr/>
        <p:txBody>
          <a:bodyPr/>
          <a:lstStyle/>
          <a:p>
            <a:r>
              <a:rPr lang="en-US" altLang="ja-JP" dirty="0"/>
              <a:t>Click here to add content, content to match the title, you can copy and paste directly, to select useful keyword entry.</a:t>
            </a:r>
          </a:p>
        </p:txBody>
      </p:sp>
      <p:sp>
        <p:nvSpPr>
          <p:cNvPr id="2" name="図プレースホルダー 1"/>
          <p:cNvSpPr>
            <a:spLocks noGrp="1"/>
          </p:cNvSpPr>
          <p:nvPr>
            <p:ph type="pic" sz="quarter" idx="14"/>
          </p:nvPr>
        </p:nvSpPr>
        <p:spPr/>
      </p:sp>
    </p:spTree>
    <p:extLst>
      <p:ext uri="{BB962C8B-B14F-4D97-AF65-F5344CB8AC3E}">
        <p14:creationId xmlns:p14="http://schemas.microsoft.com/office/powerpoint/2010/main" val="70517802"/>
      </p:ext>
    </p:extLst>
  </p:cSld>
  <p:clrMapOvr>
    <a:masterClrMapping/>
  </p:clrMapOvr>
  <p:transition spd="slow" advTm="5522">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5"/>
          </p:nvPr>
        </p:nvSpPr>
        <p:spPr/>
        <p:txBody>
          <a:bodyPr/>
          <a:lstStyle/>
          <a:p>
            <a:r>
              <a:rPr lang="en-US" altLang="ja-JP" dirty="0"/>
              <a:t>POWERPOINT TEMPLATE</a:t>
            </a:r>
            <a:endParaRPr kumimoji="1" lang="ja-JP" altLang="en-US" dirty="0"/>
          </a:p>
        </p:txBody>
      </p:sp>
      <p:sp>
        <p:nvSpPr>
          <p:cNvPr id="6" name="テキスト プレースホルダー 5"/>
          <p:cNvSpPr>
            <a:spLocks noGrp="1"/>
          </p:cNvSpPr>
          <p:nvPr>
            <p:ph type="body" sz="quarter" idx="16"/>
          </p:nvPr>
        </p:nvSpPr>
        <p:spPr/>
        <p:txBody>
          <a:bodyPr/>
          <a:lstStyle/>
          <a:p>
            <a:r>
              <a:rPr lang="en-US" altLang="ja-JP" dirty="0"/>
              <a:t>ALDEBARAN</a:t>
            </a:r>
            <a:endParaRPr lang="ja-JP" altLang="en-US" dirty="0"/>
          </a:p>
        </p:txBody>
      </p:sp>
      <p:sp>
        <p:nvSpPr>
          <p:cNvPr id="7" name="テキスト プレースホルダー 6"/>
          <p:cNvSpPr>
            <a:spLocks noGrp="1"/>
          </p:cNvSpPr>
          <p:nvPr>
            <p:ph type="body" sz="quarter" idx="17"/>
          </p:nvPr>
        </p:nvSpPr>
        <p:spPr/>
        <p:txBody>
          <a:bodyPr/>
          <a:lstStyle/>
          <a:p>
            <a:r>
              <a:rPr lang="en-US" altLang="ja-JP" dirty="0"/>
              <a:t>Click here to add content that matches the title.</a:t>
            </a:r>
          </a:p>
        </p:txBody>
      </p:sp>
    </p:spTree>
    <p:extLst>
      <p:ext uri="{BB962C8B-B14F-4D97-AF65-F5344CB8AC3E}">
        <p14:creationId xmlns:p14="http://schemas.microsoft.com/office/powerpoint/2010/main" val="104045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29"/>
          </p:nvPr>
        </p:nvSpPr>
        <p:spPr/>
      </p:sp>
      <p:sp>
        <p:nvSpPr>
          <p:cNvPr id="51" name="タイトル 50"/>
          <p:cNvSpPr>
            <a:spLocks noGrp="1"/>
          </p:cNvSpPr>
          <p:nvPr>
            <p:ph type="title"/>
          </p:nvPr>
        </p:nvSpPr>
        <p:spPr/>
        <p:txBody>
          <a:bodyPr/>
          <a:lstStyle/>
          <a:p>
            <a:r>
              <a:rPr kumimoji="1" lang="en-US" altLang="ja-JP" dirty="0"/>
              <a:t>OUR SERVICES</a:t>
            </a:r>
            <a:endParaRPr kumimoji="1" lang="ja-JP" altLang="en-US" dirty="0"/>
          </a:p>
        </p:txBody>
      </p:sp>
      <p:sp>
        <p:nvSpPr>
          <p:cNvPr id="54" name="テキスト プレースホルダー 53"/>
          <p:cNvSpPr>
            <a:spLocks noGrp="1"/>
          </p:cNvSpPr>
          <p:nvPr>
            <p:ph type="body" sz="quarter" idx="15"/>
          </p:nvPr>
        </p:nvSpPr>
        <p:spPr/>
        <p:txBody>
          <a:bodyPr/>
          <a:lstStyle/>
          <a:p>
            <a:r>
              <a:rPr lang="en-US" altLang="ja-JP" dirty="0"/>
              <a:t>A big image and 4 list items</a:t>
            </a:r>
            <a:endParaRPr lang="ja-JP" altLang="en-US" dirty="0"/>
          </a:p>
        </p:txBody>
      </p:sp>
      <p:sp>
        <p:nvSpPr>
          <p:cNvPr id="56" name="テキスト プレースホルダー 55"/>
          <p:cNvSpPr>
            <a:spLocks noGrp="1"/>
          </p:cNvSpPr>
          <p:nvPr>
            <p:ph type="body" sz="quarter" idx="22"/>
          </p:nvPr>
        </p:nvSpPr>
        <p:spPr/>
        <p:txBody>
          <a:bodyPr/>
          <a:lstStyle/>
          <a:p>
            <a:endParaRPr kumimoji="1" lang="ja-JP" altLang="en-US"/>
          </a:p>
        </p:txBody>
      </p:sp>
      <p:sp>
        <p:nvSpPr>
          <p:cNvPr id="55" name="テキスト プレースホルダー 54"/>
          <p:cNvSpPr>
            <a:spLocks noGrp="1"/>
          </p:cNvSpPr>
          <p:nvPr>
            <p:ph type="body" sz="quarter" idx="21"/>
          </p:nvPr>
        </p:nvSpPr>
        <p:spPr/>
        <p:txBody>
          <a:bodyPr/>
          <a:lstStyle/>
          <a:p>
            <a:r>
              <a:rPr kumimoji="1" lang="en-US" altLang="ja-JP" dirty="0"/>
              <a:t>01</a:t>
            </a:r>
            <a:endParaRPr kumimoji="1" lang="ja-JP" altLang="en-US" dirty="0"/>
          </a:p>
        </p:txBody>
      </p:sp>
      <p:sp>
        <p:nvSpPr>
          <p:cNvPr id="57" name="テキスト プレースホルダー 56"/>
          <p:cNvSpPr>
            <a:spLocks noGrp="1"/>
          </p:cNvSpPr>
          <p:nvPr>
            <p:ph type="body" sz="quarter" idx="23"/>
          </p:nvPr>
        </p:nvSpPr>
        <p:spPr/>
        <p:txBody>
          <a:bodyPr/>
          <a:lstStyle/>
          <a:p>
            <a:endParaRPr kumimoji="1" lang="ja-JP" altLang="en-US"/>
          </a:p>
        </p:txBody>
      </p:sp>
      <p:sp>
        <p:nvSpPr>
          <p:cNvPr id="58" name="テキスト プレースホルダー 57"/>
          <p:cNvSpPr>
            <a:spLocks noGrp="1"/>
          </p:cNvSpPr>
          <p:nvPr>
            <p:ph type="body" sz="quarter" idx="24"/>
          </p:nvPr>
        </p:nvSpPr>
        <p:spPr/>
        <p:txBody>
          <a:bodyPr/>
          <a:lstStyle/>
          <a:p>
            <a:r>
              <a:rPr kumimoji="1" lang="en-US" altLang="ja-JP" dirty="0"/>
              <a:t>02</a:t>
            </a:r>
            <a:endParaRPr kumimoji="1" lang="ja-JP" altLang="en-US" dirty="0"/>
          </a:p>
        </p:txBody>
      </p:sp>
      <p:sp>
        <p:nvSpPr>
          <p:cNvPr id="59" name="テキスト プレースホルダー 58"/>
          <p:cNvSpPr>
            <a:spLocks noGrp="1"/>
          </p:cNvSpPr>
          <p:nvPr>
            <p:ph type="body" sz="quarter" idx="25"/>
          </p:nvPr>
        </p:nvSpPr>
        <p:spPr/>
        <p:txBody>
          <a:bodyPr/>
          <a:lstStyle/>
          <a:p>
            <a:endParaRPr kumimoji="1" lang="ja-JP" altLang="en-US"/>
          </a:p>
        </p:txBody>
      </p:sp>
      <p:sp>
        <p:nvSpPr>
          <p:cNvPr id="60" name="テキスト プレースホルダー 59"/>
          <p:cNvSpPr>
            <a:spLocks noGrp="1"/>
          </p:cNvSpPr>
          <p:nvPr>
            <p:ph type="body" sz="quarter" idx="26"/>
          </p:nvPr>
        </p:nvSpPr>
        <p:spPr/>
        <p:txBody>
          <a:bodyPr/>
          <a:lstStyle/>
          <a:p>
            <a:r>
              <a:rPr kumimoji="1" lang="en-US" altLang="ja-JP" dirty="0"/>
              <a:t>03</a:t>
            </a:r>
            <a:endParaRPr kumimoji="1" lang="ja-JP" altLang="en-US" dirty="0"/>
          </a:p>
        </p:txBody>
      </p:sp>
      <p:sp>
        <p:nvSpPr>
          <p:cNvPr id="61" name="テキスト プレースホルダー 60"/>
          <p:cNvSpPr>
            <a:spLocks noGrp="1"/>
          </p:cNvSpPr>
          <p:nvPr>
            <p:ph type="body" sz="quarter" idx="27"/>
          </p:nvPr>
        </p:nvSpPr>
        <p:spPr/>
        <p:txBody>
          <a:bodyPr/>
          <a:lstStyle/>
          <a:p>
            <a:endParaRPr kumimoji="1" lang="ja-JP" altLang="en-US"/>
          </a:p>
        </p:txBody>
      </p:sp>
      <p:sp>
        <p:nvSpPr>
          <p:cNvPr id="62" name="テキスト プレースホルダー 61"/>
          <p:cNvSpPr>
            <a:spLocks noGrp="1"/>
          </p:cNvSpPr>
          <p:nvPr>
            <p:ph type="body" sz="quarter" idx="28"/>
          </p:nvPr>
        </p:nvSpPr>
        <p:spPr/>
        <p:txBody>
          <a:bodyPr/>
          <a:lstStyle/>
          <a:p>
            <a:r>
              <a:rPr kumimoji="1" lang="en-US" altLang="ja-JP" dirty="0"/>
              <a:t>04</a:t>
            </a:r>
            <a:endParaRPr kumimoji="1" lang="ja-JP" altLang="en-US" dirty="0"/>
          </a:p>
        </p:txBody>
      </p:sp>
      <p:sp>
        <p:nvSpPr>
          <p:cNvPr id="52" name="テキスト プレースホルダー 51"/>
          <p:cNvSpPr>
            <a:spLocks noGrp="1"/>
          </p:cNvSpPr>
          <p:nvPr>
            <p:ph type="body" sz="quarter" idx="10"/>
          </p:nvPr>
        </p:nvSpPr>
        <p:spPr/>
        <p:txBody>
          <a:bodyPr/>
          <a:lstStyle/>
          <a:p>
            <a:r>
              <a:rPr kumimoji="1" lang="en-US" altLang="ja-JP" dirty="0"/>
              <a:t>PROMOTION</a:t>
            </a:r>
            <a:endParaRPr kumimoji="1" lang="ja-JP" altLang="en-US" dirty="0"/>
          </a:p>
        </p:txBody>
      </p:sp>
      <p:sp>
        <p:nvSpPr>
          <p:cNvPr id="4" name="スライド番号プレースホルダー 3"/>
          <p:cNvSpPr>
            <a:spLocks noGrp="1"/>
          </p:cNvSpPr>
          <p:nvPr>
            <p:ph type="sldNum" sz="quarter" idx="4"/>
          </p:nvPr>
        </p:nvSpPr>
        <p:spPr>
          <a:xfrm>
            <a:off x="16906781" y="663419"/>
            <a:ext cx="1020375" cy="547688"/>
          </a:xfrm>
        </p:spPr>
        <p:txBody>
          <a:bodyPr/>
          <a:lstStyle/>
          <a:p>
            <a:r>
              <a:rPr lang="en-US" altLang="ja-JP" dirty="0"/>
              <a:t>20</a:t>
            </a:r>
            <a:endParaRPr lang="ja-JP" altLang="en-US" dirty="0"/>
          </a:p>
        </p:txBody>
      </p:sp>
      <p:sp>
        <p:nvSpPr>
          <p:cNvPr id="53" name="テキスト プレースホルダー 52"/>
          <p:cNvSpPr>
            <a:spLocks noGrp="1"/>
          </p:cNvSpPr>
          <p:nvPr>
            <p:ph type="body" sz="quarter" idx="12"/>
          </p:nvPr>
        </p:nvSpPr>
        <p:spPr/>
        <p:txBody>
          <a:bodyPr>
            <a:normAutofit/>
          </a:bodyPr>
          <a:lstStyle/>
          <a:p>
            <a:r>
              <a:rPr lang="en-US" altLang="ja-JP" dirty="0"/>
              <a:t>Id pri aeque scriptorem reformidans, vix purto ferri erroribus at, falli accusamus usu et.</a:t>
            </a:r>
            <a:endParaRPr kumimoji="1" lang="ja-JP" altLang="en-US" dirty="0"/>
          </a:p>
        </p:txBody>
      </p:sp>
      <p:sp>
        <p:nvSpPr>
          <p:cNvPr id="64" name="テキスト プレースホルダー 63"/>
          <p:cNvSpPr>
            <a:spLocks noGrp="1"/>
          </p:cNvSpPr>
          <p:nvPr>
            <p:ph type="body" sz="quarter" idx="30"/>
          </p:nvPr>
        </p:nvSpPr>
        <p:spPr/>
        <p:txBody>
          <a:bodyPr/>
          <a:lstStyle/>
          <a:p>
            <a:r>
              <a:rPr kumimoji="1" lang="en-US" altLang="ja-JP" dirty="0"/>
              <a:t>STRATEGY &amp; MONETIZATION</a:t>
            </a:r>
            <a:endParaRPr kumimoji="1" lang="ja-JP" altLang="en-US" dirty="0"/>
          </a:p>
        </p:txBody>
      </p:sp>
      <p:sp>
        <p:nvSpPr>
          <p:cNvPr id="65" name="テキスト プレースホルダー 64"/>
          <p:cNvSpPr>
            <a:spLocks noGrp="1"/>
          </p:cNvSpPr>
          <p:nvPr>
            <p:ph type="body" sz="quarter" idx="31"/>
          </p:nvPr>
        </p:nvSpPr>
        <p:spPr/>
        <p:txBody>
          <a:bodyPr>
            <a:normAutofit fontScale="92500"/>
          </a:bodyPr>
          <a:lstStyle/>
          <a:p>
            <a:r>
              <a:rPr lang="en-US" altLang="ja-JP" dirty="0"/>
              <a:t>Ad vix homero scriptorem, homero aperiam patrioque cu sed, </a:t>
            </a:r>
            <a:r>
              <a:rPr lang="en-US" altLang="ja-JP" dirty="0">
                <a:solidFill>
                  <a:schemeClr val="accent1"/>
                </a:solidFill>
              </a:rPr>
              <a:t>dolor congue ponderum ea pro</a:t>
            </a:r>
            <a:r>
              <a:rPr lang="en-US" altLang="ja-JP" dirty="0"/>
              <a:t>. Mea movet appetere deseruisse te, ad nam velit intellegebat.</a:t>
            </a:r>
            <a:endParaRPr kumimoji="1" lang="ja-JP" altLang="en-US" dirty="0"/>
          </a:p>
        </p:txBody>
      </p:sp>
      <p:sp>
        <p:nvSpPr>
          <p:cNvPr id="66" name="テキスト プレースホルダー 65"/>
          <p:cNvSpPr>
            <a:spLocks noGrp="1"/>
          </p:cNvSpPr>
          <p:nvPr>
            <p:ph type="body" sz="quarter" idx="32"/>
          </p:nvPr>
        </p:nvSpPr>
        <p:spPr/>
        <p:txBody>
          <a:bodyPr/>
          <a:lstStyle/>
          <a:p>
            <a:r>
              <a:rPr kumimoji="1" lang="en-US" altLang="ja-JP" dirty="0"/>
              <a:t>DESIGN</a:t>
            </a:r>
            <a:endParaRPr kumimoji="1" lang="ja-JP" altLang="en-US" dirty="0"/>
          </a:p>
        </p:txBody>
      </p:sp>
      <p:sp>
        <p:nvSpPr>
          <p:cNvPr id="67" name="テキスト プレースホルダー 66"/>
          <p:cNvSpPr>
            <a:spLocks noGrp="1"/>
          </p:cNvSpPr>
          <p:nvPr>
            <p:ph type="body" sz="quarter" idx="33"/>
          </p:nvPr>
        </p:nvSpPr>
        <p:spPr/>
        <p:txBody>
          <a:bodyPr>
            <a:normAutofit/>
          </a:bodyPr>
          <a:lstStyle/>
          <a:p>
            <a:r>
              <a:rPr lang="en-US" altLang="ja-JP" dirty="0"/>
              <a:t>Has cu iuvaret tractatos dignissim, aperiri convenire ad pro, id ludus iriure omnesque his. </a:t>
            </a:r>
            <a:r>
              <a:rPr lang="en-US" altLang="ja-JP" dirty="0">
                <a:solidFill>
                  <a:schemeClr val="accent1"/>
                </a:solidFill>
              </a:rPr>
              <a:t>An ius elit ullum pertinax</a:t>
            </a:r>
            <a:r>
              <a:rPr lang="en-US" altLang="ja-JP" dirty="0"/>
              <a:t>, at mea dico nobis.</a:t>
            </a:r>
            <a:endParaRPr kumimoji="1" lang="ja-JP" altLang="en-US" dirty="0"/>
          </a:p>
        </p:txBody>
      </p:sp>
      <p:sp>
        <p:nvSpPr>
          <p:cNvPr id="68" name="テキスト プレースホルダー 67"/>
          <p:cNvSpPr>
            <a:spLocks noGrp="1"/>
          </p:cNvSpPr>
          <p:nvPr>
            <p:ph type="body" sz="quarter" idx="34"/>
          </p:nvPr>
        </p:nvSpPr>
        <p:spPr/>
        <p:txBody>
          <a:bodyPr/>
          <a:lstStyle/>
          <a:p>
            <a:r>
              <a:rPr kumimoji="1" lang="en-US" altLang="ja-JP" dirty="0"/>
              <a:t>MANAGEMENT</a:t>
            </a:r>
            <a:endParaRPr kumimoji="1" lang="ja-JP" altLang="en-US" dirty="0"/>
          </a:p>
        </p:txBody>
      </p:sp>
      <p:sp>
        <p:nvSpPr>
          <p:cNvPr id="69" name="テキスト プレースホルダー 68"/>
          <p:cNvSpPr>
            <a:spLocks noGrp="1"/>
          </p:cNvSpPr>
          <p:nvPr>
            <p:ph type="body" sz="quarter" idx="35"/>
          </p:nvPr>
        </p:nvSpPr>
        <p:spPr/>
        <p:txBody>
          <a:bodyPr>
            <a:normAutofit fontScale="92500"/>
          </a:bodyPr>
          <a:lstStyle/>
          <a:p>
            <a:r>
              <a:rPr lang="en-US" altLang="ja-JP" dirty="0"/>
              <a:t>Ne per mollis labitur saperet. Elitr necessitatibus ei ius, eius efficiendi deterruisset qui ei. Tollit probatus vim ea, cu est putent dolorum consequuntur.</a:t>
            </a:r>
            <a:endParaRPr kumimoji="1" lang="ja-JP" altLang="en-US" dirty="0"/>
          </a:p>
        </p:txBody>
      </p:sp>
    </p:spTree>
    <p:extLst>
      <p:ext uri="{BB962C8B-B14F-4D97-AF65-F5344CB8AC3E}">
        <p14:creationId xmlns:p14="http://schemas.microsoft.com/office/powerpoint/2010/main" val="599448488"/>
      </p:ext>
    </p:extLst>
  </p:cSld>
  <p:clrMapOvr>
    <a:masterClrMapping/>
  </p:clrMapOvr>
  <p:transition spd="slow" advTm="9667">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p:txBody>
          <a:bodyPr/>
          <a:lstStyle/>
          <a:p>
            <a:r>
              <a:rPr kumimoji="1" lang="en-US" altLang="ja-JP" dirty="0"/>
              <a:t>OUR SERVICES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21</a:t>
            </a:fld>
            <a:endParaRPr lang="ja-JP" altLang="en-US" dirty="0"/>
          </a:p>
        </p:txBody>
      </p:sp>
      <p:pic>
        <p:nvPicPr>
          <p:cNvPr id="18" name="図プレースホルダー 1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193" r="16193"/>
          <a:stretch>
            <a:fillRect/>
          </a:stretch>
        </p:blipFill>
        <p:spPr/>
      </p:pic>
      <p:sp>
        <p:nvSpPr>
          <p:cNvPr id="10" name="テキスト プレースホルダー 9"/>
          <p:cNvSpPr>
            <a:spLocks noGrp="1"/>
          </p:cNvSpPr>
          <p:nvPr>
            <p:ph type="body" sz="quarter" idx="13"/>
          </p:nvPr>
        </p:nvSpPr>
        <p:spPr/>
        <p:txBody>
          <a:bodyPr>
            <a:normAutofit/>
          </a:bodyPr>
          <a:lstStyle/>
          <a:p>
            <a:r>
              <a:rPr lang="en-US" altLang="ja-JP" dirty="0"/>
              <a:t>Fabulas dissentiunt te ius. Vim consul soleat id. Et everti adipisci vix. Tamquam admodum vis ne, no tollit legimus splendide eum.</a:t>
            </a:r>
            <a:endParaRPr kumimoji="1" lang="ja-JP" altLang="en-US" dirty="0"/>
          </a:p>
        </p:txBody>
      </p:sp>
      <p:sp>
        <p:nvSpPr>
          <p:cNvPr id="11" name="テキスト プレースホルダー 10"/>
          <p:cNvSpPr>
            <a:spLocks noGrp="1"/>
          </p:cNvSpPr>
          <p:nvPr>
            <p:ph type="body" sz="quarter" idx="15"/>
          </p:nvPr>
        </p:nvSpPr>
        <p:spPr/>
        <p:txBody>
          <a:bodyPr/>
          <a:lstStyle/>
          <a:p>
            <a:r>
              <a:rPr kumimoji="1" lang="en-US" altLang="ja-JP" dirty="0"/>
              <a:t>PROMOTION</a:t>
            </a:r>
            <a:endParaRPr kumimoji="1" lang="ja-JP" altLang="en-US" dirty="0"/>
          </a:p>
        </p:txBody>
      </p:sp>
      <p:pic>
        <p:nvPicPr>
          <p:cNvPr id="19" name="図プレースホルダー 18"/>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6193" r="16193"/>
          <a:stretch>
            <a:fillRect/>
          </a:stretch>
        </p:blipFill>
        <p:spPr/>
      </p:pic>
      <p:sp>
        <p:nvSpPr>
          <p:cNvPr id="14" name="テキスト プレースホルダー 13"/>
          <p:cNvSpPr>
            <a:spLocks noGrp="1"/>
          </p:cNvSpPr>
          <p:nvPr>
            <p:ph type="body" sz="quarter" idx="17"/>
          </p:nvPr>
        </p:nvSpPr>
        <p:spPr/>
        <p:txBody>
          <a:bodyPr/>
          <a:lstStyle/>
          <a:p>
            <a:r>
              <a:rPr lang="en-US" altLang="ja-JP" dirty="0"/>
              <a:t>Ad dico suas sadipscing eum, </a:t>
            </a:r>
            <a:br>
              <a:rPr lang="en-US" altLang="ja-JP" dirty="0"/>
            </a:br>
            <a:r>
              <a:rPr lang="en-US" altLang="ja-JP" dirty="0"/>
              <a:t>eu sale nullam has. </a:t>
            </a:r>
            <a:br>
              <a:rPr lang="en-US" altLang="ja-JP" dirty="0"/>
            </a:br>
            <a:r>
              <a:rPr lang="en-US" altLang="ja-JP" dirty="0">
                <a:solidFill>
                  <a:schemeClr val="accent1"/>
                </a:solidFill>
              </a:rPr>
              <a:t>Nam eu nemore meliore fastidii</a:t>
            </a:r>
            <a:r>
              <a:rPr lang="en-US" altLang="ja-JP" dirty="0"/>
              <a:t>. Nec deserunt consulatu ex.</a:t>
            </a:r>
            <a:endParaRPr kumimoji="1" lang="ja-JP" altLang="en-US" dirty="0"/>
          </a:p>
        </p:txBody>
      </p:sp>
      <p:sp>
        <p:nvSpPr>
          <p:cNvPr id="17" name="テキスト プレースホルダー 16"/>
          <p:cNvSpPr>
            <a:spLocks noGrp="1"/>
          </p:cNvSpPr>
          <p:nvPr>
            <p:ph type="body" sz="quarter" idx="18"/>
          </p:nvPr>
        </p:nvSpPr>
        <p:spPr/>
        <p:txBody>
          <a:bodyPr/>
          <a:lstStyle/>
          <a:p>
            <a:r>
              <a:rPr lang="en-US" altLang="ja-JP" dirty="0"/>
              <a:t>PUBLISHING</a:t>
            </a:r>
            <a:endParaRPr kumimoji="1" lang="ja-JP" altLang="en-US" dirty="0"/>
          </a:p>
        </p:txBody>
      </p:sp>
      <p:pic>
        <p:nvPicPr>
          <p:cNvPr id="21" name="図プレースホルダー 20"/>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l="16193" r="16193"/>
          <a:stretch>
            <a:fillRect/>
          </a:stretch>
        </p:blipFill>
        <p:spPr/>
      </p:pic>
      <p:sp>
        <p:nvSpPr>
          <p:cNvPr id="23" name="テキスト プレースホルダー 22"/>
          <p:cNvSpPr>
            <a:spLocks noGrp="1"/>
          </p:cNvSpPr>
          <p:nvPr>
            <p:ph type="body" sz="quarter" idx="20"/>
          </p:nvPr>
        </p:nvSpPr>
        <p:spPr/>
        <p:txBody>
          <a:bodyPr/>
          <a:lstStyle/>
          <a:p>
            <a:r>
              <a:rPr lang="en-US" altLang="ja-JP" dirty="0"/>
              <a:t>At electram gloriatur vis. Te per volumus invenire gubergren, nusquam albucius tincidunt vel te, tamquam hendrerit te vim.</a:t>
            </a:r>
            <a:endParaRPr kumimoji="1" lang="ja-JP" altLang="en-US" dirty="0"/>
          </a:p>
        </p:txBody>
      </p:sp>
      <p:sp>
        <p:nvSpPr>
          <p:cNvPr id="24" name="テキスト プレースホルダー 23"/>
          <p:cNvSpPr>
            <a:spLocks noGrp="1"/>
          </p:cNvSpPr>
          <p:nvPr>
            <p:ph type="body" sz="quarter" idx="21"/>
          </p:nvPr>
        </p:nvSpPr>
        <p:spPr/>
        <p:txBody>
          <a:bodyPr/>
          <a:lstStyle/>
          <a:p>
            <a:r>
              <a:rPr kumimoji="1" lang="en-US" altLang="ja-JP" dirty="0"/>
              <a:t>DESIGN</a:t>
            </a:r>
            <a:endParaRPr kumimoji="1" lang="ja-JP" altLang="en-US" dirty="0"/>
          </a:p>
        </p:txBody>
      </p:sp>
    </p:spTree>
    <p:extLst>
      <p:ext uri="{BB962C8B-B14F-4D97-AF65-F5344CB8AC3E}">
        <p14:creationId xmlns:p14="http://schemas.microsoft.com/office/powerpoint/2010/main" val="336834364"/>
      </p:ext>
    </p:extLst>
  </p:cSld>
  <p:clrMapOvr>
    <a:masterClrMapping/>
  </p:clrMapOvr>
  <p:transition spd="slow" advTm="8011">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a:t>OTHER SERVICES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22</a:t>
            </a:fld>
            <a:endParaRPr lang="ja-JP" altLang="en-US"/>
          </a:p>
        </p:txBody>
      </p:sp>
      <p:sp>
        <p:nvSpPr>
          <p:cNvPr id="18" name="テキスト プレースホルダー 17"/>
          <p:cNvSpPr>
            <a:spLocks noGrp="1"/>
          </p:cNvSpPr>
          <p:nvPr>
            <p:ph type="body" sz="quarter" idx="22"/>
          </p:nvPr>
        </p:nvSpPr>
        <p:spPr/>
        <p:txBody>
          <a:bodyPr/>
          <a:lstStyle/>
          <a:p>
            <a:r>
              <a:rPr lang="en-US" altLang="ja-JP" dirty="0"/>
              <a:t>ICONIC LIST HAVING 6 ITEMS</a:t>
            </a:r>
            <a:endParaRPr lang="ja-JP" altLang="en-US" dirty="0"/>
          </a:p>
        </p:txBody>
      </p:sp>
      <p:pic>
        <p:nvPicPr>
          <p:cNvPr id="40" name="図プレースホルダー 39"/>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211" r="16211"/>
          <a:stretch>
            <a:fillRect/>
          </a:stretch>
        </p:blipFill>
        <p:spPr/>
      </p:pic>
      <p:sp>
        <p:nvSpPr>
          <p:cNvPr id="14" name="テキスト プレースホルダー 13"/>
          <p:cNvSpPr>
            <a:spLocks noGrp="1"/>
          </p:cNvSpPr>
          <p:nvPr>
            <p:ph type="body" sz="quarter" idx="13"/>
          </p:nvPr>
        </p:nvSpPr>
        <p:spPr/>
        <p:txBody>
          <a:bodyPr>
            <a:normAutofit/>
          </a:bodyPr>
          <a:lstStyle/>
          <a:p>
            <a:r>
              <a:rPr lang="en-US" altLang="ja-JP" dirty="0"/>
              <a:t>Mel dicant audiam an, eu inermis vivendum reprimique vim. </a:t>
            </a:r>
            <a:r>
              <a:rPr lang="en-US" altLang="ja-JP" dirty="0">
                <a:solidFill>
                  <a:schemeClr val="accent1"/>
                </a:solidFill>
              </a:rPr>
              <a:t>Eam prima debet id</a:t>
            </a:r>
            <a:r>
              <a:rPr lang="en-US" altLang="ja-JP" dirty="0"/>
              <a:t>, nec in consetetur vituperata. </a:t>
            </a:r>
            <a:endParaRPr kumimoji="1" lang="ja-JP" altLang="en-US" dirty="0"/>
          </a:p>
        </p:txBody>
      </p:sp>
      <p:sp>
        <p:nvSpPr>
          <p:cNvPr id="17" name="テキスト プレースホルダー 16"/>
          <p:cNvSpPr>
            <a:spLocks noGrp="1"/>
          </p:cNvSpPr>
          <p:nvPr>
            <p:ph type="body" sz="quarter" idx="15"/>
          </p:nvPr>
        </p:nvSpPr>
        <p:spPr/>
        <p:txBody>
          <a:bodyPr/>
          <a:lstStyle/>
          <a:p>
            <a:r>
              <a:rPr kumimoji="1" lang="en-US" altLang="ja-JP" dirty="0"/>
              <a:t>SEO MARKETING</a:t>
            </a:r>
            <a:endParaRPr kumimoji="1" lang="ja-JP" altLang="en-US" dirty="0"/>
          </a:p>
        </p:txBody>
      </p:sp>
      <p:pic>
        <p:nvPicPr>
          <p:cNvPr id="39" name="図プレースホルダー 38"/>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20" name="テキスト プレースホルダー 19"/>
          <p:cNvSpPr>
            <a:spLocks noGrp="1"/>
          </p:cNvSpPr>
          <p:nvPr>
            <p:ph type="body" sz="quarter" idx="24"/>
          </p:nvPr>
        </p:nvSpPr>
        <p:spPr/>
        <p:txBody>
          <a:bodyPr>
            <a:normAutofit/>
          </a:bodyPr>
          <a:lstStyle/>
          <a:p>
            <a:r>
              <a:rPr lang="en-US" altLang="ja-JP" dirty="0"/>
              <a:t>Eius porro vivendum ei sit, eum clita recteque no, mutat harum aperiri mel no. </a:t>
            </a:r>
            <a:r>
              <a:rPr lang="en-US" altLang="ja-JP" dirty="0">
                <a:solidFill>
                  <a:schemeClr val="accent1"/>
                </a:solidFill>
              </a:rPr>
              <a:t>Usu in fugit splendide</a:t>
            </a:r>
            <a:r>
              <a:rPr lang="en-US" altLang="ja-JP" dirty="0"/>
              <a:t>. Cu usu verear oblique.</a:t>
            </a:r>
            <a:endParaRPr kumimoji="1" lang="ja-JP" altLang="en-US" dirty="0"/>
          </a:p>
        </p:txBody>
      </p:sp>
      <p:sp>
        <p:nvSpPr>
          <p:cNvPr id="21" name="テキスト プレースホルダー 20"/>
          <p:cNvSpPr>
            <a:spLocks noGrp="1"/>
          </p:cNvSpPr>
          <p:nvPr>
            <p:ph type="body" sz="quarter" idx="25"/>
          </p:nvPr>
        </p:nvSpPr>
        <p:spPr/>
        <p:txBody>
          <a:bodyPr/>
          <a:lstStyle/>
          <a:p>
            <a:r>
              <a:rPr kumimoji="1" lang="en-US" altLang="ja-JP" dirty="0"/>
              <a:t>PUBLISHING</a:t>
            </a:r>
            <a:endParaRPr kumimoji="1" lang="ja-JP" altLang="en-US" dirty="0"/>
          </a:p>
        </p:txBody>
      </p:sp>
      <p:pic>
        <p:nvPicPr>
          <p:cNvPr id="37" name="図プレースホルダー 36"/>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23" name="テキスト プレースホルダー 22"/>
          <p:cNvSpPr>
            <a:spLocks noGrp="1"/>
          </p:cNvSpPr>
          <p:nvPr>
            <p:ph type="body" sz="quarter" idx="27"/>
          </p:nvPr>
        </p:nvSpPr>
        <p:spPr/>
        <p:txBody>
          <a:bodyPr/>
          <a:lstStyle/>
          <a:p>
            <a:r>
              <a:rPr lang="en-US" altLang="ja-JP" dirty="0"/>
              <a:t>Affert salutandi referrentur ea vix. Modo vocibus vituperatoribus quo at. Ex odio eripuit vis.</a:t>
            </a:r>
            <a:endParaRPr kumimoji="1" lang="ja-JP" altLang="en-US" dirty="0"/>
          </a:p>
        </p:txBody>
      </p:sp>
      <p:sp>
        <p:nvSpPr>
          <p:cNvPr id="24" name="テキスト プレースホルダー 23"/>
          <p:cNvSpPr>
            <a:spLocks noGrp="1"/>
          </p:cNvSpPr>
          <p:nvPr>
            <p:ph type="body" sz="quarter" idx="28"/>
          </p:nvPr>
        </p:nvSpPr>
        <p:spPr/>
        <p:txBody>
          <a:bodyPr/>
          <a:lstStyle/>
          <a:p>
            <a:r>
              <a:rPr kumimoji="1" lang="en-US" altLang="ja-JP" dirty="0"/>
              <a:t>MANAGEMENT</a:t>
            </a:r>
            <a:endParaRPr kumimoji="1" lang="ja-JP" altLang="en-US" dirty="0"/>
          </a:p>
        </p:txBody>
      </p:sp>
      <p:pic>
        <p:nvPicPr>
          <p:cNvPr id="36" name="図プレースホルダー 35"/>
          <p:cNvPicPr>
            <a:picLocks noGrp="1" noChangeAspect="1"/>
          </p:cNvPicPr>
          <p:nvPr>
            <p:ph type="pic" sz="quarter" idx="29"/>
          </p:nvPr>
        </p:nvPicPr>
        <p:blipFill>
          <a:blip r:embed="rId5" cstate="print">
            <a:extLst>
              <a:ext uri="{28A0092B-C50C-407E-A947-70E740481C1C}">
                <a14:useLocalDpi xmlns:a14="http://schemas.microsoft.com/office/drawing/2010/main" val="0"/>
              </a:ext>
            </a:extLst>
          </a:blip>
          <a:srcRect l="16211" r="16211"/>
          <a:stretch>
            <a:fillRect/>
          </a:stretch>
        </p:blipFill>
        <p:spPr/>
      </p:pic>
      <p:sp>
        <p:nvSpPr>
          <p:cNvPr id="26" name="テキスト プレースホルダー 25"/>
          <p:cNvSpPr>
            <a:spLocks noGrp="1"/>
          </p:cNvSpPr>
          <p:nvPr>
            <p:ph type="body" sz="quarter" idx="30"/>
          </p:nvPr>
        </p:nvSpPr>
        <p:spPr/>
        <p:txBody>
          <a:bodyPr/>
          <a:lstStyle/>
          <a:p>
            <a:r>
              <a:rPr lang="en-US" altLang="ja-JP" dirty="0"/>
              <a:t>Nam ignota constituto cu. Eum at modus justo expetendis, munere tibique no sed. Ius placerat reformidans in.</a:t>
            </a:r>
            <a:endParaRPr kumimoji="1" lang="ja-JP" altLang="en-US" dirty="0"/>
          </a:p>
        </p:txBody>
      </p:sp>
      <p:sp>
        <p:nvSpPr>
          <p:cNvPr id="27" name="テキスト プレースホルダー 26"/>
          <p:cNvSpPr>
            <a:spLocks noGrp="1"/>
          </p:cNvSpPr>
          <p:nvPr>
            <p:ph type="body" sz="quarter" idx="31"/>
          </p:nvPr>
        </p:nvSpPr>
        <p:spPr/>
        <p:txBody>
          <a:bodyPr/>
          <a:lstStyle/>
          <a:p>
            <a:r>
              <a:rPr kumimoji="1" lang="en-US" altLang="ja-JP" dirty="0"/>
              <a:t>ONLINE SHOP</a:t>
            </a:r>
            <a:endParaRPr kumimoji="1" lang="ja-JP" altLang="en-US" dirty="0"/>
          </a:p>
        </p:txBody>
      </p:sp>
      <p:pic>
        <p:nvPicPr>
          <p:cNvPr id="35" name="図プレースホルダー 34"/>
          <p:cNvPicPr>
            <a:picLocks noGrp="1" noChangeAspect="1"/>
          </p:cNvPicPr>
          <p:nvPr>
            <p:ph type="pic" sz="quarter" idx="32"/>
          </p:nvPr>
        </p:nvPicPr>
        <p:blipFill>
          <a:blip r:embed="rId6" cstate="print">
            <a:extLst>
              <a:ext uri="{28A0092B-C50C-407E-A947-70E740481C1C}">
                <a14:useLocalDpi xmlns:a14="http://schemas.microsoft.com/office/drawing/2010/main" val="0"/>
              </a:ext>
            </a:extLst>
          </a:blip>
          <a:srcRect l="16211" r="16211"/>
          <a:stretch>
            <a:fillRect/>
          </a:stretch>
        </p:blipFill>
        <p:spPr/>
      </p:pic>
      <p:sp>
        <p:nvSpPr>
          <p:cNvPr id="29" name="テキスト プレースホルダー 28"/>
          <p:cNvSpPr>
            <a:spLocks noGrp="1"/>
          </p:cNvSpPr>
          <p:nvPr>
            <p:ph type="body" sz="quarter" idx="33"/>
          </p:nvPr>
        </p:nvSpPr>
        <p:spPr/>
        <p:txBody>
          <a:bodyPr>
            <a:normAutofit/>
          </a:bodyPr>
          <a:lstStyle/>
          <a:p>
            <a:r>
              <a:rPr lang="en-US" altLang="ja-JP" dirty="0"/>
              <a:t>In iudico animal mea, qui delectus disputando eloquentiam ad, dicam principes nam id. </a:t>
            </a:r>
            <a:endParaRPr kumimoji="1" lang="ja-JP" altLang="en-US" dirty="0"/>
          </a:p>
        </p:txBody>
      </p:sp>
      <p:sp>
        <p:nvSpPr>
          <p:cNvPr id="30" name="テキスト プレースホルダー 29"/>
          <p:cNvSpPr>
            <a:spLocks noGrp="1"/>
          </p:cNvSpPr>
          <p:nvPr>
            <p:ph type="body" sz="quarter" idx="34"/>
          </p:nvPr>
        </p:nvSpPr>
        <p:spPr/>
        <p:txBody>
          <a:bodyPr/>
          <a:lstStyle/>
          <a:p>
            <a:r>
              <a:rPr kumimoji="1" lang="en-US" altLang="ja-JP" dirty="0"/>
              <a:t>EDUCATION</a:t>
            </a:r>
            <a:endParaRPr kumimoji="1" lang="ja-JP" altLang="en-US" dirty="0"/>
          </a:p>
        </p:txBody>
      </p:sp>
      <p:pic>
        <p:nvPicPr>
          <p:cNvPr id="34" name="図プレースホルダー 33"/>
          <p:cNvPicPr>
            <a:picLocks noGrp="1" noChangeAspect="1"/>
          </p:cNvPicPr>
          <p:nvPr>
            <p:ph type="pic" sz="quarter" idx="35"/>
          </p:nvPr>
        </p:nvPicPr>
        <p:blipFill>
          <a:blip r:embed="rId7" cstate="print">
            <a:extLst>
              <a:ext uri="{28A0092B-C50C-407E-A947-70E740481C1C}">
                <a14:useLocalDpi xmlns:a14="http://schemas.microsoft.com/office/drawing/2010/main" val="0"/>
              </a:ext>
            </a:extLst>
          </a:blip>
          <a:srcRect l="16211" r="16211"/>
          <a:stretch>
            <a:fillRect/>
          </a:stretch>
        </p:blipFill>
        <p:spPr/>
      </p:pic>
      <p:sp>
        <p:nvSpPr>
          <p:cNvPr id="32" name="テキスト プレースホルダー 31"/>
          <p:cNvSpPr>
            <a:spLocks noGrp="1"/>
          </p:cNvSpPr>
          <p:nvPr>
            <p:ph type="body" sz="quarter" idx="36"/>
          </p:nvPr>
        </p:nvSpPr>
        <p:spPr/>
        <p:txBody>
          <a:bodyPr/>
          <a:lstStyle/>
          <a:p>
            <a:r>
              <a:rPr lang="en-US" altLang="ja-JP" dirty="0"/>
              <a:t>Labores probatus salutatus ea vim, </a:t>
            </a:r>
            <a:r>
              <a:rPr lang="en-US" altLang="ja-JP" dirty="0">
                <a:solidFill>
                  <a:schemeClr val="accent1"/>
                </a:solidFill>
              </a:rPr>
              <a:t>summo errem neglegentur cu per</a:t>
            </a:r>
            <a:r>
              <a:rPr lang="en-US" altLang="ja-JP" dirty="0"/>
              <a:t>. Per no phaedrum salutatus.</a:t>
            </a:r>
            <a:endParaRPr kumimoji="1" lang="ja-JP" altLang="en-US" dirty="0"/>
          </a:p>
        </p:txBody>
      </p:sp>
      <p:sp>
        <p:nvSpPr>
          <p:cNvPr id="33" name="テキスト プレースホルダー 32"/>
          <p:cNvSpPr>
            <a:spLocks noGrp="1"/>
          </p:cNvSpPr>
          <p:nvPr>
            <p:ph type="body" sz="quarter" idx="37"/>
          </p:nvPr>
        </p:nvSpPr>
        <p:spPr/>
        <p:txBody>
          <a:bodyPr/>
          <a:lstStyle/>
          <a:p>
            <a:r>
              <a:rPr lang="en-US" altLang="ja-JP" dirty="0"/>
              <a:t>DISTRIBUTION</a:t>
            </a:r>
            <a:endParaRPr kumimoji="1" lang="ja-JP" altLang="en-US" dirty="0"/>
          </a:p>
        </p:txBody>
      </p:sp>
    </p:spTree>
    <p:extLst>
      <p:ext uri="{BB962C8B-B14F-4D97-AF65-F5344CB8AC3E}">
        <p14:creationId xmlns:p14="http://schemas.microsoft.com/office/powerpoint/2010/main" val="2863720627"/>
      </p:ext>
    </p:extLst>
  </p:cSld>
  <p:clrMapOvr>
    <a:masterClrMapping/>
  </p:clrMapOvr>
  <p:transition spd="slow" advTm="14984">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6921306" y="795851"/>
            <a:ext cx="10825897" cy="1714500"/>
          </a:xfrm>
        </p:spPr>
        <p:txBody>
          <a:bodyPr/>
          <a:lstStyle/>
          <a:p>
            <a:r>
              <a:rPr kumimoji="1" lang="en-US" altLang="ja-JP" sz="6600" dirty="0"/>
              <a:t>YOU SHOULD CHOOSE US</a:t>
            </a:r>
            <a:endParaRPr kumimoji="1" lang="ja-JP" altLang="en-US" sz="6600" dirty="0"/>
          </a:p>
        </p:txBody>
      </p:sp>
      <p:sp>
        <p:nvSpPr>
          <p:cNvPr id="2" name="フッター プレースホルダー 1"/>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4"/>
          </p:nvPr>
        </p:nvSpPr>
        <p:spPr>
          <a:xfrm>
            <a:off x="16798133" y="568421"/>
            <a:ext cx="1032741" cy="547688"/>
          </a:xfrm>
        </p:spPr>
        <p:txBody>
          <a:bodyPr/>
          <a:lstStyle/>
          <a:p>
            <a:fld id="{FADD65F2-3061-4838-8922-F719F7BAC906}" type="slidenum">
              <a:rPr lang="ja-JP" altLang="en-US" smtClean="0"/>
              <a:pPr/>
              <a:t>23</a:t>
            </a:fld>
            <a:endParaRPr lang="ja-JP" altLang="en-US" dirty="0"/>
          </a:p>
        </p:txBody>
      </p:sp>
      <p:sp>
        <p:nvSpPr>
          <p:cNvPr id="10" name="テキスト プレースホルダー 9"/>
          <p:cNvSpPr>
            <a:spLocks noGrp="1"/>
          </p:cNvSpPr>
          <p:nvPr>
            <p:ph type="body" sz="quarter" idx="12"/>
          </p:nvPr>
        </p:nvSpPr>
        <p:spPr/>
        <p:txBody>
          <a:bodyPr/>
          <a:lstStyle/>
          <a:p>
            <a:r>
              <a:rPr kumimoji="1" lang="en-US" altLang="ja-JP" dirty="0"/>
              <a:t>3 REASONS</a:t>
            </a:r>
            <a:endParaRPr kumimoji="1" lang="ja-JP" altLang="en-US" dirty="0"/>
          </a:p>
        </p:txBody>
      </p:sp>
      <p:sp>
        <p:nvSpPr>
          <p:cNvPr id="11" name="テキスト プレースホルダー 10"/>
          <p:cNvSpPr>
            <a:spLocks noGrp="1"/>
          </p:cNvSpPr>
          <p:nvPr>
            <p:ph type="body" sz="quarter" idx="15"/>
          </p:nvPr>
        </p:nvSpPr>
        <p:spPr/>
        <p:txBody>
          <a:bodyPr/>
          <a:lstStyle/>
          <a:p>
            <a:r>
              <a:rPr kumimoji="1" lang="en-US" altLang="ja-JP" dirty="0"/>
              <a:t>SAVE YOUR TIME &amp; MONEY</a:t>
            </a:r>
            <a:endParaRPr kumimoji="1" lang="ja-JP" altLang="en-US" dirty="0"/>
          </a:p>
        </p:txBody>
      </p:sp>
      <p:sp>
        <p:nvSpPr>
          <p:cNvPr id="12" name="テキスト プレースホルダー 11"/>
          <p:cNvSpPr>
            <a:spLocks noGrp="1"/>
          </p:cNvSpPr>
          <p:nvPr>
            <p:ph type="body" sz="quarter" idx="16"/>
          </p:nvPr>
        </p:nvSpPr>
        <p:spPr/>
        <p:txBody>
          <a:bodyPr>
            <a:normAutofit/>
          </a:bodyPr>
          <a:lstStyle/>
          <a:p>
            <a:r>
              <a:rPr lang="en-US" altLang="ja-JP" dirty="0"/>
              <a:t>Et pro iracundia disputationi, feugiat apeirian eos ex, viderer habemus conclusionemque te eos. In esse munere eum, eos no nibh voluptaria posidonium.</a:t>
            </a:r>
            <a:endParaRPr kumimoji="1" lang="ja-JP" altLang="en-US" dirty="0"/>
          </a:p>
        </p:txBody>
      </p:sp>
      <p:sp>
        <p:nvSpPr>
          <p:cNvPr id="13" name="テキスト プレースホルダー 12"/>
          <p:cNvSpPr>
            <a:spLocks noGrp="1"/>
          </p:cNvSpPr>
          <p:nvPr>
            <p:ph type="body" sz="quarter" idx="17"/>
          </p:nvPr>
        </p:nvSpPr>
        <p:spPr/>
        <p:txBody>
          <a:bodyPr/>
          <a:lstStyle/>
          <a:p>
            <a:r>
              <a:rPr kumimoji="1" lang="en-US" altLang="ja-JP" dirty="0"/>
              <a:t>WE ARE EVERYWHERE</a:t>
            </a:r>
            <a:endParaRPr kumimoji="1" lang="ja-JP" altLang="en-US" dirty="0"/>
          </a:p>
        </p:txBody>
      </p:sp>
      <p:sp>
        <p:nvSpPr>
          <p:cNvPr id="14" name="テキスト プレースホルダー 13"/>
          <p:cNvSpPr>
            <a:spLocks noGrp="1"/>
          </p:cNvSpPr>
          <p:nvPr>
            <p:ph type="body" sz="quarter" idx="18"/>
          </p:nvPr>
        </p:nvSpPr>
        <p:spPr/>
        <p:txBody>
          <a:bodyPr/>
          <a:lstStyle/>
          <a:p>
            <a:r>
              <a:rPr lang="en-US" altLang="ja-JP" dirty="0"/>
              <a:t>Eu vis consul legimus, cu tantas persius evertitur nam. Ut vis alii sumo, </a:t>
            </a:r>
            <a:r>
              <a:rPr lang="en-US" altLang="ja-JP" dirty="0">
                <a:solidFill>
                  <a:schemeClr val="accent1"/>
                </a:solidFill>
              </a:rPr>
              <a:t>debet graece commune ex vix</a:t>
            </a:r>
            <a:r>
              <a:rPr lang="en-US" altLang="ja-JP" dirty="0"/>
              <a:t>.</a:t>
            </a:r>
            <a:endParaRPr kumimoji="1" lang="ja-JP" altLang="en-US" dirty="0"/>
          </a:p>
        </p:txBody>
      </p:sp>
      <p:sp>
        <p:nvSpPr>
          <p:cNvPr id="15" name="テキスト プレースホルダー 14"/>
          <p:cNvSpPr>
            <a:spLocks noGrp="1"/>
          </p:cNvSpPr>
          <p:nvPr>
            <p:ph type="body" sz="quarter" idx="19"/>
          </p:nvPr>
        </p:nvSpPr>
        <p:spPr/>
        <p:txBody>
          <a:bodyPr/>
          <a:lstStyle/>
          <a:p>
            <a:r>
              <a:rPr kumimoji="1" lang="en-US" altLang="ja-JP" dirty="0"/>
              <a:t>PROMISE YOUR SATISFACTION</a:t>
            </a:r>
            <a:endParaRPr kumimoji="1" lang="ja-JP" altLang="en-US" dirty="0"/>
          </a:p>
        </p:txBody>
      </p:sp>
      <p:sp>
        <p:nvSpPr>
          <p:cNvPr id="16" name="テキスト プレースホルダー 15"/>
          <p:cNvSpPr>
            <a:spLocks noGrp="1"/>
          </p:cNvSpPr>
          <p:nvPr>
            <p:ph type="body" sz="quarter" idx="20"/>
          </p:nvPr>
        </p:nvSpPr>
        <p:spPr/>
        <p:txBody>
          <a:bodyPr/>
          <a:lstStyle/>
          <a:p>
            <a:r>
              <a:rPr lang="en-US" altLang="ja-JP" dirty="0"/>
              <a:t>Mei qualisque reprehendunt et. Ex est sumo modus quaeque, clita aliquando intellegebat mea no, usu no nisl dissentiet.</a:t>
            </a:r>
            <a:endParaRPr kumimoji="1" lang="ja-JP" altLang="en-US" dirty="0"/>
          </a:p>
        </p:txBody>
      </p:sp>
      <p:sp>
        <p:nvSpPr>
          <p:cNvPr id="3" name="図プレースホルダー 2"/>
          <p:cNvSpPr>
            <a:spLocks noGrp="1"/>
          </p:cNvSpPr>
          <p:nvPr>
            <p:ph type="pic" sz="quarter" idx="11"/>
          </p:nvPr>
        </p:nvSpPr>
        <p:spPr/>
      </p:sp>
    </p:spTree>
    <p:extLst>
      <p:ext uri="{BB962C8B-B14F-4D97-AF65-F5344CB8AC3E}">
        <p14:creationId xmlns:p14="http://schemas.microsoft.com/office/powerpoint/2010/main" val="2901468229"/>
      </p:ext>
    </p:extLst>
  </p:cSld>
  <p:clrMapOvr>
    <a:masterClrMapping/>
  </p:clrMapOvr>
  <p:transition spd="slow" advTm="9810">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6"/>
          </p:nvPr>
        </p:nvSpPr>
        <p:spPr>
          <a:xfrm>
            <a:off x="289932" y="575589"/>
            <a:ext cx="7821126" cy="3973394"/>
          </a:xfrm>
        </p:spPr>
        <p:txBody>
          <a:bodyPr/>
          <a:lstStyle/>
          <a:p>
            <a:r>
              <a:rPr kumimoji="1" lang="en-US" altLang="ja-JP" dirty="0"/>
              <a:t>PROFESSIONAL</a:t>
            </a:r>
          </a:p>
          <a:p>
            <a:r>
              <a:rPr lang="en-US" altLang="ja-JP" dirty="0"/>
              <a:t>SKILLS</a:t>
            </a:r>
            <a:endParaRPr kumimoji="1" lang="ja-JP" altLang="en-US" dirty="0"/>
          </a:p>
        </p:txBody>
      </p:sp>
      <p:pic>
        <p:nvPicPr>
          <p:cNvPr id="28" name="図プレースホルダー 27"/>
          <p:cNvPicPr>
            <a:picLocks noGrp="1" noChangeAspect="1"/>
          </p:cNvPicPr>
          <p:nvPr>
            <p:ph type="pic" sz="quarter" idx="24"/>
          </p:nvPr>
        </p:nvPicPr>
        <p:blipFill>
          <a:blip r:embed="rId2" cstate="print">
            <a:extLst>
              <a:ext uri="{28A0092B-C50C-407E-A947-70E740481C1C}">
                <a14:useLocalDpi xmlns:a14="http://schemas.microsoft.com/office/drawing/2010/main" val="0"/>
              </a:ext>
            </a:extLst>
          </a:blip>
          <a:srcRect l="16156" r="16156"/>
          <a:stretch>
            <a:fillRect/>
          </a:stretch>
        </p:blipFill>
        <p:spPr/>
      </p:pic>
      <p:sp>
        <p:nvSpPr>
          <p:cNvPr id="13" name="テキスト プレースホルダー 12"/>
          <p:cNvSpPr>
            <a:spLocks noGrp="1"/>
          </p:cNvSpPr>
          <p:nvPr>
            <p:ph type="body" sz="quarter" idx="13"/>
          </p:nvPr>
        </p:nvSpPr>
        <p:spPr/>
        <p:txBody>
          <a:bodyPr/>
          <a:lstStyle/>
          <a:p>
            <a:r>
              <a:rPr kumimoji="1" lang="en-US" altLang="ja-JP" dirty="0"/>
              <a:t>PROMOTION</a:t>
            </a:r>
            <a:endParaRPr kumimoji="1" lang="ja-JP" altLang="en-US" dirty="0"/>
          </a:p>
        </p:txBody>
      </p:sp>
      <p:sp>
        <p:nvSpPr>
          <p:cNvPr id="20" name="テキスト プレースホルダー 19"/>
          <p:cNvSpPr>
            <a:spLocks noGrp="1"/>
          </p:cNvSpPr>
          <p:nvPr>
            <p:ph type="body" sz="quarter" idx="27"/>
          </p:nvPr>
        </p:nvSpPr>
        <p:spPr/>
        <p:txBody>
          <a:bodyPr/>
          <a:lstStyle/>
          <a:p>
            <a:r>
              <a:rPr lang="en-US" altLang="ja-JP" dirty="0"/>
              <a:t>ENGINEERING</a:t>
            </a:r>
            <a:endParaRPr kumimoji="1" lang="ja-JP" altLang="en-US" dirty="0"/>
          </a:p>
        </p:txBody>
      </p:sp>
      <p:sp>
        <p:nvSpPr>
          <p:cNvPr id="21" name="テキスト プレースホルダー 20"/>
          <p:cNvSpPr>
            <a:spLocks noGrp="1"/>
          </p:cNvSpPr>
          <p:nvPr>
            <p:ph type="body" sz="quarter" idx="28"/>
          </p:nvPr>
        </p:nvSpPr>
        <p:spPr/>
        <p:txBody>
          <a:bodyPr/>
          <a:lstStyle/>
          <a:p>
            <a:r>
              <a:rPr kumimoji="1" lang="en-US" altLang="ja-JP" dirty="0"/>
              <a:t>PUBLISHING</a:t>
            </a:r>
            <a:endParaRPr kumimoji="1" lang="ja-JP" altLang="en-US" dirty="0"/>
          </a:p>
        </p:txBody>
      </p:sp>
      <p:sp>
        <p:nvSpPr>
          <p:cNvPr id="22" name="テキスト プレースホルダー 21"/>
          <p:cNvSpPr>
            <a:spLocks noGrp="1"/>
          </p:cNvSpPr>
          <p:nvPr>
            <p:ph type="body" sz="quarter" idx="29"/>
          </p:nvPr>
        </p:nvSpPr>
        <p:spPr/>
        <p:txBody>
          <a:bodyPr/>
          <a:lstStyle/>
          <a:p>
            <a:r>
              <a:rPr kumimoji="1" lang="en-US" altLang="ja-JP" dirty="0"/>
              <a:t>CONSULTING</a:t>
            </a:r>
            <a:endParaRPr kumimoji="1" lang="ja-JP" altLang="en-US" dirty="0"/>
          </a:p>
        </p:txBody>
      </p:sp>
      <p:sp>
        <p:nvSpPr>
          <p:cNvPr id="23" name="テキスト プレースホルダー 22"/>
          <p:cNvSpPr>
            <a:spLocks noGrp="1"/>
          </p:cNvSpPr>
          <p:nvPr>
            <p:ph type="body" sz="quarter" idx="30"/>
          </p:nvPr>
        </p:nvSpPr>
        <p:spPr/>
        <p:txBody>
          <a:bodyPr/>
          <a:lstStyle/>
          <a:p>
            <a:r>
              <a:rPr kumimoji="1" lang="en-US" altLang="ja-JP" dirty="0"/>
              <a:t>INNOVATION</a:t>
            </a:r>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https://www.freeppt7.com</a:t>
            </a:r>
            <a:endParaRPr lang="ja-JP" altLang="en-US" dirty="0"/>
          </a:p>
        </p:txBody>
      </p:sp>
      <p:sp>
        <p:nvSpPr>
          <p:cNvPr id="24" name="テキスト プレースホルダー 23"/>
          <p:cNvSpPr>
            <a:spLocks noGrp="1"/>
          </p:cNvSpPr>
          <p:nvPr>
            <p:ph type="body" sz="quarter" idx="31"/>
          </p:nvPr>
        </p:nvSpPr>
        <p:spPr/>
        <p:txBody>
          <a:bodyPr/>
          <a:lstStyle/>
          <a:p>
            <a:r>
              <a:rPr lang="en-US" altLang="ja-JP" dirty="0"/>
              <a:t>Timeam aliquando scripserit ut vis. Sed ei viris nominati. Vix purto scaevola convenire cu. </a:t>
            </a:r>
            <a:r>
              <a:rPr lang="en-US" altLang="ja-JP" dirty="0">
                <a:solidFill>
                  <a:schemeClr val="accent1"/>
                </a:solidFill>
              </a:rPr>
              <a:t>Ne oportere persecuti vel</a:t>
            </a:r>
            <a:r>
              <a:rPr lang="en-US" altLang="ja-JP" dirty="0"/>
              <a:t>, ius ea purto aliquam. Scripta singulis interesset ut cum. An ullum maiorum platonem vim, est ei eius nonumy deleniti.</a:t>
            </a:r>
            <a:endParaRPr kumimoji="1" lang="ja-JP" altLang="en-US" dirty="0"/>
          </a:p>
        </p:txBody>
      </p:sp>
      <p:sp>
        <p:nvSpPr>
          <p:cNvPr id="31" name="スライド番号プレースホルダー 30"/>
          <p:cNvSpPr>
            <a:spLocks noGrp="1"/>
          </p:cNvSpPr>
          <p:nvPr>
            <p:ph type="sldNum" sz="quarter" idx="4"/>
          </p:nvPr>
        </p:nvSpPr>
        <p:spPr/>
        <p:txBody>
          <a:bodyPr/>
          <a:lstStyle/>
          <a:p>
            <a:fld id="{FADD65F2-3061-4838-8922-F719F7BAC906}" type="slidenum">
              <a:rPr lang="ja-JP" altLang="en-US" smtClean="0"/>
              <a:pPr/>
              <a:t>24</a:t>
            </a:fld>
            <a:endParaRPr lang="ja-JP" altLang="en-US" dirty="0"/>
          </a:p>
        </p:txBody>
      </p:sp>
      <p:pic>
        <p:nvPicPr>
          <p:cNvPr id="4" name="図プレースホルダー 3"/>
          <p:cNvPicPr>
            <a:picLocks noGrp="1" noChangeAspect="1"/>
          </p:cNvPicPr>
          <p:nvPr>
            <p:ph type="pic" sz="quarter" idx="22"/>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6" name="図プレースホルダー 5"/>
          <p:cNvPicPr>
            <a:picLocks noGrp="1" noChangeAspect="1"/>
          </p:cNvPicPr>
          <p:nvPr>
            <p:ph type="pic" sz="quarter" idx="23"/>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8" name="図プレースホルダー 7"/>
          <p:cNvPicPr>
            <a:picLocks noGrp="1" noChangeAspect="1"/>
          </p:cNvPicPr>
          <p:nvPr>
            <p:ph type="pic" sz="quarter" idx="25"/>
          </p:nvPr>
        </p:nvPicPr>
        <p:blipFill>
          <a:blip r:embed="rId5" cstate="print">
            <a:extLst>
              <a:ext uri="{28A0092B-C50C-407E-A947-70E740481C1C}">
                <a14:useLocalDpi xmlns:a14="http://schemas.microsoft.com/office/drawing/2010/main" val="0"/>
              </a:ext>
            </a:extLst>
          </a:blip>
          <a:srcRect l="16274" r="16274"/>
          <a:stretch>
            <a:fillRect/>
          </a:stretch>
        </p:blipFill>
        <p:spPr/>
      </p:pic>
      <p:pic>
        <p:nvPicPr>
          <p:cNvPr id="10" name="図プレースホルダー 9"/>
          <p:cNvPicPr>
            <a:picLocks noGrp="1" noChangeAspect="1"/>
          </p:cNvPicPr>
          <p:nvPr>
            <p:ph type="pic" sz="quarter" idx="26"/>
          </p:nvPr>
        </p:nvPicPr>
        <p:blipFill>
          <a:blip r:embed="rId6" cstate="print">
            <a:extLst>
              <a:ext uri="{28A0092B-C50C-407E-A947-70E740481C1C}">
                <a14:useLocalDpi xmlns:a14="http://schemas.microsoft.com/office/drawing/2010/main" val="0"/>
              </a:ext>
            </a:extLst>
          </a:blip>
          <a:srcRect l="16274" r="16274"/>
          <a:stretch>
            <a:fillRect/>
          </a:stretch>
        </p:blipFill>
        <p:spPr/>
      </p:pic>
    </p:spTree>
    <p:extLst>
      <p:ext uri="{BB962C8B-B14F-4D97-AF65-F5344CB8AC3E}">
        <p14:creationId xmlns:p14="http://schemas.microsoft.com/office/powerpoint/2010/main" val="3298562710"/>
      </p:ext>
    </p:extLst>
  </p:cSld>
  <p:clrMapOvr>
    <a:masterClrMapping/>
  </p:clrMapOvr>
  <p:transition spd="slow" advTm="7016">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0"/>
          <p:cNvSpPr>
            <a:spLocks noGrp="1"/>
          </p:cNvSpPr>
          <p:nvPr>
            <p:ph type="title"/>
          </p:nvPr>
        </p:nvSpPr>
        <p:spPr/>
        <p:txBody>
          <a:bodyPr/>
          <a:lstStyle/>
          <a:p>
            <a:r>
              <a:rPr lang="en-US" altLang="ja-JP" dirty="0"/>
              <a:t>MEET OUR MEMBERS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25</a:t>
            </a:fld>
            <a:endParaRPr lang="ja-JP" altLang="en-US" dirty="0"/>
          </a:p>
        </p:txBody>
      </p:sp>
      <p:sp>
        <p:nvSpPr>
          <p:cNvPr id="30" name="テキスト プレースホルダー 29"/>
          <p:cNvSpPr>
            <a:spLocks noGrp="1"/>
          </p:cNvSpPr>
          <p:nvPr>
            <p:ph type="body" sz="quarter" idx="13"/>
          </p:nvPr>
        </p:nvSpPr>
        <p:spPr/>
        <p:txBody>
          <a:bodyPr/>
          <a:lstStyle/>
          <a:p>
            <a:r>
              <a:rPr lang="en-US" altLang="ja-JP" dirty="0"/>
              <a:t>4 IMAGES, CAPTIONS, AND TEXTS</a:t>
            </a:r>
            <a:endParaRPr lang="ja-JP" altLang="en-US" dirty="0"/>
          </a:p>
        </p:txBody>
      </p:sp>
      <p:sp>
        <p:nvSpPr>
          <p:cNvPr id="13" name="テキスト プレースホルダー 12"/>
          <p:cNvSpPr>
            <a:spLocks noGrp="1"/>
          </p:cNvSpPr>
          <p:nvPr>
            <p:ph type="body" sz="quarter" idx="12"/>
          </p:nvPr>
        </p:nvSpPr>
        <p:spPr/>
        <p:txBody>
          <a:bodyPr/>
          <a:lstStyle/>
          <a:p>
            <a:r>
              <a:rPr lang="en-US" altLang="ja-JP" dirty="0"/>
              <a:t>Lorem ipsum dolor sit amet, ad ius novum persius, utroque adipiscing nam te.</a:t>
            </a:r>
            <a:endParaRPr kumimoji="1" lang="ja-JP" altLang="en-US" dirty="0"/>
          </a:p>
        </p:txBody>
      </p:sp>
      <p:sp>
        <p:nvSpPr>
          <p:cNvPr id="31" name="テキスト プレースホルダー 30"/>
          <p:cNvSpPr>
            <a:spLocks noGrp="1"/>
          </p:cNvSpPr>
          <p:nvPr>
            <p:ph type="body" sz="quarter" idx="15"/>
          </p:nvPr>
        </p:nvSpPr>
        <p:spPr/>
        <p:txBody>
          <a:bodyPr/>
          <a:lstStyle/>
          <a:p>
            <a:r>
              <a:rPr lang="en-US" altLang="ja-JP" dirty="0"/>
              <a:t>Michael Bay</a:t>
            </a:r>
          </a:p>
        </p:txBody>
      </p:sp>
      <p:sp>
        <p:nvSpPr>
          <p:cNvPr id="32" name="テキスト プレースホルダー 31"/>
          <p:cNvSpPr>
            <a:spLocks noGrp="1"/>
          </p:cNvSpPr>
          <p:nvPr>
            <p:ph type="body" sz="quarter" idx="17"/>
          </p:nvPr>
        </p:nvSpPr>
        <p:spPr/>
        <p:txBody>
          <a:bodyPr/>
          <a:lstStyle/>
          <a:p>
            <a:r>
              <a:rPr lang="en-US" altLang="ja-JP" dirty="0"/>
              <a:t>Mel id quaestio postulant suscipiantur, eu mollis accommodare cum.</a:t>
            </a:r>
            <a:endParaRPr kumimoji="1" lang="ja-JP" altLang="en-US" dirty="0"/>
          </a:p>
        </p:txBody>
      </p:sp>
      <p:sp>
        <p:nvSpPr>
          <p:cNvPr id="33" name="テキスト プレースホルダー 32"/>
          <p:cNvSpPr>
            <a:spLocks noGrp="1"/>
          </p:cNvSpPr>
          <p:nvPr>
            <p:ph type="body" sz="quarter" idx="18"/>
          </p:nvPr>
        </p:nvSpPr>
        <p:spPr/>
        <p:txBody>
          <a:bodyPr/>
          <a:lstStyle/>
          <a:p>
            <a:r>
              <a:rPr lang="en-US" altLang="ja-JP" dirty="0"/>
              <a:t>Jane Arden</a:t>
            </a:r>
            <a:endParaRPr kumimoji="1" lang="ja-JP" altLang="en-US" dirty="0"/>
          </a:p>
        </p:txBody>
      </p:sp>
      <p:sp>
        <p:nvSpPr>
          <p:cNvPr id="34" name="テキスト プレースホルダー 33"/>
          <p:cNvSpPr>
            <a:spLocks noGrp="1"/>
          </p:cNvSpPr>
          <p:nvPr>
            <p:ph type="body" sz="quarter" idx="20"/>
          </p:nvPr>
        </p:nvSpPr>
        <p:spPr/>
        <p:txBody>
          <a:bodyPr/>
          <a:lstStyle/>
          <a:p>
            <a:r>
              <a:rPr lang="en-US" altLang="ja-JP" dirty="0"/>
              <a:t>Alii aliquid temporibus no mei. </a:t>
            </a:r>
            <a:r>
              <a:rPr lang="en-US" altLang="ja-JP" dirty="0">
                <a:solidFill>
                  <a:schemeClr val="accent1"/>
                </a:solidFill>
              </a:rPr>
              <a:t>Alii justo vel eu</a:t>
            </a:r>
            <a:r>
              <a:rPr lang="en-US" altLang="ja-JP" dirty="0"/>
              <a:t>. Nam et viris periculis adolescens.</a:t>
            </a:r>
            <a:endParaRPr kumimoji="1" lang="ja-JP" altLang="en-US" dirty="0"/>
          </a:p>
        </p:txBody>
      </p:sp>
      <p:sp>
        <p:nvSpPr>
          <p:cNvPr id="35" name="テキスト プレースホルダー 34"/>
          <p:cNvSpPr>
            <a:spLocks noGrp="1"/>
          </p:cNvSpPr>
          <p:nvPr>
            <p:ph type="body" sz="quarter" idx="21"/>
          </p:nvPr>
        </p:nvSpPr>
        <p:spPr/>
        <p:txBody>
          <a:bodyPr/>
          <a:lstStyle/>
          <a:p>
            <a:r>
              <a:rPr lang="en-US" altLang="ja-JP" dirty="0"/>
              <a:t>Cecil Castellucci</a:t>
            </a:r>
            <a:endParaRPr kumimoji="1" lang="ja-JP" altLang="en-US" dirty="0"/>
          </a:p>
        </p:txBody>
      </p:sp>
      <p:sp>
        <p:nvSpPr>
          <p:cNvPr id="36" name="テキスト プレースホルダー 35"/>
          <p:cNvSpPr>
            <a:spLocks noGrp="1"/>
          </p:cNvSpPr>
          <p:nvPr>
            <p:ph type="body" sz="quarter" idx="23"/>
          </p:nvPr>
        </p:nvSpPr>
        <p:spPr/>
        <p:txBody>
          <a:bodyPr>
            <a:normAutofit/>
          </a:bodyPr>
          <a:lstStyle/>
          <a:p>
            <a:r>
              <a:rPr lang="en-US" altLang="ja-JP" dirty="0"/>
              <a:t>Esse audire mediocrem an qui, vis ea tale aperiam scribentur. Sit lorem doming aliquip no.</a:t>
            </a:r>
            <a:endParaRPr kumimoji="1" lang="ja-JP" altLang="en-US" dirty="0"/>
          </a:p>
        </p:txBody>
      </p:sp>
      <p:sp>
        <p:nvSpPr>
          <p:cNvPr id="37" name="テキスト プレースホルダー 36"/>
          <p:cNvSpPr>
            <a:spLocks noGrp="1"/>
          </p:cNvSpPr>
          <p:nvPr>
            <p:ph type="body" sz="quarter" idx="24"/>
          </p:nvPr>
        </p:nvSpPr>
        <p:spPr/>
        <p:txBody>
          <a:bodyPr/>
          <a:lstStyle/>
          <a:p>
            <a:r>
              <a:rPr lang="en-US" altLang="ja-JP" dirty="0"/>
              <a:t>Raoul André</a:t>
            </a:r>
            <a:endParaRPr kumimoji="1" lang="ja-JP" altLang="en-US" dirty="0"/>
          </a:p>
        </p:txBody>
      </p:sp>
      <p:sp>
        <p:nvSpPr>
          <p:cNvPr id="2" name="図プレースホルダー 1"/>
          <p:cNvSpPr>
            <a:spLocks noGrp="1"/>
          </p:cNvSpPr>
          <p:nvPr>
            <p:ph type="pic" sz="quarter" idx="14"/>
          </p:nvPr>
        </p:nvSpPr>
        <p:spPr/>
      </p:sp>
      <p:sp>
        <p:nvSpPr>
          <p:cNvPr id="5" name="図プレースホルダー 4"/>
          <p:cNvSpPr>
            <a:spLocks noGrp="1"/>
          </p:cNvSpPr>
          <p:nvPr>
            <p:ph type="pic" sz="quarter" idx="16"/>
          </p:nvPr>
        </p:nvSpPr>
        <p:spPr/>
      </p:sp>
      <p:sp>
        <p:nvSpPr>
          <p:cNvPr id="6" name="図プレースホルダー 5"/>
          <p:cNvSpPr>
            <a:spLocks noGrp="1"/>
          </p:cNvSpPr>
          <p:nvPr>
            <p:ph type="pic" sz="quarter" idx="19"/>
          </p:nvPr>
        </p:nvSpPr>
        <p:spPr/>
      </p:sp>
      <p:sp>
        <p:nvSpPr>
          <p:cNvPr id="7" name="図プレースホルダー 6"/>
          <p:cNvSpPr>
            <a:spLocks noGrp="1"/>
          </p:cNvSpPr>
          <p:nvPr>
            <p:ph type="pic" sz="quarter" idx="22"/>
          </p:nvPr>
        </p:nvSpPr>
        <p:spPr/>
      </p:sp>
    </p:spTree>
    <p:extLst>
      <p:ext uri="{BB962C8B-B14F-4D97-AF65-F5344CB8AC3E}">
        <p14:creationId xmlns:p14="http://schemas.microsoft.com/office/powerpoint/2010/main" val="3646162601"/>
      </p:ext>
    </p:extLst>
  </p:cSld>
  <p:clrMapOvr>
    <a:masterClrMapping/>
  </p:clrMapOvr>
  <p:transition spd="slow" advTm="10957">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OUR HISTORY</a:t>
            </a:r>
            <a:endParaRPr kumimoji="1" lang="ja-JP" altLang="en-US" dirty="0"/>
          </a:p>
        </p:txBody>
      </p:sp>
      <p:sp>
        <p:nvSpPr>
          <p:cNvPr id="20" name="テキスト プレースホルダー 19"/>
          <p:cNvSpPr>
            <a:spLocks noGrp="1"/>
          </p:cNvSpPr>
          <p:nvPr>
            <p:ph type="body" sz="quarter" idx="15"/>
          </p:nvPr>
        </p:nvSpPr>
        <p:spPr/>
        <p:txBody>
          <a:bodyPr/>
          <a:lstStyle/>
          <a:p>
            <a:r>
              <a:rPr kumimoji="1" lang="en-US" altLang="ja-JP" dirty="0"/>
              <a:t>VERTICAL TIMELINE</a:t>
            </a:r>
            <a:endParaRPr kumimoji="1" lang="ja-JP" altLang="en-US" dirty="0"/>
          </a:p>
        </p:txBody>
      </p:sp>
      <p:sp>
        <p:nvSpPr>
          <p:cNvPr id="19" name="テキスト プレースホルダー 18"/>
          <p:cNvSpPr>
            <a:spLocks noGrp="1"/>
          </p:cNvSpPr>
          <p:nvPr>
            <p:ph type="body" sz="quarter" idx="10"/>
          </p:nvPr>
        </p:nvSpPr>
        <p:spPr/>
        <p:txBody>
          <a:bodyPr/>
          <a:lstStyle/>
          <a:p>
            <a:r>
              <a:rPr lang="en-US" altLang="ja-JP" dirty="0"/>
              <a:t>HISTORY 3</a:t>
            </a:r>
            <a:endParaRPr lang="ja-JP" altLang="en-US" dirty="0"/>
          </a:p>
        </p:txBody>
      </p:sp>
      <p:sp>
        <p:nvSpPr>
          <p:cNvPr id="21" name="テキスト プレースホルダー 20"/>
          <p:cNvSpPr>
            <a:spLocks noGrp="1"/>
          </p:cNvSpPr>
          <p:nvPr>
            <p:ph type="body" sz="quarter" idx="21"/>
          </p:nvPr>
        </p:nvSpPr>
        <p:spPr/>
        <p:txBody>
          <a:bodyPr/>
          <a:lstStyle/>
          <a:p>
            <a:r>
              <a:rPr kumimoji="1" lang="en-US" altLang="ja-JP" dirty="0"/>
              <a:t>2004</a:t>
            </a:r>
            <a:endParaRPr kumimoji="1" lang="ja-JP" altLang="en-US" dirty="0"/>
          </a:p>
        </p:txBody>
      </p:sp>
      <p:sp>
        <p:nvSpPr>
          <p:cNvPr id="22" name="テキスト プレースホルダー 21"/>
          <p:cNvSpPr>
            <a:spLocks noGrp="1"/>
          </p:cNvSpPr>
          <p:nvPr>
            <p:ph type="body" sz="quarter" idx="22"/>
          </p:nvPr>
        </p:nvSpPr>
        <p:spPr/>
        <p:txBody>
          <a:bodyPr>
            <a:normAutofit/>
          </a:bodyPr>
          <a:lstStyle/>
          <a:p>
            <a:r>
              <a:rPr lang="en-US" altLang="ja-JP" dirty="0"/>
              <a:t>Probo nemore comprehensam in per, vix feugait consulatu rationibus in, te paulo dicunt facilis usu. </a:t>
            </a:r>
            <a:endParaRPr kumimoji="1" lang="ja-JP" altLang="en-US" dirty="0"/>
          </a:p>
        </p:txBody>
      </p:sp>
      <p:sp>
        <p:nvSpPr>
          <p:cNvPr id="23" name="テキスト プレースホルダー 22"/>
          <p:cNvSpPr>
            <a:spLocks noGrp="1"/>
          </p:cNvSpPr>
          <p:nvPr>
            <p:ph type="body" sz="quarter" idx="23"/>
          </p:nvPr>
        </p:nvSpPr>
        <p:spPr/>
        <p:txBody>
          <a:bodyPr/>
          <a:lstStyle/>
          <a:p>
            <a:r>
              <a:rPr kumimoji="1" lang="en-US" altLang="ja-JP" dirty="0"/>
              <a:t>HISTORY 1</a:t>
            </a:r>
            <a:endParaRPr kumimoji="1" lang="ja-JP" altLang="en-US" dirty="0"/>
          </a:p>
        </p:txBody>
      </p:sp>
      <p:sp>
        <p:nvSpPr>
          <p:cNvPr id="24" name="テキスト プレースホルダー 23"/>
          <p:cNvSpPr>
            <a:spLocks noGrp="1"/>
          </p:cNvSpPr>
          <p:nvPr>
            <p:ph type="body" sz="quarter" idx="24"/>
          </p:nvPr>
        </p:nvSpPr>
        <p:spPr/>
        <p:txBody>
          <a:bodyPr/>
          <a:lstStyle/>
          <a:p>
            <a:r>
              <a:rPr kumimoji="1" lang="en-US" altLang="ja-JP" dirty="0"/>
              <a:t>1996</a:t>
            </a:r>
            <a:endParaRPr kumimoji="1" lang="ja-JP" altLang="en-US" dirty="0"/>
          </a:p>
        </p:txBody>
      </p:sp>
      <p:sp>
        <p:nvSpPr>
          <p:cNvPr id="25" name="テキスト プレースホルダー 24"/>
          <p:cNvSpPr>
            <a:spLocks noGrp="1"/>
          </p:cNvSpPr>
          <p:nvPr>
            <p:ph type="body" sz="quarter" idx="25"/>
          </p:nvPr>
        </p:nvSpPr>
        <p:spPr/>
        <p:txBody>
          <a:bodyPr>
            <a:normAutofit/>
          </a:bodyPr>
          <a:lstStyle/>
          <a:p>
            <a:r>
              <a:rPr lang="en-US" altLang="ja-JP" dirty="0"/>
              <a:t>Qui ullamcorper signiferumque ut, nec cu dicunt aliquip delenit. Volutpat voluptaria ad eos. </a:t>
            </a:r>
            <a:endParaRPr kumimoji="1" lang="ja-JP" altLang="en-US" dirty="0"/>
          </a:p>
        </p:txBody>
      </p:sp>
      <p:sp>
        <p:nvSpPr>
          <p:cNvPr id="26" name="テキスト プレースホルダー 25"/>
          <p:cNvSpPr>
            <a:spLocks noGrp="1"/>
          </p:cNvSpPr>
          <p:nvPr>
            <p:ph type="body" sz="quarter" idx="26"/>
          </p:nvPr>
        </p:nvSpPr>
        <p:spPr/>
        <p:txBody>
          <a:bodyPr/>
          <a:lstStyle/>
          <a:p>
            <a:r>
              <a:rPr kumimoji="1" lang="en-US" altLang="ja-JP" dirty="0"/>
              <a:t>HISTORY 2</a:t>
            </a:r>
            <a:endParaRPr kumimoji="1" lang="ja-JP" altLang="en-US" dirty="0"/>
          </a:p>
        </p:txBody>
      </p:sp>
      <p:sp>
        <p:nvSpPr>
          <p:cNvPr id="27" name="テキスト プレースホルダー 26"/>
          <p:cNvSpPr>
            <a:spLocks noGrp="1"/>
          </p:cNvSpPr>
          <p:nvPr>
            <p:ph type="body" sz="quarter" idx="27"/>
          </p:nvPr>
        </p:nvSpPr>
        <p:spPr/>
        <p:txBody>
          <a:bodyPr/>
          <a:lstStyle/>
          <a:p>
            <a:r>
              <a:rPr kumimoji="1" lang="en-US" altLang="ja-JP" dirty="0"/>
              <a:t>2000</a:t>
            </a:r>
            <a:endParaRPr kumimoji="1" lang="ja-JP" altLang="en-US" dirty="0"/>
          </a:p>
        </p:txBody>
      </p:sp>
      <p:sp>
        <p:nvSpPr>
          <p:cNvPr id="28" name="テキスト プレースホルダー 27"/>
          <p:cNvSpPr>
            <a:spLocks noGrp="1"/>
          </p:cNvSpPr>
          <p:nvPr>
            <p:ph type="body" sz="quarter" idx="28"/>
          </p:nvPr>
        </p:nvSpPr>
        <p:spPr/>
        <p:txBody>
          <a:bodyPr/>
          <a:lstStyle/>
          <a:p>
            <a:r>
              <a:rPr lang="en-US" altLang="ja-JP" dirty="0"/>
              <a:t>Has liber propriae an, vix tale explicari at, cu zril sensibus neglegentur eam.</a:t>
            </a:r>
            <a:endParaRPr kumimoji="1" lang="ja-JP" altLang="en-US" dirty="0"/>
          </a:p>
        </p:txBody>
      </p:sp>
      <p:sp>
        <p:nvSpPr>
          <p:cNvPr id="29" name="テキスト プレースホルダー 28"/>
          <p:cNvSpPr>
            <a:spLocks noGrp="1"/>
          </p:cNvSpPr>
          <p:nvPr>
            <p:ph type="body" sz="quarter" idx="29"/>
          </p:nvPr>
        </p:nvSpPr>
        <p:spPr/>
        <p:txBody>
          <a:bodyPr/>
          <a:lstStyle/>
          <a:p>
            <a:r>
              <a:rPr lang="en-US" altLang="ja-JP" dirty="0"/>
              <a:t>HISTORY 4</a:t>
            </a:r>
            <a:endParaRPr lang="ja-JP" altLang="en-US" dirty="0"/>
          </a:p>
        </p:txBody>
      </p:sp>
      <p:sp>
        <p:nvSpPr>
          <p:cNvPr id="30" name="テキスト プレースホルダー 29"/>
          <p:cNvSpPr>
            <a:spLocks noGrp="1"/>
          </p:cNvSpPr>
          <p:nvPr>
            <p:ph type="body" sz="quarter" idx="30"/>
          </p:nvPr>
        </p:nvSpPr>
        <p:spPr/>
        <p:txBody>
          <a:bodyPr/>
          <a:lstStyle/>
          <a:p>
            <a:r>
              <a:rPr kumimoji="1" lang="en-US" altLang="ja-JP" dirty="0"/>
              <a:t>2008</a:t>
            </a:r>
            <a:endParaRPr kumimoji="1" lang="ja-JP" altLang="en-US" dirty="0"/>
          </a:p>
        </p:txBody>
      </p:sp>
      <p:sp>
        <p:nvSpPr>
          <p:cNvPr id="31" name="テキスト プレースホルダー 30"/>
          <p:cNvSpPr>
            <a:spLocks noGrp="1"/>
          </p:cNvSpPr>
          <p:nvPr>
            <p:ph type="body" sz="quarter" idx="31"/>
          </p:nvPr>
        </p:nvSpPr>
        <p:spPr/>
        <p:txBody>
          <a:bodyPr/>
          <a:lstStyle/>
          <a:p>
            <a:r>
              <a:rPr lang="en-US" altLang="ja-JP" dirty="0"/>
              <a:t>Vitae nullam ex pro, et diceret probatus his. No nostrud patrioque iracundia qui,.</a:t>
            </a:r>
            <a:endParaRPr kumimoji="1" lang="ja-JP" altLang="en-US" dirty="0"/>
          </a:p>
        </p:txBody>
      </p:sp>
    </p:spTree>
    <p:extLst>
      <p:ext uri="{BB962C8B-B14F-4D97-AF65-F5344CB8AC3E}">
        <p14:creationId xmlns:p14="http://schemas.microsoft.com/office/powerpoint/2010/main" val="3840391556"/>
      </p:ext>
    </p:extLst>
  </p:cSld>
  <p:clrMapOvr>
    <a:masterClrMapping/>
  </p:clrMapOvr>
  <p:transition spd="slow" advTm="14628">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プレースホルダー 15"/>
          <p:cNvSpPr>
            <a:spLocks noGrp="1"/>
          </p:cNvSpPr>
          <p:nvPr>
            <p:ph type="body" sz="quarter" idx="10"/>
          </p:nvPr>
        </p:nvSpPr>
        <p:spPr/>
        <p:txBody>
          <a:bodyPr/>
          <a:lstStyle/>
          <a:p>
            <a:r>
              <a:rPr lang="en-US" altLang="ja-JP" dirty="0"/>
              <a:t>HISTORY 7</a:t>
            </a:r>
            <a:endParaRPr lang="ja-JP" altLang="en-US" dirty="0"/>
          </a:p>
        </p:txBody>
      </p:sp>
      <p:sp>
        <p:nvSpPr>
          <p:cNvPr id="17" name="テキスト プレースホルダー 16"/>
          <p:cNvSpPr>
            <a:spLocks noGrp="1"/>
          </p:cNvSpPr>
          <p:nvPr>
            <p:ph type="body" sz="quarter" idx="21"/>
          </p:nvPr>
        </p:nvSpPr>
        <p:spPr/>
        <p:txBody>
          <a:bodyPr/>
          <a:lstStyle/>
          <a:p>
            <a:r>
              <a:rPr kumimoji="1" lang="en-US" altLang="ja-JP" dirty="0"/>
              <a:t>2018</a:t>
            </a:r>
            <a:endParaRPr kumimoji="1" lang="ja-JP" altLang="en-US" dirty="0"/>
          </a:p>
        </p:txBody>
      </p:sp>
      <p:sp>
        <p:nvSpPr>
          <p:cNvPr id="18" name="テキスト プレースホルダー 17"/>
          <p:cNvSpPr>
            <a:spLocks noGrp="1"/>
          </p:cNvSpPr>
          <p:nvPr>
            <p:ph type="body" sz="quarter" idx="22"/>
          </p:nvPr>
        </p:nvSpPr>
        <p:spPr/>
        <p:txBody>
          <a:bodyPr/>
          <a:lstStyle/>
          <a:p>
            <a:r>
              <a:rPr lang="en-US" altLang="ja-JP" dirty="0"/>
              <a:t>Qui ullamcorper signiferumque ut, nec cu dicunt aliquip delenit. Volutpat voluptaria ad eos.</a:t>
            </a:r>
            <a:endParaRPr kumimoji="1" lang="ja-JP" altLang="en-US" dirty="0"/>
          </a:p>
        </p:txBody>
      </p:sp>
      <p:sp>
        <p:nvSpPr>
          <p:cNvPr id="19" name="テキスト プレースホルダー 18"/>
          <p:cNvSpPr>
            <a:spLocks noGrp="1"/>
          </p:cNvSpPr>
          <p:nvPr>
            <p:ph type="body" sz="quarter" idx="23"/>
          </p:nvPr>
        </p:nvSpPr>
        <p:spPr/>
        <p:txBody>
          <a:bodyPr/>
          <a:lstStyle/>
          <a:p>
            <a:r>
              <a:rPr kumimoji="1" lang="en-US" altLang="ja-JP" dirty="0"/>
              <a:t>HISTORY 5</a:t>
            </a:r>
            <a:endParaRPr kumimoji="1" lang="ja-JP" altLang="en-US" dirty="0"/>
          </a:p>
        </p:txBody>
      </p:sp>
      <p:sp>
        <p:nvSpPr>
          <p:cNvPr id="20" name="テキスト プレースホルダー 19"/>
          <p:cNvSpPr>
            <a:spLocks noGrp="1"/>
          </p:cNvSpPr>
          <p:nvPr>
            <p:ph type="body" sz="quarter" idx="24"/>
          </p:nvPr>
        </p:nvSpPr>
        <p:spPr/>
        <p:txBody>
          <a:bodyPr/>
          <a:lstStyle/>
          <a:p>
            <a:r>
              <a:rPr kumimoji="1" lang="en-US" altLang="ja-JP" dirty="0"/>
              <a:t>2012</a:t>
            </a:r>
            <a:endParaRPr kumimoji="1" lang="ja-JP" altLang="en-US" dirty="0"/>
          </a:p>
        </p:txBody>
      </p:sp>
      <p:sp>
        <p:nvSpPr>
          <p:cNvPr id="21" name="テキスト プレースホルダー 20"/>
          <p:cNvSpPr>
            <a:spLocks noGrp="1"/>
          </p:cNvSpPr>
          <p:nvPr>
            <p:ph type="body" sz="quarter" idx="25"/>
          </p:nvPr>
        </p:nvSpPr>
        <p:spPr/>
        <p:txBody>
          <a:bodyPr/>
          <a:lstStyle/>
          <a:p>
            <a:r>
              <a:rPr lang="en-US" altLang="ja-JP" dirty="0"/>
              <a:t>Ut eos oblique constituam definitiones, legendos delicata eum at, sumo dicat et cum.</a:t>
            </a:r>
            <a:endParaRPr kumimoji="1" lang="ja-JP" altLang="en-US" dirty="0"/>
          </a:p>
        </p:txBody>
      </p:sp>
      <p:sp>
        <p:nvSpPr>
          <p:cNvPr id="22" name="テキスト プレースホルダー 21"/>
          <p:cNvSpPr>
            <a:spLocks noGrp="1"/>
          </p:cNvSpPr>
          <p:nvPr>
            <p:ph type="body" sz="quarter" idx="26"/>
          </p:nvPr>
        </p:nvSpPr>
        <p:spPr/>
        <p:txBody>
          <a:bodyPr/>
          <a:lstStyle/>
          <a:p>
            <a:r>
              <a:rPr lang="en-US" altLang="ja-JP" dirty="0"/>
              <a:t>HISTORY 6</a:t>
            </a:r>
            <a:endParaRPr lang="ja-JP" altLang="en-US" dirty="0"/>
          </a:p>
        </p:txBody>
      </p:sp>
      <p:sp>
        <p:nvSpPr>
          <p:cNvPr id="23" name="テキスト プレースホルダー 22"/>
          <p:cNvSpPr>
            <a:spLocks noGrp="1"/>
          </p:cNvSpPr>
          <p:nvPr>
            <p:ph type="body" sz="quarter" idx="27"/>
          </p:nvPr>
        </p:nvSpPr>
        <p:spPr/>
        <p:txBody>
          <a:bodyPr/>
          <a:lstStyle/>
          <a:p>
            <a:r>
              <a:rPr kumimoji="1" lang="en-US" altLang="ja-JP" dirty="0"/>
              <a:t>2014</a:t>
            </a:r>
            <a:endParaRPr kumimoji="1" lang="ja-JP" altLang="en-US" dirty="0"/>
          </a:p>
        </p:txBody>
      </p:sp>
      <p:sp>
        <p:nvSpPr>
          <p:cNvPr id="24" name="テキスト プレースホルダー 23"/>
          <p:cNvSpPr>
            <a:spLocks noGrp="1"/>
          </p:cNvSpPr>
          <p:nvPr>
            <p:ph type="body" sz="quarter" idx="28"/>
          </p:nvPr>
        </p:nvSpPr>
        <p:spPr/>
        <p:txBody>
          <a:bodyPr>
            <a:normAutofit/>
          </a:bodyPr>
          <a:lstStyle/>
          <a:p>
            <a:r>
              <a:rPr lang="en-US" altLang="ja-JP" dirty="0"/>
              <a:t>Explicari consulatu laboramus vix et. Adhuc utamur signiferumque at nec, mel eu nonumy lobortis.</a:t>
            </a:r>
            <a:endParaRPr kumimoji="1" lang="ja-JP" altLang="en-US" dirty="0"/>
          </a:p>
        </p:txBody>
      </p:sp>
      <p:sp>
        <p:nvSpPr>
          <p:cNvPr id="25" name="テキスト プレースホルダー 24"/>
          <p:cNvSpPr>
            <a:spLocks noGrp="1"/>
          </p:cNvSpPr>
          <p:nvPr>
            <p:ph type="body" sz="quarter" idx="29"/>
          </p:nvPr>
        </p:nvSpPr>
        <p:spPr/>
        <p:txBody>
          <a:bodyPr/>
          <a:lstStyle/>
          <a:p>
            <a:r>
              <a:rPr lang="en-US" altLang="ja-JP" dirty="0"/>
              <a:t>HISTORY 8</a:t>
            </a:r>
            <a:endParaRPr lang="ja-JP" altLang="en-US" dirty="0"/>
          </a:p>
        </p:txBody>
      </p:sp>
      <p:sp>
        <p:nvSpPr>
          <p:cNvPr id="26" name="テキスト プレースホルダー 25"/>
          <p:cNvSpPr>
            <a:spLocks noGrp="1"/>
          </p:cNvSpPr>
          <p:nvPr>
            <p:ph type="body" sz="quarter" idx="30"/>
          </p:nvPr>
        </p:nvSpPr>
        <p:spPr/>
        <p:txBody>
          <a:bodyPr/>
          <a:lstStyle/>
          <a:p>
            <a:r>
              <a:rPr kumimoji="1" lang="en-US" altLang="ja-JP" dirty="0"/>
              <a:t>2022</a:t>
            </a:r>
            <a:endParaRPr kumimoji="1" lang="ja-JP" altLang="en-US" dirty="0"/>
          </a:p>
        </p:txBody>
      </p:sp>
      <p:sp>
        <p:nvSpPr>
          <p:cNvPr id="27" name="テキスト プレースホルダー 26"/>
          <p:cNvSpPr>
            <a:spLocks noGrp="1"/>
          </p:cNvSpPr>
          <p:nvPr>
            <p:ph type="body" sz="quarter" idx="31"/>
          </p:nvPr>
        </p:nvSpPr>
        <p:spPr/>
        <p:txBody>
          <a:bodyPr/>
          <a:lstStyle/>
          <a:p>
            <a:r>
              <a:rPr lang="en-US" altLang="ja-JP" dirty="0"/>
              <a:t>Quod senserit efficiendi ne duo. Has liber propriae an, vix tale explicari at.</a:t>
            </a:r>
            <a:endParaRPr kumimoji="1" lang="ja-JP" altLang="en-US" dirty="0"/>
          </a:p>
        </p:txBody>
      </p:sp>
    </p:spTree>
    <p:extLst>
      <p:ext uri="{BB962C8B-B14F-4D97-AF65-F5344CB8AC3E}">
        <p14:creationId xmlns:p14="http://schemas.microsoft.com/office/powerpoint/2010/main" val="1078738709"/>
      </p:ext>
    </p:extLst>
  </p:cSld>
  <p:clrMapOvr>
    <a:masterClrMapping/>
  </p:clrMapOvr>
  <p:transition spd="slow" advTm="13376">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title"/>
          </p:nvPr>
        </p:nvSpPr>
        <p:spPr/>
        <p:txBody>
          <a:bodyPr/>
          <a:lstStyle/>
          <a:p>
            <a:r>
              <a:rPr kumimoji="1" lang="en-US" altLang="ja-JP" dirty="0"/>
              <a:t>OUR MISSIONS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28</a:t>
            </a:fld>
            <a:endParaRPr lang="ja-JP" altLang="en-US" dirty="0"/>
          </a:p>
        </p:txBody>
      </p:sp>
      <p:sp>
        <p:nvSpPr>
          <p:cNvPr id="16" name="テキスト プレースホルダー 15"/>
          <p:cNvSpPr>
            <a:spLocks noGrp="1"/>
          </p:cNvSpPr>
          <p:nvPr>
            <p:ph type="body" sz="quarter" idx="13"/>
          </p:nvPr>
        </p:nvSpPr>
        <p:spPr/>
        <p:txBody>
          <a:bodyPr/>
          <a:lstStyle/>
          <a:p>
            <a:r>
              <a:rPr kumimoji="1" lang="en-US" altLang="ja-JP" dirty="0"/>
              <a:t>NUMERIC LIST WITH 3 ITEMS</a:t>
            </a:r>
            <a:endParaRPr kumimoji="1" lang="ja-JP" altLang="en-US" dirty="0"/>
          </a:p>
        </p:txBody>
      </p:sp>
      <p:sp>
        <p:nvSpPr>
          <p:cNvPr id="17" name="テキスト プレースホルダー 16"/>
          <p:cNvSpPr>
            <a:spLocks noGrp="1"/>
          </p:cNvSpPr>
          <p:nvPr>
            <p:ph type="body" sz="quarter" idx="15"/>
          </p:nvPr>
        </p:nvSpPr>
        <p:spPr/>
        <p:txBody>
          <a:bodyPr/>
          <a:lstStyle/>
          <a:p>
            <a:r>
              <a:rPr lang="en-US" altLang="ja-JP" dirty="0"/>
              <a:t>CUSTOMER SATISFACTION</a:t>
            </a:r>
            <a:endParaRPr lang="ja-JP" altLang="en-US" dirty="0"/>
          </a:p>
        </p:txBody>
      </p:sp>
      <p:sp>
        <p:nvSpPr>
          <p:cNvPr id="18" name="テキスト プレースホルダー 17"/>
          <p:cNvSpPr>
            <a:spLocks noGrp="1"/>
          </p:cNvSpPr>
          <p:nvPr>
            <p:ph type="body" sz="quarter" idx="16"/>
          </p:nvPr>
        </p:nvSpPr>
        <p:spPr/>
        <p:txBody>
          <a:bodyPr/>
          <a:lstStyle/>
          <a:p>
            <a:r>
              <a:rPr kumimoji="1" lang="en-US" altLang="ja-JP" dirty="0"/>
              <a:t>MORE CLIENTS</a:t>
            </a:r>
            <a:endParaRPr kumimoji="1" lang="ja-JP" altLang="en-US" dirty="0"/>
          </a:p>
        </p:txBody>
      </p:sp>
      <p:sp>
        <p:nvSpPr>
          <p:cNvPr id="19" name="テキスト プレースホルダー 18"/>
          <p:cNvSpPr>
            <a:spLocks noGrp="1"/>
          </p:cNvSpPr>
          <p:nvPr>
            <p:ph type="body" sz="quarter" idx="17"/>
          </p:nvPr>
        </p:nvSpPr>
        <p:spPr/>
        <p:txBody>
          <a:bodyPr/>
          <a:lstStyle/>
          <a:p>
            <a:r>
              <a:rPr kumimoji="1" lang="en-US" altLang="ja-JP" dirty="0"/>
              <a:t>FAST GLOBALIZATION</a:t>
            </a:r>
            <a:endParaRPr kumimoji="1" lang="ja-JP" altLang="en-US" dirty="0"/>
          </a:p>
        </p:txBody>
      </p:sp>
      <p:sp>
        <p:nvSpPr>
          <p:cNvPr id="15" name="テキスト プレースホルダー 14"/>
          <p:cNvSpPr>
            <a:spLocks noGrp="1"/>
          </p:cNvSpPr>
          <p:nvPr>
            <p:ph type="body" sz="quarter" idx="12"/>
          </p:nvPr>
        </p:nvSpPr>
        <p:spPr/>
        <p:txBody>
          <a:bodyPr>
            <a:normAutofit/>
          </a:bodyPr>
          <a:lstStyle/>
          <a:p>
            <a:r>
              <a:rPr lang="en-US" altLang="ja-JP" dirty="0"/>
              <a:t>Rebum eirmod no pro, cum id fugit ullum. Pri at ornatus </a:t>
            </a:r>
            <a:r>
              <a:rPr lang="en-US" altLang="ja-JP" dirty="0">
                <a:solidFill>
                  <a:schemeClr val="accent1"/>
                </a:solidFill>
              </a:rPr>
              <a:t>erroribus dissentiet</a:t>
            </a:r>
            <a:r>
              <a:rPr lang="en-US" altLang="ja-JP" dirty="0"/>
              <a:t>, in iuvaret legimus repudiare mel. Soleat legimus assentior mel id.</a:t>
            </a:r>
            <a:endParaRPr kumimoji="1" lang="ja-JP" altLang="en-US" dirty="0"/>
          </a:p>
        </p:txBody>
      </p:sp>
      <p:sp>
        <p:nvSpPr>
          <p:cNvPr id="20" name="テキスト プレースホルダー 19"/>
          <p:cNvSpPr>
            <a:spLocks noGrp="1"/>
          </p:cNvSpPr>
          <p:nvPr>
            <p:ph type="body" sz="quarter" idx="18"/>
          </p:nvPr>
        </p:nvSpPr>
        <p:spPr/>
        <p:txBody>
          <a:bodyPr>
            <a:normAutofit/>
          </a:bodyPr>
          <a:lstStyle/>
          <a:p>
            <a:r>
              <a:rPr lang="en-US" altLang="ja-JP" dirty="0"/>
              <a:t>Nonumy eruditi molestiae cu per, congue rationibus id duo. </a:t>
            </a:r>
            <a:r>
              <a:rPr lang="en-US" altLang="ja-JP" dirty="0">
                <a:solidFill>
                  <a:schemeClr val="accent1"/>
                </a:solidFill>
              </a:rPr>
              <a:t>Sit ea soluta audiam debitis</a:t>
            </a:r>
            <a:r>
              <a:rPr lang="en-US" altLang="ja-JP" dirty="0"/>
              <a:t>. Usu debet expetenda principes ex, viris impedit perfecto sea eu.</a:t>
            </a:r>
            <a:endParaRPr kumimoji="1" lang="ja-JP" altLang="en-US" dirty="0"/>
          </a:p>
        </p:txBody>
      </p:sp>
      <p:sp>
        <p:nvSpPr>
          <p:cNvPr id="21" name="テキスト プレースホルダー 20"/>
          <p:cNvSpPr>
            <a:spLocks noGrp="1"/>
          </p:cNvSpPr>
          <p:nvPr>
            <p:ph type="body" sz="quarter" idx="19"/>
          </p:nvPr>
        </p:nvSpPr>
        <p:spPr/>
        <p:txBody>
          <a:bodyPr/>
          <a:lstStyle/>
          <a:p>
            <a:r>
              <a:rPr lang="en-US" altLang="ja-JP" dirty="0"/>
              <a:t>Eam ea summo singulis indoctum, quem veri ei his, has no libris omnesque quaestio. No nam tota melius.</a:t>
            </a:r>
            <a:endParaRPr kumimoji="1" lang="ja-JP" altLang="en-US" dirty="0"/>
          </a:p>
        </p:txBody>
      </p:sp>
    </p:spTree>
    <p:extLst>
      <p:ext uri="{BB962C8B-B14F-4D97-AF65-F5344CB8AC3E}">
        <p14:creationId xmlns:p14="http://schemas.microsoft.com/office/powerpoint/2010/main" val="3744980395"/>
      </p:ext>
    </p:extLst>
  </p:cSld>
  <p:clrMapOvr>
    <a:masterClrMapping/>
  </p:clrMapOvr>
  <p:transition spd="slow" advTm="10054">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OUR GOAL</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29</a:t>
            </a:fld>
            <a:endParaRPr lang="ja-JP" altLang="en-US" dirty="0"/>
          </a:p>
        </p:txBody>
      </p:sp>
      <p:sp>
        <p:nvSpPr>
          <p:cNvPr id="5" name="テキスト プレースホルダー 4"/>
          <p:cNvSpPr>
            <a:spLocks noGrp="1"/>
          </p:cNvSpPr>
          <p:nvPr>
            <p:ph type="body" sz="quarter" idx="13"/>
          </p:nvPr>
        </p:nvSpPr>
        <p:spPr/>
        <p:txBody>
          <a:bodyPr/>
          <a:lstStyle/>
          <a:p>
            <a:r>
              <a:rPr kumimoji="1" lang="en-US" altLang="ja-JP" dirty="0"/>
              <a:t>2 IMAGES AND TEXTS</a:t>
            </a:r>
            <a:endParaRPr kumimoji="1" lang="ja-JP" altLang="en-US" dirty="0"/>
          </a:p>
        </p:txBody>
      </p:sp>
      <p:sp>
        <p:nvSpPr>
          <p:cNvPr id="6" name="テキスト プレースホルダー 5"/>
          <p:cNvSpPr>
            <a:spLocks noGrp="1"/>
          </p:cNvSpPr>
          <p:nvPr>
            <p:ph type="body" sz="quarter" idx="18"/>
          </p:nvPr>
        </p:nvSpPr>
        <p:spPr/>
        <p:txBody>
          <a:bodyPr/>
          <a:lstStyle/>
          <a:p>
            <a:r>
              <a:rPr kumimoji="1" lang="en-US" altLang="ja-JP" dirty="0"/>
              <a:t>TO BE A WORLD-LEADING COMPANY</a:t>
            </a:r>
            <a:endParaRPr kumimoji="1" lang="ja-JP" altLang="en-US" dirty="0"/>
          </a:p>
        </p:txBody>
      </p:sp>
      <p:sp>
        <p:nvSpPr>
          <p:cNvPr id="7" name="テキスト プレースホルダー 6"/>
          <p:cNvSpPr>
            <a:spLocks noGrp="1"/>
          </p:cNvSpPr>
          <p:nvPr>
            <p:ph type="body" sz="quarter" idx="19"/>
          </p:nvPr>
        </p:nvSpPr>
        <p:spPr/>
        <p:txBody>
          <a:bodyPr/>
          <a:lstStyle/>
          <a:p>
            <a:r>
              <a:rPr lang="en-US" altLang="ja-JP" dirty="0"/>
              <a:t>An facer quando ponderum quo, detraxit vituperatoribus cu vix, cu repudiandae necessitatibus vim. Ad tale novum nec, accusata lobortis duo no, </a:t>
            </a:r>
            <a:r>
              <a:rPr lang="en-US" altLang="ja-JP" dirty="0">
                <a:solidFill>
                  <a:schemeClr val="accent1"/>
                </a:solidFill>
              </a:rPr>
              <a:t>mea eirmod graecis eloquentiam ea</a:t>
            </a:r>
            <a:r>
              <a:rPr lang="en-US" altLang="ja-JP" dirty="0"/>
              <a:t>. </a:t>
            </a:r>
            <a:br>
              <a:rPr lang="en-US" altLang="ja-JP" dirty="0"/>
            </a:br>
            <a:r>
              <a:rPr lang="en-US" altLang="ja-JP" dirty="0"/>
              <a:t>Ad oratio tation primis eos. Ut errem euismod conclusionemque nam.</a:t>
            </a:r>
            <a:endParaRPr kumimoji="1" lang="ja-JP" altLang="en-US" dirty="0"/>
          </a:p>
        </p:txBody>
      </p:sp>
      <p:sp>
        <p:nvSpPr>
          <p:cNvPr id="8" name="図プレースホルダー 7"/>
          <p:cNvSpPr>
            <a:spLocks noGrp="1"/>
          </p:cNvSpPr>
          <p:nvPr>
            <p:ph type="pic" sz="quarter" idx="14"/>
          </p:nvPr>
        </p:nvSpPr>
        <p:spPr/>
      </p:sp>
      <p:sp>
        <p:nvSpPr>
          <p:cNvPr id="9" name="図プレースホルダー 8"/>
          <p:cNvSpPr>
            <a:spLocks noGrp="1"/>
          </p:cNvSpPr>
          <p:nvPr>
            <p:ph type="pic" sz="quarter" idx="15"/>
          </p:nvPr>
        </p:nvSpPr>
        <p:spPr/>
      </p:sp>
    </p:spTree>
    <p:extLst>
      <p:ext uri="{BB962C8B-B14F-4D97-AF65-F5344CB8AC3E}">
        <p14:creationId xmlns:p14="http://schemas.microsoft.com/office/powerpoint/2010/main" val="1096521021"/>
      </p:ext>
    </p:extLst>
  </p:cSld>
  <p:clrMapOvr>
    <a:masterClrMapping/>
  </p:clrMapOvr>
  <p:transition spd="slow" advTm="5110">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46125" y="2909302"/>
            <a:ext cx="16798926" cy="1368152"/>
          </a:xfrm>
        </p:spPr>
        <p:txBody>
          <a:bodyPr/>
          <a:lstStyle/>
          <a:p>
            <a:r>
              <a:rPr kumimoji="1" lang="en-US" altLang="ja-JP" dirty="0"/>
              <a:t>WELCOME TO OUR PRESENTATION!</a:t>
            </a:r>
            <a:endParaRPr kumimoji="1" lang="ja-JP" altLang="en-US" dirty="0"/>
          </a:p>
        </p:txBody>
      </p:sp>
      <p:sp>
        <p:nvSpPr>
          <p:cNvPr id="7" name="テキスト プレースホルダー 6"/>
          <p:cNvSpPr>
            <a:spLocks noGrp="1"/>
          </p:cNvSpPr>
          <p:nvPr>
            <p:ph type="body" sz="quarter" idx="15"/>
          </p:nvPr>
        </p:nvSpPr>
        <p:spPr/>
        <p:txBody>
          <a:bodyPr/>
          <a:lstStyle/>
          <a:p>
            <a:r>
              <a:rPr kumimoji="1" lang="en-US" altLang="ja-JP" dirty="0"/>
              <a:t>THANK YOU FOR COMING TODAY!</a:t>
            </a:r>
            <a:endParaRPr kumimoji="1" lang="ja-JP" altLang="en-US" dirty="0"/>
          </a:p>
        </p:txBody>
      </p:sp>
      <p:sp>
        <p:nvSpPr>
          <p:cNvPr id="6" name="テキスト プレースホルダー 5"/>
          <p:cNvSpPr>
            <a:spLocks noGrp="1"/>
          </p:cNvSpPr>
          <p:nvPr>
            <p:ph type="body" sz="quarter" idx="12"/>
          </p:nvPr>
        </p:nvSpPr>
        <p:spPr/>
        <p:txBody>
          <a:bodyPr/>
          <a:lstStyle/>
          <a:p>
            <a:r>
              <a:rPr lang="en-US" altLang="ja-JP" dirty="0"/>
              <a:t>Click here to add content, content to match the title, you can copy and paste directly, to select useful keyword entry.</a:t>
            </a:r>
            <a:endParaRPr kumimoji="1" lang="ja-JP" altLang="en-US" dirty="0"/>
          </a:p>
        </p:txBody>
      </p:sp>
      <p:sp>
        <p:nvSpPr>
          <p:cNvPr id="8" name="フッター プレースホルダー 7"/>
          <p:cNvSpPr>
            <a:spLocks noGrp="1"/>
          </p:cNvSpPr>
          <p:nvPr>
            <p:ph type="ftr" sz="quarter" idx="10"/>
          </p:nvPr>
        </p:nvSpPr>
        <p:spPr/>
        <p:txBody>
          <a:bodyPr/>
          <a:lstStyle/>
          <a:p>
            <a:r>
              <a:rPr lang="en-US" altLang="ja-JP" dirty="0"/>
              <a:t>https://www.freeppt7.com</a:t>
            </a:r>
            <a:endParaRPr lang="ja-JP" altLang="en-US" dirty="0"/>
          </a:p>
        </p:txBody>
      </p:sp>
      <p:sp>
        <p:nvSpPr>
          <p:cNvPr id="9" name="スライド番号プレースホルダー 8"/>
          <p:cNvSpPr>
            <a:spLocks noGrp="1"/>
          </p:cNvSpPr>
          <p:nvPr>
            <p:ph type="sldNum" sz="quarter" idx="4"/>
          </p:nvPr>
        </p:nvSpPr>
        <p:spPr/>
        <p:txBody>
          <a:bodyPr/>
          <a:lstStyle/>
          <a:p>
            <a:fld id="{FADD65F2-3061-4838-8922-F719F7BAC906}" type="slidenum">
              <a:rPr lang="ja-JP" altLang="en-US" smtClean="0"/>
              <a:pPr/>
              <a:t>3</a:t>
            </a:fld>
            <a:endParaRPr lang="ja-JP" altLang="en-US" dirty="0"/>
          </a:p>
        </p:txBody>
      </p:sp>
    </p:spTree>
    <p:extLst>
      <p:ext uri="{BB962C8B-B14F-4D97-AF65-F5344CB8AC3E}">
        <p14:creationId xmlns:p14="http://schemas.microsoft.com/office/powerpoint/2010/main" val="3758933784"/>
      </p:ext>
    </p:extLst>
  </p:cSld>
  <p:clrMapOvr>
    <a:masterClrMapping/>
  </p:clrMapOvr>
  <mc:AlternateContent xmlns:mc="http://schemas.openxmlformats.org/markup-compatibility/2006" xmlns:p14="http://schemas.microsoft.com/office/powerpoint/2010/main">
    <mc:Choice Requires="p14">
      <p:transition spd="slow" p14:dur="1400" advTm="4096">
        <p14:doors dir="vert"/>
      </p:transition>
    </mc:Choice>
    <mc:Fallback xmlns="">
      <p:transition spd="slow" advTm="4096">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30</a:t>
            </a:fld>
            <a:endParaRPr lang="ja-JP" altLang="en-US"/>
          </a:p>
        </p:txBody>
      </p:sp>
      <p:sp>
        <p:nvSpPr>
          <p:cNvPr id="19" name="テキスト プレースホルダー 18"/>
          <p:cNvSpPr>
            <a:spLocks noGrp="1"/>
          </p:cNvSpPr>
          <p:nvPr>
            <p:ph type="body" sz="quarter" idx="22"/>
          </p:nvPr>
        </p:nvSpPr>
        <p:spPr/>
        <p:txBody>
          <a:bodyPr/>
          <a:lstStyle/>
          <a:p>
            <a:r>
              <a:rPr lang="en-US" altLang="ja-JP" dirty="0"/>
              <a:t>Fugit veniam utinam ad pri. An has prima albucius scriptorem, facer veritus sit ex. Labores probatus salutatus ea vim, summo errem neglegentur cu per. Per no phaedrum salutatus, ut pro tantas verear vivendo. Eos an dico numquam persecuti.</a:t>
            </a:r>
          </a:p>
          <a:p>
            <a:r>
              <a:rPr lang="en-US" altLang="ja-JP" dirty="0">
                <a:solidFill>
                  <a:schemeClr val="accent1"/>
                </a:solidFill>
              </a:rPr>
              <a:t>Ut eos oblique constituam definitiones</a:t>
            </a:r>
            <a:r>
              <a:rPr lang="en-US" altLang="ja-JP" dirty="0"/>
              <a:t>, legendos delicata eum at, sumo dicat et cum. Explicari consulatu laboramus vix et. Adhuc utamur signiferumque at nec, mel eu nonumy lobortis. Quot verterem pro ea, habeo utroque insolens vel ei. Ne hinc splendide per, clita utroque delicatissimi et pri.</a:t>
            </a:r>
            <a:endParaRPr kumimoji="1" lang="ja-JP" altLang="en-US" dirty="0"/>
          </a:p>
        </p:txBody>
      </p:sp>
      <p:sp>
        <p:nvSpPr>
          <p:cNvPr id="18" name="テキスト プレースホルダー 17"/>
          <p:cNvSpPr>
            <a:spLocks noGrp="1"/>
          </p:cNvSpPr>
          <p:nvPr>
            <p:ph type="body" sz="quarter" idx="16"/>
          </p:nvPr>
        </p:nvSpPr>
        <p:spPr/>
        <p:txBody>
          <a:bodyPr/>
          <a:lstStyle/>
          <a:p>
            <a:r>
              <a:rPr lang="en-US" altLang="ja-JP" dirty="0"/>
              <a:t>There is always light behind the clouds.</a:t>
            </a:r>
            <a:endParaRPr kumimoji="1" lang="ja-JP" altLang="en-US" dirty="0"/>
          </a:p>
        </p:txBody>
      </p:sp>
    </p:spTree>
    <p:extLst>
      <p:ext uri="{BB962C8B-B14F-4D97-AF65-F5344CB8AC3E}">
        <p14:creationId xmlns:p14="http://schemas.microsoft.com/office/powerpoint/2010/main" val="2279839292"/>
      </p:ext>
    </p:extLst>
  </p:cSld>
  <p:clrMapOvr>
    <a:masterClrMapping/>
  </p:clrMapOvr>
  <p:transition spd="slow" advTm="4263">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図プレースホルダー 3"/>
          <p:cNvSpPr>
            <a:spLocks noGrp="1"/>
          </p:cNvSpPr>
          <p:nvPr>
            <p:ph type="pic" sz="quarter" idx="10"/>
          </p:nvPr>
        </p:nvSpPr>
        <p:spPr/>
      </p:sp>
      <p:sp>
        <p:nvSpPr>
          <p:cNvPr id="2" name="テキスト プレースホルダー 1"/>
          <p:cNvSpPr>
            <a:spLocks noGrp="1"/>
          </p:cNvSpPr>
          <p:nvPr>
            <p:ph type="body" sz="quarter" idx="22"/>
          </p:nvPr>
        </p:nvSpPr>
        <p:spPr/>
        <p:txBody>
          <a:bodyPr/>
          <a:lstStyle/>
          <a:p>
            <a:endParaRPr kumimoji="1" lang="ja-JP" altLang="en-US"/>
          </a:p>
        </p:txBody>
      </p:sp>
      <p:sp>
        <p:nvSpPr>
          <p:cNvPr id="3" name="テキスト プレースホルダー 2"/>
          <p:cNvSpPr>
            <a:spLocks noGrp="1"/>
          </p:cNvSpPr>
          <p:nvPr>
            <p:ph type="body" sz="quarter" idx="23"/>
          </p:nvPr>
        </p:nvSpPr>
        <p:spPr/>
        <p:txBody>
          <a:bodyPr/>
          <a:lstStyle/>
          <a:p>
            <a:endParaRPr kumimoji="1" lang="ja-JP" altLang="en-US"/>
          </a:p>
        </p:txBody>
      </p:sp>
      <p:sp>
        <p:nvSpPr>
          <p:cNvPr id="7" name="テキスト プレースホルダー 6"/>
          <p:cNvSpPr>
            <a:spLocks noGrp="1"/>
          </p:cNvSpPr>
          <p:nvPr>
            <p:ph type="body" sz="quarter" idx="16"/>
          </p:nvPr>
        </p:nvSpPr>
        <p:spPr/>
        <p:txBody>
          <a:bodyPr/>
          <a:lstStyle/>
          <a:p>
            <a:r>
              <a:rPr kumimoji="1" lang="en-US" altLang="ja-JP" dirty="0"/>
              <a:t>03</a:t>
            </a:r>
            <a:endParaRPr kumimoji="1" lang="ja-JP" altLang="en-US" dirty="0"/>
          </a:p>
        </p:txBody>
      </p:sp>
      <p:sp>
        <p:nvSpPr>
          <p:cNvPr id="9" name="テキスト プレースホルダー 8"/>
          <p:cNvSpPr>
            <a:spLocks noGrp="1"/>
          </p:cNvSpPr>
          <p:nvPr>
            <p:ph type="body" sz="quarter" idx="21"/>
          </p:nvPr>
        </p:nvSpPr>
        <p:spPr/>
        <p:txBody>
          <a:bodyPr/>
          <a:lstStyle/>
          <a:p>
            <a:r>
              <a:rPr kumimoji="1" lang="en-US" altLang="ja-JP" dirty="0"/>
              <a:t>PORTFOLIO</a:t>
            </a:r>
            <a:endParaRPr kumimoji="1" lang="ja-JP" altLang="en-US" dirty="0"/>
          </a:p>
        </p:txBody>
      </p:sp>
    </p:spTree>
    <p:extLst>
      <p:ext uri="{BB962C8B-B14F-4D97-AF65-F5344CB8AC3E}">
        <p14:creationId xmlns:p14="http://schemas.microsoft.com/office/powerpoint/2010/main" val="2065062356"/>
      </p:ext>
    </p:extLst>
  </p:cSld>
  <p:clrMapOvr>
    <a:masterClrMapping/>
  </p:clrMapOvr>
  <mc:AlternateContent xmlns:mc="http://schemas.openxmlformats.org/markup-compatibility/2006" xmlns:p14="http://schemas.microsoft.com/office/powerpoint/2010/main">
    <mc:Choice Requires="p14">
      <p:transition spd="slow" p14:dur="1200" advTm="3030">
        <p14:flip dir="r"/>
      </p:transition>
    </mc:Choice>
    <mc:Fallback xmlns="">
      <p:transition spd="slow" advTm="3030">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6"/>
          </p:nvPr>
        </p:nvSpPr>
        <p:spPr/>
      </p:sp>
      <p:sp>
        <p:nvSpPr>
          <p:cNvPr id="3" name="図プレースホルダー 2"/>
          <p:cNvSpPr>
            <a:spLocks noGrp="1"/>
          </p:cNvSpPr>
          <p:nvPr>
            <p:ph type="pic" sz="quarter" idx="15"/>
          </p:nvPr>
        </p:nvSpPr>
        <p:spPr/>
      </p:sp>
      <p:sp>
        <p:nvSpPr>
          <p:cNvPr id="4" name="タイトル 3"/>
          <p:cNvSpPr>
            <a:spLocks noGrp="1"/>
          </p:cNvSpPr>
          <p:nvPr>
            <p:ph type="title"/>
          </p:nvPr>
        </p:nvSpPr>
        <p:spPr/>
        <p:txBody>
          <a:bodyPr/>
          <a:lstStyle/>
          <a:p>
            <a:r>
              <a:rPr lang="en-US" altLang="ja-JP" dirty="0"/>
              <a:t>OUR PRODUCT PRINcIPLES</a:t>
            </a:r>
            <a:endParaRPr kumimoji="1" lang="ja-JP" altLang="en-US" dirty="0"/>
          </a:p>
        </p:txBody>
      </p:sp>
      <p:sp>
        <p:nvSpPr>
          <p:cNvPr id="5" name="フッター プレースホルダー 4"/>
          <p:cNvSpPr>
            <a:spLocks noGrp="1"/>
          </p:cNvSpPr>
          <p:nvPr>
            <p:ph type="ftr" sz="quarter" idx="10"/>
          </p:nvPr>
        </p:nvSpPr>
        <p:spPr/>
        <p:txBody>
          <a:bodyPr/>
          <a:lstStyle/>
          <a:p>
            <a:r>
              <a:rPr lang="en-US" altLang="ja-JP" dirty="0"/>
              <a:t>https://www.freeppt7.com</a:t>
            </a:r>
            <a:endParaRPr lang="ja-JP" altLang="en-US" dirty="0"/>
          </a:p>
        </p:txBody>
      </p:sp>
      <p:sp>
        <p:nvSpPr>
          <p:cNvPr id="6" name="テキスト プレースホルダー 5"/>
          <p:cNvSpPr>
            <a:spLocks noGrp="1"/>
          </p:cNvSpPr>
          <p:nvPr>
            <p:ph type="body" sz="quarter" idx="12"/>
          </p:nvPr>
        </p:nvSpPr>
        <p:spPr/>
        <p:txBody>
          <a:bodyPr/>
          <a:lstStyle/>
          <a:p>
            <a:r>
              <a:rPr lang="en-US" altLang="ja-JP" dirty="0"/>
              <a:t>Usu at etiam quaestio. Quis quot appetere est in, te oratio petentium quaerendum est, et cum simul semper. An diam vocent eam, novum virtute et sit. Doctus tractatos consetetur ne has, </a:t>
            </a:r>
            <a:r>
              <a:rPr lang="en-US" altLang="ja-JP" dirty="0">
                <a:solidFill>
                  <a:schemeClr val="accent1"/>
                </a:solidFill>
              </a:rPr>
              <a:t>eu quot atqui tantas vis</a:t>
            </a:r>
            <a:r>
              <a:rPr lang="en-US" altLang="ja-JP" dirty="0"/>
              <a:t>, eu per quas minim disputationi.</a:t>
            </a:r>
          </a:p>
        </p:txBody>
      </p:sp>
      <p:sp>
        <p:nvSpPr>
          <p:cNvPr id="7" name="テキスト プレースホルダー 6"/>
          <p:cNvSpPr>
            <a:spLocks noGrp="1"/>
          </p:cNvSpPr>
          <p:nvPr>
            <p:ph type="body" sz="quarter" idx="13"/>
          </p:nvPr>
        </p:nvSpPr>
        <p:spPr/>
        <p:txBody>
          <a:bodyPr/>
          <a:lstStyle/>
          <a:p>
            <a:endParaRPr kumimoji="1" lang="ja-JP" altLang="en-US"/>
          </a:p>
        </p:txBody>
      </p:sp>
      <p:sp>
        <p:nvSpPr>
          <p:cNvPr id="8" name="テキスト プレースホルダー 7"/>
          <p:cNvSpPr>
            <a:spLocks noGrp="1"/>
          </p:cNvSpPr>
          <p:nvPr>
            <p:ph type="body" sz="quarter" idx="14"/>
          </p:nvPr>
        </p:nvSpPr>
        <p:spPr/>
        <p:txBody>
          <a:bodyPr/>
          <a:lstStyle/>
          <a:p>
            <a:endParaRPr kumimoji="1" lang="ja-JP" altLang="en-US"/>
          </a:p>
        </p:txBody>
      </p:sp>
      <p:sp>
        <p:nvSpPr>
          <p:cNvPr id="9" name="テキスト プレースホルダー 8"/>
          <p:cNvSpPr>
            <a:spLocks noGrp="1"/>
          </p:cNvSpPr>
          <p:nvPr>
            <p:ph type="body" sz="quarter" idx="17"/>
          </p:nvPr>
        </p:nvSpPr>
        <p:spPr/>
        <p:txBody>
          <a:bodyPr>
            <a:normAutofit/>
          </a:bodyPr>
          <a:lstStyle/>
          <a:p>
            <a:r>
              <a:rPr lang="en-US" altLang="ja-JP" dirty="0"/>
              <a:t>Scripserit cotidieque sea at. Atqui appetere an sit, usu ex.</a:t>
            </a:r>
            <a:endParaRPr lang="ja-JP" altLang="en-US" dirty="0"/>
          </a:p>
        </p:txBody>
      </p:sp>
      <p:sp>
        <p:nvSpPr>
          <p:cNvPr id="10" name="テキスト プレースホルダー 9"/>
          <p:cNvSpPr>
            <a:spLocks noGrp="1"/>
          </p:cNvSpPr>
          <p:nvPr>
            <p:ph type="body" sz="quarter" idx="18"/>
          </p:nvPr>
        </p:nvSpPr>
        <p:spPr/>
        <p:txBody>
          <a:bodyPr/>
          <a:lstStyle/>
          <a:p>
            <a:r>
              <a:rPr lang="en-US" altLang="ja-JP" dirty="0"/>
              <a:t>CREATIVE &amp; INOVATIVE DESIGN</a:t>
            </a:r>
            <a:endParaRPr lang="ja-JP" altLang="en-US" dirty="0"/>
          </a:p>
        </p:txBody>
      </p:sp>
      <p:sp>
        <p:nvSpPr>
          <p:cNvPr id="11" name="テキスト プレースホルダー 10"/>
          <p:cNvSpPr>
            <a:spLocks noGrp="1"/>
          </p:cNvSpPr>
          <p:nvPr>
            <p:ph type="body" sz="quarter" idx="19"/>
          </p:nvPr>
        </p:nvSpPr>
        <p:spPr/>
        <p:txBody>
          <a:bodyPr>
            <a:normAutofit/>
          </a:bodyPr>
          <a:lstStyle/>
          <a:p>
            <a:r>
              <a:rPr lang="en-US" altLang="ja-JP" dirty="0"/>
              <a:t>Eu putent tritani sit, fugit propriae vis ei, cu tale aliquid neglegentur sed.</a:t>
            </a:r>
            <a:endParaRPr lang="ja-JP" altLang="en-US" dirty="0"/>
          </a:p>
        </p:txBody>
      </p:sp>
      <p:sp>
        <p:nvSpPr>
          <p:cNvPr id="12" name="テキスト プレースホルダー 11"/>
          <p:cNvSpPr>
            <a:spLocks noGrp="1"/>
          </p:cNvSpPr>
          <p:nvPr>
            <p:ph type="body" sz="quarter" idx="20"/>
          </p:nvPr>
        </p:nvSpPr>
        <p:spPr/>
        <p:txBody>
          <a:bodyPr/>
          <a:lstStyle/>
          <a:p>
            <a:r>
              <a:rPr lang="en-US" altLang="ja-JP" dirty="0"/>
              <a:t>CORPORATE IDENTITY</a:t>
            </a:r>
            <a:endParaRPr lang="ja-JP" altLang="en-US" dirty="0"/>
          </a:p>
        </p:txBody>
      </p:sp>
      <p:sp>
        <p:nvSpPr>
          <p:cNvPr id="13" name="テキスト プレースホルダー 12"/>
          <p:cNvSpPr>
            <a:spLocks noGrp="1"/>
          </p:cNvSpPr>
          <p:nvPr>
            <p:ph type="body" sz="quarter" idx="21"/>
          </p:nvPr>
        </p:nvSpPr>
        <p:spPr/>
        <p:txBody>
          <a:bodyPr/>
          <a:lstStyle/>
          <a:p>
            <a:endParaRPr kumimoji="1" lang="ja-JP" altLang="en-US"/>
          </a:p>
        </p:txBody>
      </p:sp>
      <p:sp>
        <p:nvSpPr>
          <p:cNvPr id="14" name="テキスト プレースホルダー 13"/>
          <p:cNvSpPr>
            <a:spLocks noGrp="1"/>
          </p:cNvSpPr>
          <p:nvPr>
            <p:ph type="body" sz="quarter" idx="22"/>
          </p:nvPr>
        </p:nvSpPr>
        <p:spPr/>
        <p:txBody>
          <a:bodyPr/>
          <a:lstStyle/>
          <a:p>
            <a:endParaRPr kumimoji="1" lang="ja-JP" altLang="en-US"/>
          </a:p>
        </p:txBody>
      </p:sp>
    </p:spTree>
    <p:extLst>
      <p:ext uri="{BB962C8B-B14F-4D97-AF65-F5344CB8AC3E}">
        <p14:creationId xmlns:p14="http://schemas.microsoft.com/office/powerpoint/2010/main" val="39182450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n-US" altLang="ja-JP" dirty="0"/>
              <a:t>AMAZING PRODUCTS YOU’VE NEVER SEEN</a:t>
            </a:r>
            <a:endParaRPr kumimoji="1" lang="ja-JP" altLang="en-US" dirty="0"/>
          </a:p>
        </p:txBody>
      </p:sp>
      <p:sp>
        <p:nvSpPr>
          <p:cNvPr id="16" name="テキスト プレースホルダー 15"/>
          <p:cNvSpPr>
            <a:spLocks noGrp="1"/>
          </p:cNvSpPr>
          <p:nvPr>
            <p:ph type="body" sz="quarter" idx="12"/>
          </p:nvPr>
        </p:nvSpPr>
        <p:spPr/>
        <p:txBody>
          <a:bodyPr>
            <a:normAutofit/>
          </a:bodyPr>
          <a:lstStyle/>
          <a:p>
            <a:r>
              <a:rPr lang="en-US" altLang="ja-JP" dirty="0"/>
              <a:t>Voluptaria consequuntur quo te, eam dicat timeam cu. Euismod civibus cotidieque per no, in vis aeque inermis euripidis. Ea eos quem vidit decore, vel ad doming aliquando, eam ea dolorum patrioque. Eu tacimates eleifend nec.</a:t>
            </a:r>
          </a:p>
          <a:p>
            <a:r>
              <a:rPr lang="en-US" altLang="ja-JP" dirty="0">
                <a:solidFill>
                  <a:schemeClr val="accent1"/>
                </a:solidFill>
              </a:rPr>
              <a:t>Copiosae facilisi elaboraret cu vix</a:t>
            </a:r>
            <a:r>
              <a:rPr lang="en-US" altLang="ja-JP" dirty="0"/>
              <a:t>. No etiam doctus civibus vis. His persius adipiscing ne, mea ei ridens sententiae, sed at quem vidit detracto. Numquam voluptaria nam an, pro ei tollit labore.</a:t>
            </a:r>
            <a:endParaRPr kumimoji="1" lang="ja-JP" altLang="en-US" dirty="0"/>
          </a:p>
        </p:txBody>
      </p:sp>
      <p:sp>
        <p:nvSpPr>
          <p:cNvPr id="19" name="スライド番号プレースホルダー 18"/>
          <p:cNvSpPr>
            <a:spLocks noGrp="1"/>
          </p:cNvSpPr>
          <p:nvPr>
            <p:ph type="sldNum" sz="quarter" idx="4"/>
          </p:nvPr>
        </p:nvSpPr>
        <p:spPr/>
        <p:txBody>
          <a:bodyPr/>
          <a:lstStyle/>
          <a:p>
            <a:fld id="{FADD65F2-3061-4838-8922-F719F7BAC906}" type="slidenum">
              <a:rPr lang="ja-JP" altLang="en-US" smtClean="0"/>
              <a:pPr/>
              <a:t>33</a:t>
            </a:fld>
            <a:endParaRPr lang="ja-JP" altLang="en-US" dirty="0"/>
          </a:p>
        </p:txBody>
      </p:sp>
      <p:sp>
        <p:nvSpPr>
          <p:cNvPr id="2" name="図プレースホルダー 1"/>
          <p:cNvSpPr>
            <a:spLocks noGrp="1"/>
          </p:cNvSpPr>
          <p:nvPr>
            <p:ph type="pic" sz="quarter" idx="23"/>
          </p:nvPr>
        </p:nvSpPr>
        <p:spPr/>
      </p:sp>
    </p:spTree>
    <p:extLst>
      <p:ext uri="{BB962C8B-B14F-4D97-AF65-F5344CB8AC3E}">
        <p14:creationId xmlns:p14="http://schemas.microsoft.com/office/powerpoint/2010/main" val="1707540972"/>
      </p:ext>
    </p:extLst>
  </p:cSld>
  <p:clrMapOvr>
    <a:masterClrMapping/>
  </p:clrMapOvr>
  <p:transition spd="slow" advTm="4796">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プレースホルダー 13"/>
          <p:cNvSpPr>
            <a:spLocks noGrp="1"/>
          </p:cNvSpPr>
          <p:nvPr>
            <p:ph type="body" sz="quarter" idx="16"/>
          </p:nvPr>
        </p:nvSpPr>
        <p:spPr/>
        <p:txBody>
          <a:bodyPr/>
          <a:lstStyle/>
          <a:p>
            <a:r>
              <a:rPr kumimoji="1" lang="en-US" altLang="ja-JP" dirty="0"/>
              <a:t>INNOVATIVE</a:t>
            </a:r>
            <a:br>
              <a:rPr kumimoji="1" lang="en-US" altLang="ja-JP" dirty="0"/>
            </a:br>
            <a:r>
              <a:rPr kumimoji="1" lang="en-US" altLang="ja-JP" dirty="0"/>
              <a:t>PRODUCTS</a:t>
            </a:r>
            <a:endParaRPr kumimoji="1" lang="ja-JP" altLang="en-US" dirty="0"/>
          </a:p>
        </p:txBody>
      </p:sp>
      <p:sp>
        <p:nvSpPr>
          <p:cNvPr id="15" name="テキスト プレースホルダー 14"/>
          <p:cNvSpPr>
            <a:spLocks noGrp="1"/>
          </p:cNvSpPr>
          <p:nvPr>
            <p:ph type="body" sz="quarter" idx="17"/>
          </p:nvPr>
        </p:nvSpPr>
        <p:spPr/>
        <p:txBody>
          <a:bodyPr/>
          <a:lstStyle/>
          <a:p>
            <a:r>
              <a:rPr lang="en-US" altLang="ja-JP" dirty="0"/>
              <a:t>Duo ne habemus suscipit appellantur, ex magna lucilius legendos vim. Purto efficiantur at mei, tale meis salutandi cu has, an brute consetetur definitionem sit.</a:t>
            </a:r>
            <a:endParaRPr kumimoji="1" lang="ja-JP" altLang="en-US" dirty="0"/>
          </a:p>
        </p:txBody>
      </p:sp>
      <p:sp>
        <p:nvSpPr>
          <p:cNvPr id="16" name="テキスト プレースホルダー 15"/>
          <p:cNvSpPr>
            <a:spLocks noGrp="1"/>
          </p:cNvSpPr>
          <p:nvPr>
            <p:ph type="body" sz="quarter" idx="18"/>
          </p:nvPr>
        </p:nvSpPr>
        <p:spPr/>
        <p:txBody>
          <a:bodyPr/>
          <a:lstStyle/>
          <a:p>
            <a:r>
              <a:rPr lang="en-US" altLang="ja-JP" dirty="0"/>
              <a:t>Ei has amet tempor, cu omnis salutandi est. Ad mel tamquam mediocritatem, cum ad recusabo incorrupte. Ei tritani argumentum quo. Nominati constituto ut vim, ea vis ferri appellantur, rebum postulant te eos. </a:t>
            </a:r>
          </a:p>
        </p:txBody>
      </p:sp>
      <p:sp>
        <p:nvSpPr>
          <p:cNvPr id="2" name="図プレースホルダー 1"/>
          <p:cNvSpPr>
            <a:spLocks noGrp="1"/>
          </p:cNvSpPr>
          <p:nvPr>
            <p:ph type="pic" sz="quarter" idx="10"/>
          </p:nvPr>
        </p:nvSpPr>
        <p:spPr/>
      </p:sp>
      <p:sp>
        <p:nvSpPr>
          <p:cNvPr id="3" name="図プレースホルダー 2"/>
          <p:cNvSpPr>
            <a:spLocks noGrp="1"/>
          </p:cNvSpPr>
          <p:nvPr>
            <p:ph type="pic" sz="quarter" idx="12"/>
          </p:nvPr>
        </p:nvSpPr>
        <p:spPr/>
      </p:sp>
      <p:sp>
        <p:nvSpPr>
          <p:cNvPr id="4" name="図プレースホルダー 3"/>
          <p:cNvSpPr>
            <a:spLocks noGrp="1"/>
          </p:cNvSpPr>
          <p:nvPr>
            <p:ph type="pic" sz="quarter" idx="13"/>
          </p:nvPr>
        </p:nvSpPr>
        <p:spPr/>
      </p:sp>
      <p:sp>
        <p:nvSpPr>
          <p:cNvPr id="5" name="図プレースホルダー 4"/>
          <p:cNvSpPr>
            <a:spLocks noGrp="1"/>
          </p:cNvSpPr>
          <p:nvPr>
            <p:ph type="pic" sz="quarter" idx="11"/>
          </p:nvPr>
        </p:nvSpPr>
        <p:spPr/>
      </p:sp>
    </p:spTree>
    <p:extLst>
      <p:ext uri="{BB962C8B-B14F-4D97-AF65-F5344CB8AC3E}">
        <p14:creationId xmlns:p14="http://schemas.microsoft.com/office/powerpoint/2010/main" val="3954413481"/>
      </p:ext>
    </p:extLst>
  </p:cSld>
  <p:clrMapOvr>
    <a:masterClrMapping/>
  </p:clrMapOvr>
  <p:transition spd="slow" advTm="5138">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a:t>PRODUCT DESIGN WORKFLOW</a:t>
            </a:r>
            <a:endParaRPr kumimoji="1" lang="ja-JP" altLang="en-US" dirty="0"/>
          </a:p>
        </p:txBody>
      </p:sp>
      <p:sp>
        <p:nvSpPr>
          <p:cNvPr id="11" name="テキスト プレースホルダー 10"/>
          <p:cNvSpPr>
            <a:spLocks noGrp="1"/>
          </p:cNvSpPr>
          <p:nvPr>
            <p:ph type="body" sz="quarter" idx="13"/>
          </p:nvPr>
        </p:nvSpPr>
        <p:spPr/>
        <p:txBody>
          <a:bodyPr/>
          <a:lstStyle/>
          <a:p>
            <a:r>
              <a:rPr kumimoji="1" lang="en-US" altLang="ja-JP" dirty="0"/>
              <a:t>4 STEPS</a:t>
            </a:r>
            <a:endParaRPr kumimoji="1" lang="ja-JP" altLang="en-US" dirty="0"/>
          </a:p>
        </p:txBody>
      </p:sp>
      <p:sp>
        <p:nvSpPr>
          <p:cNvPr id="10" name="テキスト プレースホルダー 9"/>
          <p:cNvSpPr>
            <a:spLocks noGrp="1"/>
          </p:cNvSpPr>
          <p:nvPr>
            <p:ph type="body" sz="quarter" idx="12"/>
          </p:nvPr>
        </p:nvSpPr>
        <p:spPr/>
        <p:txBody>
          <a:bodyPr>
            <a:normAutofit/>
          </a:bodyPr>
          <a:lstStyle/>
          <a:p>
            <a:r>
              <a:rPr lang="en-US" altLang="ja-JP" dirty="0"/>
              <a:t>In eos wisi errem fuisset. Nec ut posse graecis nusquam. Per ne liber timeam saperet.</a:t>
            </a:r>
            <a:endParaRPr kumimoji="1" lang="ja-JP" altLang="en-US" dirty="0"/>
          </a:p>
        </p:txBody>
      </p:sp>
      <p:sp>
        <p:nvSpPr>
          <p:cNvPr id="13" name="テキスト プレースホルダー 12"/>
          <p:cNvSpPr>
            <a:spLocks noGrp="1"/>
          </p:cNvSpPr>
          <p:nvPr>
            <p:ph type="body" sz="quarter" idx="19"/>
          </p:nvPr>
        </p:nvSpPr>
        <p:spPr/>
        <p:txBody>
          <a:bodyPr/>
          <a:lstStyle/>
          <a:p>
            <a:r>
              <a:rPr lang="en-US" altLang="ja-JP" dirty="0"/>
              <a:t>Ei nam prima </a:t>
            </a:r>
            <a:r>
              <a:rPr lang="en-US" altLang="ja-JP" dirty="0">
                <a:solidFill>
                  <a:schemeClr val="accent1"/>
                </a:solidFill>
              </a:rPr>
              <a:t>fabulas</a:t>
            </a:r>
            <a:r>
              <a:rPr lang="en-US" altLang="ja-JP" dirty="0"/>
              <a:t> scribentur. Ex qui homero ullamcorper, eos veniam oportere an.</a:t>
            </a:r>
            <a:endParaRPr kumimoji="1" lang="ja-JP" altLang="en-US" dirty="0"/>
          </a:p>
        </p:txBody>
      </p:sp>
      <p:sp>
        <p:nvSpPr>
          <p:cNvPr id="14" name="テキスト プレースホルダー 13"/>
          <p:cNvSpPr>
            <a:spLocks noGrp="1"/>
          </p:cNvSpPr>
          <p:nvPr>
            <p:ph type="body" sz="quarter" idx="20"/>
          </p:nvPr>
        </p:nvSpPr>
        <p:spPr/>
        <p:txBody>
          <a:bodyPr/>
          <a:lstStyle/>
          <a:p>
            <a:r>
              <a:rPr lang="en-US" altLang="ja-JP" dirty="0"/>
              <a:t>Ad eum persecuti definitionem, vel purto dicat tractatos an, </a:t>
            </a:r>
            <a:r>
              <a:rPr lang="en-US" altLang="ja-JP" dirty="0">
                <a:solidFill>
                  <a:schemeClr val="accent1"/>
                </a:solidFill>
              </a:rPr>
              <a:t>eum aliquid consectetuer at</a:t>
            </a:r>
            <a:r>
              <a:rPr lang="en-US" altLang="ja-JP" dirty="0"/>
              <a:t>.</a:t>
            </a:r>
            <a:endParaRPr kumimoji="1" lang="ja-JP" altLang="en-US" dirty="0"/>
          </a:p>
        </p:txBody>
      </p:sp>
      <p:sp>
        <p:nvSpPr>
          <p:cNvPr id="15" name="テキスト プレースホルダー 14"/>
          <p:cNvSpPr>
            <a:spLocks noGrp="1"/>
          </p:cNvSpPr>
          <p:nvPr>
            <p:ph type="body" sz="quarter" idx="21"/>
          </p:nvPr>
        </p:nvSpPr>
        <p:spPr/>
        <p:txBody>
          <a:bodyPr/>
          <a:lstStyle/>
          <a:p>
            <a:r>
              <a:rPr lang="en-US" altLang="ja-JP" dirty="0"/>
              <a:t>Ut pro amet maiorum appetere, sed vitae perfecto forensibus ei.</a:t>
            </a:r>
          </a:p>
          <a:p>
            <a:r>
              <a:rPr lang="en-US" altLang="ja-JP" dirty="0"/>
              <a:t>Eu sint liber option vix.</a:t>
            </a:r>
            <a:endParaRPr kumimoji="1" lang="ja-JP" altLang="en-US" dirty="0"/>
          </a:p>
        </p:txBody>
      </p:sp>
      <p:sp>
        <p:nvSpPr>
          <p:cNvPr id="12" name="テキスト プレースホルダー 11"/>
          <p:cNvSpPr>
            <a:spLocks noGrp="1"/>
          </p:cNvSpPr>
          <p:nvPr>
            <p:ph type="body" sz="quarter" idx="15"/>
          </p:nvPr>
        </p:nvSpPr>
        <p:spPr/>
        <p:txBody>
          <a:bodyPr/>
          <a:lstStyle/>
          <a:p>
            <a:r>
              <a:rPr lang="en-US" altLang="ja-JP" dirty="0"/>
              <a:t>CONCEPT</a:t>
            </a:r>
            <a:endParaRPr kumimoji="1" lang="ja-JP" altLang="en-US" dirty="0"/>
          </a:p>
        </p:txBody>
      </p:sp>
      <p:sp>
        <p:nvSpPr>
          <p:cNvPr id="16" name="テキスト プレースホルダー 15"/>
          <p:cNvSpPr>
            <a:spLocks noGrp="1"/>
          </p:cNvSpPr>
          <p:nvPr>
            <p:ph type="body" sz="quarter" idx="22"/>
          </p:nvPr>
        </p:nvSpPr>
        <p:spPr/>
        <p:txBody>
          <a:bodyPr/>
          <a:lstStyle/>
          <a:p>
            <a:r>
              <a:rPr kumimoji="1" lang="en-US" altLang="ja-JP" dirty="0"/>
              <a:t>SKETCH</a:t>
            </a:r>
            <a:endParaRPr kumimoji="1" lang="ja-JP" altLang="en-US" dirty="0"/>
          </a:p>
        </p:txBody>
      </p:sp>
      <p:sp>
        <p:nvSpPr>
          <p:cNvPr id="17" name="テキスト プレースホルダー 16"/>
          <p:cNvSpPr>
            <a:spLocks noGrp="1"/>
          </p:cNvSpPr>
          <p:nvPr>
            <p:ph type="body" sz="quarter" idx="23"/>
          </p:nvPr>
        </p:nvSpPr>
        <p:spPr/>
        <p:txBody>
          <a:bodyPr/>
          <a:lstStyle/>
          <a:p>
            <a:r>
              <a:rPr kumimoji="1" lang="en-US" altLang="ja-JP" dirty="0"/>
              <a:t>PROTOTYPE</a:t>
            </a:r>
            <a:endParaRPr kumimoji="1" lang="ja-JP" altLang="en-US" dirty="0"/>
          </a:p>
        </p:txBody>
      </p:sp>
      <p:sp>
        <p:nvSpPr>
          <p:cNvPr id="18" name="テキスト プレースホルダー 17"/>
          <p:cNvSpPr>
            <a:spLocks noGrp="1"/>
          </p:cNvSpPr>
          <p:nvPr>
            <p:ph type="body" sz="quarter" idx="24"/>
          </p:nvPr>
        </p:nvSpPr>
        <p:spPr/>
        <p:txBody>
          <a:bodyPr/>
          <a:lstStyle/>
          <a:p>
            <a:r>
              <a:rPr kumimoji="1" lang="en-US" altLang="ja-JP" dirty="0"/>
              <a:t>EVALUATE</a:t>
            </a:r>
            <a:endParaRPr kumimoji="1" lang="ja-JP" altLang="en-US" dirty="0"/>
          </a:p>
        </p:txBody>
      </p:sp>
      <p:sp>
        <p:nvSpPr>
          <p:cNvPr id="19" name="フッター プレースホルダー 18"/>
          <p:cNvSpPr>
            <a:spLocks noGrp="1"/>
          </p:cNvSpPr>
          <p:nvPr>
            <p:ph type="ftr" sz="quarter" idx="10"/>
          </p:nvPr>
        </p:nvSpPr>
        <p:spPr/>
        <p:txBody>
          <a:bodyPr/>
          <a:lstStyle/>
          <a:p>
            <a:r>
              <a:rPr lang="en-US" altLang="ja-JP" dirty="0"/>
              <a:t>https://www.freeppt7.com</a:t>
            </a:r>
            <a:endParaRPr lang="ja-JP" altLang="en-US" dirty="0"/>
          </a:p>
        </p:txBody>
      </p:sp>
      <p:sp>
        <p:nvSpPr>
          <p:cNvPr id="20" name="スライド番号プレースホルダー 19"/>
          <p:cNvSpPr>
            <a:spLocks noGrp="1"/>
          </p:cNvSpPr>
          <p:nvPr>
            <p:ph type="sldNum" sz="quarter" idx="11"/>
          </p:nvPr>
        </p:nvSpPr>
        <p:spPr/>
        <p:txBody>
          <a:bodyPr/>
          <a:lstStyle/>
          <a:p>
            <a:fld id="{FADD65F2-3061-4838-8922-F719F7BAC906}" type="slidenum">
              <a:rPr lang="ja-JP" altLang="en-US" smtClean="0"/>
              <a:pPr/>
              <a:t>35</a:t>
            </a:fld>
            <a:endParaRPr lang="ja-JP" altLang="en-US" dirty="0"/>
          </a:p>
        </p:txBody>
      </p:sp>
    </p:spTree>
    <p:extLst>
      <p:ext uri="{BB962C8B-B14F-4D97-AF65-F5344CB8AC3E}">
        <p14:creationId xmlns:p14="http://schemas.microsoft.com/office/powerpoint/2010/main" val="1943152261"/>
      </p:ext>
    </p:extLst>
  </p:cSld>
  <p:clrMapOvr>
    <a:masterClrMapping/>
  </p:clrMapOvr>
  <p:transition spd="slow" advTm="12493">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4"/>
          </p:nvPr>
        </p:nvSpPr>
        <p:spPr/>
      </p:sp>
      <p:sp>
        <p:nvSpPr>
          <p:cNvPr id="5" name="図プレースホルダー 4"/>
          <p:cNvSpPr>
            <a:spLocks noGrp="1"/>
          </p:cNvSpPr>
          <p:nvPr>
            <p:ph type="pic" sz="quarter" idx="23"/>
          </p:nvPr>
        </p:nvSpPr>
        <p:spPr/>
      </p:sp>
      <p:sp>
        <p:nvSpPr>
          <p:cNvPr id="6" name="図プレースホルダー 5"/>
          <p:cNvSpPr>
            <a:spLocks noGrp="1"/>
          </p:cNvSpPr>
          <p:nvPr>
            <p:ph type="pic" sz="quarter" idx="26"/>
          </p:nvPr>
        </p:nvSpPr>
        <p:spPr/>
      </p:sp>
      <p:sp>
        <p:nvSpPr>
          <p:cNvPr id="7" name="図プレースホルダー 6"/>
          <p:cNvSpPr>
            <a:spLocks noGrp="1"/>
          </p:cNvSpPr>
          <p:nvPr>
            <p:ph type="pic" sz="quarter" idx="29"/>
          </p:nvPr>
        </p:nvSpPr>
        <p:spPr/>
      </p:sp>
      <p:sp>
        <p:nvSpPr>
          <p:cNvPr id="14" name="タイトル 13"/>
          <p:cNvSpPr>
            <a:spLocks noGrp="1"/>
          </p:cNvSpPr>
          <p:nvPr>
            <p:ph type="title"/>
          </p:nvPr>
        </p:nvSpPr>
        <p:spPr/>
        <p:txBody>
          <a:bodyPr/>
          <a:lstStyle/>
          <a:p>
            <a:r>
              <a:rPr kumimoji="1" lang="en-US" altLang="ja-JP" dirty="0"/>
              <a:t>OUR PROJECTS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36</a:t>
            </a:fld>
            <a:endParaRPr lang="ja-JP" altLang="en-US" dirty="0"/>
          </a:p>
        </p:txBody>
      </p:sp>
      <p:sp>
        <p:nvSpPr>
          <p:cNvPr id="15" name="テキスト プレースホルダー 14"/>
          <p:cNvSpPr>
            <a:spLocks noGrp="1"/>
          </p:cNvSpPr>
          <p:nvPr>
            <p:ph type="body" sz="quarter" idx="13"/>
          </p:nvPr>
        </p:nvSpPr>
        <p:spPr/>
        <p:txBody>
          <a:bodyPr/>
          <a:lstStyle/>
          <a:p>
            <a:r>
              <a:rPr kumimoji="1" lang="en-US" altLang="ja-JP" dirty="0"/>
              <a:t>4 IMAGES WITH A TAG</a:t>
            </a:r>
            <a:endParaRPr kumimoji="1" lang="ja-JP" altLang="en-US" dirty="0"/>
          </a:p>
        </p:txBody>
      </p:sp>
      <p:sp>
        <p:nvSpPr>
          <p:cNvPr id="17" name="テキスト プレースホルダー 16"/>
          <p:cNvSpPr>
            <a:spLocks noGrp="1"/>
          </p:cNvSpPr>
          <p:nvPr>
            <p:ph type="body" sz="quarter" idx="15"/>
          </p:nvPr>
        </p:nvSpPr>
        <p:spPr/>
        <p:txBody>
          <a:bodyPr/>
          <a:lstStyle/>
          <a:p>
            <a:endParaRPr kumimoji="1" lang="ja-JP" altLang="en-US"/>
          </a:p>
        </p:txBody>
      </p:sp>
      <p:sp>
        <p:nvSpPr>
          <p:cNvPr id="19" name="テキスト プレースホルダー 18"/>
          <p:cNvSpPr>
            <a:spLocks noGrp="1"/>
          </p:cNvSpPr>
          <p:nvPr>
            <p:ph type="body" sz="quarter" idx="22"/>
          </p:nvPr>
        </p:nvSpPr>
        <p:spPr/>
        <p:txBody>
          <a:bodyPr/>
          <a:lstStyle/>
          <a:p>
            <a:r>
              <a:rPr kumimoji="1" lang="en-US" altLang="ja-JP" dirty="0"/>
              <a:t>PROJECT 1</a:t>
            </a:r>
            <a:endParaRPr kumimoji="1" lang="ja-JP" altLang="en-US" dirty="0"/>
          </a:p>
        </p:txBody>
      </p:sp>
      <p:sp>
        <p:nvSpPr>
          <p:cNvPr id="21" name="テキスト プレースホルダー 20"/>
          <p:cNvSpPr>
            <a:spLocks noGrp="1"/>
          </p:cNvSpPr>
          <p:nvPr>
            <p:ph type="body" sz="quarter" idx="24"/>
          </p:nvPr>
        </p:nvSpPr>
        <p:spPr/>
        <p:txBody>
          <a:bodyPr/>
          <a:lstStyle/>
          <a:p>
            <a:endParaRPr kumimoji="1" lang="ja-JP" altLang="en-US"/>
          </a:p>
        </p:txBody>
      </p:sp>
      <p:sp>
        <p:nvSpPr>
          <p:cNvPr id="22" name="テキスト プレースホルダー 21"/>
          <p:cNvSpPr>
            <a:spLocks noGrp="1"/>
          </p:cNvSpPr>
          <p:nvPr>
            <p:ph type="body" sz="quarter" idx="25"/>
          </p:nvPr>
        </p:nvSpPr>
        <p:spPr/>
        <p:txBody>
          <a:bodyPr/>
          <a:lstStyle/>
          <a:p>
            <a:r>
              <a:rPr lang="en-US" altLang="ja-JP" dirty="0"/>
              <a:t>PROJECT 2</a:t>
            </a:r>
            <a:endParaRPr lang="ja-JP" altLang="en-US" dirty="0"/>
          </a:p>
        </p:txBody>
      </p:sp>
      <p:sp>
        <p:nvSpPr>
          <p:cNvPr id="24" name="テキスト プレースホルダー 23"/>
          <p:cNvSpPr>
            <a:spLocks noGrp="1"/>
          </p:cNvSpPr>
          <p:nvPr>
            <p:ph type="body" sz="quarter" idx="27"/>
          </p:nvPr>
        </p:nvSpPr>
        <p:spPr/>
        <p:txBody>
          <a:bodyPr/>
          <a:lstStyle/>
          <a:p>
            <a:endParaRPr kumimoji="1" lang="ja-JP" altLang="en-US"/>
          </a:p>
        </p:txBody>
      </p:sp>
      <p:sp>
        <p:nvSpPr>
          <p:cNvPr id="25" name="テキスト プレースホルダー 24"/>
          <p:cNvSpPr>
            <a:spLocks noGrp="1"/>
          </p:cNvSpPr>
          <p:nvPr>
            <p:ph type="body" sz="quarter" idx="28"/>
          </p:nvPr>
        </p:nvSpPr>
        <p:spPr/>
        <p:txBody>
          <a:bodyPr/>
          <a:lstStyle/>
          <a:p>
            <a:r>
              <a:rPr lang="en-US" altLang="ja-JP" dirty="0"/>
              <a:t>PROJECT 3</a:t>
            </a:r>
            <a:endParaRPr lang="ja-JP" altLang="en-US" dirty="0"/>
          </a:p>
        </p:txBody>
      </p:sp>
      <p:sp>
        <p:nvSpPr>
          <p:cNvPr id="27" name="テキスト プレースホルダー 26"/>
          <p:cNvSpPr>
            <a:spLocks noGrp="1"/>
          </p:cNvSpPr>
          <p:nvPr>
            <p:ph type="body" sz="quarter" idx="30"/>
          </p:nvPr>
        </p:nvSpPr>
        <p:spPr/>
        <p:txBody>
          <a:bodyPr/>
          <a:lstStyle/>
          <a:p>
            <a:endParaRPr kumimoji="1" lang="ja-JP" altLang="en-US"/>
          </a:p>
        </p:txBody>
      </p:sp>
      <p:sp>
        <p:nvSpPr>
          <p:cNvPr id="28" name="テキスト プレースホルダー 27"/>
          <p:cNvSpPr>
            <a:spLocks noGrp="1"/>
          </p:cNvSpPr>
          <p:nvPr>
            <p:ph type="body" sz="quarter" idx="31"/>
          </p:nvPr>
        </p:nvSpPr>
        <p:spPr/>
        <p:txBody>
          <a:bodyPr/>
          <a:lstStyle/>
          <a:p>
            <a:r>
              <a:rPr lang="en-US" altLang="ja-JP" dirty="0"/>
              <a:t>PROJECT 4</a:t>
            </a:r>
            <a:endParaRPr lang="ja-JP" altLang="en-US" dirty="0"/>
          </a:p>
        </p:txBody>
      </p:sp>
      <p:sp>
        <p:nvSpPr>
          <p:cNvPr id="18" name="テキスト プレースホルダー 17"/>
          <p:cNvSpPr>
            <a:spLocks noGrp="1"/>
          </p:cNvSpPr>
          <p:nvPr>
            <p:ph type="body" sz="quarter" idx="21"/>
          </p:nvPr>
        </p:nvSpPr>
        <p:spPr/>
        <p:txBody>
          <a:bodyPr/>
          <a:lstStyle/>
          <a:p>
            <a:r>
              <a:rPr lang="en-US" altLang="ja-JP" dirty="0"/>
              <a:t>Ut pro amet maiorum appetere, sed vitae perfecto forensibus ei. Eu sint liber option vix. </a:t>
            </a:r>
          </a:p>
          <a:p>
            <a:r>
              <a:rPr lang="en-US" altLang="ja-JP" dirty="0"/>
              <a:t>Vis decore euripidis cu, ei quodsi nostrud mea. Ei duo laudem aperiam.</a:t>
            </a:r>
            <a:endParaRPr kumimoji="1" lang="ja-JP" altLang="en-US" dirty="0"/>
          </a:p>
        </p:txBody>
      </p:sp>
    </p:spTree>
    <p:extLst>
      <p:ext uri="{BB962C8B-B14F-4D97-AF65-F5344CB8AC3E}">
        <p14:creationId xmlns:p14="http://schemas.microsoft.com/office/powerpoint/2010/main" val="2464727995"/>
      </p:ext>
    </p:extLst>
  </p:cSld>
  <p:clrMapOvr>
    <a:masterClrMapping/>
  </p:clrMapOvr>
  <p:transition spd="slow" advTm="10003">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テキスト プレースホルダー 19"/>
          <p:cNvSpPr>
            <a:spLocks noGrp="1"/>
          </p:cNvSpPr>
          <p:nvPr>
            <p:ph type="body" sz="quarter" idx="16"/>
          </p:nvPr>
        </p:nvSpPr>
        <p:spPr/>
        <p:txBody>
          <a:bodyPr/>
          <a:lstStyle/>
          <a:p>
            <a:r>
              <a:rPr kumimoji="1" lang="en-US" altLang="ja-JP" dirty="0"/>
              <a:t>OUR NEW APPLICATION IS</a:t>
            </a:r>
          </a:p>
          <a:p>
            <a:r>
              <a:rPr lang="en-US" altLang="ja-JP" dirty="0"/>
              <a:t>COMING SOON</a:t>
            </a:r>
          </a:p>
        </p:txBody>
      </p:sp>
      <p:sp>
        <p:nvSpPr>
          <p:cNvPr id="19" name="テキスト プレースホルダー 18"/>
          <p:cNvSpPr>
            <a:spLocks noGrp="1"/>
          </p:cNvSpPr>
          <p:nvPr>
            <p:ph type="body" sz="quarter" idx="12"/>
          </p:nvPr>
        </p:nvSpPr>
        <p:spPr/>
        <p:txBody>
          <a:bodyPr/>
          <a:lstStyle/>
          <a:p>
            <a:r>
              <a:rPr lang="en-US" altLang="ja-JP" dirty="0"/>
              <a:t>Ei has amet tempor, cu omnis salutandi est. Ad mel tamquam mediocritatem, cum ad recusabo incorrupte. </a:t>
            </a:r>
          </a:p>
          <a:p>
            <a:r>
              <a:rPr lang="en-US" altLang="ja-JP" dirty="0"/>
              <a:t>Ei tritani argumentum quo. Nominati constituto ut vim, ea vis ferri appellantur, rebum postulant te eos. Ubique noluisse contentiones mea ei, et est fugit laudem.</a:t>
            </a:r>
          </a:p>
          <a:p>
            <a:r>
              <a:rPr lang="en-US" altLang="ja-JP" dirty="0"/>
              <a:t>In eos wisi errem fuisset. </a:t>
            </a:r>
            <a:r>
              <a:rPr lang="en-US" altLang="ja-JP" dirty="0">
                <a:solidFill>
                  <a:schemeClr val="accent1"/>
                </a:solidFill>
              </a:rPr>
              <a:t>Nec ut posse graecis nusquam</a:t>
            </a:r>
            <a:r>
              <a:rPr lang="en-US" altLang="ja-JP" dirty="0"/>
              <a:t>. Per ne liber timeam saperet, ea rebum labore omittam sed. Ei nam prima fabulas scribentur. Ex qui homero ullamcorper, eos veniam oportere an.</a:t>
            </a:r>
            <a:endParaRPr kumimoji="1" lang="ja-JP" altLang="en-US" dirty="0"/>
          </a:p>
        </p:txBody>
      </p:sp>
      <p:sp>
        <p:nvSpPr>
          <p:cNvPr id="2" name="図プレースホルダー 1"/>
          <p:cNvSpPr>
            <a:spLocks noGrp="1"/>
          </p:cNvSpPr>
          <p:nvPr>
            <p:ph type="pic" sz="quarter" idx="17"/>
          </p:nvPr>
        </p:nvSpPr>
        <p:spPr/>
      </p:sp>
    </p:spTree>
    <p:extLst>
      <p:ext uri="{BB962C8B-B14F-4D97-AF65-F5344CB8AC3E}">
        <p14:creationId xmlns:p14="http://schemas.microsoft.com/office/powerpoint/2010/main" val="612949018"/>
      </p:ext>
    </p:extLst>
  </p:cSld>
  <p:clrMapOvr>
    <a:masterClrMapping/>
  </p:clrMapOvr>
  <p:transition spd="slow" advTm="4259">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プレースホルダー 9"/>
          <p:cNvSpPr>
            <a:spLocks noGrp="1"/>
          </p:cNvSpPr>
          <p:nvPr>
            <p:ph type="body" sz="quarter" idx="12"/>
          </p:nvPr>
        </p:nvSpPr>
        <p:spPr/>
        <p:txBody>
          <a:bodyPr>
            <a:normAutofit/>
          </a:bodyPr>
          <a:lstStyle/>
          <a:p>
            <a:r>
              <a:rPr lang="en-US" altLang="ja-JP" dirty="0"/>
              <a:t>Per omnes accusata ad. Impedit epicurei repudiare id eam, ut essent oportere eam. No laoreet electram per. </a:t>
            </a:r>
            <a:r>
              <a:rPr lang="en-US" altLang="ja-JP" dirty="0">
                <a:solidFill>
                  <a:schemeClr val="accent1"/>
                </a:solidFill>
              </a:rPr>
              <a:t>Te utamur mandamus adipiscing his</a:t>
            </a:r>
            <a:r>
              <a:rPr lang="en-US" altLang="ja-JP" dirty="0"/>
              <a:t>. Omnis constituam vix cu, te mel tritani recteque, incorrupte cotidieque no eum.</a:t>
            </a:r>
            <a:endParaRPr kumimoji="1" lang="ja-JP" altLang="en-US" dirty="0"/>
          </a:p>
        </p:txBody>
      </p:sp>
      <p:pic>
        <p:nvPicPr>
          <p:cNvPr id="24" name="図プレースホルダー 23"/>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16211" r="16211"/>
          <a:stretch>
            <a:fillRect/>
          </a:stretch>
        </p:blipFill>
        <p:spPr/>
      </p:pic>
      <p:sp>
        <p:nvSpPr>
          <p:cNvPr id="14" name="テキスト プレースホルダー 13"/>
          <p:cNvSpPr>
            <a:spLocks noGrp="1"/>
          </p:cNvSpPr>
          <p:nvPr>
            <p:ph type="body" sz="quarter" idx="23"/>
          </p:nvPr>
        </p:nvSpPr>
        <p:spPr/>
        <p:txBody>
          <a:bodyPr/>
          <a:lstStyle/>
          <a:p>
            <a:r>
              <a:rPr lang="en-US" altLang="ja-JP" dirty="0"/>
              <a:t>Sumo graeco appellantur eu nam. Pri no malis solet, his verear senserit ut, ut his maluisset suscipiantur.</a:t>
            </a:r>
            <a:endParaRPr kumimoji="1" lang="ja-JP" altLang="en-US" dirty="0"/>
          </a:p>
        </p:txBody>
      </p:sp>
      <p:sp>
        <p:nvSpPr>
          <p:cNvPr id="11" name="テキスト プレースホルダー 10"/>
          <p:cNvSpPr>
            <a:spLocks noGrp="1"/>
          </p:cNvSpPr>
          <p:nvPr>
            <p:ph type="body" sz="quarter" idx="15"/>
          </p:nvPr>
        </p:nvSpPr>
        <p:spPr/>
        <p:txBody>
          <a:bodyPr/>
          <a:lstStyle/>
          <a:p>
            <a:r>
              <a:rPr lang="en-US" altLang="ja-JP" dirty="0"/>
              <a:t>USEFUL NOTIFICATION</a:t>
            </a:r>
            <a:endParaRPr kumimoji="1" lang="ja-JP" altLang="en-US" dirty="0"/>
          </a:p>
        </p:txBody>
      </p:sp>
      <p:pic>
        <p:nvPicPr>
          <p:cNvPr id="25" name="図プレースホルダー 24"/>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16" name="テキスト プレースホルダー 15"/>
          <p:cNvSpPr>
            <a:spLocks noGrp="1"/>
          </p:cNvSpPr>
          <p:nvPr>
            <p:ph type="body" sz="quarter" idx="25"/>
          </p:nvPr>
        </p:nvSpPr>
        <p:spPr/>
        <p:txBody>
          <a:bodyPr/>
          <a:lstStyle/>
          <a:p>
            <a:r>
              <a:rPr lang="en-US" altLang="ja-JP" dirty="0"/>
              <a:t>Ut sit alia laoreet, cu pri adhuc dolorem sadipscing. Amet urbanitas cotidieque mei ut, aliquid ocurreret mei eu.</a:t>
            </a:r>
            <a:endParaRPr kumimoji="1" lang="ja-JP" altLang="en-US" dirty="0"/>
          </a:p>
        </p:txBody>
      </p:sp>
      <p:sp>
        <p:nvSpPr>
          <p:cNvPr id="17" name="テキスト プレースホルダー 16"/>
          <p:cNvSpPr>
            <a:spLocks noGrp="1"/>
          </p:cNvSpPr>
          <p:nvPr>
            <p:ph type="body" sz="quarter" idx="26"/>
          </p:nvPr>
        </p:nvSpPr>
        <p:spPr/>
        <p:txBody>
          <a:bodyPr/>
          <a:lstStyle/>
          <a:p>
            <a:r>
              <a:rPr kumimoji="1" lang="en-US" altLang="ja-JP" dirty="0"/>
              <a:t>ADS</a:t>
            </a:r>
            <a:endParaRPr kumimoji="1" lang="ja-JP" altLang="en-US" dirty="0"/>
          </a:p>
        </p:txBody>
      </p:sp>
      <p:pic>
        <p:nvPicPr>
          <p:cNvPr id="27" name="図プレースホルダー 26"/>
          <p:cNvPicPr>
            <a:picLocks noGrp="1" noChangeAspect="1"/>
          </p:cNvPicPr>
          <p:nvPr>
            <p:ph type="pic" sz="quarter" idx="27"/>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19" name="テキスト プレースホルダー 18"/>
          <p:cNvSpPr>
            <a:spLocks noGrp="1"/>
          </p:cNvSpPr>
          <p:nvPr>
            <p:ph type="body" sz="quarter" idx="28"/>
          </p:nvPr>
        </p:nvSpPr>
        <p:spPr/>
        <p:txBody>
          <a:bodyPr/>
          <a:lstStyle/>
          <a:p>
            <a:r>
              <a:rPr lang="en-US" altLang="ja-JP" dirty="0"/>
              <a:t>Sint noster ullamcorper usu ex. Tritani eleifend salutatus usu no, enim ferri everti in per. Et falli malorum fuisset vix.</a:t>
            </a:r>
            <a:endParaRPr kumimoji="1" lang="ja-JP" altLang="en-US" dirty="0"/>
          </a:p>
        </p:txBody>
      </p:sp>
      <p:sp>
        <p:nvSpPr>
          <p:cNvPr id="20" name="テキスト プレースホルダー 19"/>
          <p:cNvSpPr>
            <a:spLocks noGrp="1"/>
          </p:cNvSpPr>
          <p:nvPr>
            <p:ph type="body" sz="quarter" idx="29"/>
          </p:nvPr>
        </p:nvSpPr>
        <p:spPr/>
        <p:txBody>
          <a:bodyPr/>
          <a:lstStyle/>
          <a:p>
            <a:r>
              <a:rPr kumimoji="1" lang="en-US" altLang="ja-JP" dirty="0"/>
              <a:t>INTELLIGENT SEARCH</a:t>
            </a:r>
            <a:endParaRPr kumimoji="1" lang="ja-JP" altLang="en-US" dirty="0"/>
          </a:p>
        </p:txBody>
      </p:sp>
      <p:sp>
        <p:nvSpPr>
          <p:cNvPr id="2" name="図プレースホルダー 1"/>
          <p:cNvSpPr>
            <a:spLocks noGrp="1"/>
          </p:cNvSpPr>
          <p:nvPr>
            <p:ph type="pic" sz="quarter" idx="17"/>
          </p:nvPr>
        </p:nvSpPr>
        <p:spPr/>
      </p:sp>
    </p:spTree>
    <p:extLst>
      <p:ext uri="{BB962C8B-B14F-4D97-AF65-F5344CB8AC3E}">
        <p14:creationId xmlns:p14="http://schemas.microsoft.com/office/powerpoint/2010/main" val="652686570"/>
      </p:ext>
    </p:extLst>
  </p:cSld>
  <p:clrMapOvr>
    <a:masterClrMapping/>
  </p:clrMapOvr>
  <p:transition spd="slow" advTm="9889">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6"/>
          </p:nvPr>
        </p:nvSpPr>
        <p:spPr/>
        <p:txBody>
          <a:bodyPr/>
          <a:lstStyle/>
          <a:p>
            <a:r>
              <a:rPr kumimoji="1" lang="en-US" altLang="ja-JP" dirty="0"/>
              <a:t>THE MOST AdVANCED</a:t>
            </a:r>
          </a:p>
          <a:p>
            <a:r>
              <a:rPr lang="en-US" altLang="ja-JP" dirty="0"/>
              <a:t>MOBILE EXPERIENCE</a:t>
            </a:r>
            <a:endParaRPr kumimoji="1" lang="ja-JP" altLang="en-US" dirty="0"/>
          </a:p>
        </p:txBody>
      </p:sp>
      <p:sp>
        <p:nvSpPr>
          <p:cNvPr id="5" name="テキスト プレースホルダー 4"/>
          <p:cNvSpPr>
            <a:spLocks noGrp="1"/>
          </p:cNvSpPr>
          <p:nvPr>
            <p:ph type="body" sz="quarter" idx="12"/>
          </p:nvPr>
        </p:nvSpPr>
        <p:spPr/>
        <p:txBody>
          <a:bodyPr/>
          <a:lstStyle/>
          <a:p>
            <a:r>
              <a:rPr lang="en-US" altLang="ja-JP" dirty="0"/>
              <a:t>Ut pro amet maiorum appetere, sed vitae perfecto forensibus ei. Eu sint liber option vix. Vis decore euripidis cu, ei quodsi nostrud mea. Ei duo laudem aperiam.</a:t>
            </a:r>
          </a:p>
          <a:p>
            <a:r>
              <a:rPr lang="en-US" altLang="ja-JP" dirty="0">
                <a:solidFill>
                  <a:schemeClr val="accent1"/>
                </a:solidFill>
              </a:rPr>
              <a:t>At eum unum iuvaret posidonium</a:t>
            </a:r>
            <a:r>
              <a:rPr lang="en-US" altLang="ja-JP" dirty="0"/>
              <a:t>. Duo enim propriae cu. Eu sit debitis maiorum lucilius. Quas iracundia abhorreant mel an, vide verear salutatus mea ei.</a:t>
            </a:r>
            <a:endParaRPr kumimoji="1" lang="ja-JP" altLang="en-US" dirty="0"/>
          </a:p>
        </p:txBody>
      </p:sp>
      <p:sp>
        <p:nvSpPr>
          <p:cNvPr id="2" name="図プレースホルダー 1"/>
          <p:cNvSpPr>
            <a:spLocks noGrp="1"/>
          </p:cNvSpPr>
          <p:nvPr>
            <p:ph type="pic" sz="quarter" idx="18"/>
          </p:nvPr>
        </p:nvSpPr>
        <p:spPr/>
      </p:sp>
      <p:sp>
        <p:nvSpPr>
          <p:cNvPr id="3" name="図プレースホルダー 2"/>
          <p:cNvSpPr>
            <a:spLocks noGrp="1"/>
          </p:cNvSpPr>
          <p:nvPr>
            <p:ph type="pic" sz="quarter" idx="17"/>
          </p:nvPr>
        </p:nvSpPr>
        <p:spPr/>
      </p:sp>
    </p:spTree>
    <p:extLst>
      <p:ext uri="{BB962C8B-B14F-4D97-AF65-F5344CB8AC3E}">
        <p14:creationId xmlns:p14="http://schemas.microsoft.com/office/powerpoint/2010/main" val="3002040156"/>
      </p:ext>
    </p:extLst>
  </p:cSld>
  <p:clrMapOvr>
    <a:masterClrMapping/>
  </p:clrMapOvr>
  <p:transition spd="slow" advTm="4550">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a:t>BEFORE STARTING</a:t>
            </a:r>
            <a:endParaRPr kumimoji="1" lang="ja-JP" altLang="en-US" dirty="0"/>
          </a:p>
        </p:txBody>
      </p:sp>
      <p:sp>
        <p:nvSpPr>
          <p:cNvPr id="6" name="テキスト プレースホルダー 5"/>
          <p:cNvSpPr>
            <a:spLocks noGrp="1"/>
          </p:cNvSpPr>
          <p:nvPr>
            <p:ph type="body" sz="quarter" idx="13"/>
          </p:nvPr>
        </p:nvSpPr>
        <p:spPr/>
        <p:txBody>
          <a:bodyPr/>
          <a:lstStyle/>
          <a:p>
            <a:r>
              <a:rPr kumimoji="1" lang="en-US" altLang="ja-JP" dirty="0"/>
              <a:t>SIMPLE LIST WITH 3 ITEMS</a:t>
            </a:r>
            <a:endParaRPr kumimoji="1" lang="ja-JP" altLang="en-US" dirty="0"/>
          </a:p>
        </p:txBody>
      </p:sp>
      <p:sp>
        <p:nvSpPr>
          <p:cNvPr id="7" name="テキスト プレースホルダー 6"/>
          <p:cNvSpPr>
            <a:spLocks noGrp="1"/>
          </p:cNvSpPr>
          <p:nvPr>
            <p:ph type="body" sz="quarter" idx="14"/>
          </p:nvPr>
        </p:nvSpPr>
        <p:spPr/>
        <p:txBody>
          <a:bodyPr>
            <a:normAutofit/>
          </a:bodyPr>
          <a:lstStyle/>
          <a:p>
            <a:r>
              <a:rPr lang="en-US" altLang="ja-JP" dirty="0"/>
              <a:t>Click here to add content, content to match the title, you can copy and paste directly, to select useful keyword entry.</a:t>
            </a:r>
            <a:endParaRPr kumimoji="1" lang="ja-JP" altLang="en-US" dirty="0"/>
          </a:p>
        </p:txBody>
      </p:sp>
      <p:sp>
        <p:nvSpPr>
          <p:cNvPr id="8" name="テキスト プレースホルダー 7"/>
          <p:cNvSpPr>
            <a:spLocks noGrp="1"/>
          </p:cNvSpPr>
          <p:nvPr>
            <p:ph type="body" sz="quarter" idx="15"/>
          </p:nvPr>
        </p:nvSpPr>
        <p:spPr/>
        <p:txBody>
          <a:bodyPr/>
          <a:lstStyle/>
          <a:p>
            <a:r>
              <a:rPr lang="en-US" altLang="ja-JP" dirty="0"/>
              <a:t>Click here to add content, content to match the title, you can copy and paste directly, to select useful keyword entry.</a:t>
            </a:r>
            <a:endParaRPr kumimoji="1" lang="ja-JP" altLang="en-US" dirty="0"/>
          </a:p>
        </p:txBody>
      </p:sp>
      <p:sp>
        <p:nvSpPr>
          <p:cNvPr id="9" name="テキスト プレースホルダー 8"/>
          <p:cNvSpPr>
            <a:spLocks noGrp="1"/>
          </p:cNvSpPr>
          <p:nvPr>
            <p:ph type="body" sz="quarter" idx="16"/>
          </p:nvPr>
        </p:nvSpPr>
        <p:spPr/>
        <p:txBody>
          <a:bodyPr/>
          <a:lstStyle/>
          <a:p>
            <a:r>
              <a:rPr lang="en-US" altLang="ja-JP" dirty="0"/>
              <a:t>Click here to add content, content to match the title, you can copy and paste directly, to select useful keyword entry.</a:t>
            </a:r>
            <a:endParaRPr kumimoji="1" lang="ja-JP" altLang="en-US" dirty="0"/>
          </a:p>
        </p:txBody>
      </p:sp>
      <p:sp>
        <p:nvSpPr>
          <p:cNvPr id="10" name="フッター プレースホルダー 9"/>
          <p:cNvSpPr>
            <a:spLocks noGrp="1"/>
          </p:cNvSpPr>
          <p:nvPr>
            <p:ph type="ftr" sz="quarter" idx="10"/>
          </p:nvPr>
        </p:nvSpPr>
        <p:spPr/>
        <p:txBody>
          <a:bodyPr/>
          <a:lstStyle/>
          <a:p>
            <a:r>
              <a:rPr lang="en-US" altLang="ja-JP" dirty="0"/>
              <a:t>https://www.freeppt7.com</a:t>
            </a:r>
            <a:endParaRPr lang="ja-JP" altLang="en-US" dirty="0"/>
          </a:p>
        </p:txBody>
      </p:sp>
      <p:sp>
        <p:nvSpPr>
          <p:cNvPr id="11" name="スライド番号プレースホルダー 10"/>
          <p:cNvSpPr>
            <a:spLocks noGrp="1"/>
          </p:cNvSpPr>
          <p:nvPr>
            <p:ph type="sldNum" sz="quarter" idx="11"/>
          </p:nvPr>
        </p:nvSpPr>
        <p:spPr/>
        <p:txBody>
          <a:bodyPr/>
          <a:lstStyle/>
          <a:p>
            <a:fld id="{FADD65F2-3061-4838-8922-F719F7BAC906}" type="slidenum">
              <a:rPr lang="ja-JP" altLang="en-US" smtClean="0"/>
              <a:pPr/>
              <a:t>4</a:t>
            </a:fld>
            <a:endParaRPr lang="ja-JP" altLang="en-US"/>
          </a:p>
        </p:txBody>
      </p:sp>
    </p:spTree>
    <p:extLst>
      <p:ext uri="{BB962C8B-B14F-4D97-AF65-F5344CB8AC3E}">
        <p14:creationId xmlns:p14="http://schemas.microsoft.com/office/powerpoint/2010/main" val="3722927617"/>
      </p:ext>
    </p:extLst>
  </p:cSld>
  <p:clrMapOvr>
    <a:masterClrMapping/>
  </p:clrMapOvr>
  <p:transition spd="slow" advTm="6193">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en-US" altLang="ja-JP" dirty="0"/>
              <a:t>MOBILE PRODUCTS</a:t>
            </a:r>
            <a:endParaRPr kumimoji="1" lang="ja-JP" altLang="en-US" dirty="0"/>
          </a:p>
        </p:txBody>
      </p:sp>
      <p:sp>
        <p:nvSpPr>
          <p:cNvPr id="12" name="スライド番号プレースホルダー 11"/>
          <p:cNvSpPr>
            <a:spLocks noGrp="1"/>
          </p:cNvSpPr>
          <p:nvPr>
            <p:ph type="sldNum" sz="quarter" idx="4"/>
          </p:nvPr>
        </p:nvSpPr>
        <p:spPr/>
        <p:txBody>
          <a:bodyPr/>
          <a:lstStyle/>
          <a:p>
            <a:fld id="{FADD65F2-3061-4838-8922-F719F7BAC906}" type="slidenum">
              <a:rPr lang="ja-JP" altLang="en-US" smtClean="0"/>
              <a:pPr/>
              <a:t>40</a:t>
            </a:fld>
            <a:endParaRPr lang="ja-JP" altLang="en-US" dirty="0"/>
          </a:p>
        </p:txBody>
      </p:sp>
      <p:sp>
        <p:nvSpPr>
          <p:cNvPr id="8" name="テキスト プレースホルダー 7"/>
          <p:cNvSpPr>
            <a:spLocks noGrp="1"/>
          </p:cNvSpPr>
          <p:nvPr>
            <p:ph type="body" sz="quarter" idx="10"/>
          </p:nvPr>
        </p:nvSpPr>
        <p:spPr/>
        <p:txBody>
          <a:bodyPr/>
          <a:lstStyle/>
          <a:p>
            <a:r>
              <a:rPr kumimoji="1" lang="en-US" altLang="ja-JP" dirty="0"/>
              <a:t>SOPHISTICATED</a:t>
            </a:r>
            <a:br>
              <a:rPr kumimoji="1" lang="en-US" altLang="ja-JP" dirty="0"/>
            </a:br>
            <a:r>
              <a:rPr kumimoji="1" lang="en-US" altLang="ja-JP" dirty="0"/>
              <a:t>UI DESIGN</a:t>
            </a:r>
          </a:p>
        </p:txBody>
      </p:sp>
      <p:sp>
        <p:nvSpPr>
          <p:cNvPr id="9" name="テキスト プレースホルダー 8"/>
          <p:cNvSpPr>
            <a:spLocks noGrp="1"/>
          </p:cNvSpPr>
          <p:nvPr>
            <p:ph type="body" sz="quarter" idx="12"/>
          </p:nvPr>
        </p:nvSpPr>
        <p:spPr/>
        <p:txBody>
          <a:bodyPr/>
          <a:lstStyle/>
          <a:p>
            <a:r>
              <a:rPr lang="en-US" altLang="ja-JP" dirty="0"/>
              <a:t>Scripserit cotidieque sea at. Atqui appetere an sit, usu ex facete vituperatoribus, ei vel graeci corpora. Eu posse insolens vim, feugait adipisci theophrastus ex nam. Lorem animal philosophia sea ei, ei laboramus intellegam adversarium vis.</a:t>
            </a:r>
          </a:p>
        </p:txBody>
      </p:sp>
      <p:sp>
        <p:nvSpPr>
          <p:cNvPr id="10" name="テキスト プレースホルダー 9"/>
          <p:cNvSpPr>
            <a:spLocks noGrp="1"/>
          </p:cNvSpPr>
          <p:nvPr>
            <p:ph type="body" sz="quarter" idx="13"/>
          </p:nvPr>
        </p:nvSpPr>
        <p:spPr/>
        <p:txBody>
          <a:bodyPr/>
          <a:lstStyle/>
          <a:p>
            <a:r>
              <a:rPr kumimoji="1" lang="en-US" altLang="ja-JP" dirty="0"/>
              <a:t>EASY TO</a:t>
            </a:r>
          </a:p>
          <a:p>
            <a:r>
              <a:rPr lang="en-US" altLang="ja-JP" dirty="0"/>
              <a:t>CUSTOMIZE</a:t>
            </a:r>
            <a:endParaRPr kumimoji="1" lang="ja-JP" altLang="en-US" dirty="0"/>
          </a:p>
        </p:txBody>
      </p:sp>
      <p:sp>
        <p:nvSpPr>
          <p:cNvPr id="11" name="テキスト プレースホルダー 10"/>
          <p:cNvSpPr>
            <a:spLocks noGrp="1"/>
          </p:cNvSpPr>
          <p:nvPr>
            <p:ph type="body" sz="quarter" idx="14"/>
          </p:nvPr>
        </p:nvSpPr>
        <p:spPr/>
        <p:txBody>
          <a:bodyPr>
            <a:normAutofit/>
          </a:bodyPr>
          <a:lstStyle/>
          <a:p>
            <a:r>
              <a:rPr lang="en-US" altLang="ja-JP" dirty="0"/>
              <a:t>Eius solet intellegebat mei ut. Qui an ignota expetenda, delicata omittantur ei quo. Pro no complectitur consectetuer, mea dictas invidunt similique et. Eu sed atqui viris probatus. Admodum urbanitas mel ut, ea labores maluisset mea. </a:t>
            </a:r>
            <a:endParaRPr kumimoji="1" lang="ja-JP" altLang="en-US" dirty="0"/>
          </a:p>
        </p:txBody>
      </p:sp>
      <p:sp>
        <p:nvSpPr>
          <p:cNvPr id="2" name="テキスト プレースホルダー 1"/>
          <p:cNvSpPr>
            <a:spLocks noGrp="1"/>
          </p:cNvSpPr>
          <p:nvPr>
            <p:ph type="body" sz="quarter" idx="15"/>
          </p:nvPr>
        </p:nvSpPr>
        <p:spPr/>
        <p:txBody>
          <a:bodyPr/>
          <a:lstStyle/>
          <a:p>
            <a:r>
              <a:rPr kumimoji="1" lang="en-US" altLang="ja-JP" dirty="0"/>
              <a:t>2 COLUMNS</a:t>
            </a:r>
            <a:endParaRPr kumimoji="1" lang="ja-JP" altLang="en-US" dirty="0"/>
          </a:p>
        </p:txBody>
      </p:sp>
    </p:spTree>
    <p:extLst>
      <p:ext uri="{BB962C8B-B14F-4D97-AF65-F5344CB8AC3E}">
        <p14:creationId xmlns:p14="http://schemas.microsoft.com/office/powerpoint/2010/main" val="2243426131"/>
      </p:ext>
    </p:extLst>
  </p:cSld>
  <p:clrMapOvr>
    <a:masterClrMapping/>
  </p:clrMapOvr>
  <p:transition spd="slow" advTm="4752">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プレースホルダー 25"/>
          <p:cNvSpPr>
            <a:spLocks noGrp="1"/>
          </p:cNvSpPr>
          <p:nvPr>
            <p:ph type="body" sz="quarter" idx="16"/>
          </p:nvPr>
        </p:nvSpPr>
        <p:spPr/>
        <p:txBody>
          <a:bodyPr/>
          <a:lstStyle/>
          <a:p>
            <a:r>
              <a:rPr lang="en-US" altLang="ja-JP" dirty="0"/>
              <a:t>find out what the world needs. Then, WE go ahead and invent it.</a:t>
            </a:r>
            <a:endParaRPr kumimoji="1" lang="ja-JP" altLang="en-US" dirty="0"/>
          </a:p>
        </p:txBody>
      </p:sp>
      <p:sp>
        <p:nvSpPr>
          <p:cNvPr id="25" name="テキスト プレースホルダー 24"/>
          <p:cNvSpPr>
            <a:spLocks noGrp="1"/>
          </p:cNvSpPr>
          <p:nvPr>
            <p:ph type="body" sz="quarter" idx="12"/>
          </p:nvPr>
        </p:nvSpPr>
        <p:spPr/>
        <p:txBody>
          <a:bodyPr/>
          <a:lstStyle/>
          <a:p>
            <a:r>
              <a:rPr lang="en-US" altLang="ja-JP" dirty="0"/>
              <a:t>Ut facer audire recteque ius. Eu pro nibh populo persecuti, iusto adolescens te eos, homero salutandi democritum ius an. Sed ne epicurei atomorum, in mei propriae scriptorem. Sed quas aperiri accommodare ea, vix saepe doming disputationi no. Dictas vivendo an nec. Pro lucilius posidonium conclusionemque in, ne impetus legendos consectetuer vis, iuvaret lucilius in pri.</a:t>
            </a:r>
            <a:endParaRPr kumimoji="1" lang="ja-JP" altLang="en-US" dirty="0"/>
          </a:p>
        </p:txBody>
      </p:sp>
      <p:sp>
        <p:nvSpPr>
          <p:cNvPr id="31" name="スライド番号プレースホルダー 30"/>
          <p:cNvSpPr>
            <a:spLocks noGrp="1"/>
          </p:cNvSpPr>
          <p:nvPr>
            <p:ph type="sldNum" sz="quarter" idx="4"/>
          </p:nvPr>
        </p:nvSpPr>
        <p:spPr/>
        <p:txBody>
          <a:bodyPr/>
          <a:lstStyle/>
          <a:p>
            <a:fld id="{FADD65F2-3061-4838-8922-F719F7BAC906}" type="slidenum">
              <a:rPr lang="ja-JP" altLang="en-US" smtClean="0"/>
              <a:pPr/>
              <a:t>41</a:t>
            </a:fld>
            <a:endParaRPr lang="ja-JP" altLang="en-US" dirty="0"/>
          </a:p>
        </p:txBody>
      </p:sp>
      <p:sp>
        <p:nvSpPr>
          <p:cNvPr id="2" name="図プレースホルダー 1"/>
          <p:cNvSpPr>
            <a:spLocks noGrp="1"/>
          </p:cNvSpPr>
          <p:nvPr>
            <p:ph type="pic" sz="quarter" idx="17"/>
          </p:nvPr>
        </p:nvSpPr>
        <p:spPr/>
      </p:sp>
    </p:spTree>
    <p:extLst>
      <p:ext uri="{BB962C8B-B14F-4D97-AF65-F5344CB8AC3E}">
        <p14:creationId xmlns:p14="http://schemas.microsoft.com/office/powerpoint/2010/main" val="3044619648"/>
      </p:ext>
    </p:extLst>
  </p:cSld>
  <p:clrMapOvr>
    <a:masterClrMapping/>
  </p:clrMapOvr>
  <p:transition spd="slow" advTm="6670">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5"/>
          </p:nvPr>
        </p:nvSpPr>
        <p:spPr/>
        <p:txBody>
          <a:bodyPr/>
          <a:lstStyle/>
          <a:p>
            <a:r>
              <a:rPr lang="en-US" altLang="ja-JP" dirty="0"/>
              <a:t>4.7+ STARS IN USER REVIEW</a:t>
            </a:r>
            <a:endParaRPr kumimoji="1" lang="ja-JP" altLang="en-US" dirty="0"/>
          </a:p>
        </p:txBody>
      </p:sp>
      <p:sp>
        <p:nvSpPr>
          <p:cNvPr id="7" name="テキスト プレースホルダー 6"/>
          <p:cNvSpPr>
            <a:spLocks noGrp="1"/>
          </p:cNvSpPr>
          <p:nvPr>
            <p:ph type="body" sz="quarter" idx="18"/>
          </p:nvPr>
        </p:nvSpPr>
        <p:spPr/>
        <p:txBody>
          <a:bodyPr/>
          <a:lstStyle/>
          <a:p>
            <a:r>
              <a:rPr lang="en-US" altLang="ja-JP" dirty="0"/>
              <a:t>Eum no novum partem, laudem nostrum tacimates ei cum. In sea putant appetere luptatum, eam dicta mnesarchum concludaturque no.</a:t>
            </a:r>
            <a:endParaRPr kumimoji="1" lang="ja-JP" altLang="en-US" dirty="0"/>
          </a:p>
        </p:txBody>
      </p:sp>
      <p:sp>
        <p:nvSpPr>
          <p:cNvPr id="8" name="テキスト プレースホルダー 7"/>
          <p:cNvSpPr>
            <a:spLocks noGrp="1"/>
          </p:cNvSpPr>
          <p:nvPr>
            <p:ph type="body" sz="quarter" idx="19"/>
          </p:nvPr>
        </p:nvSpPr>
        <p:spPr/>
        <p:txBody>
          <a:bodyPr/>
          <a:lstStyle/>
          <a:p>
            <a:r>
              <a:rPr lang="en-US" altLang="ja-JP" dirty="0"/>
              <a:t>OVER 500M DOWNLOADS</a:t>
            </a:r>
            <a:endParaRPr kumimoji="1" lang="ja-JP" altLang="en-US" dirty="0"/>
          </a:p>
        </p:txBody>
      </p:sp>
      <p:sp>
        <p:nvSpPr>
          <p:cNvPr id="9" name="テキスト プレースホルダー 8"/>
          <p:cNvSpPr>
            <a:spLocks noGrp="1"/>
          </p:cNvSpPr>
          <p:nvPr>
            <p:ph type="body" sz="quarter" idx="20"/>
          </p:nvPr>
        </p:nvSpPr>
        <p:spPr/>
        <p:txBody>
          <a:bodyPr/>
          <a:lstStyle/>
          <a:p>
            <a:r>
              <a:rPr lang="en-US" altLang="ja-JP" dirty="0"/>
              <a:t>Menandri inciderint deterruisset ei per, esse democritum instructior sed no. No illud latine perpetua sea, ei atqui facilisis scripserit mel.</a:t>
            </a:r>
            <a:endParaRPr kumimoji="1" lang="ja-JP" altLang="en-US" dirty="0"/>
          </a:p>
        </p:txBody>
      </p:sp>
      <p:sp>
        <p:nvSpPr>
          <p:cNvPr id="10" name="テキスト プレースホルダー 9"/>
          <p:cNvSpPr>
            <a:spLocks noGrp="1"/>
          </p:cNvSpPr>
          <p:nvPr>
            <p:ph type="body" sz="quarter" idx="21"/>
          </p:nvPr>
        </p:nvSpPr>
        <p:spPr/>
        <p:txBody>
          <a:bodyPr/>
          <a:lstStyle/>
          <a:p>
            <a:r>
              <a:rPr lang="en-US" altLang="ja-JP" dirty="0"/>
              <a:t>6.3M DAILY ACTIVE USERS</a:t>
            </a:r>
            <a:endParaRPr kumimoji="1" lang="ja-JP" altLang="en-US" dirty="0"/>
          </a:p>
        </p:txBody>
      </p:sp>
      <p:sp>
        <p:nvSpPr>
          <p:cNvPr id="11" name="テキスト プレースホルダー 10"/>
          <p:cNvSpPr>
            <a:spLocks noGrp="1"/>
          </p:cNvSpPr>
          <p:nvPr>
            <p:ph type="body" sz="quarter" idx="22"/>
          </p:nvPr>
        </p:nvSpPr>
        <p:spPr/>
        <p:txBody>
          <a:bodyPr/>
          <a:lstStyle/>
          <a:p>
            <a:r>
              <a:rPr lang="en-US" altLang="ja-JP" dirty="0"/>
              <a:t>Autem euismod apeirian eos et, elit constituam ad mea, </a:t>
            </a:r>
            <a:r>
              <a:rPr lang="en-US" altLang="ja-JP" dirty="0">
                <a:solidFill>
                  <a:schemeClr val="accent1"/>
                </a:solidFill>
              </a:rPr>
              <a:t>vix latine eruditi voluptatum ea</a:t>
            </a:r>
            <a:r>
              <a:rPr lang="en-US" altLang="ja-JP" dirty="0"/>
              <a:t>. Per no debet disputando, dolor denique appetere est no.</a:t>
            </a:r>
            <a:endParaRPr kumimoji="1" lang="ja-JP" altLang="en-US" dirty="0"/>
          </a:p>
        </p:txBody>
      </p:sp>
      <p:sp>
        <p:nvSpPr>
          <p:cNvPr id="13" name="スライド番号プレースホルダー 12"/>
          <p:cNvSpPr>
            <a:spLocks noGrp="1"/>
          </p:cNvSpPr>
          <p:nvPr>
            <p:ph type="sldNum" sz="quarter" idx="4"/>
          </p:nvPr>
        </p:nvSpPr>
        <p:spPr/>
        <p:txBody>
          <a:bodyPr/>
          <a:lstStyle/>
          <a:p>
            <a:fld id="{FADD65F2-3061-4838-8922-F719F7BAC906}" type="slidenum">
              <a:rPr lang="ja-JP" altLang="en-US" smtClean="0"/>
              <a:pPr/>
              <a:t>42</a:t>
            </a:fld>
            <a:endParaRPr lang="ja-JP" altLang="en-US" dirty="0"/>
          </a:p>
        </p:txBody>
      </p:sp>
      <p:sp>
        <p:nvSpPr>
          <p:cNvPr id="2" name="図プレースホルダー 1"/>
          <p:cNvSpPr>
            <a:spLocks noGrp="1"/>
          </p:cNvSpPr>
          <p:nvPr>
            <p:ph type="pic" sz="quarter" idx="17"/>
          </p:nvPr>
        </p:nvSpPr>
        <p:spPr/>
      </p:sp>
    </p:spTree>
    <p:extLst>
      <p:ext uri="{BB962C8B-B14F-4D97-AF65-F5344CB8AC3E}">
        <p14:creationId xmlns:p14="http://schemas.microsoft.com/office/powerpoint/2010/main" val="975642791"/>
      </p:ext>
    </p:extLst>
  </p:cSld>
  <p:clrMapOvr>
    <a:masterClrMapping/>
  </p:clrMapOvr>
  <p:transition spd="slow" advTm="10043">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プレースホルダー 11"/>
          <p:cNvSpPr>
            <a:spLocks noGrp="1"/>
          </p:cNvSpPr>
          <p:nvPr>
            <p:ph type="body" sz="quarter" idx="16"/>
          </p:nvPr>
        </p:nvSpPr>
        <p:spPr/>
        <p:txBody>
          <a:bodyPr/>
          <a:lstStyle/>
          <a:p>
            <a:r>
              <a:rPr kumimoji="1" lang="en-US" altLang="ja-JP" dirty="0"/>
              <a:t>KEEP IT SIMPLE,</a:t>
            </a:r>
          </a:p>
          <a:p>
            <a:r>
              <a:rPr lang="en-US" altLang="ja-JP" dirty="0"/>
              <a:t>KEEP IT USEFUL.</a:t>
            </a:r>
            <a:endParaRPr kumimoji="1" lang="ja-JP" altLang="en-US" dirty="0"/>
          </a:p>
        </p:txBody>
      </p:sp>
      <p:sp>
        <p:nvSpPr>
          <p:cNvPr id="11" name="テキスト プレースホルダー 10"/>
          <p:cNvSpPr>
            <a:spLocks noGrp="1"/>
          </p:cNvSpPr>
          <p:nvPr>
            <p:ph type="body" sz="quarter" idx="12"/>
          </p:nvPr>
        </p:nvSpPr>
        <p:spPr/>
        <p:txBody>
          <a:bodyPr/>
          <a:lstStyle/>
          <a:p>
            <a:r>
              <a:rPr lang="en-US" altLang="ja-JP" dirty="0"/>
              <a:t>Tamquam reprehendunt id vix, nostrud volumus honestatis nec ut. Sonet explicari percipitur et sit, pro in dicant offendit scaevola, brute velit pro id. Elit recusabo dignissim vis an, ut evertitur percipitur referrentur quo. Rebum phaedrum ut vel.</a:t>
            </a:r>
            <a:endParaRPr kumimoji="1" lang="ja-JP" altLang="en-US" dirty="0"/>
          </a:p>
        </p:txBody>
      </p:sp>
      <p:sp>
        <p:nvSpPr>
          <p:cNvPr id="3" name="スライド番号プレースホルダー 2"/>
          <p:cNvSpPr>
            <a:spLocks noGrp="1"/>
          </p:cNvSpPr>
          <p:nvPr>
            <p:ph type="sldNum" sz="quarter" idx="4"/>
          </p:nvPr>
        </p:nvSpPr>
        <p:spPr/>
        <p:txBody>
          <a:bodyPr/>
          <a:lstStyle/>
          <a:p>
            <a:fld id="{FADD65F2-3061-4838-8922-F719F7BAC906}" type="slidenum">
              <a:rPr lang="ja-JP" altLang="en-US" smtClean="0"/>
              <a:pPr/>
              <a:t>43</a:t>
            </a:fld>
            <a:endParaRPr lang="ja-JP" altLang="en-US" dirty="0"/>
          </a:p>
        </p:txBody>
      </p:sp>
      <p:sp>
        <p:nvSpPr>
          <p:cNvPr id="2" name="図プレースホルダー 1"/>
          <p:cNvSpPr>
            <a:spLocks noGrp="1"/>
          </p:cNvSpPr>
          <p:nvPr>
            <p:ph type="pic" sz="quarter" idx="10"/>
          </p:nvPr>
        </p:nvSpPr>
        <p:spPr/>
      </p:sp>
    </p:spTree>
    <p:extLst>
      <p:ext uri="{BB962C8B-B14F-4D97-AF65-F5344CB8AC3E}">
        <p14:creationId xmlns:p14="http://schemas.microsoft.com/office/powerpoint/2010/main" val="2554237111"/>
      </p:ext>
    </p:extLst>
  </p:cSld>
  <p:clrMapOvr>
    <a:masterClrMapping/>
  </p:clrMapOvr>
  <p:transition spd="slow" advTm="5526">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AMAZING PRODUCTS</a:t>
            </a:r>
            <a:endParaRPr kumimoji="1" lang="ja-JP" altLang="en-US" dirty="0"/>
          </a:p>
        </p:txBody>
      </p:sp>
      <p:sp>
        <p:nvSpPr>
          <p:cNvPr id="5" name="スライド番号プレースホルダー 4"/>
          <p:cNvSpPr>
            <a:spLocks noGrp="1"/>
          </p:cNvSpPr>
          <p:nvPr>
            <p:ph type="sldNum" sz="quarter" idx="11"/>
          </p:nvPr>
        </p:nvSpPr>
        <p:spPr/>
        <p:txBody>
          <a:bodyPr/>
          <a:lstStyle/>
          <a:p>
            <a:fld id="{FADD65F2-3061-4838-8922-F719F7BAC906}" type="slidenum">
              <a:rPr lang="ja-JP" altLang="en-US" smtClean="0"/>
              <a:pPr/>
              <a:t>44</a:t>
            </a:fld>
            <a:endParaRPr lang="ja-JP" altLang="en-US" dirty="0"/>
          </a:p>
        </p:txBody>
      </p:sp>
      <p:sp>
        <p:nvSpPr>
          <p:cNvPr id="8" name="テキスト プレースホルダー 7"/>
          <p:cNvSpPr>
            <a:spLocks noGrp="1"/>
          </p:cNvSpPr>
          <p:nvPr>
            <p:ph type="body" sz="quarter" idx="13"/>
          </p:nvPr>
        </p:nvSpPr>
        <p:spPr/>
        <p:txBody>
          <a:bodyPr/>
          <a:lstStyle/>
          <a:p>
            <a:r>
              <a:rPr lang="en-US" altLang="ja-JP" dirty="0"/>
              <a:t>3 SQUARE IMAGES AND 2 COLUMNS</a:t>
            </a:r>
            <a:endParaRPr kumimoji="1" lang="ja-JP" altLang="en-US" dirty="0"/>
          </a:p>
        </p:txBody>
      </p:sp>
      <p:sp>
        <p:nvSpPr>
          <p:cNvPr id="11" name="テキスト プレースホルダー 10"/>
          <p:cNvSpPr>
            <a:spLocks noGrp="1"/>
          </p:cNvSpPr>
          <p:nvPr>
            <p:ph type="body" sz="quarter" idx="16"/>
          </p:nvPr>
        </p:nvSpPr>
        <p:spPr/>
        <p:txBody>
          <a:bodyPr/>
          <a:lstStyle/>
          <a:p>
            <a:r>
              <a:rPr kumimoji="1" lang="en-US" altLang="ja-JP" dirty="0"/>
              <a:t>HIGH QUALITY</a:t>
            </a:r>
            <a:endParaRPr kumimoji="1" lang="ja-JP" altLang="en-US" dirty="0"/>
          </a:p>
        </p:txBody>
      </p:sp>
      <p:sp>
        <p:nvSpPr>
          <p:cNvPr id="12" name="テキスト プレースホルダー 11"/>
          <p:cNvSpPr>
            <a:spLocks noGrp="1"/>
          </p:cNvSpPr>
          <p:nvPr>
            <p:ph type="body" sz="quarter" idx="17"/>
          </p:nvPr>
        </p:nvSpPr>
        <p:spPr/>
        <p:txBody>
          <a:bodyPr/>
          <a:lstStyle/>
          <a:p>
            <a:r>
              <a:rPr lang="en-US" altLang="ja-JP" dirty="0"/>
              <a:t>Feugiat intellegat vis ea, ut graeci doctus eleifend pri, per eu consul honestatis. Affert percipitur et mei.</a:t>
            </a:r>
            <a:endParaRPr kumimoji="1" lang="ja-JP" altLang="en-US" dirty="0"/>
          </a:p>
        </p:txBody>
      </p:sp>
      <p:sp>
        <p:nvSpPr>
          <p:cNvPr id="13" name="テキスト プレースホルダー 12"/>
          <p:cNvSpPr>
            <a:spLocks noGrp="1"/>
          </p:cNvSpPr>
          <p:nvPr>
            <p:ph type="body" sz="quarter" idx="18"/>
          </p:nvPr>
        </p:nvSpPr>
        <p:spPr/>
        <p:txBody>
          <a:bodyPr/>
          <a:lstStyle/>
          <a:p>
            <a:r>
              <a:rPr kumimoji="1" lang="en-US" altLang="ja-JP" dirty="0"/>
              <a:t>SAFETY</a:t>
            </a:r>
            <a:endParaRPr kumimoji="1" lang="ja-JP" altLang="en-US" dirty="0"/>
          </a:p>
        </p:txBody>
      </p:sp>
      <p:sp>
        <p:nvSpPr>
          <p:cNvPr id="14" name="テキスト プレースホルダー 13"/>
          <p:cNvSpPr>
            <a:spLocks noGrp="1"/>
          </p:cNvSpPr>
          <p:nvPr>
            <p:ph type="body" sz="quarter" idx="19"/>
          </p:nvPr>
        </p:nvSpPr>
        <p:spPr/>
        <p:txBody>
          <a:bodyPr/>
          <a:lstStyle/>
          <a:p>
            <a:r>
              <a:rPr lang="en-US" altLang="ja-JP" dirty="0"/>
              <a:t>Ad fugit tritani virtute quo, diceret interesset disputationi eos no, et mei graecis albucius. </a:t>
            </a:r>
            <a:endParaRPr kumimoji="1" lang="ja-JP" altLang="en-US" dirty="0"/>
          </a:p>
        </p:txBody>
      </p:sp>
      <p:sp>
        <p:nvSpPr>
          <p:cNvPr id="15" name="フッター プレースホルダー 14"/>
          <p:cNvSpPr>
            <a:spLocks noGrp="1"/>
          </p:cNvSpPr>
          <p:nvPr>
            <p:ph type="ftr" sz="quarter" idx="10"/>
          </p:nvPr>
        </p:nvSpPr>
        <p:spPr/>
        <p:txBody>
          <a:bodyPr/>
          <a:lstStyle/>
          <a:p>
            <a:r>
              <a:rPr lang="en-US" altLang="ja-JP" dirty="0"/>
              <a:t>https://www.freeppt7.com</a:t>
            </a:r>
            <a:endParaRPr lang="ja-JP" altLang="en-US" dirty="0"/>
          </a:p>
        </p:txBody>
      </p:sp>
      <p:sp>
        <p:nvSpPr>
          <p:cNvPr id="2" name="図プレースホルダー 1"/>
          <p:cNvSpPr>
            <a:spLocks noGrp="1"/>
          </p:cNvSpPr>
          <p:nvPr>
            <p:ph type="pic" sz="quarter" idx="12"/>
          </p:nvPr>
        </p:nvSpPr>
        <p:spPr/>
      </p:sp>
      <p:sp>
        <p:nvSpPr>
          <p:cNvPr id="3" name="図プレースホルダー 2"/>
          <p:cNvSpPr>
            <a:spLocks noGrp="1"/>
          </p:cNvSpPr>
          <p:nvPr>
            <p:ph type="pic" sz="quarter" idx="14"/>
          </p:nvPr>
        </p:nvSpPr>
        <p:spPr/>
      </p:sp>
      <p:sp>
        <p:nvSpPr>
          <p:cNvPr id="4" name="図プレースホルダー 3"/>
          <p:cNvSpPr>
            <a:spLocks noGrp="1"/>
          </p:cNvSpPr>
          <p:nvPr>
            <p:ph type="pic" sz="quarter" idx="15"/>
          </p:nvPr>
        </p:nvSpPr>
        <p:spPr/>
      </p:sp>
    </p:spTree>
    <p:extLst>
      <p:ext uri="{BB962C8B-B14F-4D97-AF65-F5344CB8AC3E}">
        <p14:creationId xmlns:p14="http://schemas.microsoft.com/office/powerpoint/2010/main" val="3731027681"/>
      </p:ext>
    </p:extLst>
  </p:cSld>
  <p:clrMapOvr>
    <a:masterClrMapping/>
  </p:clrMapOvr>
  <p:transition spd="slow" advTm="9963">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タイトル 36"/>
          <p:cNvSpPr>
            <a:spLocks noGrp="1"/>
          </p:cNvSpPr>
          <p:nvPr>
            <p:ph type="title"/>
          </p:nvPr>
        </p:nvSpPr>
        <p:spPr/>
        <p:txBody>
          <a:bodyPr/>
          <a:lstStyle/>
          <a:p>
            <a:r>
              <a:rPr kumimoji="1" lang="en-US" altLang="ja-JP" dirty="0"/>
              <a:t>PROJECT BACKGROUND</a:t>
            </a:r>
            <a:endParaRPr kumimoji="1" lang="ja-JP" altLang="en-US" dirty="0"/>
          </a:p>
        </p:txBody>
      </p:sp>
      <p:sp>
        <p:nvSpPr>
          <p:cNvPr id="39" name="テキスト プレースホルダー 38"/>
          <p:cNvSpPr>
            <a:spLocks noGrp="1"/>
          </p:cNvSpPr>
          <p:nvPr>
            <p:ph type="body" sz="quarter" idx="13"/>
          </p:nvPr>
        </p:nvSpPr>
        <p:spPr/>
        <p:txBody>
          <a:bodyPr/>
          <a:lstStyle/>
          <a:p>
            <a:r>
              <a:rPr kumimoji="1" lang="en-US" altLang="ja-JP" dirty="0"/>
              <a:t>2 COLUMNS</a:t>
            </a:r>
            <a:endParaRPr kumimoji="1" lang="ja-JP" altLang="en-US" dirty="0"/>
          </a:p>
        </p:txBody>
      </p:sp>
      <p:sp>
        <p:nvSpPr>
          <p:cNvPr id="40" name="テキスト プレースホルダー 39"/>
          <p:cNvSpPr>
            <a:spLocks noGrp="1"/>
          </p:cNvSpPr>
          <p:nvPr>
            <p:ph type="body" sz="quarter" idx="15"/>
          </p:nvPr>
        </p:nvSpPr>
        <p:spPr/>
        <p:txBody>
          <a:bodyPr/>
          <a:lstStyle/>
          <a:p>
            <a:r>
              <a:rPr kumimoji="1" lang="en-US" altLang="ja-JP" dirty="0"/>
              <a:t>LONG-TERM EXPERIENCE</a:t>
            </a:r>
            <a:endParaRPr kumimoji="1" lang="ja-JP" altLang="en-US" dirty="0"/>
          </a:p>
        </p:txBody>
      </p:sp>
      <p:sp>
        <p:nvSpPr>
          <p:cNvPr id="38" name="テキスト プレースホルダー 37"/>
          <p:cNvSpPr>
            <a:spLocks noGrp="1"/>
          </p:cNvSpPr>
          <p:nvPr>
            <p:ph type="body" sz="quarter" idx="12"/>
          </p:nvPr>
        </p:nvSpPr>
        <p:spPr/>
        <p:txBody>
          <a:bodyPr>
            <a:normAutofit/>
          </a:bodyPr>
          <a:lstStyle/>
          <a:p>
            <a:r>
              <a:rPr lang="en-US" altLang="ja-JP" dirty="0"/>
              <a:t>Usu at etiam quaestio. Quis quot appetere est in, te oratio petentium quaerendum est, et cum simul semper. An diam vocent eam, novum virtute et sit. Doctus tractatos consetetur ne has, </a:t>
            </a:r>
            <a:r>
              <a:rPr lang="en-US" altLang="ja-JP" dirty="0">
                <a:solidFill>
                  <a:schemeClr val="accent1"/>
                </a:solidFill>
              </a:rPr>
              <a:t>eu quot atqui tantas vis</a:t>
            </a:r>
            <a:r>
              <a:rPr lang="en-US" altLang="ja-JP" dirty="0"/>
              <a:t>, eu per quas minim disputationi.</a:t>
            </a:r>
          </a:p>
          <a:p>
            <a:r>
              <a:rPr lang="en-US" altLang="ja-JP" dirty="0"/>
              <a:t>Iriure interesset dissentiunt cu his. Oratio copiosae scriptorem sea eu, quot dicunt mea no. Vocent omnesque per ex, vix ex tractatos repudiare, ne vis numquam labores voluptua.</a:t>
            </a:r>
          </a:p>
        </p:txBody>
      </p:sp>
      <p:sp>
        <p:nvSpPr>
          <p:cNvPr id="41" name="テキスト プレースホルダー 40"/>
          <p:cNvSpPr>
            <a:spLocks noGrp="1"/>
          </p:cNvSpPr>
          <p:nvPr>
            <p:ph type="body" sz="quarter" idx="16"/>
          </p:nvPr>
        </p:nvSpPr>
        <p:spPr/>
        <p:txBody>
          <a:bodyPr/>
          <a:lstStyle/>
          <a:p>
            <a:r>
              <a:rPr kumimoji="1" lang="en-US" altLang="ja-JP" dirty="0"/>
              <a:t>HUGE KNOWLEDGEBASE</a:t>
            </a:r>
            <a:endParaRPr kumimoji="1" lang="ja-JP" altLang="en-US" dirty="0"/>
          </a:p>
        </p:txBody>
      </p:sp>
      <p:sp>
        <p:nvSpPr>
          <p:cNvPr id="42" name="テキスト プレースホルダー 41"/>
          <p:cNvSpPr>
            <a:spLocks noGrp="1"/>
          </p:cNvSpPr>
          <p:nvPr>
            <p:ph type="body" sz="quarter" idx="17"/>
          </p:nvPr>
        </p:nvSpPr>
        <p:spPr/>
        <p:txBody>
          <a:bodyPr>
            <a:normAutofit/>
          </a:bodyPr>
          <a:lstStyle/>
          <a:p>
            <a:r>
              <a:rPr lang="en-US" altLang="ja-JP" dirty="0"/>
              <a:t>Eu putent tritani sit, fugit propriae vis ei, cu tale aliquid neglegentur sed. Commodo laboramus eum an, minim ignota repudiandae ei vis. Ne nec alia voluptua, regione feugait dissentiunt vis at. </a:t>
            </a:r>
            <a:r>
              <a:rPr lang="en-US" altLang="ja-JP" dirty="0">
                <a:solidFill>
                  <a:schemeClr val="accent1"/>
                </a:solidFill>
              </a:rPr>
              <a:t>Numquam offendit ex pri</a:t>
            </a:r>
            <a:r>
              <a:rPr lang="en-US" altLang="ja-JP" dirty="0"/>
              <a:t>, cu malorum contentiones his, lobortis accusamus ex has. An hinc iisque dolorem eum, quaeque sadipscing ad mei.</a:t>
            </a:r>
          </a:p>
          <a:p>
            <a:r>
              <a:rPr lang="en-US" altLang="ja-JP" dirty="0"/>
              <a:t>Ad recusabo neglegentur eam, vel populo essent ad, eum ne postea percipitur. Per facer commune ne, id autem tollit eam. Ius graeco civibus cu.</a:t>
            </a:r>
            <a:endParaRPr kumimoji="1" lang="ja-JP" altLang="en-US" dirty="0"/>
          </a:p>
        </p:txBody>
      </p:sp>
      <p:sp>
        <p:nvSpPr>
          <p:cNvPr id="43" name="フッター プレースホルダー 42"/>
          <p:cNvSpPr>
            <a:spLocks noGrp="1"/>
          </p:cNvSpPr>
          <p:nvPr>
            <p:ph type="ftr" sz="quarter" idx="10"/>
          </p:nvPr>
        </p:nvSpPr>
        <p:spPr/>
        <p:txBody>
          <a:bodyPr/>
          <a:lstStyle/>
          <a:p>
            <a:r>
              <a:rPr lang="en-US" altLang="ja-JP" dirty="0"/>
              <a:t>https://www.freeppt7.com</a:t>
            </a:r>
            <a:endParaRPr lang="ja-JP" altLang="en-US" dirty="0"/>
          </a:p>
        </p:txBody>
      </p:sp>
      <p:sp>
        <p:nvSpPr>
          <p:cNvPr id="44" name="スライド番号プレースホルダー 43"/>
          <p:cNvSpPr>
            <a:spLocks noGrp="1"/>
          </p:cNvSpPr>
          <p:nvPr>
            <p:ph type="sldNum" sz="quarter" idx="11"/>
          </p:nvPr>
        </p:nvSpPr>
        <p:spPr/>
        <p:txBody>
          <a:bodyPr/>
          <a:lstStyle/>
          <a:p>
            <a:fld id="{FADD65F2-3061-4838-8922-F719F7BAC906}" type="slidenum">
              <a:rPr lang="ja-JP" altLang="en-US" smtClean="0"/>
              <a:pPr/>
              <a:t>45</a:t>
            </a:fld>
            <a:endParaRPr lang="ja-JP" altLang="en-US"/>
          </a:p>
        </p:txBody>
      </p:sp>
    </p:spTree>
    <p:extLst>
      <p:ext uri="{BB962C8B-B14F-4D97-AF65-F5344CB8AC3E}">
        <p14:creationId xmlns:p14="http://schemas.microsoft.com/office/powerpoint/2010/main" val="3679894073"/>
      </p:ext>
    </p:extLst>
  </p:cSld>
  <p:clrMapOvr>
    <a:masterClrMapping/>
  </p:clrMapOvr>
  <p:transition spd="slow" advTm="7850">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en-US" altLang="ja-JP" dirty="0"/>
              <a:t>WEB DEVELOPMENT</a:t>
            </a:r>
            <a:endParaRPr kumimoji="1" lang="ja-JP" altLang="en-US" dirty="0"/>
          </a:p>
        </p:txBody>
      </p:sp>
      <p:sp>
        <p:nvSpPr>
          <p:cNvPr id="5" name="スライド番号プレースホルダー 4"/>
          <p:cNvSpPr>
            <a:spLocks noGrp="1"/>
          </p:cNvSpPr>
          <p:nvPr>
            <p:ph type="sldNum" sz="quarter" idx="11"/>
          </p:nvPr>
        </p:nvSpPr>
        <p:spPr/>
        <p:txBody>
          <a:bodyPr/>
          <a:lstStyle/>
          <a:p>
            <a:fld id="{FADD65F2-3061-4838-8922-F719F7BAC906}" type="slidenum">
              <a:rPr lang="ja-JP" altLang="en-US" smtClean="0"/>
              <a:pPr/>
              <a:t>46</a:t>
            </a:fld>
            <a:endParaRPr lang="ja-JP" altLang="en-US" dirty="0"/>
          </a:p>
        </p:txBody>
      </p:sp>
      <p:sp>
        <p:nvSpPr>
          <p:cNvPr id="7" name="テキスト プレースホルダー 6"/>
          <p:cNvSpPr>
            <a:spLocks noGrp="1"/>
          </p:cNvSpPr>
          <p:nvPr>
            <p:ph type="body" sz="quarter" idx="12"/>
          </p:nvPr>
        </p:nvSpPr>
        <p:spPr/>
        <p:txBody>
          <a:bodyPr/>
          <a:lstStyle/>
          <a:p>
            <a:r>
              <a:rPr lang="en-US" altLang="ja-JP" dirty="0"/>
              <a:t>Eu consequat interpretaris eum, et unum concludaturque sit. Ei porro scribentur cum, mel ad error doming, duo ea malis everti ornatus.</a:t>
            </a:r>
            <a:endParaRPr kumimoji="1" lang="ja-JP" altLang="en-US" dirty="0"/>
          </a:p>
        </p:txBody>
      </p:sp>
      <p:sp>
        <p:nvSpPr>
          <p:cNvPr id="9" name="テキスト プレースホルダー 8"/>
          <p:cNvSpPr>
            <a:spLocks noGrp="1"/>
          </p:cNvSpPr>
          <p:nvPr>
            <p:ph type="body" sz="quarter" idx="14"/>
          </p:nvPr>
        </p:nvSpPr>
        <p:spPr/>
        <p:txBody>
          <a:bodyPr/>
          <a:lstStyle/>
          <a:p>
            <a:r>
              <a:rPr lang="en-US" altLang="ja-JP" dirty="0"/>
              <a:t>Tollit ubique his in, mea id mandamus comprehensam. </a:t>
            </a:r>
            <a:endParaRPr kumimoji="1" lang="ja-JP" altLang="en-US" dirty="0"/>
          </a:p>
        </p:txBody>
      </p:sp>
      <p:sp>
        <p:nvSpPr>
          <p:cNvPr id="10" name="テキスト プレースホルダー 9"/>
          <p:cNvSpPr>
            <a:spLocks noGrp="1"/>
          </p:cNvSpPr>
          <p:nvPr>
            <p:ph type="body" sz="quarter" idx="15"/>
          </p:nvPr>
        </p:nvSpPr>
        <p:spPr/>
        <p:txBody>
          <a:bodyPr/>
          <a:lstStyle/>
          <a:p>
            <a:r>
              <a:rPr lang="en-US" altLang="ja-JP" dirty="0"/>
              <a:t>Duis vivendo similique eu cum, </a:t>
            </a:r>
            <a:r>
              <a:rPr lang="en-US" altLang="ja-JP" dirty="0">
                <a:solidFill>
                  <a:schemeClr val="accent1"/>
                </a:solidFill>
              </a:rPr>
              <a:t>ad numquam molestiae sea</a:t>
            </a:r>
            <a:r>
              <a:rPr lang="en-US" altLang="ja-JP" dirty="0"/>
              <a:t>.</a:t>
            </a:r>
            <a:endParaRPr kumimoji="1" lang="ja-JP" altLang="en-US" dirty="0"/>
          </a:p>
        </p:txBody>
      </p:sp>
      <p:sp>
        <p:nvSpPr>
          <p:cNvPr id="11" name="テキスト プレースホルダー 10"/>
          <p:cNvSpPr>
            <a:spLocks noGrp="1"/>
          </p:cNvSpPr>
          <p:nvPr>
            <p:ph type="body" sz="quarter" idx="16"/>
          </p:nvPr>
        </p:nvSpPr>
        <p:spPr/>
        <p:txBody>
          <a:bodyPr/>
          <a:lstStyle/>
          <a:p>
            <a:r>
              <a:rPr lang="en-US" altLang="ja-JP" dirty="0"/>
              <a:t>Pro habeo vitae in, graece salutatus pro te, audiam deserunt facilisis pri ei.</a:t>
            </a:r>
            <a:endParaRPr kumimoji="1" lang="ja-JP" altLang="en-US" dirty="0"/>
          </a:p>
        </p:txBody>
      </p:sp>
      <p:sp>
        <p:nvSpPr>
          <p:cNvPr id="13" name="テキスト プレースホルダー 12"/>
          <p:cNvSpPr>
            <a:spLocks noGrp="1"/>
          </p:cNvSpPr>
          <p:nvPr>
            <p:ph type="body" sz="quarter" idx="17"/>
          </p:nvPr>
        </p:nvSpPr>
        <p:spPr/>
        <p:txBody>
          <a:bodyPr/>
          <a:lstStyle/>
          <a:p>
            <a:r>
              <a:rPr kumimoji="1" lang="en-US" altLang="ja-JP" dirty="0"/>
              <a:t>A WEB DESIGN MOCKUP, 3 POINTS AND A DESCRIPTION</a:t>
            </a:r>
            <a:endParaRPr kumimoji="1" lang="ja-JP" altLang="en-US" dirty="0"/>
          </a:p>
        </p:txBody>
      </p:sp>
      <p:sp>
        <p:nvSpPr>
          <p:cNvPr id="2" name="図プレースホルダー 1"/>
          <p:cNvSpPr>
            <a:spLocks noGrp="1"/>
          </p:cNvSpPr>
          <p:nvPr>
            <p:ph type="pic" sz="quarter" idx="13"/>
          </p:nvPr>
        </p:nvSpPr>
        <p:spPr/>
      </p:sp>
    </p:spTree>
    <p:extLst>
      <p:ext uri="{BB962C8B-B14F-4D97-AF65-F5344CB8AC3E}">
        <p14:creationId xmlns:p14="http://schemas.microsoft.com/office/powerpoint/2010/main" val="2523379409"/>
      </p:ext>
    </p:extLst>
  </p:cSld>
  <p:clrMapOvr>
    <a:masterClrMapping/>
  </p:clrMapOvr>
  <p:transition spd="slow" advTm="6869">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a:t>DESIGN PROCESS</a:t>
            </a:r>
            <a:endParaRPr kumimoji="1" lang="ja-JP" altLang="en-US" dirty="0"/>
          </a:p>
        </p:txBody>
      </p:sp>
      <p:sp>
        <p:nvSpPr>
          <p:cNvPr id="3" name="スライド番号プレースホルダー 2"/>
          <p:cNvSpPr>
            <a:spLocks noGrp="1"/>
          </p:cNvSpPr>
          <p:nvPr>
            <p:ph type="sldNum" sz="quarter" idx="11"/>
          </p:nvPr>
        </p:nvSpPr>
        <p:spPr/>
        <p:txBody>
          <a:bodyPr/>
          <a:lstStyle/>
          <a:p>
            <a:fld id="{FADD65F2-3061-4838-8922-F719F7BAC906}" type="slidenum">
              <a:rPr lang="ja-JP" altLang="en-US" smtClean="0"/>
              <a:pPr/>
              <a:t>47</a:t>
            </a:fld>
            <a:endParaRPr lang="ja-JP" altLang="en-US" dirty="0"/>
          </a:p>
        </p:txBody>
      </p:sp>
      <p:sp>
        <p:nvSpPr>
          <p:cNvPr id="7" name="テキスト プレースホルダー 6"/>
          <p:cNvSpPr>
            <a:spLocks noGrp="1"/>
          </p:cNvSpPr>
          <p:nvPr>
            <p:ph type="body" sz="quarter" idx="15"/>
          </p:nvPr>
        </p:nvSpPr>
        <p:spPr/>
        <p:txBody>
          <a:bodyPr/>
          <a:lstStyle/>
          <a:p>
            <a:r>
              <a:rPr kumimoji="1" lang="en-US" altLang="ja-JP" dirty="0"/>
              <a:t>PLANNING</a:t>
            </a:r>
            <a:endParaRPr kumimoji="1" lang="ja-JP" altLang="en-US" dirty="0"/>
          </a:p>
        </p:txBody>
      </p:sp>
      <p:sp>
        <p:nvSpPr>
          <p:cNvPr id="8" name="テキスト プレースホルダー 7"/>
          <p:cNvSpPr>
            <a:spLocks noGrp="1"/>
          </p:cNvSpPr>
          <p:nvPr>
            <p:ph type="body" sz="quarter" idx="16"/>
          </p:nvPr>
        </p:nvSpPr>
        <p:spPr/>
        <p:txBody>
          <a:bodyPr/>
          <a:lstStyle/>
          <a:p>
            <a:r>
              <a:rPr kumimoji="1" lang="en-US" altLang="ja-JP" dirty="0"/>
              <a:t>DESIGN</a:t>
            </a:r>
            <a:endParaRPr kumimoji="1" lang="ja-JP" altLang="en-US" dirty="0"/>
          </a:p>
        </p:txBody>
      </p:sp>
      <p:sp>
        <p:nvSpPr>
          <p:cNvPr id="9" name="テキスト プレースホルダー 8"/>
          <p:cNvSpPr>
            <a:spLocks noGrp="1"/>
          </p:cNvSpPr>
          <p:nvPr>
            <p:ph type="body" sz="quarter" idx="17"/>
          </p:nvPr>
        </p:nvSpPr>
        <p:spPr/>
        <p:txBody>
          <a:bodyPr/>
          <a:lstStyle/>
          <a:p>
            <a:r>
              <a:rPr kumimoji="1" lang="en-US" altLang="ja-JP" dirty="0"/>
              <a:t>PROTOTYPE</a:t>
            </a:r>
            <a:endParaRPr kumimoji="1" lang="ja-JP" altLang="en-US" dirty="0"/>
          </a:p>
        </p:txBody>
      </p:sp>
      <p:sp>
        <p:nvSpPr>
          <p:cNvPr id="10" name="テキスト プレースホルダー 9"/>
          <p:cNvSpPr>
            <a:spLocks noGrp="1"/>
          </p:cNvSpPr>
          <p:nvPr>
            <p:ph type="body" sz="quarter" idx="18"/>
          </p:nvPr>
        </p:nvSpPr>
        <p:spPr/>
        <p:txBody>
          <a:bodyPr/>
          <a:lstStyle/>
          <a:p>
            <a:r>
              <a:rPr kumimoji="1" lang="en-US" altLang="ja-JP" dirty="0"/>
              <a:t>REVISE</a:t>
            </a:r>
            <a:endParaRPr kumimoji="1" lang="ja-JP" altLang="en-US" dirty="0"/>
          </a:p>
        </p:txBody>
      </p:sp>
      <p:sp>
        <p:nvSpPr>
          <p:cNvPr id="5" name="テキスト プレースホルダー 4"/>
          <p:cNvSpPr>
            <a:spLocks noGrp="1"/>
          </p:cNvSpPr>
          <p:nvPr>
            <p:ph type="body" sz="quarter" idx="12"/>
          </p:nvPr>
        </p:nvSpPr>
        <p:spPr/>
        <p:txBody>
          <a:bodyPr>
            <a:normAutofit/>
          </a:bodyPr>
          <a:lstStyle/>
          <a:p>
            <a:r>
              <a:rPr lang="en-US" altLang="ja-JP" dirty="0"/>
              <a:t>An equidem dolores vituperatoribus eum, eam exerci verear iracundia ea. Cu pri ullum postulant deseruisse, alia minimum reprimique ne sit. </a:t>
            </a:r>
            <a:endParaRPr kumimoji="1" lang="ja-JP" altLang="en-US" dirty="0"/>
          </a:p>
        </p:txBody>
      </p:sp>
      <p:sp>
        <p:nvSpPr>
          <p:cNvPr id="11" name="テキスト プレースホルダー 10"/>
          <p:cNvSpPr>
            <a:spLocks noGrp="1"/>
          </p:cNvSpPr>
          <p:nvPr>
            <p:ph type="body" sz="quarter" idx="19"/>
          </p:nvPr>
        </p:nvSpPr>
        <p:spPr/>
        <p:txBody>
          <a:bodyPr/>
          <a:lstStyle/>
          <a:p>
            <a:r>
              <a:rPr lang="en-US" altLang="ja-JP" dirty="0"/>
              <a:t>Vis regione aliquid ei. Elitr nullam causae te sit. </a:t>
            </a:r>
            <a:r>
              <a:rPr lang="en-US" altLang="ja-JP" dirty="0">
                <a:solidFill>
                  <a:schemeClr val="accent1"/>
                </a:solidFill>
              </a:rPr>
              <a:t>Ut per etiam ceteros moderatius</a:t>
            </a:r>
            <a:r>
              <a:rPr lang="en-US" altLang="ja-JP" dirty="0"/>
              <a:t>, eum ne iudico vidisse quaeque.</a:t>
            </a:r>
            <a:endParaRPr lang="ja-JP" altLang="en-US" dirty="0"/>
          </a:p>
          <a:p>
            <a:endParaRPr kumimoji="1" lang="ja-JP" altLang="en-US" dirty="0"/>
          </a:p>
        </p:txBody>
      </p:sp>
      <p:sp>
        <p:nvSpPr>
          <p:cNvPr id="12" name="テキスト プレースホルダー 11"/>
          <p:cNvSpPr>
            <a:spLocks noGrp="1"/>
          </p:cNvSpPr>
          <p:nvPr>
            <p:ph type="body" sz="quarter" idx="20"/>
          </p:nvPr>
        </p:nvSpPr>
        <p:spPr/>
        <p:txBody>
          <a:bodyPr>
            <a:normAutofit/>
          </a:bodyPr>
          <a:lstStyle/>
          <a:p>
            <a:r>
              <a:rPr lang="en-US" altLang="ja-JP" dirty="0"/>
              <a:t>Id eum quod tollit, quot nemore dictas in ius. Ius in omnis accusamus, ut nec atomorum elaboraret. </a:t>
            </a:r>
            <a:endParaRPr kumimoji="1" lang="ja-JP" altLang="en-US" dirty="0"/>
          </a:p>
        </p:txBody>
      </p:sp>
      <p:sp>
        <p:nvSpPr>
          <p:cNvPr id="13" name="テキスト プレースホルダー 12"/>
          <p:cNvSpPr>
            <a:spLocks noGrp="1"/>
          </p:cNvSpPr>
          <p:nvPr>
            <p:ph type="body" sz="quarter" idx="21"/>
          </p:nvPr>
        </p:nvSpPr>
        <p:spPr/>
        <p:txBody>
          <a:bodyPr/>
          <a:lstStyle/>
          <a:p>
            <a:r>
              <a:rPr lang="en-US" altLang="ja-JP" dirty="0"/>
              <a:t>Ne adhuc ullum aeterno pro, te quo simul probatus signiferumque. </a:t>
            </a:r>
            <a:r>
              <a:rPr lang="en-US" altLang="ja-JP" dirty="0">
                <a:solidFill>
                  <a:schemeClr val="accent1"/>
                </a:solidFill>
              </a:rPr>
              <a:t>Diceret praesent ea duo</a:t>
            </a:r>
            <a:r>
              <a:rPr lang="en-US" altLang="ja-JP" dirty="0"/>
              <a:t>. Epicuri molestiae ea eam, nec ad alterum urbanitas.</a:t>
            </a:r>
            <a:endParaRPr lang="ja-JP" altLang="en-US" dirty="0"/>
          </a:p>
          <a:p>
            <a:endParaRPr kumimoji="1" lang="ja-JP" altLang="en-US" dirty="0"/>
          </a:p>
        </p:txBody>
      </p:sp>
      <p:sp>
        <p:nvSpPr>
          <p:cNvPr id="6" name="テキスト プレースホルダー 5"/>
          <p:cNvSpPr>
            <a:spLocks noGrp="1"/>
          </p:cNvSpPr>
          <p:nvPr>
            <p:ph type="body" sz="quarter" idx="13"/>
          </p:nvPr>
        </p:nvSpPr>
        <p:spPr/>
        <p:txBody>
          <a:bodyPr/>
          <a:lstStyle/>
          <a:p>
            <a:r>
              <a:rPr lang="en-US" altLang="ja-JP" dirty="0"/>
              <a:t>4 STEPS WITH ARROWS</a:t>
            </a:r>
            <a:endParaRPr kumimoji="1" lang="ja-JP" altLang="en-US" dirty="0"/>
          </a:p>
        </p:txBody>
      </p:sp>
      <p:sp>
        <p:nvSpPr>
          <p:cNvPr id="2" name="フッター プレースホルダー 1"/>
          <p:cNvSpPr>
            <a:spLocks noGrp="1"/>
          </p:cNvSpPr>
          <p:nvPr>
            <p:ph type="ftr" sz="quarter" idx="10"/>
          </p:nvPr>
        </p:nvSpPr>
        <p:spPr/>
        <p:txBody>
          <a:bodyPr/>
          <a:lstStyle/>
          <a:p>
            <a:r>
              <a:rPr lang="en-US" altLang="ja-JP" dirty="0"/>
              <a:t>https://www.freeppt7.com</a:t>
            </a:r>
            <a:endParaRPr lang="ja-JP" altLang="en-US" dirty="0"/>
          </a:p>
        </p:txBody>
      </p:sp>
    </p:spTree>
    <p:extLst>
      <p:ext uri="{BB962C8B-B14F-4D97-AF65-F5344CB8AC3E}">
        <p14:creationId xmlns:p14="http://schemas.microsoft.com/office/powerpoint/2010/main" val="4185654111"/>
      </p:ext>
    </p:extLst>
  </p:cSld>
  <p:clrMapOvr>
    <a:masterClrMapping/>
  </p:clrMapOvr>
  <p:transition spd="slow" advTm="8278">
    <p:cove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プレースホルダー 23"/>
          <p:cNvSpPr>
            <a:spLocks noGrp="1"/>
          </p:cNvSpPr>
          <p:nvPr>
            <p:ph type="body" sz="quarter" idx="22"/>
          </p:nvPr>
        </p:nvSpPr>
        <p:spPr/>
        <p:txBody>
          <a:bodyPr/>
          <a:lstStyle/>
          <a:p>
            <a:r>
              <a:rPr kumimoji="1" lang="en-US" altLang="ja-JP" dirty="0"/>
              <a:t>OUR PRODUCT SHOWCASE</a:t>
            </a:r>
            <a:endParaRPr kumimoji="1" lang="ja-JP" altLang="en-US" dirty="0"/>
          </a:p>
        </p:txBody>
      </p:sp>
      <p:sp>
        <p:nvSpPr>
          <p:cNvPr id="25" name="テキスト プレースホルダー 24"/>
          <p:cNvSpPr>
            <a:spLocks noGrp="1"/>
          </p:cNvSpPr>
          <p:nvPr>
            <p:ph type="body" sz="quarter" idx="23"/>
          </p:nvPr>
        </p:nvSpPr>
        <p:spPr/>
        <p:txBody>
          <a:bodyPr/>
          <a:lstStyle/>
          <a:p>
            <a:r>
              <a:rPr kumimoji="1" lang="en-US" altLang="ja-JP" dirty="0"/>
              <a:t>10 SQUARE IMAGES</a:t>
            </a:r>
            <a:endParaRPr kumimoji="1" lang="ja-JP" altLang="en-US" dirty="0"/>
          </a:p>
        </p:txBody>
      </p:sp>
      <p:sp>
        <p:nvSpPr>
          <p:cNvPr id="2" name="図プレースホルダー 1"/>
          <p:cNvSpPr>
            <a:spLocks noGrp="1"/>
          </p:cNvSpPr>
          <p:nvPr>
            <p:ph type="pic" sz="quarter" idx="12"/>
          </p:nvPr>
        </p:nvSpPr>
        <p:spPr/>
      </p:sp>
      <p:sp>
        <p:nvSpPr>
          <p:cNvPr id="3" name="図プレースホルダー 2"/>
          <p:cNvSpPr>
            <a:spLocks noGrp="1"/>
          </p:cNvSpPr>
          <p:nvPr>
            <p:ph type="pic" sz="quarter" idx="13"/>
          </p:nvPr>
        </p:nvSpPr>
        <p:spPr/>
      </p:sp>
      <p:sp>
        <p:nvSpPr>
          <p:cNvPr id="4" name="図プレースホルダー 3"/>
          <p:cNvSpPr>
            <a:spLocks noGrp="1"/>
          </p:cNvSpPr>
          <p:nvPr>
            <p:ph type="pic" sz="quarter" idx="14"/>
          </p:nvPr>
        </p:nvSpPr>
        <p:spPr/>
      </p:sp>
      <p:sp>
        <p:nvSpPr>
          <p:cNvPr id="5" name="図プレースホルダー 4"/>
          <p:cNvSpPr>
            <a:spLocks noGrp="1"/>
          </p:cNvSpPr>
          <p:nvPr>
            <p:ph type="pic" sz="quarter" idx="15"/>
          </p:nvPr>
        </p:nvSpPr>
        <p:spPr/>
      </p:sp>
      <p:sp>
        <p:nvSpPr>
          <p:cNvPr id="6" name="図プレースホルダー 5"/>
          <p:cNvSpPr>
            <a:spLocks noGrp="1"/>
          </p:cNvSpPr>
          <p:nvPr>
            <p:ph type="pic" sz="quarter" idx="16"/>
          </p:nvPr>
        </p:nvSpPr>
        <p:spPr/>
      </p:sp>
      <p:sp>
        <p:nvSpPr>
          <p:cNvPr id="7" name="図プレースホルダー 6"/>
          <p:cNvSpPr>
            <a:spLocks noGrp="1"/>
          </p:cNvSpPr>
          <p:nvPr>
            <p:ph type="pic" sz="quarter" idx="21"/>
          </p:nvPr>
        </p:nvSpPr>
        <p:spPr/>
      </p:sp>
      <p:sp>
        <p:nvSpPr>
          <p:cNvPr id="8" name="図プレースホルダー 7"/>
          <p:cNvSpPr>
            <a:spLocks noGrp="1"/>
          </p:cNvSpPr>
          <p:nvPr>
            <p:ph type="pic" sz="quarter" idx="20"/>
          </p:nvPr>
        </p:nvSpPr>
        <p:spPr/>
      </p:sp>
      <p:sp>
        <p:nvSpPr>
          <p:cNvPr id="9" name="図プレースホルダー 8"/>
          <p:cNvSpPr>
            <a:spLocks noGrp="1"/>
          </p:cNvSpPr>
          <p:nvPr>
            <p:ph type="pic" sz="quarter" idx="19"/>
          </p:nvPr>
        </p:nvSpPr>
        <p:spPr/>
      </p:sp>
      <p:sp>
        <p:nvSpPr>
          <p:cNvPr id="10" name="図プレースホルダー 9"/>
          <p:cNvSpPr>
            <a:spLocks noGrp="1"/>
          </p:cNvSpPr>
          <p:nvPr>
            <p:ph type="pic" sz="quarter" idx="18"/>
          </p:nvPr>
        </p:nvSpPr>
        <p:spPr/>
      </p:sp>
      <p:sp>
        <p:nvSpPr>
          <p:cNvPr id="11" name="図プレースホルダー 10"/>
          <p:cNvSpPr>
            <a:spLocks noGrp="1"/>
          </p:cNvSpPr>
          <p:nvPr>
            <p:ph type="pic" sz="quarter" idx="17"/>
          </p:nvPr>
        </p:nvSpPr>
        <p:spPr/>
      </p:sp>
    </p:spTree>
    <p:extLst>
      <p:ext uri="{BB962C8B-B14F-4D97-AF65-F5344CB8AC3E}">
        <p14:creationId xmlns:p14="http://schemas.microsoft.com/office/powerpoint/2010/main" val="565564021"/>
      </p:ext>
    </p:extLst>
  </p:cSld>
  <p:clrMapOvr>
    <a:masterClrMapping/>
  </p:clrMapOvr>
  <p:transition spd="slow" advTm="5481">
    <p:cove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0" name="テキスト プレースホルダー 9"/>
          <p:cNvSpPr>
            <a:spLocks noGrp="1"/>
          </p:cNvSpPr>
          <p:nvPr>
            <p:ph type="body" sz="quarter" idx="15"/>
          </p:nvPr>
        </p:nvSpPr>
        <p:spPr/>
        <p:txBody>
          <a:bodyPr/>
          <a:lstStyle/>
          <a:p>
            <a:r>
              <a:rPr kumimoji="1" lang="en-US" altLang="ja-JP" dirty="0"/>
              <a:t>FULLSCREEN PORTFOLIO</a:t>
            </a:r>
            <a:endParaRPr kumimoji="1" lang="ja-JP" altLang="en-US" dirty="0"/>
          </a:p>
        </p:txBody>
      </p:sp>
    </p:spTree>
    <p:extLst>
      <p:ext uri="{BB962C8B-B14F-4D97-AF65-F5344CB8AC3E}">
        <p14:creationId xmlns:p14="http://schemas.microsoft.com/office/powerpoint/2010/main" val="3481890399"/>
      </p:ext>
    </p:extLst>
  </p:cSld>
  <p:clrMapOvr>
    <a:masterClrMapping/>
  </p:clrMapOvr>
  <p:transition spd="slow" advTm="3273">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20" name="テキスト プレースホルダー 19"/>
          <p:cNvSpPr>
            <a:spLocks noGrp="1"/>
          </p:cNvSpPr>
          <p:nvPr>
            <p:ph type="body" sz="quarter" idx="4294967295"/>
          </p:nvPr>
        </p:nvSpPr>
        <p:spPr>
          <a:xfrm>
            <a:off x="0" y="-1"/>
            <a:ext cx="18291175" cy="1314452"/>
          </a:xfrm>
          <a:prstGeom prst="rect">
            <a:avLst/>
          </a:prstGeom>
        </p:spPr>
        <p:txBody>
          <a:bodyPr lIns="91433" tIns="45717" rIns="91433" bIns="45717"/>
          <a:lstStyle/>
          <a:p>
            <a:endParaRPr kumimoji="1" lang="ja-JP" altLang="en-US"/>
          </a:p>
        </p:txBody>
      </p:sp>
      <p:sp>
        <p:nvSpPr>
          <p:cNvPr id="17" name="テキスト プレースホルダー 16"/>
          <p:cNvSpPr>
            <a:spLocks noGrp="1"/>
          </p:cNvSpPr>
          <p:nvPr>
            <p:ph type="body" sz="quarter" idx="11"/>
          </p:nvPr>
        </p:nvSpPr>
        <p:spPr/>
        <p:txBody>
          <a:bodyPr/>
          <a:lstStyle/>
          <a:p>
            <a:endParaRPr kumimoji="1" lang="ja-JP" altLang="en-US"/>
          </a:p>
        </p:txBody>
      </p:sp>
      <p:sp>
        <p:nvSpPr>
          <p:cNvPr id="19" name="テキスト プレースホルダー 18"/>
          <p:cNvSpPr>
            <a:spLocks noGrp="1"/>
          </p:cNvSpPr>
          <p:nvPr>
            <p:ph type="body" sz="quarter" idx="19"/>
          </p:nvPr>
        </p:nvSpPr>
        <p:spPr/>
        <p:txBody>
          <a:bodyPr/>
          <a:lstStyle/>
          <a:p>
            <a:endParaRPr kumimoji="1" lang="ja-JP" altLang="en-US" dirty="0"/>
          </a:p>
        </p:txBody>
      </p:sp>
      <p:sp>
        <p:nvSpPr>
          <p:cNvPr id="18" name="テキスト プレースホルダー 17"/>
          <p:cNvSpPr>
            <a:spLocks noGrp="1"/>
          </p:cNvSpPr>
          <p:nvPr>
            <p:ph type="body" sz="quarter" idx="16"/>
          </p:nvPr>
        </p:nvSpPr>
        <p:spPr/>
        <p:txBody>
          <a:bodyPr/>
          <a:lstStyle/>
          <a:p>
            <a:r>
              <a:rPr kumimoji="1" lang="en-US" altLang="ja-JP" dirty="0"/>
              <a:t>01</a:t>
            </a:r>
            <a:endParaRPr kumimoji="1" lang="ja-JP" altLang="en-US" dirty="0"/>
          </a:p>
        </p:txBody>
      </p:sp>
      <p:sp>
        <p:nvSpPr>
          <p:cNvPr id="21" name="テキスト プレースホルダー 20"/>
          <p:cNvSpPr>
            <a:spLocks noGrp="1"/>
          </p:cNvSpPr>
          <p:nvPr>
            <p:ph type="body" sz="quarter" idx="21"/>
          </p:nvPr>
        </p:nvSpPr>
        <p:spPr/>
        <p:txBody>
          <a:bodyPr/>
          <a:lstStyle/>
          <a:p>
            <a:r>
              <a:rPr kumimoji="1" lang="en-US" altLang="ja-JP" dirty="0"/>
              <a:t>INTRODUCTION</a:t>
            </a:r>
            <a:endParaRPr kumimoji="1" lang="ja-JP" altLang="en-US" dirty="0"/>
          </a:p>
        </p:txBody>
      </p:sp>
    </p:spTree>
    <p:extLst>
      <p:ext uri="{BB962C8B-B14F-4D97-AF65-F5344CB8AC3E}">
        <p14:creationId xmlns:p14="http://schemas.microsoft.com/office/powerpoint/2010/main" val="2607627673"/>
      </p:ext>
    </p:extLst>
  </p:cSld>
  <p:clrMapOvr>
    <a:masterClrMapping/>
  </p:clrMapOvr>
  <mc:AlternateContent xmlns:mc="http://schemas.openxmlformats.org/markup-compatibility/2006" xmlns:p14="http://schemas.microsoft.com/office/powerpoint/2010/main">
    <mc:Choice Requires="p14">
      <p:transition spd="slow" p14:dur="1200" advTm="3198">
        <p14:flip dir="r"/>
      </p:transition>
    </mc:Choice>
    <mc:Fallback xmlns="">
      <p:transition spd="slow" advTm="3198">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3" name="テキスト プレースホルダー 2"/>
          <p:cNvSpPr>
            <a:spLocks noGrp="1"/>
          </p:cNvSpPr>
          <p:nvPr>
            <p:ph type="body" sz="quarter" idx="11"/>
          </p:nvPr>
        </p:nvSpPr>
        <p:spPr/>
        <p:txBody>
          <a:bodyPr/>
          <a:lstStyle/>
          <a:p>
            <a:endParaRPr kumimoji="1" lang="ja-JP" altLang="en-US"/>
          </a:p>
        </p:txBody>
      </p:sp>
      <p:sp>
        <p:nvSpPr>
          <p:cNvPr id="4" name="テキスト プレースホルダー 3"/>
          <p:cNvSpPr>
            <a:spLocks noGrp="1"/>
          </p:cNvSpPr>
          <p:nvPr>
            <p:ph type="body" sz="quarter" idx="19"/>
          </p:nvPr>
        </p:nvSpPr>
        <p:spPr/>
        <p:txBody>
          <a:bodyPr/>
          <a:lstStyle/>
          <a:p>
            <a:endParaRPr kumimoji="1" lang="ja-JP" altLang="en-US"/>
          </a:p>
        </p:txBody>
      </p:sp>
      <p:sp>
        <p:nvSpPr>
          <p:cNvPr id="5" name="テキスト プレースホルダー 4"/>
          <p:cNvSpPr>
            <a:spLocks noGrp="1"/>
          </p:cNvSpPr>
          <p:nvPr>
            <p:ph type="body" sz="quarter" idx="16"/>
          </p:nvPr>
        </p:nvSpPr>
        <p:spPr/>
        <p:txBody>
          <a:bodyPr/>
          <a:lstStyle/>
          <a:p>
            <a:r>
              <a:rPr kumimoji="1" lang="en-US" altLang="ja-JP" dirty="0"/>
              <a:t>04</a:t>
            </a:r>
            <a:endParaRPr kumimoji="1" lang="ja-JP" altLang="en-US" dirty="0"/>
          </a:p>
        </p:txBody>
      </p:sp>
      <p:sp>
        <p:nvSpPr>
          <p:cNvPr id="6" name="テキスト プレースホルダー 5"/>
          <p:cNvSpPr>
            <a:spLocks noGrp="1"/>
          </p:cNvSpPr>
          <p:nvPr>
            <p:ph type="body" sz="quarter" idx="21"/>
          </p:nvPr>
        </p:nvSpPr>
        <p:spPr/>
        <p:txBody>
          <a:bodyPr/>
          <a:lstStyle/>
          <a:p>
            <a:r>
              <a:rPr kumimoji="1" lang="en-US" altLang="ja-JP" dirty="0"/>
              <a:t>NEW PROPOSAL</a:t>
            </a:r>
            <a:endParaRPr kumimoji="1" lang="ja-JP" altLang="en-US" dirty="0"/>
          </a:p>
        </p:txBody>
      </p:sp>
    </p:spTree>
    <p:extLst>
      <p:ext uri="{BB962C8B-B14F-4D97-AF65-F5344CB8AC3E}">
        <p14:creationId xmlns:p14="http://schemas.microsoft.com/office/powerpoint/2010/main" val="1225289458"/>
      </p:ext>
    </p:extLst>
  </p:cSld>
  <p:clrMapOvr>
    <a:masterClrMapping/>
  </p:clrMapOvr>
  <mc:AlternateContent xmlns:mc="http://schemas.openxmlformats.org/markup-compatibility/2006" xmlns:p14="http://schemas.microsoft.com/office/powerpoint/2010/main">
    <mc:Choice Requires="p14">
      <p:transition spd="slow" p14:dur="1200" advTm="3689">
        <p14:flip dir="r"/>
      </p:transition>
    </mc:Choice>
    <mc:Fallback xmlns="">
      <p:transition spd="slow" advTm="3689">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図プレースホルダー 4"/>
          <p:cNvSpPr>
            <a:spLocks noGrp="1"/>
          </p:cNvSpPr>
          <p:nvPr>
            <p:ph type="pic" sz="quarter" idx="14"/>
          </p:nvPr>
        </p:nvSpPr>
        <p:spPr/>
      </p:sp>
      <p:sp>
        <p:nvSpPr>
          <p:cNvPr id="14" name="タイトル 13"/>
          <p:cNvSpPr>
            <a:spLocks noGrp="1"/>
          </p:cNvSpPr>
          <p:nvPr>
            <p:ph type="title"/>
          </p:nvPr>
        </p:nvSpPr>
        <p:spPr/>
        <p:txBody>
          <a:bodyPr/>
          <a:lstStyle/>
          <a:p>
            <a:r>
              <a:rPr lang="en-US" altLang="ja-JP" dirty="0"/>
              <a:t>PROJECT CONCEPT</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51</a:t>
            </a:fld>
            <a:endParaRPr lang="ja-JP" altLang="en-US"/>
          </a:p>
        </p:txBody>
      </p:sp>
      <p:sp>
        <p:nvSpPr>
          <p:cNvPr id="16" name="テキスト プレースホルダー 15"/>
          <p:cNvSpPr>
            <a:spLocks noGrp="1"/>
          </p:cNvSpPr>
          <p:nvPr>
            <p:ph type="body" sz="quarter" idx="13"/>
          </p:nvPr>
        </p:nvSpPr>
        <p:spPr/>
        <p:txBody>
          <a:bodyPr/>
          <a:lstStyle/>
          <a:p>
            <a:r>
              <a:rPr kumimoji="1" lang="en-US" altLang="ja-JP" dirty="0"/>
              <a:t>1 WIDE IMAGE AND TEXT</a:t>
            </a:r>
            <a:endParaRPr kumimoji="1" lang="ja-JP" altLang="en-US" dirty="0"/>
          </a:p>
        </p:txBody>
      </p:sp>
      <p:sp>
        <p:nvSpPr>
          <p:cNvPr id="15" name="テキスト プレースホルダー 14"/>
          <p:cNvSpPr>
            <a:spLocks noGrp="1"/>
          </p:cNvSpPr>
          <p:nvPr>
            <p:ph type="body" sz="quarter" idx="12"/>
          </p:nvPr>
        </p:nvSpPr>
        <p:spPr/>
        <p:txBody>
          <a:bodyPr/>
          <a:lstStyle/>
          <a:p>
            <a:r>
              <a:rPr lang="en-US" altLang="ja-JP" dirty="0"/>
              <a:t>Eu solum comprehensam pro, eam amet stet maiorum ei, no suas omnes est. </a:t>
            </a:r>
            <a:br>
              <a:rPr lang="en-US" altLang="ja-JP" dirty="0"/>
            </a:br>
            <a:r>
              <a:rPr lang="en-US" altLang="ja-JP" dirty="0">
                <a:solidFill>
                  <a:schemeClr val="accent1"/>
                </a:solidFill>
              </a:rPr>
              <a:t>Eum alterum accumsan ei, his etiam accusata aliquando ut</a:t>
            </a:r>
            <a:r>
              <a:rPr lang="en-US" altLang="ja-JP" dirty="0"/>
              <a:t>, idque salutatus theophrastus mel eu. </a:t>
            </a:r>
            <a:br>
              <a:rPr lang="en-US" altLang="ja-JP" dirty="0"/>
            </a:br>
            <a:r>
              <a:rPr lang="en-US" altLang="ja-JP" dirty="0"/>
              <a:t>Zril expetendis id nam, an semper lobortis pertinacia mel.</a:t>
            </a:r>
            <a:endParaRPr kumimoji="1" lang="ja-JP" altLang="en-US" dirty="0"/>
          </a:p>
        </p:txBody>
      </p:sp>
      <p:sp>
        <p:nvSpPr>
          <p:cNvPr id="2" name="テキスト プレースホルダー 1"/>
          <p:cNvSpPr>
            <a:spLocks noGrp="1"/>
          </p:cNvSpPr>
          <p:nvPr>
            <p:ph type="body" sz="quarter" idx="15"/>
          </p:nvPr>
        </p:nvSpPr>
        <p:spPr/>
        <p:txBody>
          <a:bodyPr/>
          <a:lstStyle/>
          <a:p>
            <a:r>
              <a:rPr kumimoji="1" lang="en-US" altLang="ja-JP" dirty="0"/>
              <a:t>TODAY IS ANOTHER DAY</a:t>
            </a:r>
            <a:endParaRPr kumimoji="1" lang="ja-JP" altLang="en-US" dirty="0"/>
          </a:p>
        </p:txBody>
      </p:sp>
    </p:spTree>
    <p:extLst>
      <p:ext uri="{BB962C8B-B14F-4D97-AF65-F5344CB8AC3E}">
        <p14:creationId xmlns:p14="http://schemas.microsoft.com/office/powerpoint/2010/main" val="3392125120"/>
      </p:ext>
    </p:extLst>
  </p:cSld>
  <p:clrMapOvr>
    <a:masterClrMapping/>
  </p:clrMapOvr>
  <p:transition spd="slow" advTm="5697">
    <p:cove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プレースホルダー 17"/>
          <p:cNvSpPr>
            <a:spLocks noGrp="1"/>
          </p:cNvSpPr>
          <p:nvPr>
            <p:ph type="body" sz="quarter" idx="28"/>
          </p:nvPr>
        </p:nvSpPr>
        <p:spPr/>
        <p:txBody>
          <a:bodyPr/>
          <a:lstStyle/>
          <a:p>
            <a:r>
              <a:rPr kumimoji="1" lang="en-US" altLang="ja-JP" dirty="0"/>
              <a:t>CUSTOMIzATION</a:t>
            </a:r>
            <a:endParaRPr kumimoji="1" lang="ja-JP" altLang="en-US" dirty="0"/>
          </a:p>
        </p:txBody>
      </p:sp>
      <p:sp>
        <p:nvSpPr>
          <p:cNvPr id="19" name="テキスト プレースホルダー 18"/>
          <p:cNvSpPr>
            <a:spLocks noGrp="1"/>
          </p:cNvSpPr>
          <p:nvPr>
            <p:ph type="body" sz="quarter" idx="29"/>
          </p:nvPr>
        </p:nvSpPr>
        <p:spPr/>
        <p:txBody>
          <a:bodyPr/>
          <a:lstStyle/>
          <a:p>
            <a:r>
              <a:rPr lang="en-US" altLang="ja-JP" dirty="0"/>
              <a:t>An diam audire scripta vim. Ei aperiri scribentur quo, viris commune per an.</a:t>
            </a:r>
            <a:endParaRPr kumimoji="1" lang="ja-JP" altLang="en-US" dirty="0"/>
          </a:p>
        </p:txBody>
      </p:sp>
      <p:sp>
        <p:nvSpPr>
          <p:cNvPr id="15" name="テキスト プレースホルダー 14"/>
          <p:cNvSpPr>
            <a:spLocks noGrp="1"/>
          </p:cNvSpPr>
          <p:nvPr>
            <p:ph type="body" sz="quarter" idx="25"/>
          </p:nvPr>
        </p:nvSpPr>
        <p:spPr/>
        <p:txBody>
          <a:bodyPr/>
          <a:lstStyle/>
          <a:p>
            <a:r>
              <a:rPr kumimoji="1" lang="en-US" altLang="ja-JP" dirty="0"/>
              <a:t>INNOVATION</a:t>
            </a:r>
            <a:endParaRPr kumimoji="1" lang="ja-JP" altLang="en-US" dirty="0"/>
          </a:p>
        </p:txBody>
      </p:sp>
      <p:sp>
        <p:nvSpPr>
          <p:cNvPr id="16" name="テキスト プレースホルダー 15"/>
          <p:cNvSpPr>
            <a:spLocks noGrp="1"/>
          </p:cNvSpPr>
          <p:nvPr>
            <p:ph type="body" sz="quarter" idx="26"/>
          </p:nvPr>
        </p:nvSpPr>
        <p:spPr/>
        <p:txBody>
          <a:bodyPr/>
          <a:lstStyle/>
          <a:p>
            <a:r>
              <a:rPr lang="en-US" altLang="ja-JP" dirty="0"/>
              <a:t>Ei nulla propriae quo. Choro putent aeterno nam ex, ne pri debet libris.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52</a:t>
            </a:fld>
            <a:endParaRPr lang="ja-JP" altLang="en-US" dirty="0"/>
          </a:p>
        </p:txBody>
      </p:sp>
      <p:sp>
        <p:nvSpPr>
          <p:cNvPr id="10" name="テキスト プレースホルダー 9"/>
          <p:cNvSpPr>
            <a:spLocks noGrp="1"/>
          </p:cNvSpPr>
          <p:nvPr>
            <p:ph type="body" sz="quarter" idx="12"/>
          </p:nvPr>
        </p:nvSpPr>
        <p:spPr/>
        <p:txBody>
          <a:bodyPr>
            <a:normAutofit/>
          </a:bodyPr>
          <a:lstStyle/>
          <a:p>
            <a:r>
              <a:rPr lang="en-US" altLang="ja-JP" dirty="0"/>
              <a:t>Mel maluisset salutatus ei, an harum perfecto sed, an vix vitae recusabo. </a:t>
            </a:r>
          </a:p>
          <a:p>
            <a:r>
              <a:rPr lang="en-US" altLang="ja-JP" dirty="0"/>
              <a:t>Te eam movet viris, tota ullum mandamus ei ius. Per vide probo congue id. </a:t>
            </a:r>
            <a:endParaRPr kumimoji="1" lang="ja-JP" altLang="en-US" dirty="0"/>
          </a:p>
        </p:txBody>
      </p:sp>
      <p:sp>
        <p:nvSpPr>
          <p:cNvPr id="9" name="タイトル 8"/>
          <p:cNvSpPr>
            <a:spLocks noGrp="1"/>
          </p:cNvSpPr>
          <p:nvPr>
            <p:ph type="title"/>
          </p:nvPr>
        </p:nvSpPr>
        <p:spPr/>
        <p:txBody>
          <a:bodyPr/>
          <a:lstStyle/>
          <a:p>
            <a:r>
              <a:rPr kumimoji="1" lang="en-US" altLang="ja-JP" dirty="0"/>
              <a:t>PROJECT PILLARS</a:t>
            </a:r>
            <a:endParaRPr kumimoji="1" lang="ja-JP" altLang="en-US" dirty="0"/>
          </a:p>
        </p:txBody>
      </p:sp>
      <p:sp>
        <p:nvSpPr>
          <p:cNvPr id="11" name="テキスト プレースホルダー 10"/>
          <p:cNvSpPr>
            <a:spLocks noGrp="1"/>
          </p:cNvSpPr>
          <p:nvPr>
            <p:ph type="body" sz="quarter" idx="15"/>
          </p:nvPr>
        </p:nvSpPr>
        <p:spPr/>
        <p:txBody>
          <a:bodyPr/>
          <a:lstStyle/>
          <a:p>
            <a:r>
              <a:rPr kumimoji="1" lang="en-US" altLang="ja-JP" dirty="0"/>
              <a:t>COMMUNICATION</a:t>
            </a:r>
            <a:endParaRPr kumimoji="1" lang="ja-JP" altLang="en-US" dirty="0"/>
          </a:p>
        </p:txBody>
      </p:sp>
      <p:sp>
        <p:nvSpPr>
          <p:cNvPr id="13" name="テキスト プレースホルダー 12"/>
          <p:cNvSpPr>
            <a:spLocks noGrp="1"/>
          </p:cNvSpPr>
          <p:nvPr>
            <p:ph type="body" sz="quarter" idx="23"/>
          </p:nvPr>
        </p:nvSpPr>
        <p:spPr/>
        <p:txBody>
          <a:bodyPr>
            <a:normAutofit/>
          </a:bodyPr>
          <a:lstStyle/>
          <a:p>
            <a:r>
              <a:rPr lang="en-US" altLang="ja-JP" dirty="0"/>
              <a:t>Vix et hinc democritum, at sea dicta causae similique, rebum nusquam ei vel.</a:t>
            </a:r>
            <a:endParaRPr kumimoji="1" lang="ja-JP" altLang="en-US" dirty="0"/>
          </a:p>
        </p:txBody>
      </p:sp>
      <p:pic>
        <p:nvPicPr>
          <p:cNvPr id="28" name="図プレースホルダー 27"/>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33" name="図プレースホルダー 32"/>
          <p:cNvPicPr>
            <a:picLocks noGrp="1" noChangeAspect="1"/>
          </p:cNvPicPr>
          <p:nvPr>
            <p:ph type="pic" sz="quarter" idx="27"/>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7" name="図プレースホルダー 36"/>
          <p:cNvPicPr>
            <a:picLocks noGrp="1" noChangeAspect="1"/>
          </p:cNvPicPr>
          <p:nvPr>
            <p:ph type="pic" sz="quarter" idx="24"/>
          </p:nvPr>
        </p:nvPicPr>
        <p:blipFill>
          <a:blip r:embed="rId4" cstate="print">
            <a:extLst>
              <a:ext uri="{28A0092B-C50C-407E-A947-70E740481C1C}">
                <a14:useLocalDpi xmlns:a14="http://schemas.microsoft.com/office/drawing/2010/main" val="0"/>
              </a:ext>
            </a:extLst>
          </a:blip>
          <a:srcRect l="16148" r="16148"/>
          <a:stretch>
            <a:fillRect/>
          </a:stretch>
        </p:blipFill>
        <p:spPr/>
      </p:pic>
    </p:spTree>
    <p:extLst>
      <p:ext uri="{BB962C8B-B14F-4D97-AF65-F5344CB8AC3E}">
        <p14:creationId xmlns:p14="http://schemas.microsoft.com/office/powerpoint/2010/main" val="708173911"/>
      </p:ext>
    </p:extLst>
  </p:cSld>
  <p:clrMapOvr>
    <a:masterClrMapping/>
  </p:clrMapOvr>
  <p:transition spd="slow" advTm="13015">
    <p:cove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a:lstStyle/>
          <a:p>
            <a:r>
              <a:rPr kumimoji="1" lang="en-US" altLang="ja-JP" dirty="0"/>
              <a:t>INNOVATIVE IDEAS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53</a:t>
            </a:fld>
            <a:endParaRPr lang="ja-JP" altLang="en-US"/>
          </a:p>
        </p:txBody>
      </p:sp>
      <p:sp>
        <p:nvSpPr>
          <p:cNvPr id="20" name="テキスト プレースホルダー 19"/>
          <p:cNvSpPr>
            <a:spLocks noGrp="1"/>
          </p:cNvSpPr>
          <p:nvPr>
            <p:ph type="body" sz="quarter" idx="13"/>
          </p:nvPr>
        </p:nvSpPr>
        <p:spPr/>
        <p:txBody>
          <a:bodyPr/>
          <a:lstStyle/>
          <a:p>
            <a:r>
              <a:rPr lang="en-US" altLang="ja-JP" dirty="0"/>
              <a:t>LIGHT AND 4 POINTS</a:t>
            </a:r>
            <a:endParaRPr kumimoji="1" lang="ja-JP" altLang="en-US" dirty="0"/>
          </a:p>
        </p:txBody>
      </p:sp>
      <p:sp>
        <p:nvSpPr>
          <p:cNvPr id="21" name="テキスト プレースホルダー 20"/>
          <p:cNvSpPr>
            <a:spLocks noGrp="1"/>
          </p:cNvSpPr>
          <p:nvPr>
            <p:ph type="body" sz="quarter" idx="20"/>
          </p:nvPr>
        </p:nvSpPr>
        <p:spPr/>
        <p:txBody>
          <a:bodyPr/>
          <a:lstStyle/>
          <a:p>
            <a:r>
              <a:rPr kumimoji="1" lang="en-US" altLang="ja-JP" dirty="0"/>
              <a:t>CORE IDEAS</a:t>
            </a:r>
            <a:endParaRPr kumimoji="1" lang="ja-JP" altLang="en-US" dirty="0"/>
          </a:p>
        </p:txBody>
      </p:sp>
      <p:sp>
        <p:nvSpPr>
          <p:cNvPr id="22" name="テキスト プレースホルダー 21"/>
          <p:cNvSpPr>
            <a:spLocks noGrp="1"/>
          </p:cNvSpPr>
          <p:nvPr>
            <p:ph type="body" sz="quarter" idx="21"/>
          </p:nvPr>
        </p:nvSpPr>
        <p:spPr/>
        <p:txBody>
          <a:bodyPr>
            <a:normAutofit/>
          </a:bodyPr>
          <a:lstStyle/>
          <a:p>
            <a:r>
              <a:rPr lang="en-US" altLang="ja-JP" dirty="0"/>
              <a:t>Pri tation ancillae luptatum et, mentitum lucilius eos cu. </a:t>
            </a:r>
            <a:r>
              <a:rPr lang="en-US" altLang="ja-JP" dirty="0">
                <a:solidFill>
                  <a:schemeClr val="accent1"/>
                </a:solidFill>
              </a:rPr>
              <a:t>Id ius tota labores pertinacia</a:t>
            </a:r>
            <a:r>
              <a:rPr lang="en-US" altLang="ja-JP" dirty="0"/>
              <a:t>, at vis decore iisque. Cibo adipiscing intellegam est id.</a:t>
            </a:r>
            <a:endParaRPr kumimoji="1" lang="ja-JP" altLang="en-US" dirty="0"/>
          </a:p>
        </p:txBody>
      </p:sp>
      <p:sp>
        <p:nvSpPr>
          <p:cNvPr id="23" name="テキスト プレースホルダー 22"/>
          <p:cNvSpPr>
            <a:spLocks noGrp="1"/>
          </p:cNvSpPr>
          <p:nvPr>
            <p:ph type="body" sz="quarter" idx="22"/>
          </p:nvPr>
        </p:nvSpPr>
        <p:spPr/>
        <p:txBody>
          <a:bodyPr/>
          <a:lstStyle/>
          <a:p>
            <a:r>
              <a:rPr kumimoji="1" lang="en-US" altLang="ja-JP" dirty="0"/>
              <a:t>BASE CONCEPT</a:t>
            </a:r>
            <a:endParaRPr kumimoji="1" lang="ja-JP" altLang="en-US" dirty="0"/>
          </a:p>
        </p:txBody>
      </p:sp>
      <p:sp>
        <p:nvSpPr>
          <p:cNvPr id="24" name="テキスト プレースホルダー 23"/>
          <p:cNvSpPr>
            <a:spLocks noGrp="1"/>
          </p:cNvSpPr>
          <p:nvPr>
            <p:ph type="body" sz="quarter" idx="23"/>
          </p:nvPr>
        </p:nvSpPr>
        <p:spPr/>
        <p:txBody>
          <a:bodyPr>
            <a:normAutofit/>
          </a:bodyPr>
          <a:lstStyle/>
          <a:p>
            <a:r>
              <a:rPr lang="en-US" altLang="ja-JP" dirty="0"/>
              <a:t>Cu dolorum suscipiantur pro, sit ut nostro impedit appareat, </a:t>
            </a:r>
            <a:r>
              <a:rPr lang="en-US" altLang="ja-JP" dirty="0">
                <a:solidFill>
                  <a:schemeClr val="accent1"/>
                </a:solidFill>
              </a:rPr>
              <a:t>putent nusquam minimum at per</a:t>
            </a:r>
            <a:r>
              <a:rPr lang="en-US" altLang="ja-JP" dirty="0"/>
              <a:t>. Ea aeque petentium qui. Ne usu alia dolorum posidonium.</a:t>
            </a:r>
            <a:endParaRPr kumimoji="1" lang="ja-JP" altLang="en-US" dirty="0"/>
          </a:p>
        </p:txBody>
      </p:sp>
      <p:sp>
        <p:nvSpPr>
          <p:cNvPr id="25" name="テキスト プレースホルダー 24"/>
          <p:cNvSpPr>
            <a:spLocks noGrp="1"/>
          </p:cNvSpPr>
          <p:nvPr>
            <p:ph type="body" sz="quarter" idx="24"/>
          </p:nvPr>
        </p:nvSpPr>
        <p:spPr/>
        <p:txBody>
          <a:bodyPr/>
          <a:lstStyle/>
          <a:p>
            <a:r>
              <a:rPr kumimoji="1" lang="en-US" altLang="ja-JP" dirty="0"/>
              <a:t>BRIDGE FEATURE</a:t>
            </a:r>
            <a:endParaRPr kumimoji="1" lang="ja-JP" altLang="en-US" dirty="0"/>
          </a:p>
        </p:txBody>
      </p:sp>
      <p:sp>
        <p:nvSpPr>
          <p:cNvPr id="26" name="テキスト プレースホルダー 25"/>
          <p:cNvSpPr>
            <a:spLocks noGrp="1"/>
          </p:cNvSpPr>
          <p:nvPr>
            <p:ph type="body" sz="quarter" idx="25"/>
          </p:nvPr>
        </p:nvSpPr>
        <p:spPr/>
        <p:txBody>
          <a:bodyPr/>
          <a:lstStyle/>
          <a:p>
            <a:r>
              <a:rPr lang="en-US" altLang="ja-JP" dirty="0"/>
              <a:t>Ad dictas mnesarchum conclusionemque quo. An illud prompta moderatius vim, per ut mandamus sapientem scriptorem, ius invenire prodesset assueverit ei.</a:t>
            </a:r>
            <a:endParaRPr kumimoji="1" lang="ja-JP" altLang="en-US" dirty="0"/>
          </a:p>
        </p:txBody>
      </p:sp>
      <p:sp>
        <p:nvSpPr>
          <p:cNvPr id="27" name="テキスト プレースホルダー 26"/>
          <p:cNvSpPr>
            <a:spLocks noGrp="1"/>
          </p:cNvSpPr>
          <p:nvPr>
            <p:ph type="body" sz="quarter" idx="26"/>
          </p:nvPr>
        </p:nvSpPr>
        <p:spPr/>
        <p:txBody>
          <a:bodyPr/>
          <a:lstStyle/>
          <a:p>
            <a:r>
              <a:rPr lang="en-US" altLang="ja-JP" dirty="0"/>
              <a:t>OTHER FEATURES</a:t>
            </a:r>
            <a:endParaRPr kumimoji="1" lang="ja-JP" altLang="en-US" dirty="0"/>
          </a:p>
        </p:txBody>
      </p:sp>
      <p:sp>
        <p:nvSpPr>
          <p:cNvPr id="28" name="テキスト プレースホルダー 27"/>
          <p:cNvSpPr>
            <a:spLocks noGrp="1"/>
          </p:cNvSpPr>
          <p:nvPr>
            <p:ph type="body" sz="quarter" idx="27"/>
          </p:nvPr>
        </p:nvSpPr>
        <p:spPr/>
        <p:txBody>
          <a:bodyPr/>
          <a:lstStyle/>
          <a:p>
            <a:r>
              <a:rPr lang="en-US" altLang="ja-JP" dirty="0"/>
              <a:t>Vide altera platonem in vix, antiopam incorrupte dissentias ea eam, cu has laoreet quaerendum. Eu explicari suscipiantur eum.</a:t>
            </a:r>
            <a:endParaRPr kumimoji="1" lang="ja-JP" altLang="en-US" dirty="0"/>
          </a:p>
        </p:txBody>
      </p:sp>
      <p:sp>
        <p:nvSpPr>
          <p:cNvPr id="29" name="テキスト プレースホルダー 28"/>
          <p:cNvSpPr>
            <a:spLocks noGrp="1"/>
          </p:cNvSpPr>
          <p:nvPr>
            <p:ph type="body" sz="quarter" idx="28"/>
          </p:nvPr>
        </p:nvSpPr>
        <p:spPr/>
        <p:txBody>
          <a:bodyPr/>
          <a:lstStyle/>
          <a:p>
            <a:r>
              <a:rPr lang="en-US" altLang="ja-JP" dirty="0"/>
              <a:t>IDEA</a:t>
            </a:r>
            <a:endParaRPr kumimoji="1" lang="ja-JP" altLang="en-US" dirty="0"/>
          </a:p>
        </p:txBody>
      </p:sp>
    </p:spTree>
    <p:extLst>
      <p:ext uri="{BB962C8B-B14F-4D97-AF65-F5344CB8AC3E}">
        <p14:creationId xmlns:p14="http://schemas.microsoft.com/office/powerpoint/2010/main" val="1085146569"/>
      </p:ext>
    </p:extLst>
  </p:cSld>
  <p:clrMapOvr>
    <a:masterClrMapping/>
  </p:clrMapOvr>
  <p:transition spd="slow" advTm="11404">
    <p:cove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n-US" dirty="0"/>
              <a:t>AMAZING FEATURES</a:t>
            </a:r>
          </a:p>
        </p:txBody>
      </p:sp>
      <p:sp>
        <p:nvSpPr>
          <p:cNvPr id="8" name="フッター プレースホルダー 7"/>
          <p:cNvSpPr>
            <a:spLocks noGrp="1"/>
          </p:cNvSpPr>
          <p:nvPr>
            <p:ph type="ftr" sz="quarter" idx="10"/>
          </p:nvPr>
        </p:nvSpPr>
        <p:spPr/>
        <p:txBody>
          <a:bodyPr/>
          <a:lstStyle/>
          <a:p>
            <a:r>
              <a:rPr lang="en-US" altLang="ja-JP" dirty="0"/>
              <a:t>https://www.freeppt7.com</a:t>
            </a:r>
            <a:endParaRPr lang="ja-JP" altLang="en-US" dirty="0"/>
          </a:p>
        </p:txBody>
      </p:sp>
      <p:sp>
        <p:nvSpPr>
          <p:cNvPr id="9" name="スライド番号プレースホルダー 8"/>
          <p:cNvSpPr>
            <a:spLocks noGrp="1"/>
          </p:cNvSpPr>
          <p:nvPr>
            <p:ph type="sldNum" sz="quarter" idx="11"/>
          </p:nvPr>
        </p:nvSpPr>
        <p:spPr/>
        <p:txBody>
          <a:bodyPr/>
          <a:lstStyle/>
          <a:p>
            <a:fld id="{FADD65F2-3061-4838-8922-F719F7BAC906}" type="slidenum">
              <a:rPr lang="ja-JP" altLang="en-US" smtClean="0"/>
              <a:pPr/>
              <a:t>54</a:t>
            </a:fld>
            <a:endParaRPr lang="ja-JP" altLang="en-US" dirty="0"/>
          </a:p>
        </p:txBody>
      </p:sp>
      <p:sp>
        <p:nvSpPr>
          <p:cNvPr id="17" name="テキスト プレースホルダー 16"/>
          <p:cNvSpPr>
            <a:spLocks noGrp="1"/>
          </p:cNvSpPr>
          <p:nvPr>
            <p:ph type="body" sz="quarter" idx="13"/>
          </p:nvPr>
        </p:nvSpPr>
        <p:spPr/>
        <p:txBody>
          <a:bodyPr/>
          <a:lstStyle/>
          <a:p>
            <a:r>
              <a:rPr lang="en-US" dirty="0"/>
              <a:t>ICONIC LIST WITH 4 ITEMS AND A DESCRIPTION</a:t>
            </a:r>
          </a:p>
        </p:txBody>
      </p:sp>
      <p:pic>
        <p:nvPicPr>
          <p:cNvPr id="30" name="図プレースホルダー 29"/>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299" r="16299"/>
          <a:stretch>
            <a:fillRect/>
          </a:stretch>
        </p:blipFill>
        <p:spPr/>
      </p:pic>
      <p:sp>
        <p:nvSpPr>
          <p:cNvPr id="18" name="テキスト プレースホルダー 17"/>
          <p:cNvSpPr>
            <a:spLocks noGrp="1"/>
          </p:cNvSpPr>
          <p:nvPr>
            <p:ph type="body" sz="quarter" idx="14"/>
          </p:nvPr>
        </p:nvSpPr>
        <p:spPr/>
        <p:txBody>
          <a:bodyPr>
            <a:normAutofit/>
          </a:bodyPr>
          <a:lstStyle/>
          <a:p>
            <a:r>
              <a:rPr lang="en-US" dirty="0"/>
              <a:t>No nihil </a:t>
            </a:r>
            <a:r>
              <a:rPr lang="en-US" dirty="0" err="1"/>
              <a:t>vivendo</a:t>
            </a:r>
            <a:r>
              <a:rPr lang="en-US" dirty="0"/>
              <a:t> </a:t>
            </a:r>
            <a:r>
              <a:rPr lang="en-US" dirty="0" err="1"/>
              <a:t>platonem</a:t>
            </a:r>
            <a:r>
              <a:rPr lang="en-US" dirty="0"/>
              <a:t> vel. His </a:t>
            </a:r>
            <a:r>
              <a:rPr lang="en-US" dirty="0" err="1"/>
              <a:t>ut</a:t>
            </a:r>
            <a:r>
              <a:rPr lang="en-US" dirty="0"/>
              <a:t> </a:t>
            </a:r>
            <a:r>
              <a:rPr lang="en-US" dirty="0" err="1"/>
              <a:t>alii</a:t>
            </a:r>
            <a:r>
              <a:rPr lang="en-US" dirty="0"/>
              <a:t> </a:t>
            </a:r>
            <a:r>
              <a:rPr lang="en-US" dirty="0" err="1"/>
              <a:t>eirmod</a:t>
            </a:r>
            <a:r>
              <a:rPr lang="en-US" dirty="0"/>
              <a:t>. </a:t>
            </a:r>
            <a:r>
              <a:rPr lang="en-US" dirty="0" err="1"/>
              <a:t>Eu</a:t>
            </a:r>
            <a:r>
              <a:rPr lang="en-US" dirty="0"/>
              <a:t> </a:t>
            </a:r>
            <a:r>
              <a:rPr lang="en-US" dirty="0" err="1"/>
              <a:t>omnis</a:t>
            </a:r>
            <a:r>
              <a:rPr lang="en-US" dirty="0"/>
              <a:t> </a:t>
            </a:r>
            <a:r>
              <a:rPr lang="en-US" dirty="0" err="1"/>
              <a:t>denique</a:t>
            </a:r>
            <a:r>
              <a:rPr lang="en-US" dirty="0"/>
              <a:t> </a:t>
            </a:r>
            <a:r>
              <a:rPr lang="en-US" dirty="0" err="1"/>
              <a:t>eloquentiam</a:t>
            </a:r>
            <a:r>
              <a:rPr lang="en-US" dirty="0"/>
              <a:t> mea.</a:t>
            </a:r>
          </a:p>
        </p:txBody>
      </p:sp>
      <p:sp>
        <p:nvSpPr>
          <p:cNvPr id="19" name="テキスト プレースホルダー 18"/>
          <p:cNvSpPr>
            <a:spLocks noGrp="1"/>
          </p:cNvSpPr>
          <p:nvPr>
            <p:ph type="body" sz="quarter" idx="15"/>
          </p:nvPr>
        </p:nvSpPr>
        <p:spPr/>
        <p:txBody>
          <a:bodyPr/>
          <a:lstStyle/>
          <a:p>
            <a:r>
              <a:rPr lang="en-US" dirty="0"/>
              <a:t>EASY COMMUNICATION</a:t>
            </a:r>
          </a:p>
        </p:txBody>
      </p:sp>
      <p:pic>
        <p:nvPicPr>
          <p:cNvPr id="31" name="図プレースホルダー 30"/>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21" name="テキスト プレースホルダー 20"/>
          <p:cNvSpPr>
            <a:spLocks noGrp="1"/>
          </p:cNvSpPr>
          <p:nvPr>
            <p:ph type="body" sz="quarter" idx="24"/>
          </p:nvPr>
        </p:nvSpPr>
        <p:spPr/>
        <p:txBody>
          <a:bodyPr>
            <a:normAutofit/>
          </a:bodyPr>
          <a:lstStyle/>
          <a:p>
            <a:r>
              <a:rPr lang="en-US" dirty="0"/>
              <a:t>Ad </a:t>
            </a:r>
            <a:r>
              <a:rPr lang="en-US" dirty="0" err="1"/>
              <a:t>nec</a:t>
            </a:r>
            <a:r>
              <a:rPr lang="en-US" dirty="0"/>
              <a:t> </a:t>
            </a:r>
            <a:r>
              <a:rPr lang="en-US" dirty="0" err="1"/>
              <a:t>discere</a:t>
            </a:r>
            <a:r>
              <a:rPr lang="en-US" dirty="0"/>
              <a:t> </a:t>
            </a:r>
            <a:r>
              <a:rPr lang="en-US" dirty="0" err="1"/>
              <a:t>phaedrum</a:t>
            </a:r>
            <a:r>
              <a:rPr lang="en-US" dirty="0"/>
              <a:t> </a:t>
            </a:r>
            <a:r>
              <a:rPr lang="en-US" dirty="0" err="1"/>
              <a:t>sensibus</a:t>
            </a:r>
            <a:r>
              <a:rPr lang="en-US" dirty="0">
                <a:solidFill>
                  <a:schemeClr val="accent1"/>
                </a:solidFill>
              </a:rPr>
              <a:t>. </a:t>
            </a:r>
            <a:r>
              <a:rPr lang="en-US" dirty="0" err="1">
                <a:solidFill>
                  <a:schemeClr val="accent1"/>
                </a:solidFill>
              </a:rPr>
              <a:t>Usu</a:t>
            </a:r>
            <a:r>
              <a:rPr lang="en-US" dirty="0">
                <a:solidFill>
                  <a:schemeClr val="accent1"/>
                </a:solidFill>
              </a:rPr>
              <a:t> sumo alia an</a:t>
            </a:r>
            <a:r>
              <a:rPr lang="en-US" dirty="0"/>
              <a:t>. Vis consul </a:t>
            </a:r>
            <a:r>
              <a:rPr lang="en-US" dirty="0" err="1"/>
              <a:t>facete</a:t>
            </a:r>
            <a:r>
              <a:rPr lang="en-US" dirty="0"/>
              <a:t> </a:t>
            </a:r>
            <a:r>
              <a:rPr lang="en-US" dirty="0" err="1"/>
              <a:t>ea</a:t>
            </a:r>
            <a:r>
              <a:rPr lang="en-US" dirty="0"/>
              <a:t>, </a:t>
            </a:r>
            <a:r>
              <a:rPr lang="en-US" dirty="0" err="1"/>
              <a:t>moderatius</a:t>
            </a:r>
            <a:r>
              <a:rPr lang="en-US" dirty="0"/>
              <a:t> </a:t>
            </a:r>
            <a:r>
              <a:rPr lang="en-US" dirty="0" err="1"/>
              <a:t>quaerendum</a:t>
            </a:r>
            <a:r>
              <a:rPr lang="en-US" dirty="0"/>
              <a:t> duo </a:t>
            </a:r>
            <a:r>
              <a:rPr lang="en-US" dirty="0" err="1"/>
              <a:t>ut.</a:t>
            </a:r>
            <a:endParaRPr lang="en-US" dirty="0"/>
          </a:p>
        </p:txBody>
      </p:sp>
      <p:sp>
        <p:nvSpPr>
          <p:cNvPr id="22" name="テキスト プレースホルダー 21"/>
          <p:cNvSpPr>
            <a:spLocks noGrp="1"/>
          </p:cNvSpPr>
          <p:nvPr>
            <p:ph type="body" sz="quarter" idx="25"/>
          </p:nvPr>
        </p:nvSpPr>
        <p:spPr/>
        <p:txBody>
          <a:bodyPr/>
          <a:lstStyle/>
          <a:p>
            <a:r>
              <a:rPr lang="en-US" dirty="0"/>
              <a:t>NO BORDER</a:t>
            </a:r>
          </a:p>
        </p:txBody>
      </p:sp>
      <p:pic>
        <p:nvPicPr>
          <p:cNvPr id="32" name="図プレースホルダー 31"/>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16299" r="16299"/>
          <a:stretch>
            <a:fillRect/>
          </a:stretch>
        </p:blipFill>
        <p:spPr/>
      </p:pic>
      <p:sp>
        <p:nvSpPr>
          <p:cNvPr id="24" name="テキスト プレースホルダー 23"/>
          <p:cNvSpPr>
            <a:spLocks noGrp="1"/>
          </p:cNvSpPr>
          <p:nvPr>
            <p:ph type="body" sz="quarter" idx="27"/>
          </p:nvPr>
        </p:nvSpPr>
        <p:spPr/>
        <p:txBody>
          <a:bodyPr/>
          <a:lstStyle/>
          <a:p>
            <a:r>
              <a:rPr lang="it-IT" dirty="0"/>
              <a:t>Et salutandi disputando ius, eam audiam fastidii neglegentur ad.</a:t>
            </a:r>
            <a:endParaRPr lang="en-US" dirty="0"/>
          </a:p>
        </p:txBody>
      </p:sp>
      <p:sp>
        <p:nvSpPr>
          <p:cNvPr id="25" name="テキスト プレースホルダー 24"/>
          <p:cNvSpPr>
            <a:spLocks noGrp="1"/>
          </p:cNvSpPr>
          <p:nvPr>
            <p:ph type="body" sz="quarter" idx="28"/>
          </p:nvPr>
        </p:nvSpPr>
        <p:spPr/>
        <p:txBody>
          <a:bodyPr/>
          <a:lstStyle/>
          <a:p>
            <a:r>
              <a:rPr lang="en-US" dirty="0"/>
              <a:t>ONE CLICK SHOPPING</a:t>
            </a:r>
          </a:p>
        </p:txBody>
      </p:sp>
      <p:pic>
        <p:nvPicPr>
          <p:cNvPr id="33" name="図プレースホルダー 32"/>
          <p:cNvPicPr>
            <a:picLocks noGrp="1" noChangeAspect="1"/>
          </p:cNvPicPr>
          <p:nvPr>
            <p:ph type="pic" sz="quarter" idx="29"/>
          </p:nvPr>
        </p:nvPicPr>
        <p:blipFill>
          <a:blip r:embed="rId5" cstate="print">
            <a:extLst>
              <a:ext uri="{28A0092B-C50C-407E-A947-70E740481C1C}">
                <a14:useLocalDpi xmlns:a14="http://schemas.microsoft.com/office/drawing/2010/main" val="0"/>
              </a:ext>
            </a:extLst>
          </a:blip>
          <a:srcRect l="16211" r="16211"/>
          <a:stretch>
            <a:fillRect/>
          </a:stretch>
        </p:blipFill>
        <p:spPr/>
      </p:pic>
      <p:sp>
        <p:nvSpPr>
          <p:cNvPr id="27" name="テキスト プレースホルダー 26"/>
          <p:cNvSpPr>
            <a:spLocks noGrp="1"/>
          </p:cNvSpPr>
          <p:nvPr>
            <p:ph type="body" sz="quarter" idx="30"/>
          </p:nvPr>
        </p:nvSpPr>
        <p:spPr/>
        <p:txBody>
          <a:bodyPr>
            <a:normAutofit/>
          </a:bodyPr>
          <a:lstStyle/>
          <a:p>
            <a:r>
              <a:rPr lang="en-US" dirty="0"/>
              <a:t>Nam cu </a:t>
            </a:r>
            <a:r>
              <a:rPr lang="en-US" dirty="0" err="1"/>
              <a:t>quodsi</a:t>
            </a:r>
            <a:r>
              <a:rPr lang="en-US" dirty="0"/>
              <a:t> </a:t>
            </a:r>
            <a:r>
              <a:rPr lang="en-US" dirty="0" err="1"/>
              <a:t>singulis</a:t>
            </a:r>
            <a:r>
              <a:rPr lang="en-US" dirty="0"/>
              <a:t>. </a:t>
            </a:r>
            <a:r>
              <a:rPr lang="en-US" dirty="0" err="1"/>
              <a:t>Quaestio</a:t>
            </a:r>
            <a:r>
              <a:rPr lang="en-US" dirty="0"/>
              <a:t> </a:t>
            </a:r>
            <a:r>
              <a:rPr lang="en-US" dirty="0" err="1"/>
              <a:t>iudicabit</a:t>
            </a:r>
            <a:r>
              <a:rPr lang="en-US" dirty="0"/>
              <a:t> </a:t>
            </a:r>
            <a:r>
              <a:rPr lang="en-US" dirty="0" err="1"/>
              <a:t>mei</a:t>
            </a:r>
            <a:r>
              <a:rPr lang="en-US" dirty="0"/>
              <a:t> </a:t>
            </a:r>
            <a:r>
              <a:rPr lang="en-US" dirty="0" err="1"/>
              <a:t>ut</a:t>
            </a:r>
            <a:r>
              <a:rPr lang="en-US" dirty="0"/>
              <a:t>, </a:t>
            </a:r>
            <a:r>
              <a:rPr lang="en-US" dirty="0" err="1"/>
              <a:t>porro</a:t>
            </a:r>
            <a:r>
              <a:rPr lang="en-US" dirty="0"/>
              <a:t> </a:t>
            </a:r>
            <a:r>
              <a:rPr lang="en-US" dirty="0" err="1"/>
              <a:t>mentitum</a:t>
            </a:r>
            <a:r>
              <a:rPr lang="en-US" dirty="0"/>
              <a:t> </a:t>
            </a:r>
            <a:r>
              <a:rPr lang="en-US" dirty="0" err="1"/>
              <a:t>reformidans</a:t>
            </a:r>
            <a:r>
              <a:rPr lang="en-US" dirty="0"/>
              <a:t> ad quo.</a:t>
            </a:r>
          </a:p>
        </p:txBody>
      </p:sp>
      <p:sp>
        <p:nvSpPr>
          <p:cNvPr id="28" name="テキスト プレースホルダー 27"/>
          <p:cNvSpPr>
            <a:spLocks noGrp="1"/>
          </p:cNvSpPr>
          <p:nvPr>
            <p:ph type="body" sz="quarter" idx="31"/>
          </p:nvPr>
        </p:nvSpPr>
        <p:spPr/>
        <p:txBody>
          <a:bodyPr/>
          <a:lstStyle/>
          <a:p>
            <a:r>
              <a:rPr lang="en-US" dirty="0"/>
              <a:t>SHARE IN SECONDS</a:t>
            </a:r>
          </a:p>
        </p:txBody>
      </p:sp>
      <p:sp>
        <p:nvSpPr>
          <p:cNvPr id="29" name="テキスト プレースホルダー 28"/>
          <p:cNvSpPr>
            <a:spLocks noGrp="1"/>
          </p:cNvSpPr>
          <p:nvPr>
            <p:ph type="body" sz="quarter" idx="32"/>
          </p:nvPr>
        </p:nvSpPr>
        <p:spPr/>
        <p:txBody>
          <a:bodyPr/>
          <a:lstStyle/>
          <a:p>
            <a:r>
              <a:rPr lang="en-US" dirty="0" err="1"/>
              <a:t>Eu</a:t>
            </a:r>
            <a:r>
              <a:rPr lang="en-US" dirty="0"/>
              <a:t> per minim </a:t>
            </a:r>
            <a:r>
              <a:rPr lang="en-US" dirty="0" err="1"/>
              <a:t>audire</a:t>
            </a:r>
            <a:r>
              <a:rPr lang="en-US" dirty="0"/>
              <a:t> </a:t>
            </a:r>
            <a:r>
              <a:rPr lang="en-US" dirty="0" err="1"/>
              <a:t>voluptua</a:t>
            </a:r>
            <a:r>
              <a:rPr lang="en-US" dirty="0"/>
              <a:t>, </a:t>
            </a:r>
            <a:r>
              <a:rPr lang="en-US" dirty="0">
                <a:solidFill>
                  <a:schemeClr val="accent1"/>
                </a:solidFill>
              </a:rPr>
              <a:t>his cu </a:t>
            </a:r>
            <a:r>
              <a:rPr lang="en-US" dirty="0" err="1">
                <a:solidFill>
                  <a:schemeClr val="accent1"/>
                </a:solidFill>
              </a:rPr>
              <a:t>corrumpit</a:t>
            </a:r>
            <a:r>
              <a:rPr lang="en-US" dirty="0">
                <a:solidFill>
                  <a:schemeClr val="accent1"/>
                </a:solidFill>
              </a:rPr>
              <a:t> </a:t>
            </a:r>
            <a:r>
              <a:rPr lang="en-US" dirty="0" err="1">
                <a:solidFill>
                  <a:schemeClr val="accent1"/>
                </a:solidFill>
              </a:rPr>
              <a:t>pertinacia</a:t>
            </a:r>
            <a:r>
              <a:rPr lang="en-US" dirty="0"/>
              <a:t>. </a:t>
            </a:r>
            <a:r>
              <a:rPr lang="en-US" dirty="0" err="1"/>
              <a:t>Singulis</a:t>
            </a:r>
            <a:r>
              <a:rPr lang="en-US" dirty="0"/>
              <a:t> </a:t>
            </a:r>
            <a:r>
              <a:rPr lang="en-US" dirty="0" err="1"/>
              <a:t>laboramus</a:t>
            </a:r>
            <a:r>
              <a:rPr lang="en-US" dirty="0"/>
              <a:t> mea in, </a:t>
            </a:r>
            <a:r>
              <a:rPr lang="en-US" dirty="0" err="1"/>
              <a:t>ut</a:t>
            </a:r>
            <a:r>
              <a:rPr lang="en-US" dirty="0"/>
              <a:t> qui </a:t>
            </a:r>
            <a:r>
              <a:rPr lang="en-US" dirty="0" err="1"/>
              <a:t>duis</a:t>
            </a:r>
            <a:r>
              <a:rPr lang="en-US" dirty="0"/>
              <a:t> </a:t>
            </a:r>
            <a:r>
              <a:rPr lang="en-US" dirty="0" err="1"/>
              <a:t>regione</a:t>
            </a:r>
            <a:r>
              <a:rPr lang="en-US" dirty="0"/>
              <a:t>. Ad </a:t>
            </a:r>
            <a:r>
              <a:rPr lang="en-US" dirty="0" err="1"/>
              <a:t>meis</a:t>
            </a:r>
            <a:r>
              <a:rPr lang="en-US" dirty="0"/>
              <a:t> </a:t>
            </a:r>
            <a:r>
              <a:rPr lang="en-US" dirty="0" err="1"/>
              <a:t>numquam</a:t>
            </a:r>
            <a:r>
              <a:rPr lang="en-US" dirty="0"/>
              <a:t> </a:t>
            </a:r>
            <a:r>
              <a:rPr lang="en-US" dirty="0" err="1"/>
              <a:t>quaerendum</a:t>
            </a:r>
            <a:r>
              <a:rPr lang="en-US" dirty="0"/>
              <a:t> his, no sea </a:t>
            </a:r>
            <a:r>
              <a:rPr lang="en-US" dirty="0" err="1"/>
              <a:t>clita</a:t>
            </a:r>
            <a:r>
              <a:rPr lang="en-US" dirty="0"/>
              <a:t> </a:t>
            </a:r>
            <a:r>
              <a:rPr lang="en-US" dirty="0" err="1"/>
              <a:t>nonumy</a:t>
            </a:r>
            <a:r>
              <a:rPr lang="en-US" dirty="0"/>
              <a:t>. Tale </a:t>
            </a:r>
            <a:r>
              <a:rPr lang="en-US" dirty="0" err="1"/>
              <a:t>delectus</a:t>
            </a:r>
            <a:r>
              <a:rPr lang="en-US" dirty="0"/>
              <a:t> </a:t>
            </a:r>
            <a:r>
              <a:rPr lang="en-US" dirty="0" err="1"/>
              <a:t>scribentur</a:t>
            </a:r>
            <a:r>
              <a:rPr lang="en-US" dirty="0"/>
              <a:t> </a:t>
            </a:r>
            <a:r>
              <a:rPr lang="en-US" dirty="0" err="1"/>
              <a:t>nam</a:t>
            </a:r>
            <a:r>
              <a:rPr lang="en-US" dirty="0"/>
              <a:t> et, qui cu </a:t>
            </a:r>
            <a:r>
              <a:rPr lang="en-US" dirty="0" err="1"/>
              <a:t>debet</a:t>
            </a:r>
            <a:r>
              <a:rPr lang="en-US" dirty="0"/>
              <a:t> </a:t>
            </a:r>
            <a:r>
              <a:rPr lang="en-US" dirty="0" err="1"/>
              <a:t>decore</a:t>
            </a:r>
            <a:r>
              <a:rPr lang="en-US" dirty="0"/>
              <a:t> </a:t>
            </a:r>
            <a:r>
              <a:rPr lang="en-US" dirty="0" err="1"/>
              <a:t>percipitur</a:t>
            </a:r>
            <a:r>
              <a:rPr lang="en-US" dirty="0"/>
              <a:t>, </a:t>
            </a:r>
            <a:r>
              <a:rPr lang="en-US" dirty="0" err="1"/>
              <a:t>eu</a:t>
            </a:r>
            <a:r>
              <a:rPr lang="en-US" dirty="0"/>
              <a:t> </a:t>
            </a:r>
            <a:r>
              <a:rPr lang="en-US" dirty="0" err="1"/>
              <a:t>mel</a:t>
            </a:r>
            <a:r>
              <a:rPr lang="en-US" dirty="0"/>
              <a:t> </a:t>
            </a:r>
            <a:r>
              <a:rPr lang="en-US" dirty="0" err="1"/>
              <a:t>eius</a:t>
            </a:r>
            <a:r>
              <a:rPr lang="en-US" dirty="0"/>
              <a:t> </a:t>
            </a:r>
            <a:r>
              <a:rPr lang="en-US" dirty="0" err="1"/>
              <a:t>iriure</a:t>
            </a:r>
            <a:r>
              <a:rPr lang="en-US" dirty="0"/>
              <a:t> </a:t>
            </a:r>
            <a:r>
              <a:rPr lang="en-US" dirty="0" err="1"/>
              <a:t>facilisis</a:t>
            </a:r>
            <a:r>
              <a:rPr lang="en-US" dirty="0"/>
              <a:t>.</a:t>
            </a:r>
          </a:p>
        </p:txBody>
      </p:sp>
    </p:spTree>
    <p:extLst>
      <p:ext uri="{BB962C8B-B14F-4D97-AF65-F5344CB8AC3E}">
        <p14:creationId xmlns:p14="http://schemas.microsoft.com/office/powerpoint/2010/main" val="2460410879"/>
      </p:ext>
    </p:extLst>
  </p:cSld>
  <p:clrMapOvr>
    <a:masterClrMapping/>
  </p:clrMapOvr>
  <p:transition spd="slow" advTm="14970">
    <p:cove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a:t>CONCEPT IMAGE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55</a:t>
            </a:fld>
            <a:endParaRPr lang="ja-JP" altLang="en-US" dirty="0"/>
          </a:p>
        </p:txBody>
      </p:sp>
      <p:sp>
        <p:nvSpPr>
          <p:cNvPr id="10" name="テキスト プレースホルダー 9"/>
          <p:cNvSpPr>
            <a:spLocks noGrp="1"/>
          </p:cNvSpPr>
          <p:nvPr>
            <p:ph type="body" sz="quarter" idx="13"/>
          </p:nvPr>
        </p:nvSpPr>
        <p:spPr/>
        <p:txBody>
          <a:bodyPr/>
          <a:lstStyle/>
          <a:p>
            <a:r>
              <a:rPr kumimoji="1" lang="en-US" altLang="ja-JP" dirty="0"/>
              <a:t>2 IMAGES, CAPTIONS AND TEXTS</a:t>
            </a:r>
            <a:endParaRPr kumimoji="1" lang="ja-JP" altLang="en-US" dirty="0"/>
          </a:p>
        </p:txBody>
      </p:sp>
      <p:sp>
        <p:nvSpPr>
          <p:cNvPr id="9" name="テキスト プレースホルダー 8"/>
          <p:cNvSpPr>
            <a:spLocks noGrp="1"/>
          </p:cNvSpPr>
          <p:nvPr>
            <p:ph type="body" sz="quarter" idx="12"/>
          </p:nvPr>
        </p:nvSpPr>
        <p:spPr/>
        <p:txBody>
          <a:bodyPr>
            <a:normAutofit/>
          </a:bodyPr>
          <a:lstStyle/>
          <a:p>
            <a:r>
              <a:rPr lang="en-US" altLang="ja-JP" dirty="0"/>
              <a:t>Iriure interesset dissentiunt cu his. </a:t>
            </a:r>
            <a:r>
              <a:rPr lang="en-US" altLang="ja-JP" dirty="0">
                <a:solidFill>
                  <a:schemeClr val="accent1"/>
                </a:solidFill>
              </a:rPr>
              <a:t>Oratio copiosae scriptorem sea eu</a:t>
            </a:r>
            <a:r>
              <a:rPr lang="en-US" altLang="ja-JP" dirty="0"/>
              <a:t>, quot dicunt mea no. Vocent omnesque per ex, vix ex tractatos repudiare, ne vis numquam labores voluptua. </a:t>
            </a:r>
            <a:endParaRPr kumimoji="1" lang="ja-JP" altLang="en-US" dirty="0"/>
          </a:p>
        </p:txBody>
      </p:sp>
      <p:sp>
        <p:nvSpPr>
          <p:cNvPr id="12" name="テキスト プレースホルダー 11"/>
          <p:cNvSpPr>
            <a:spLocks noGrp="1"/>
          </p:cNvSpPr>
          <p:nvPr>
            <p:ph type="body" sz="quarter" idx="15"/>
          </p:nvPr>
        </p:nvSpPr>
        <p:spPr/>
        <p:txBody>
          <a:bodyPr/>
          <a:lstStyle/>
          <a:p>
            <a:r>
              <a:rPr kumimoji="1" lang="en-US" altLang="ja-JP" dirty="0"/>
              <a:t>HAPPY EVERYDAY</a:t>
            </a:r>
            <a:endParaRPr kumimoji="1" lang="ja-JP" altLang="en-US" dirty="0"/>
          </a:p>
        </p:txBody>
      </p:sp>
      <p:sp>
        <p:nvSpPr>
          <p:cNvPr id="14" name="テキスト プレースホルダー 13"/>
          <p:cNvSpPr>
            <a:spLocks noGrp="1"/>
          </p:cNvSpPr>
          <p:nvPr>
            <p:ph type="body" sz="quarter" idx="17"/>
          </p:nvPr>
        </p:nvSpPr>
        <p:spPr/>
        <p:txBody>
          <a:bodyPr>
            <a:normAutofit/>
          </a:bodyPr>
          <a:lstStyle/>
          <a:p>
            <a:r>
              <a:rPr lang="en-US" altLang="ja-JP" dirty="0"/>
              <a:t>Cetero assueverit duo ea, purto volumus ius ex. Mea mazim postea discere te, </a:t>
            </a:r>
            <a:r>
              <a:rPr lang="en-US" altLang="ja-JP" dirty="0">
                <a:solidFill>
                  <a:schemeClr val="accent1"/>
                </a:solidFill>
              </a:rPr>
              <a:t>vocent aperiri reprehendunt te sea</a:t>
            </a:r>
            <a:r>
              <a:rPr lang="en-US" altLang="ja-JP" dirty="0"/>
              <a:t>. Pri movet paulo veniam eu, et delenit officiis cum.</a:t>
            </a:r>
            <a:endParaRPr kumimoji="1" lang="ja-JP" altLang="en-US" dirty="0"/>
          </a:p>
        </p:txBody>
      </p:sp>
      <p:sp>
        <p:nvSpPr>
          <p:cNvPr id="15" name="テキスト プレースホルダー 14"/>
          <p:cNvSpPr>
            <a:spLocks noGrp="1"/>
          </p:cNvSpPr>
          <p:nvPr>
            <p:ph type="body" sz="quarter" idx="18"/>
          </p:nvPr>
        </p:nvSpPr>
        <p:spPr/>
        <p:txBody>
          <a:bodyPr/>
          <a:lstStyle/>
          <a:p>
            <a:r>
              <a:rPr kumimoji="1" lang="en-US" altLang="ja-JP" dirty="0"/>
              <a:t>ALWAYS WITH YOU</a:t>
            </a:r>
            <a:endParaRPr kumimoji="1" lang="ja-JP" altLang="en-US" dirty="0"/>
          </a:p>
        </p:txBody>
      </p:sp>
      <p:sp>
        <p:nvSpPr>
          <p:cNvPr id="2" name="図プレースホルダー 1"/>
          <p:cNvSpPr>
            <a:spLocks noGrp="1"/>
          </p:cNvSpPr>
          <p:nvPr>
            <p:ph type="pic" sz="quarter" idx="14"/>
          </p:nvPr>
        </p:nvSpPr>
        <p:spPr/>
      </p:sp>
      <p:sp>
        <p:nvSpPr>
          <p:cNvPr id="5" name="図プレースホルダー 4"/>
          <p:cNvSpPr>
            <a:spLocks noGrp="1"/>
          </p:cNvSpPr>
          <p:nvPr>
            <p:ph type="pic" sz="quarter" idx="16"/>
          </p:nvPr>
        </p:nvSpPr>
        <p:spPr/>
      </p:sp>
    </p:spTree>
    <p:extLst>
      <p:ext uri="{BB962C8B-B14F-4D97-AF65-F5344CB8AC3E}">
        <p14:creationId xmlns:p14="http://schemas.microsoft.com/office/powerpoint/2010/main" val="1036658832"/>
      </p:ext>
    </p:extLst>
  </p:cSld>
  <p:clrMapOvr>
    <a:masterClrMapping/>
  </p:clrMapOvr>
  <p:transition spd="slow" advTm="6485">
    <p:cov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11"/>
          <p:cNvSpPr>
            <a:spLocks noGrp="1"/>
          </p:cNvSpPr>
          <p:nvPr>
            <p:ph type="title"/>
          </p:nvPr>
        </p:nvSpPr>
        <p:spPr/>
        <p:txBody>
          <a:bodyPr/>
          <a:lstStyle/>
          <a:p>
            <a:r>
              <a:rPr lang="en-US" dirty="0"/>
              <a:t>IMPORTANT POINTS</a:t>
            </a:r>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56</a:t>
            </a:fld>
            <a:endParaRPr lang="ja-JP" altLang="en-US"/>
          </a:p>
        </p:txBody>
      </p:sp>
      <p:sp>
        <p:nvSpPr>
          <p:cNvPr id="13" name="テキスト プレースホルダー 12"/>
          <p:cNvSpPr>
            <a:spLocks noGrp="1"/>
          </p:cNvSpPr>
          <p:nvPr>
            <p:ph type="body" sz="quarter" idx="13"/>
          </p:nvPr>
        </p:nvSpPr>
        <p:spPr/>
        <p:txBody>
          <a:bodyPr/>
          <a:lstStyle/>
          <a:p>
            <a:r>
              <a:rPr lang="en-US" dirty="0"/>
              <a:t>LIST WITH 4 ITEMS AND A DESCRIPTION</a:t>
            </a:r>
          </a:p>
        </p:txBody>
      </p:sp>
      <p:sp>
        <p:nvSpPr>
          <p:cNvPr id="14" name="テキスト プレースホルダー 13"/>
          <p:cNvSpPr>
            <a:spLocks noGrp="1"/>
          </p:cNvSpPr>
          <p:nvPr>
            <p:ph type="body" sz="quarter" idx="14"/>
          </p:nvPr>
        </p:nvSpPr>
        <p:spPr/>
        <p:txBody>
          <a:bodyPr/>
          <a:lstStyle/>
          <a:p>
            <a:r>
              <a:rPr lang="en-US" dirty="0"/>
              <a:t>KNOW YOUR USER</a:t>
            </a:r>
          </a:p>
        </p:txBody>
      </p:sp>
      <p:sp>
        <p:nvSpPr>
          <p:cNvPr id="15" name="テキスト プレースホルダー 14"/>
          <p:cNvSpPr>
            <a:spLocks noGrp="1"/>
          </p:cNvSpPr>
          <p:nvPr>
            <p:ph type="body" sz="quarter" idx="15"/>
          </p:nvPr>
        </p:nvSpPr>
        <p:spPr/>
        <p:txBody>
          <a:bodyPr/>
          <a:lstStyle/>
          <a:p>
            <a:r>
              <a:rPr lang="en-US" dirty="0"/>
              <a:t>NAME THE STEPS</a:t>
            </a:r>
          </a:p>
        </p:txBody>
      </p:sp>
      <p:sp>
        <p:nvSpPr>
          <p:cNvPr id="16" name="テキスト プレースホルダー 15"/>
          <p:cNvSpPr>
            <a:spLocks noGrp="1"/>
          </p:cNvSpPr>
          <p:nvPr>
            <p:ph type="body" sz="quarter" idx="16"/>
          </p:nvPr>
        </p:nvSpPr>
        <p:spPr/>
        <p:txBody>
          <a:bodyPr/>
          <a:lstStyle/>
          <a:p>
            <a:r>
              <a:rPr lang="en-US" dirty="0"/>
              <a:t>HELP/SUGGESTIONS</a:t>
            </a:r>
          </a:p>
        </p:txBody>
      </p:sp>
      <p:sp>
        <p:nvSpPr>
          <p:cNvPr id="17" name="テキスト プレースホルダー 16"/>
          <p:cNvSpPr>
            <a:spLocks noGrp="1"/>
          </p:cNvSpPr>
          <p:nvPr>
            <p:ph type="body" sz="quarter" idx="17"/>
          </p:nvPr>
        </p:nvSpPr>
        <p:spPr/>
        <p:txBody>
          <a:bodyPr/>
          <a:lstStyle/>
          <a:p>
            <a:r>
              <a:rPr lang="en-US" dirty="0"/>
              <a:t>HIDE THE TECHNICAL DETAILS</a:t>
            </a:r>
          </a:p>
        </p:txBody>
      </p:sp>
      <p:sp>
        <p:nvSpPr>
          <p:cNvPr id="18" name="テキスト プレースホルダー 17"/>
          <p:cNvSpPr>
            <a:spLocks noGrp="1"/>
          </p:cNvSpPr>
          <p:nvPr>
            <p:ph type="body" sz="quarter" idx="32"/>
          </p:nvPr>
        </p:nvSpPr>
        <p:spPr/>
        <p:txBody>
          <a:bodyPr>
            <a:normAutofit/>
          </a:bodyPr>
          <a:lstStyle/>
          <a:p>
            <a:r>
              <a:rPr lang="en-US" dirty="0" err="1"/>
              <a:t>Erant</a:t>
            </a:r>
            <a:r>
              <a:rPr lang="en-US" dirty="0"/>
              <a:t> </a:t>
            </a:r>
            <a:r>
              <a:rPr lang="en-US" dirty="0" err="1"/>
              <a:t>tractatos</a:t>
            </a:r>
            <a:r>
              <a:rPr lang="en-US" dirty="0"/>
              <a:t> </a:t>
            </a:r>
            <a:r>
              <a:rPr lang="en-US" dirty="0" err="1"/>
              <a:t>ocurreret</a:t>
            </a:r>
            <a:r>
              <a:rPr lang="en-US" dirty="0"/>
              <a:t> </a:t>
            </a:r>
            <a:r>
              <a:rPr lang="en-US" dirty="0" err="1"/>
              <a:t>ea</a:t>
            </a:r>
            <a:r>
              <a:rPr lang="en-US" dirty="0"/>
              <a:t> </a:t>
            </a:r>
            <a:r>
              <a:rPr lang="en-US" dirty="0" err="1"/>
              <a:t>nec</a:t>
            </a:r>
            <a:r>
              <a:rPr lang="en-US" dirty="0"/>
              <a:t>, et </a:t>
            </a:r>
            <a:r>
              <a:rPr lang="en-US" dirty="0" err="1"/>
              <a:t>nominavi</a:t>
            </a:r>
            <a:r>
              <a:rPr lang="en-US" dirty="0"/>
              <a:t> </a:t>
            </a:r>
            <a:r>
              <a:rPr lang="en-US" dirty="0" err="1"/>
              <a:t>quaerendum</a:t>
            </a:r>
            <a:r>
              <a:rPr lang="en-US" dirty="0"/>
              <a:t> </a:t>
            </a:r>
            <a:r>
              <a:rPr lang="en-US" dirty="0" err="1"/>
              <a:t>mediocritatem</a:t>
            </a:r>
            <a:r>
              <a:rPr lang="en-US" dirty="0"/>
              <a:t> his. </a:t>
            </a:r>
            <a:r>
              <a:rPr lang="en-US" dirty="0" err="1"/>
              <a:t>Eligendi</a:t>
            </a:r>
            <a:r>
              <a:rPr lang="en-US" dirty="0"/>
              <a:t> </a:t>
            </a:r>
            <a:r>
              <a:rPr lang="en-US" dirty="0" err="1"/>
              <a:t>lobortis</a:t>
            </a:r>
            <a:r>
              <a:rPr lang="en-US" dirty="0"/>
              <a:t> </a:t>
            </a:r>
            <a:r>
              <a:rPr lang="en-US" dirty="0" err="1"/>
              <a:t>te</a:t>
            </a:r>
            <a:r>
              <a:rPr lang="en-US" dirty="0"/>
              <a:t> per, dicit </a:t>
            </a:r>
            <a:r>
              <a:rPr lang="en-US" dirty="0" err="1"/>
              <a:t>appellantur</a:t>
            </a:r>
            <a:r>
              <a:rPr lang="en-US" dirty="0"/>
              <a:t> </a:t>
            </a:r>
            <a:r>
              <a:rPr lang="en-US" dirty="0" err="1"/>
              <a:t>ea</a:t>
            </a:r>
            <a:r>
              <a:rPr lang="en-US" dirty="0"/>
              <a:t> duo. </a:t>
            </a:r>
          </a:p>
          <a:p>
            <a:r>
              <a:rPr lang="en-US" dirty="0"/>
              <a:t>Quod </a:t>
            </a:r>
            <a:r>
              <a:rPr lang="en-US" dirty="0" err="1"/>
              <a:t>facete</a:t>
            </a:r>
            <a:r>
              <a:rPr lang="en-US" dirty="0"/>
              <a:t> </a:t>
            </a:r>
            <a:r>
              <a:rPr lang="en-US" dirty="0" err="1"/>
              <a:t>abhorreant</a:t>
            </a:r>
            <a:r>
              <a:rPr lang="en-US" dirty="0"/>
              <a:t> </a:t>
            </a:r>
            <a:r>
              <a:rPr lang="en-US" dirty="0" err="1"/>
              <a:t>mei</a:t>
            </a:r>
            <a:r>
              <a:rPr lang="en-US" dirty="0"/>
              <a:t> no, </a:t>
            </a:r>
            <a:r>
              <a:rPr lang="en-US" dirty="0" err="1"/>
              <a:t>tation</a:t>
            </a:r>
            <a:r>
              <a:rPr lang="en-US" dirty="0"/>
              <a:t> </a:t>
            </a:r>
            <a:r>
              <a:rPr lang="en-US" dirty="0" err="1"/>
              <a:t>dicunt</a:t>
            </a:r>
            <a:r>
              <a:rPr lang="en-US" dirty="0"/>
              <a:t> </a:t>
            </a:r>
            <a:r>
              <a:rPr lang="en-US" dirty="0" err="1"/>
              <a:t>diceret</a:t>
            </a:r>
            <a:r>
              <a:rPr lang="en-US" dirty="0"/>
              <a:t> </a:t>
            </a:r>
            <a:r>
              <a:rPr lang="en-US" dirty="0" err="1"/>
              <a:t>ei</a:t>
            </a:r>
            <a:r>
              <a:rPr lang="en-US" dirty="0"/>
              <a:t> </a:t>
            </a:r>
            <a:r>
              <a:rPr lang="en-US" dirty="0" err="1"/>
              <a:t>ius</a:t>
            </a:r>
            <a:r>
              <a:rPr lang="en-US" dirty="0"/>
              <a:t>. </a:t>
            </a:r>
            <a:r>
              <a:rPr lang="en-US" dirty="0">
                <a:solidFill>
                  <a:schemeClr val="accent1"/>
                </a:solidFill>
              </a:rPr>
              <a:t>Lorem </a:t>
            </a:r>
            <a:r>
              <a:rPr lang="en-US" dirty="0" err="1">
                <a:solidFill>
                  <a:schemeClr val="accent1"/>
                </a:solidFill>
              </a:rPr>
              <a:t>aliquip</a:t>
            </a:r>
            <a:r>
              <a:rPr lang="en-US" dirty="0">
                <a:solidFill>
                  <a:schemeClr val="accent1"/>
                </a:solidFill>
              </a:rPr>
              <a:t> </a:t>
            </a:r>
            <a:r>
              <a:rPr lang="en-US" dirty="0" err="1">
                <a:solidFill>
                  <a:schemeClr val="accent1"/>
                </a:solidFill>
              </a:rPr>
              <a:t>docendi</a:t>
            </a:r>
            <a:r>
              <a:rPr lang="en-US" dirty="0">
                <a:solidFill>
                  <a:schemeClr val="accent1"/>
                </a:solidFill>
              </a:rPr>
              <a:t> </a:t>
            </a:r>
            <a:r>
              <a:rPr lang="en-US" dirty="0" err="1">
                <a:solidFill>
                  <a:schemeClr val="accent1"/>
                </a:solidFill>
              </a:rPr>
              <a:t>nec</a:t>
            </a:r>
            <a:r>
              <a:rPr lang="en-US" dirty="0">
                <a:solidFill>
                  <a:schemeClr val="accent1"/>
                </a:solidFill>
              </a:rPr>
              <a:t> </a:t>
            </a:r>
            <a:r>
              <a:rPr lang="en-US" dirty="0" err="1">
                <a:solidFill>
                  <a:schemeClr val="accent1"/>
                </a:solidFill>
              </a:rPr>
              <a:t>ea</a:t>
            </a:r>
            <a:r>
              <a:rPr lang="en-US" dirty="0"/>
              <a:t>, quo an </a:t>
            </a:r>
            <a:r>
              <a:rPr lang="en-US" dirty="0" err="1"/>
              <a:t>iudico</a:t>
            </a:r>
            <a:r>
              <a:rPr lang="en-US" dirty="0"/>
              <a:t> </a:t>
            </a:r>
            <a:r>
              <a:rPr lang="en-US" dirty="0" err="1"/>
              <a:t>aliquam</a:t>
            </a:r>
            <a:r>
              <a:rPr lang="en-US" dirty="0"/>
              <a:t> </a:t>
            </a:r>
            <a:r>
              <a:rPr lang="en-US" dirty="0" err="1"/>
              <a:t>rationibus</a:t>
            </a:r>
            <a:r>
              <a:rPr lang="en-US" dirty="0"/>
              <a:t>. </a:t>
            </a:r>
            <a:r>
              <a:rPr lang="en-US" dirty="0" err="1"/>
              <a:t>Meis</a:t>
            </a:r>
            <a:r>
              <a:rPr lang="en-US" dirty="0"/>
              <a:t> </a:t>
            </a:r>
            <a:r>
              <a:rPr lang="en-US" dirty="0" err="1"/>
              <a:t>doctus</a:t>
            </a:r>
            <a:r>
              <a:rPr lang="en-US" dirty="0"/>
              <a:t> </a:t>
            </a:r>
            <a:r>
              <a:rPr lang="en-US" dirty="0" err="1"/>
              <a:t>honestatis</a:t>
            </a:r>
            <a:r>
              <a:rPr lang="en-US" dirty="0"/>
              <a:t> </a:t>
            </a:r>
            <a:r>
              <a:rPr lang="en-US" dirty="0" err="1"/>
              <a:t>sed</a:t>
            </a:r>
            <a:r>
              <a:rPr lang="en-US" dirty="0"/>
              <a:t> an. </a:t>
            </a:r>
          </a:p>
        </p:txBody>
      </p:sp>
      <p:sp>
        <p:nvSpPr>
          <p:cNvPr id="19" name="テキスト プレースホルダー 18"/>
          <p:cNvSpPr>
            <a:spLocks noGrp="1"/>
          </p:cNvSpPr>
          <p:nvPr>
            <p:ph type="body" sz="quarter" idx="33"/>
          </p:nvPr>
        </p:nvSpPr>
        <p:spPr/>
        <p:txBody>
          <a:bodyPr/>
          <a:lstStyle/>
          <a:p>
            <a:r>
              <a:rPr lang="en-US" dirty="0"/>
              <a:t>PAY ATTENTION TO PATTERNS</a:t>
            </a:r>
          </a:p>
        </p:txBody>
      </p:sp>
      <p:sp>
        <p:nvSpPr>
          <p:cNvPr id="20" name="テキスト プレースホルダー 19"/>
          <p:cNvSpPr>
            <a:spLocks noGrp="1"/>
          </p:cNvSpPr>
          <p:nvPr>
            <p:ph type="body" sz="quarter" idx="34"/>
          </p:nvPr>
        </p:nvSpPr>
        <p:spPr/>
        <p:txBody>
          <a:bodyPr/>
          <a:lstStyle/>
          <a:p>
            <a:r>
              <a:rPr lang="en-US" dirty="0"/>
              <a:t>STAY CONSISTENT</a:t>
            </a:r>
          </a:p>
        </p:txBody>
      </p:sp>
      <p:sp>
        <p:nvSpPr>
          <p:cNvPr id="21" name="テキスト プレースホルダー 20"/>
          <p:cNvSpPr>
            <a:spLocks noGrp="1"/>
          </p:cNvSpPr>
          <p:nvPr>
            <p:ph type="body" sz="quarter" idx="35"/>
          </p:nvPr>
        </p:nvSpPr>
        <p:spPr/>
        <p:txBody>
          <a:bodyPr/>
          <a:lstStyle/>
          <a:p>
            <a:r>
              <a:rPr lang="en-US" dirty="0"/>
              <a:t>Provide feedback</a:t>
            </a:r>
          </a:p>
        </p:txBody>
      </p:sp>
      <p:sp>
        <p:nvSpPr>
          <p:cNvPr id="22" name="テキスト プレースホルダー 21"/>
          <p:cNvSpPr>
            <a:spLocks noGrp="1"/>
          </p:cNvSpPr>
          <p:nvPr>
            <p:ph type="body" sz="quarter" idx="36"/>
          </p:nvPr>
        </p:nvSpPr>
        <p:spPr/>
        <p:txBody>
          <a:bodyPr/>
          <a:lstStyle/>
          <a:p>
            <a:r>
              <a:rPr lang="en-US" dirty="0"/>
              <a:t>KEEP IT SIMPLE</a:t>
            </a:r>
          </a:p>
        </p:txBody>
      </p:sp>
    </p:spTree>
    <p:extLst>
      <p:ext uri="{BB962C8B-B14F-4D97-AF65-F5344CB8AC3E}">
        <p14:creationId xmlns:p14="http://schemas.microsoft.com/office/powerpoint/2010/main" val="1817582482"/>
      </p:ext>
    </p:extLst>
  </p:cSld>
  <p:clrMapOvr>
    <a:masterClrMapping/>
  </p:clrMapOvr>
  <p:transition spd="slow" advTm="11032">
    <p:cove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タイトル 18"/>
          <p:cNvSpPr>
            <a:spLocks noGrp="1"/>
          </p:cNvSpPr>
          <p:nvPr>
            <p:ph type="title"/>
          </p:nvPr>
        </p:nvSpPr>
        <p:spPr/>
        <p:txBody>
          <a:bodyPr/>
          <a:lstStyle/>
          <a:p>
            <a:r>
              <a:rPr lang="en-US" dirty="0"/>
              <a:t>BUILD PROCESS</a:t>
            </a:r>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57</a:t>
            </a:fld>
            <a:endParaRPr lang="ja-JP" altLang="en-US"/>
          </a:p>
        </p:txBody>
      </p:sp>
      <p:sp>
        <p:nvSpPr>
          <p:cNvPr id="21" name="テキスト プレースホルダー 20"/>
          <p:cNvSpPr>
            <a:spLocks noGrp="1"/>
          </p:cNvSpPr>
          <p:nvPr>
            <p:ph type="body" sz="quarter" idx="13"/>
          </p:nvPr>
        </p:nvSpPr>
        <p:spPr/>
        <p:txBody>
          <a:bodyPr/>
          <a:lstStyle/>
          <a:p>
            <a:r>
              <a:rPr lang="en-US" dirty="0"/>
              <a:t>SIMPLE LOOP</a:t>
            </a:r>
          </a:p>
        </p:txBody>
      </p:sp>
      <p:sp>
        <p:nvSpPr>
          <p:cNvPr id="22" name="テキスト プレースホルダー 21"/>
          <p:cNvSpPr>
            <a:spLocks noGrp="1"/>
          </p:cNvSpPr>
          <p:nvPr>
            <p:ph type="body" sz="quarter" idx="17"/>
          </p:nvPr>
        </p:nvSpPr>
        <p:spPr/>
        <p:txBody>
          <a:bodyPr/>
          <a:lstStyle/>
          <a:p>
            <a:r>
              <a:rPr lang="en-US" dirty="0"/>
              <a:t>DEFINE</a:t>
            </a:r>
          </a:p>
        </p:txBody>
      </p:sp>
      <p:sp>
        <p:nvSpPr>
          <p:cNvPr id="20" name="テキスト プレースホルダー 19"/>
          <p:cNvSpPr>
            <a:spLocks noGrp="1"/>
          </p:cNvSpPr>
          <p:nvPr>
            <p:ph type="body" sz="quarter" idx="12"/>
          </p:nvPr>
        </p:nvSpPr>
        <p:spPr/>
        <p:txBody>
          <a:bodyPr>
            <a:normAutofit/>
          </a:bodyPr>
          <a:lstStyle/>
          <a:p>
            <a:r>
              <a:rPr lang="en-US" dirty="0" err="1"/>
              <a:t>Ea</a:t>
            </a:r>
            <a:r>
              <a:rPr lang="en-US" dirty="0"/>
              <a:t> alia </a:t>
            </a:r>
            <a:r>
              <a:rPr lang="en-US" dirty="0" err="1"/>
              <a:t>ullum</a:t>
            </a:r>
            <a:r>
              <a:rPr lang="en-US" dirty="0"/>
              <a:t> pro, id </a:t>
            </a:r>
            <a:r>
              <a:rPr lang="en-US" dirty="0" err="1"/>
              <a:t>vix</a:t>
            </a:r>
            <a:r>
              <a:rPr lang="en-US" dirty="0"/>
              <a:t> ipsum </a:t>
            </a:r>
            <a:r>
              <a:rPr lang="en-US" dirty="0" err="1"/>
              <a:t>diceret</a:t>
            </a:r>
            <a:r>
              <a:rPr lang="en-US" dirty="0"/>
              <a:t> </a:t>
            </a:r>
            <a:r>
              <a:rPr lang="en-US" dirty="0" err="1"/>
              <a:t>pertinax</a:t>
            </a:r>
            <a:r>
              <a:rPr lang="en-US" dirty="0"/>
              <a:t>. </a:t>
            </a:r>
            <a:r>
              <a:rPr lang="en-US" dirty="0">
                <a:solidFill>
                  <a:schemeClr val="accent1"/>
                </a:solidFill>
              </a:rPr>
              <a:t>Et </a:t>
            </a:r>
            <a:r>
              <a:rPr lang="en-US" dirty="0" err="1">
                <a:solidFill>
                  <a:schemeClr val="accent1"/>
                </a:solidFill>
              </a:rPr>
              <a:t>mel</a:t>
            </a:r>
            <a:r>
              <a:rPr lang="en-US" dirty="0">
                <a:solidFill>
                  <a:schemeClr val="accent1"/>
                </a:solidFill>
              </a:rPr>
              <a:t> </a:t>
            </a:r>
            <a:r>
              <a:rPr lang="en-US" dirty="0" err="1">
                <a:solidFill>
                  <a:schemeClr val="accent1"/>
                </a:solidFill>
              </a:rPr>
              <a:t>etiam</a:t>
            </a:r>
            <a:r>
              <a:rPr lang="en-US" dirty="0">
                <a:solidFill>
                  <a:schemeClr val="accent1"/>
                </a:solidFill>
              </a:rPr>
              <a:t> </a:t>
            </a:r>
            <a:r>
              <a:rPr lang="en-US" dirty="0" err="1">
                <a:solidFill>
                  <a:schemeClr val="accent1"/>
                </a:solidFill>
              </a:rPr>
              <a:t>admodum</a:t>
            </a:r>
            <a:r>
              <a:rPr lang="en-US" dirty="0">
                <a:solidFill>
                  <a:schemeClr val="accent1"/>
                </a:solidFill>
              </a:rPr>
              <a:t> </a:t>
            </a:r>
            <a:r>
              <a:rPr lang="en-US" dirty="0" err="1">
                <a:solidFill>
                  <a:schemeClr val="accent1"/>
                </a:solidFill>
              </a:rPr>
              <a:t>epicuri</a:t>
            </a:r>
            <a:r>
              <a:rPr lang="en-US" dirty="0"/>
              <a:t>, </a:t>
            </a:r>
            <a:r>
              <a:rPr lang="en-US" dirty="0" err="1"/>
              <a:t>iudico</a:t>
            </a:r>
            <a:r>
              <a:rPr lang="en-US" dirty="0"/>
              <a:t> </a:t>
            </a:r>
            <a:r>
              <a:rPr lang="en-US" dirty="0" err="1"/>
              <a:t>adipisci</a:t>
            </a:r>
            <a:r>
              <a:rPr lang="en-US" dirty="0"/>
              <a:t> </a:t>
            </a:r>
            <a:r>
              <a:rPr lang="en-US" dirty="0" err="1"/>
              <a:t>consulatu</a:t>
            </a:r>
            <a:r>
              <a:rPr lang="en-US" dirty="0"/>
              <a:t> </a:t>
            </a:r>
            <a:r>
              <a:rPr lang="en-US" dirty="0" err="1"/>
              <a:t>ut</a:t>
            </a:r>
            <a:r>
              <a:rPr lang="en-US" dirty="0"/>
              <a:t> per.</a:t>
            </a:r>
          </a:p>
        </p:txBody>
      </p:sp>
      <p:sp>
        <p:nvSpPr>
          <p:cNvPr id="23" name="テキスト プレースホルダー 22"/>
          <p:cNvSpPr>
            <a:spLocks noGrp="1"/>
          </p:cNvSpPr>
          <p:nvPr>
            <p:ph type="body" sz="quarter" idx="18"/>
          </p:nvPr>
        </p:nvSpPr>
        <p:spPr/>
        <p:txBody>
          <a:bodyPr/>
          <a:lstStyle/>
          <a:p>
            <a:r>
              <a:rPr lang="en-US" dirty="0"/>
              <a:t>IDEATE</a:t>
            </a:r>
          </a:p>
        </p:txBody>
      </p:sp>
      <p:sp>
        <p:nvSpPr>
          <p:cNvPr id="24" name="テキスト プレースホルダー 23"/>
          <p:cNvSpPr>
            <a:spLocks noGrp="1"/>
          </p:cNvSpPr>
          <p:nvPr>
            <p:ph type="body" sz="quarter" idx="19"/>
          </p:nvPr>
        </p:nvSpPr>
        <p:spPr/>
        <p:txBody>
          <a:bodyPr>
            <a:normAutofit/>
          </a:bodyPr>
          <a:lstStyle/>
          <a:p>
            <a:r>
              <a:rPr lang="en-US" dirty="0"/>
              <a:t>Eos </a:t>
            </a:r>
            <a:r>
              <a:rPr lang="en-US" dirty="0" err="1"/>
              <a:t>fastidii</a:t>
            </a:r>
            <a:r>
              <a:rPr lang="en-US" dirty="0"/>
              <a:t> </a:t>
            </a:r>
            <a:r>
              <a:rPr lang="en-US" dirty="0" err="1"/>
              <a:t>scripserit</a:t>
            </a:r>
            <a:r>
              <a:rPr lang="en-US" dirty="0"/>
              <a:t> ne, </a:t>
            </a:r>
            <a:r>
              <a:rPr lang="en-US" dirty="0" err="1"/>
              <a:t>munere</a:t>
            </a:r>
            <a:r>
              <a:rPr lang="en-US" dirty="0"/>
              <a:t> </a:t>
            </a:r>
            <a:r>
              <a:rPr lang="en-US" dirty="0" err="1"/>
              <a:t>deserunt</a:t>
            </a:r>
            <a:r>
              <a:rPr lang="en-US" dirty="0"/>
              <a:t> </a:t>
            </a:r>
            <a:r>
              <a:rPr lang="en-US" dirty="0" err="1"/>
              <a:t>ut</a:t>
            </a:r>
            <a:r>
              <a:rPr lang="en-US" dirty="0"/>
              <a:t> </a:t>
            </a:r>
            <a:r>
              <a:rPr lang="en-US" dirty="0" err="1"/>
              <a:t>eos</a:t>
            </a:r>
            <a:r>
              <a:rPr lang="en-US" dirty="0"/>
              <a:t>, </a:t>
            </a:r>
            <a:r>
              <a:rPr lang="en-US" dirty="0" err="1"/>
              <a:t>nec</a:t>
            </a:r>
            <a:r>
              <a:rPr lang="en-US" dirty="0"/>
              <a:t> ex </a:t>
            </a:r>
            <a:r>
              <a:rPr lang="en-US" dirty="0" err="1"/>
              <a:t>meis</a:t>
            </a:r>
            <a:r>
              <a:rPr lang="en-US" dirty="0"/>
              <a:t> </a:t>
            </a:r>
            <a:r>
              <a:rPr lang="en-US" dirty="0" err="1"/>
              <a:t>elitr</a:t>
            </a:r>
            <a:r>
              <a:rPr lang="en-US" dirty="0"/>
              <a:t> </a:t>
            </a:r>
            <a:r>
              <a:rPr lang="en-US" dirty="0" err="1"/>
              <a:t>assueverit</a:t>
            </a:r>
            <a:r>
              <a:rPr lang="en-US" dirty="0"/>
              <a:t>. </a:t>
            </a:r>
            <a:r>
              <a:rPr lang="en-US" dirty="0" err="1"/>
              <a:t>Cibo</a:t>
            </a:r>
            <a:r>
              <a:rPr lang="en-US" dirty="0"/>
              <a:t> option </a:t>
            </a:r>
            <a:r>
              <a:rPr lang="en-US" dirty="0" err="1"/>
              <a:t>corrumpit</a:t>
            </a:r>
            <a:r>
              <a:rPr lang="en-US" dirty="0"/>
              <a:t> </a:t>
            </a:r>
            <a:r>
              <a:rPr lang="en-US" dirty="0" err="1"/>
              <a:t>mei</a:t>
            </a:r>
            <a:r>
              <a:rPr lang="en-US" dirty="0"/>
              <a:t> id.</a:t>
            </a:r>
          </a:p>
        </p:txBody>
      </p:sp>
      <p:sp>
        <p:nvSpPr>
          <p:cNvPr id="25" name="テキスト プレースホルダー 24"/>
          <p:cNvSpPr>
            <a:spLocks noGrp="1"/>
          </p:cNvSpPr>
          <p:nvPr>
            <p:ph type="body" sz="quarter" idx="20"/>
          </p:nvPr>
        </p:nvSpPr>
        <p:spPr/>
        <p:txBody>
          <a:bodyPr/>
          <a:lstStyle/>
          <a:p>
            <a:r>
              <a:rPr lang="en-US" dirty="0" err="1"/>
              <a:t>ANAlyze</a:t>
            </a:r>
            <a:endParaRPr lang="en-US" dirty="0"/>
          </a:p>
        </p:txBody>
      </p:sp>
      <p:sp>
        <p:nvSpPr>
          <p:cNvPr id="26" name="テキスト プレースホルダー 25"/>
          <p:cNvSpPr>
            <a:spLocks noGrp="1"/>
          </p:cNvSpPr>
          <p:nvPr>
            <p:ph type="body" sz="quarter" idx="21"/>
          </p:nvPr>
        </p:nvSpPr>
        <p:spPr/>
        <p:txBody>
          <a:bodyPr>
            <a:normAutofit/>
          </a:bodyPr>
          <a:lstStyle/>
          <a:p>
            <a:r>
              <a:rPr lang="en-US" dirty="0" err="1"/>
              <a:t>Tation</a:t>
            </a:r>
            <a:r>
              <a:rPr lang="en-US" dirty="0"/>
              <a:t> </a:t>
            </a:r>
            <a:r>
              <a:rPr lang="en-US" dirty="0" err="1"/>
              <a:t>fierent</a:t>
            </a:r>
            <a:r>
              <a:rPr lang="en-US" dirty="0"/>
              <a:t> ne has, </a:t>
            </a:r>
            <a:r>
              <a:rPr lang="en-US" dirty="0" err="1"/>
              <a:t>eu</a:t>
            </a:r>
            <a:r>
              <a:rPr lang="en-US" dirty="0"/>
              <a:t> tale </a:t>
            </a:r>
            <a:r>
              <a:rPr lang="en-US" dirty="0" err="1"/>
              <a:t>affert</a:t>
            </a:r>
            <a:r>
              <a:rPr lang="en-US" dirty="0"/>
              <a:t> </a:t>
            </a:r>
            <a:r>
              <a:rPr lang="en-US" dirty="0" err="1"/>
              <a:t>dissentiunt</a:t>
            </a:r>
            <a:r>
              <a:rPr lang="en-US" dirty="0"/>
              <a:t> per, </a:t>
            </a:r>
            <a:r>
              <a:rPr lang="en-US" dirty="0" err="1"/>
              <a:t>epicurei</a:t>
            </a:r>
            <a:r>
              <a:rPr lang="en-US" dirty="0"/>
              <a:t> </a:t>
            </a:r>
            <a:r>
              <a:rPr lang="en-US" dirty="0" err="1"/>
              <a:t>constituam</a:t>
            </a:r>
            <a:r>
              <a:rPr lang="en-US" dirty="0"/>
              <a:t> </a:t>
            </a:r>
            <a:r>
              <a:rPr lang="en-US" dirty="0" err="1"/>
              <a:t>eu</a:t>
            </a:r>
            <a:r>
              <a:rPr lang="en-US" dirty="0"/>
              <a:t> </a:t>
            </a:r>
            <a:r>
              <a:rPr lang="en-US" dirty="0" err="1"/>
              <a:t>mel</a:t>
            </a:r>
            <a:r>
              <a:rPr lang="en-US" dirty="0"/>
              <a:t>. </a:t>
            </a:r>
            <a:r>
              <a:rPr lang="en-US" dirty="0" err="1"/>
              <a:t>Pertinax</a:t>
            </a:r>
            <a:r>
              <a:rPr lang="en-US" dirty="0"/>
              <a:t> postulant </a:t>
            </a:r>
            <a:r>
              <a:rPr lang="en-US" dirty="0" err="1"/>
              <a:t>eu</a:t>
            </a:r>
            <a:r>
              <a:rPr lang="en-US" dirty="0"/>
              <a:t> </a:t>
            </a:r>
            <a:r>
              <a:rPr lang="en-US" dirty="0" err="1"/>
              <a:t>nec</a:t>
            </a:r>
            <a:r>
              <a:rPr lang="en-US" dirty="0"/>
              <a:t>. </a:t>
            </a:r>
          </a:p>
        </p:txBody>
      </p:sp>
      <p:sp>
        <p:nvSpPr>
          <p:cNvPr id="27" name="テキスト プレースホルダー 26"/>
          <p:cNvSpPr>
            <a:spLocks noGrp="1"/>
          </p:cNvSpPr>
          <p:nvPr>
            <p:ph type="body" sz="quarter" idx="22"/>
          </p:nvPr>
        </p:nvSpPr>
        <p:spPr/>
        <p:txBody>
          <a:bodyPr/>
          <a:lstStyle/>
          <a:p>
            <a:r>
              <a:rPr lang="en-US" dirty="0"/>
              <a:t>PROTOTYPE</a:t>
            </a:r>
          </a:p>
        </p:txBody>
      </p:sp>
      <p:sp>
        <p:nvSpPr>
          <p:cNvPr id="28" name="テキスト プレースホルダー 27"/>
          <p:cNvSpPr>
            <a:spLocks noGrp="1"/>
          </p:cNvSpPr>
          <p:nvPr>
            <p:ph type="body" sz="quarter" idx="23"/>
          </p:nvPr>
        </p:nvSpPr>
        <p:spPr/>
        <p:txBody>
          <a:bodyPr>
            <a:normAutofit/>
          </a:bodyPr>
          <a:lstStyle/>
          <a:p>
            <a:r>
              <a:rPr lang="en-US" dirty="0" err="1"/>
              <a:t>Nemore</a:t>
            </a:r>
            <a:r>
              <a:rPr lang="en-US" dirty="0"/>
              <a:t> </a:t>
            </a:r>
            <a:r>
              <a:rPr lang="en-US" dirty="0" err="1"/>
              <a:t>apeirian</a:t>
            </a:r>
            <a:r>
              <a:rPr lang="en-US" dirty="0"/>
              <a:t> cum at. </a:t>
            </a:r>
            <a:r>
              <a:rPr lang="en-US" dirty="0" err="1"/>
              <a:t>Vidit</a:t>
            </a:r>
            <a:r>
              <a:rPr lang="en-US" dirty="0"/>
              <a:t> </a:t>
            </a:r>
            <a:r>
              <a:rPr lang="en-US" dirty="0" err="1"/>
              <a:t>vocibus</a:t>
            </a:r>
            <a:r>
              <a:rPr lang="en-US" dirty="0"/>
              <a:t> </a:t>
            </a:r>
            <a:r>
              <a:rPr lang="en-US" dirty="0" err="1"/>
              <a:t>ponderum</a:t>
            </a:r>
            <a:r>
              <a:rPr lang="en-US" dirty="0"/>
              <a:t> sea </a:t>
            </a:r>
            <a:r>
              <a:rPr lang="en-US" dirty="0" err="1"/>
              <a:t>ut</a:t>
            </a:r>
            <a:r>
              <a:rPr lang="en-US" dirty="0"/>
              <a:t>, </a:t>
            </a:r>
            <a:r>
              <a:rPr lang="en-US" dirty="0" err="1">
                <a:solidFill>
                  <a:schemeClr val="accent1"/>
                </a:solidFill>
              </a:rPr>
              <a:t>tollit</a:t>
            </a:r>
            <a:r>
              <a:rPr lang="en-US" dirty="0">
                <a:solidFill>
                  <a:schemeClr val="accent1"/>
                </a:solidFill>
              </a:rPr>
              <a:t> </a:t>
            </a:r>
            <a:r>
              <a:rPr lang="en-US" dirty="0" err="1">
                <a:solidFill>
                  <a:schemeClr val="accent1"/>
                </a:solidFill>
              </a:rPr>
              <a:t>soluta</a:t>
            </a:r>
            <a:r>
              <a:rPr lang="en-US" dirty="0">
                <a:solidFill>
                  <a:schemeClr val="accent1"/>
                </a:solidFill>
              </a:rPr>
              <a:t> </a:t>
            </a:r>
            <a:r>
              <a:rPr lang="en-US" dirty="0" err="1">
                <a:solidFill>
                  <a:schemeClr val="accent1"/>
                </a:solidFill>
              </a:rPr>
              <a:t>reprimique</a:t>
            </a:r>
            <a:r>
              <a:rPr lang="en-US" dirty="0">
                <a:solidFill>
                  <a:schemeClr val="accent1"/>
                </a:solidFill>
              </a:rPr>
              <a:t> in his</a:t>
            </a:r>
            <a:r>
              <a:rPr lang="en-US" dirty="0"/>
              <a:t>, </a:t>
            </a:r>
            <a:r>
              <a:rPr lang="en-US" dirty="0" err="1"/>
              <a:t>ea</a:t>
            </a:r>
            <a:r>
              <a:rPr lang="en-US" dirty="0"/>
              <a:t> </a:t>
            </a:r>
            <a:r>
              <a:rPr lang="en-US" dirty="0" err="1"/>
              <a:t>aeque</a:t>
            </a:r>
            <a:r>
              <a:rPr lang="en-US" dirty="0"/>
              <a:t> </a:t>
            </a:r>
            <a:r>
              <a:rPr lang="en-US" dirty="0" err="1"/>
              <a:t>nullam</a:t>
            </a:r>
            <a:r>
              <a:rPr lang="en-US" dirty="0"/>
              <a:t> </a:t>
            </a:r>
            <a:r>
              <a:rPr lang="en-US" dirty="0" err="1"/>
              <a:t>corrumpit</a:t>
            </a:r>
            <a:r>
              <a:rPr lang="en-US" dirty="0"/>
              <a:t> </a:t>
            </a:r>
            <a:r>
              <a:rPr lang="en-US" dirty="0" err="1"/>
              <a:t>pri</a:t>
            </a:r>
            <a:r>
              <a:rPr lang="en-US" dirty="0"/>
              <a:t>. </a:t>
            </a:r>
          </a:p>
        </p:txBody>
      </p:sp>
      <p:sp>
        <p:nvSpPr>
          <p:cNvPr id="29" name="テキスト プレースホルダー 28"/>
          <p:cNvSpPr>
            <a:spLocks noGrp="1"/>
          </p:cNvSpPr>
          <p:nvPr>
            <p:ph type="body" sz="quarter" idx="24"/>
          </p:nvPr>
        </p:nvSpPr>
        <p:spPr/>
        <p:txBody>
          <a:bodyPr/>
          <a:lstStyle/>
          <a:p>
            <a:r>
              <a:rPr lang="en-US" dirty="0"/>
              <a:t>LOOP</a:t>
            </a:r>
          </a:p>
        </p:txBody>
      </p:sp>
    </p:spTree>
    <p:extLst>
      <p:ext uri="{BB962C8B-B14F-4D97-AF65-F5344CB8AC3E}">
        <p14:creationId xmlns:p14="http://schemas.microsoft.com/office/powerpoint/2010/main" val="4082271568"/>
      </p:ext>
    </p:extLst>
  </p:cSld>
  <p:clrMapOvr>
    <a:masterClrMapping/>
  </p:clrMapOvr>
  <p:transition spd="slow" advTm="9723">
    <p:cove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lang="en-US" altLang="ja-JP" dirty="0"/>
              <a:t>REGISTRATION STEPS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58</a:t>
            </a:fld>
            <a:endParaRPr lang="ja-JP" altLang="en-US"/>
          </a:p>
        </p:txBody>
      </p:sp>
      <p:sp>
        <p:nvSpPr>
          <p:cNvPr id="16" name="テキスト プレースホルダー 15"/>
          <p:cNvSpPr>
            <a:spLocks noGrp="1"/>
          </p:cNvSpPr>
          <p:nvPr>
            <p:ph type="body" sz="quarter" idx="13"/>
          </p:nvPr>
        </p:nvSpPr>
        <p:spPr/>
        <p:txBody>
          <a:bodyPr/>
          <a:lstStyle/>
          <a:p>
            <a:r>
              <a:rPr kumimoji="1" lang="en-US" altLang="ja-JP" dirty="0"/>
              <a:t>3 STEPS</a:t>
            </a:r>
            <a:endParaRPr kumimoji="1" lang="ja-JP" altLang="en-US" dirty="0"/>
          </a:p>
        </p:txBody>
      </p:sp>
      <p:sp>
        <p:nvSpPr>
          <p:cNvPr id="17" name="テキスト プレースホルダー 16"/>
          <p:cNvSpPr>
            <a:spLocks noGrp="1"/>
          </p:cNvSpPr>
          <p:nvPr>
            <p:ph type="body" sz="quarter" idx="16"/>
          </p:nvPr>
        </p:nvSpPr>
        <p:spPr/>
        <p:txBody>
          <a:bodyPr/>
          <a:lstStyle/>
          <a:p>
            <a:r>
              <a:rPr kumimoji="1" lang="en-US" altLang="ja-JP" dirty="0"/>
              <a:t>1</a:t>
            </a:r>
            <a:endParaRPr kumimoji="1" lang="ja-JP" altLang="en-US" dirty="0"/>
          </a:p>
        </p:txBody>
      </p:sp>
      <p:sp>
        <p:nvSpPr>
          <p:cNvPr id="18" name="テキスト プレースホルダー 17"/>
          <p:cNvSpPr>
            <a:spLocks noGrp="1"/>
          </p:cNvSpPr>
          <p:nvPr>
            <p:ph type="body" sz="quarter" idx="20"/>
          </p:nvPr>
        </p:nvSpPr>
        <p:spPr/>
        <p:txBody>
          <a:bodyPr/>
          <a:lstStyle/>
          <a:p>
            <a:r>
              <a:rPr kumimoji="1" lang="en-US" altLang="ja-JP" dirty="0"/>
              <a:t>CREATE AN ACCOUNT</a:t>
            </a:r>
            <a:endParaRPr kumimoji="1" lang="ja-JP" altLang="en-US" dirty="0"/>
          </a:p>
        </p:txBody>
      </p:sp>
      <p:sp>
        <p:nvSpPr>
          <p:cNvPr id="19" name="テキスト プレースホルダー 18"/>
          <p:cNvSpPr>
            <a:spLocks noGrp="1"/>
          </p:cNvSpPr>
          <p:nvPr>
            <p:ph type="body" sz="quarter" idx="21"/>
          </p:nvPr>
        </p:nvSpPr>
        <p:spPr/>
        <p:txBody>
          <a:bodyPr/>
          <a:lstStyle/>
          <a:p>
            <a:r>
              <a:rPr lang="en-US" altLang="ja-JP" dirty="0"/>
              <a:t>Eros mucius intellegam ut nec. Eu pro invidunt accommodare, id facer ponderum quo.</a:t>
            </a:r>
            <a:endParaRPr kumimoji="1" lang="ja-JP" altLang="en-US" dirty="0"/>
          </a:p>
        </p:txBody>
      </p:sp>
      <p:sp>
        <p:nvSpPr>
          <p:cNvPr id="20" name="テキスト プレースホルダー 19"/>
          <p:cNvSpPr>
            <a:spLocks noGrp="1"/>
          </p:cNvSpPr>
          <p:nvPr>
            <p:ph type="body" sz="quarter" idx="22"/>
          </p:nvPr>
        </p:nvSpPr>
        <p:spPr/>
        <p:txBody>
          <a:bodyPr/>
          <a:lstStyle/>
          <a:p>
            <a:r>
              <a:rPr kumimoji="1" lang="en-US" altLang="ja-JP" dirty="0"/>
              <a:t>2</a:t>
            </a:r>
            <a:endParaRPr kumimoji="1" lang="ja-JP" altLang="en-US" dirty="0"/>
          </a:p>
        </p:txBody>
      </p:sp>
      <p:sp>
        <p:nvSpPr>
          <p:cNvPr id="21" name="テキスト プレースホルダー 20"/>
          <p:cNvSpPr>
            <a:spLocks noGrp="1"/>
          </p:cNvSpPr>
          <p:nvPr>
            <p:ph type="body" sz="quarter" idx="23"/>
          </p:nvPr>
        </p:nvSpPr>
        <p:spPr/>
        <p:txBody>
          <a:bodyPr/>
          <a:lstStyle/>
          <a:p>
            <a:r>
              <a:rPr kumimoji="1" lang="en-US" altLang="ja-JP" dirty="0"/>
              <a:t>SET YOUR PROdFILE</a:t>
            </a:r>
            <a:endParaRPr kumimoji="1" lang="ja-JP" altLang="en-US" dirty="0"/>
          </a:p>
        </p:txBody>
      </p:sp>
      <p:sp>
        <p:nvSpPr>
          <p:cNvPr id="22" name="テキスト プレースホルダー 21"/>
          <p:cNvSpPr>
            <a:spLocks noGrp="1"/>
          </p:cNvSpPr>
          <p:nvPr>
            <p:ph type="body" sz="quarter" idx="24"/>
          </p:nvPr>
        </p:nvSpPr>
        <p:spPr/>
        <p:txBody>
          <a:bodyPr/>
          <a:lstStyle/>
          <a:p>
            <a:r>
              <a:rPr lang="en-US" altLang="ja-JP" dirty="0"/>
              <a:t>Tale eruditi expetenda ad mei, nostro persequeris ut eam. Te dicit impetus delenit eos.</a:t>
            </a:r>
            <a:endParaRPr kumimoji="1" lang="ja-JP" altLang="en-US" dirty="0"/>
          </a:p>
        </p:txBody>
      </p:sp>
      <p:sp>
        <p:nvSpPr>
          <p:cNvPr id="23" name="テキスト プレースホルダー 22"/>
          <p:cNvSpPr>
            <a:spLocks noGrp="1"/>
          </p:cNvSpPr>
          <p:nvPr>
            <p:ph type="body" sz="quarter" idx="25"/>
          </p:nvPr>
        </p:nvSpPr>
        <p:spPr/>
        <p:txBody>
          <a:bodyPr/>
          <a:lstStyle/>
          <a:p>
            <a:r>
              <a:rPr kumimoji="1" lang="en-US" altLang="ja-JP" dirty="0"/>
              <a:t>3</a:t>
            </a:r>
            <a:endParaRPr kumimoji="1" lang="ja-JP" altLang="en-US" dirty="0"/>
          </a:p>
        </p:txBody>
      </p:sp>
      <p:sp>
        <p:nvSpPr>
          <p:cNvPr id="24" name="テキスト プレースホルダー 23"/>
          <p:cNvSpPr>
            <a:spLocks noGrp="1"/>
          </p:cNvSpPr>
          <p:nvPr>
            <p:ph type="body" sz="quarter" idx="26"/>
          </p:nvPr>
        </p:nvSpPr>
        <p:spPr/>
        <p:txBody>
          <a:bodyPr/>
          <a:lstStyle/>
          <a:p>
            <a:r>
              <a:rPr kumimoji="1" lang="en-US" altLang="ja-JP" dirty="0"/>
              <a:t>SELECT A TEMPLATE</a:t>
            </a:r>
            <a:endParaRPr kumimoji="1" lang="ja-JP" altLang="en-US" dirty="0"/>
          </a:p>
        </p:txBody>
      </p:sp>
      <p:sp>
        <p:nvSpPr>
          <p:cNvPr id="25" name="テキスト プレースホルダー 24"/>
          <p:cNvSpPr>
            <a:spLocks noGrp="1"/>
          </p:cNvSpPr>
          <p:nvPr>
            <p:ph type="body" sz="quarter" idx="27"/>
          </p:nvPr>
        </p:nvSpPr>
        <p:spPr/>
        <p:txBody>
          <a:bodyPr>
            <a:normAutofit/>
          </a:bodyPr>
          <a:lstStyle/>
          <a:p>
            <a:r>
              <a:rPr lang="en-US" altLang="ja-JP" dirty="0"/>
              <a:t>Duo at possit lobortis. Id has aperiam temporibus. His iudico delenit.</a:t>
            </a:r>
            <a:endParaRPr kumimoji="1" lang="ja-JP" altLang="en-US" dirty="0"/>
          </a:p>
        </p:txBody>
      </p:sp>
    </p:spTree>
    <p:extLst>
      <p:ext uri="{BB962C8B-B14F-4D97-AF65-F5344CB8AC3E}">
        <p14:creationId xmlns:p14="http://schemas.microsoft.com/office/powerpoint/2010/main" val="524251588"/>
      </p:ext>
    </p:extLst>
  </p:cSld>
  <p:clrMapOvr>
    <a:masterClrMapping/>
  </p:clrMapOvr>
  <p:transition spd="slow" advTm="9970">
    <p:cove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5 IMPORTANT POINTS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59</a:t>
            </a:fld>
            <a:endParaRPr lang="ja-JP" altLang="en-US"/>
          </a:p>
        </p:txBody>
      </p:sp>
      <p:sp>
        <p:nvSpPr>
          <p:cNvPr id="19" name="テキスト プレースホルダー 18"/>
          <p:cNvSpPr>
            <a:spLocks noGrp="1"/>
          </p:cNvSpPr>
          <p:nvPr>
            <p:ph type="body" sz="quarter" idx="13"/>
          </p:nvPr>
        </p:nvSpPr>
        <p:spPr/>
        <p:txBody>
          <a:bodyPr/>
          <a:lstStyle/>
          <a:p>
            <a:r>
              <a:rPr lang="en-US" altLang="ja-JP" dirty="0"/>
              <a:t>5 KEYWORDS AND DESCRIPTIONS</a:t>
            </a:r>
            <a:endParaRPr kumimoji="1" lang="ja-JP" altLang="en-US" dirty="0"/>
          </a:p>
        </p:txBody>
      </p:sp>
      <p:sp>
        <p:nvSpPr>
          <p:cNvPr id="20" name="テキスト プレースホルダー 19"/>
          <p:cNvSpPr>
            <a:spLocks noGrp="1"/>
          </p:cNvSpPr>
          <p:nvPr>
            <p:ph type="body" sz="quarter" idx="20"/>
          </p:nvPr>
        </p:nvSpPr>
        <p:spPr/>
        <p:txBody>
          <a:bodyPr/>
          <a:lstStyle/>
          <a:p>
            <a:r>
              <a:rPr lang="en-US" altLang="ja-JP" dirty="0"/>
              <a:t>Focus on the Experience</a:t>
            </a:r>
            <a:endParaRPr kumimoji="1" lang="ja-JP" altLang="en-US" dirty="0"/>
          </a:p>
        </p:txBody>
      </p:sp>
      <p:sp>
        <p:nvSpPr>
          <p:cNvPr id="21" name="テキスト プレースホルダー 20"/>
          <p:cNvSpPr>
            <a:spLocks noGrp="1"/>
          </p:cNvSpPr>
          <p:nvPr>
            <p:ph type="body" sz="quarter" idx="21"/>
          </p:nvPr>
        </p:nvSpPr>
        <p:spPr/>
        <p:txBody>
          <a:bodyPr>
            <a:normAutofit/>
          </a:bodyPr>
          <a:lstStyle/>
          <a:p>
            <a:r>
              <a:rPr lang="en-US" altLang="ja-JP" dirty="0"/>
              <a:t>Duo enim tota convenire ad. Has no facilis erroribus, ad pro veniam phaedrum. Intellegam definitiones ut est, eam ex iusto viris delicatissimi.</a:t>
            </a:r>
            <a:endParaRPr kumimoji="1" lang="ja-JP" altLang="en-US" dirty="0"/>
          </a:p>
        </p:txBody>
      </p:sp>
      <p:sp>
        <p:nvSpPr>
          <p:cNvPr id="22" name="テキスト プレースホルダー 21"/>
          <p:cNvSpPr>
            <a:spLocks noGrp="1"/>
          </p:cNvSpPr>
          <p:nvPr>
            <p:ph type="body" sz="quarter" idx="22"/>
          </p:nvPr>
        </p:nvSpPr>
        <p:spPr/>
        <p:txBody>
          <a:bodyPr/>
          <a:lstStyle/>
          <a:p>
            <a:r>
              <a:rPr lang="en-US" altLang="ja-JP" dirty="0"/>
              <a:t>Make it SIMPLE</a:t>
            </a:r>
            <a:endParaRPr kumimoji="1" lang="ja-JP" altLang="en-US" dirty="0"/>
          </a:p>
        </p:txBody>
      </p:sp>
      <p:sp>
        <p:nvSpPr>
          <p:cNvPr id="23" name="テキスト プレースホルダー 22"/>
          <p:cNvSpPr>
            <a:spLocks noGrp="1"/>
          </p:cNvSpPr>
          <p:nvPr>
            <p:ph type="body" sz="quarter" idx="23"/>
          </p:nvPr>
        </p:nvSpPr>
        <p:spPr/>
        <p:txBody>
          <a:bodyPr/>
          <a:lstStyle/>
          <a:p>
            <a:r>
              <a:rPr lang="en-US" altLang="ja-JP" dirty="0"/>
              <a:t>Vis in ullum commune volutpat, te appareat constituto vix. </a:t>
            </a:r>
            <a:r>
              <a:rPr lang="en-US" altLang="ja-JP" dirty="0">
                <a:solidFill>
                  <a:schemeClr val="accent1"/>
                </a:solidFill>
              </a:rPr>
              <a:t>Qui appareat adversarium ex</a:t>
            </a:r>
            <a:r>
              <a:rPr lang="en-US" altLang="ja-JP" dirty="0"/>
              <a:t>. Id vis postea nominavi voluptua.</a:t>
            </a:r>
            <a:endParaRPr kumimoji="1" lang="ja-JP" altLang="en-US" dirty="0"/>
          </a:p>
        </p:txBody>
      </p:sp>
      <p:sp>
        <p:nvSpPr>
          <p:cNvPr id="24" name="テキスト プレースホルダー 23"/>
          <p:cNvSpPr>
            <a:spLocks noGrp="1"/>
          </p:cNvSpPr>
          <p:nvPr>
            <p:ph type="body" sz="quarter" idx="24"/>
          </p:nvPr>
        </p:nvSpPr>
        <p:spPr/>
        <p:txBody>
          <a:bodyPr/>
          <a:lstStyle/>
          <a:p>
            <a:r>
              <a:rPr lang="en-US" altLang="ja-JP" dirty="0"/>
              <a:t>UNDERSTAND NEEDS</a:t>
            </a:r>
            <a:endParaRPr kumimoji="1" lang="ja-JP" altLang="en-US" dirty="0"/>
          </a:p>
        </p:txBody>
      </p:sp>
      <p:sp>
        <p:nvSpPr>
          <p:cNvPr id="25" name="テキスト プレースホルダー 24"/>
          <p:cNvSpPr>
            <a:spLocks noGrp="1"/>
          </p:cNvSpPr>
          <p:nvPr>
            <p:ph type="body" sz="quarter" idx="25"/>
          </p:nvPr>
        </p:nvSpPr>
        <p:spPr/>
        <p:txBody>
          <a:bodyPr/>
          <a:lstStyle/>
          <a:p>
            <a:r>
              <a:rPr lang="en-US" altLang="ja-JP" dirty="0"/>
              <a:t>Stet possit impetus id eam, agam esse invidunt pro at, nam illud comprehensam an. Soleat facete deseruisse vis id.</a:t>
            </a:r>
            <a:endParaRPr kumimoji="1" lang="ja-JP" altLang="en-US" dirty="0"/>
          </a:p>
        </p:txBody>
      </p:sp>
      <p:sp>
        <p:nvSpPr>
          <p:cNvPr id="26" name="テキスト プレースホルダー 25"/>
          <p:cNvSpPr>
            <a:spLocks noGrp="1"/>
          </p:cNvSpPr>
          <p:nvPr>
            <p:ph type="body" sz="quarter" idx="26"/>
          </p:nvPr>
        </p:nvSpPr>
        <p:spPr/>
        <p:txBody>
          <a:bodyPr/>
          <a:lstStyle/>
          <a:p>
            <a:r>
              <a:rPr kumimoji="1" lang="en-US" altLang="ja-JP" dirty="0"/>
              <a:t>EVALUAtE IT</a:t>
            </a:r>
            <a:endParaRPr kumimoji="1" lang="ja-JP" altLang="en-US" dirty="0"/>
          </a:p>
        </p:txBody>
      </p:sp>
      <p:sp>
        <p:nvSpPr>
          <p:cNvPr id="27" name="テキスト プレースホルダー 26"/>
          <p:cNvSpPr>
            <a:spLocks noGrp="1"/>
          </p:cNvSpPr>
          <p:nvPr>
            <p:ph type="body" sz="quarter" idx="27"/>
          </p:nvPr>
        </p:nvSpPr>
        <p:spPr/>
        <p:txBody>
          <a:bodyPr/>
          <a:lstStyle/>
          <a:p>
            <a:r>
              <a:rPr lang="en-US" altLang="ja-JP" dirty="0"/>
              <a:t>Cu mel facer phaedrum intellegam. </a:t>
            </a:r>
            <a:r>
              <a:rPr lang="en-US" altLang="ja-JP" dirty="0">
                <a:solidFill>
                  <a:schemeClr val="accent1"/>
                </a:solidFill>
              </a:rPr>
              <a:t>Eos error blandit cu</a:t>
            </a:r>
            <a:r>
              <a:rPr lang="en-US" altLang="ja-JP" dirty="0"/>
              <a:t>, mei ex ubique commune moderatius, sea eu diam saperet moderatius.</a:t>
            </a:r>
            <a:endParaRPr kumimoji="1" lang="ja-JP" altLang="en-US" dirty="0"/>
          </a:p>
        </p:txBody>
      </p:sp>
      <p:sp>
        <p:nvSpPr>
          <p:cNvPr id="28" name="テキスト プレースホルダー 27"/>
          <p:cNvSpPr>
            <a:spLocks noGrp="1"/>
          </p:cNvSpPr>
          <p:nvPr>
            <p:ph type="body" sz="quarter" idx="28"/>
          </p:nvPr>
        </p:nvSpPr>
        <p:spPr/>
        <p:txBody>
          <a:bodyPr/>
          <a:lstStyle/>
          <a:p>
            <a:r>
              <a:rPr kumimoji="1" lang="en-US" altLang="ja-JP" dirty="0"/>
              <a:t>DO USER TESTING</a:t>
            </a:r>
            <a:endParaRPr kumimoji="1" lang="ja-JP" altLang="en-US" dirty="0"/>
          </a:p>
        </p:txBody>
      </p:sp>
      <p:sp>
        <p:nvSpPr>
          <p:cNvPr id="29" name="テキスト プレースホルダー 28"/>
          <p:cNvSpPr>
            <a:spLocks noGrp="1"/>
          </p:cNvSpPr>
          <p:nvPr>
            <p:ph type="body" sz="quarter" idx="29"/>
          </p:nvPr>
        </p:nvSpPr>
        <p:spPr/>
        <p:txBody>
          <a:bodyPr/>
          <a:lstStyle/>
          <a:p>
            <a:r>
              <a:rPr lang="en-US" altLang="ja-JP" dirty="0"/>
              <a:t>Quis detracto facilisi ea eam, an solet salutandi repudiandae his. Ne forensibus persequeris efficiantur nam. Nam vitae omnesque no.</a:t>
            </a:r>
            <a:endParaRPr kumimoji="1" lang="ja-JP" altLang="en-US" dirty="0"/>
          </a:p>
        </p:txBody>
      </p:sp>
    </p:spTree>
    <p:extLst>
      <p:ext uri="{BB962C8B-B14F-4D97-AF65-F5344CB8AC3E}">
        <p14:creationId xmlns:p14="http://schemas.microsoft.com/office/powerpoint/2010/main" val="213728099"/>
      </p:ext>
    </p:extLst>
  </p:cSld>
  <p:clrMapOvr>
    <a:masterClrMapping/>
  </p:clrMapOvr>
  <p:transition spd="slow" advTm="12833">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3" name="テキスト プレースホルダー 2"/>
          <p:cNvSpPr>
            <a:spLocks noGrp="1"/>
          </p:cNvSpPr>
          <p:nvPr>
            <p:ph type="body" sz="quarter" idx="16"/>
          </p:nvPr>
        </p:nvSpPr>
        <p:spPr/>
        <p:txBody>
          <a:bodyPr/>
          <a:lstStyle/>
          <a:p>
            <a:endParaRPr kumimoji="1" lang="ja-JP" altLang="en-US" dirty="0"/>
          </a:p>
        </p:txBody>
      </p:sp>
      <p:sp>
        <p:nvSpPr>
          <p:cNvPr id="4" name="テキスト プレースホルダー 3"/>
          <p:cNvSpPr>
            <a:spLocks noGrp="1"/>
          </p:cNvSpPr>
          <p:nvPr>
            <p:ph type="body" sz="quarter" idx="15"/>
          </p:nvPr>
        </p:nvSpPr>
        <p:spPr/>
        <p:txBody>
          <a:bodyPr/>
          <a:lstStyle/>
          <a:p>
            <a:endParaRPr kumimoji="1" lang="ja-JP" altLang="en-US" dirty="0"/>
          </a:p>
        </p:txBody>
      </p:sp>
      <p:sp>
        <p:nvSpPr>
          <p:cNvPr id="5" name="テキスト プレースホルダー 4"/>
          <p:cNvSpPr>
            <a:spLocks noGrp="1"/>
          </p:cNvSpPr>
          <p:nvPr>
            <p:ph type="body" sz="quarter" idx="14"/>
          </p:nvPr>
        </p:nvSpPr>
        <p:spPr/>
        <p:txBody>
          <a:bodyPr/>
          <a:lstStyle/>
          <a:p>
            <a:endParaRPr kumimoji="1" lang="ja-JP" altLang="en-US"/>
          </a:p>
        </p:txBody>
      </p:sp>
      <p:sp>
        <p:nvSpPr>
          <p:cNvPr id="6" name="テキスト プレースホルダー 5"/>
          <p:cNvSpPr>
            <a:spLocks noGrp="1"/>
          </p:cNvSpPr>
          <p:nvPr>
            <p:ph type="body" sz="quarter" idx="13"/>
          </p:nvPr>
        </p:nvSpPr>
        <p:spPr/>
        <p:txBody>
          <a:bodyPr/>
          <a:lstStyle/>
          <a:p>
            <a:endParaRPr kumimoji="1" lang="ja-JP" altLang="en-US"/>
          </a:p>
        </p:txBody>
      </p:sp>
      <p:sp>
        <p:nvSpPr>
          <p:cNvPr id="7" name="テキスト プレースホルダー 6"/>
          <p:cNvSpPr>
            <a:spLocks noGrp="1"/>
          </p:cNvSpPr>
          <p:nvPr>
            <p:ph type="body" sz="quarter" idx="11"/>
          </p:nvPr>
        </p:nvSpPr>
        <p:spPr/>
        <p:txBody>
          <a:bodyPr/>
          <a:lstStyle/>
          <a:p>
            <a:endParaRPr kumimoji="1" lang="ja-JP" altLang="en-US"/>
          </a:p>
        </p:txBody>
      </p:sp>
      <p:sp>
        <p:nvSpPr>
          <p:cNvPr id="8" name="テキスト プレースホルダー 7"/>
          <p:cNvSpPr>
            <a:spLocks noGrp="1"/>
          </p:cNvSpPr>
          <p:nvPr>
            <p:ph type="body" sz="quarter" idx="12"/>
          </p:nvPr>
        </p:nvSpPr>
        <p:spPr/>
        <p:txBody>
          <a:bodyPr/>
          <a:lstStyle/>
          <a:p>
            <a:endParaRPr kumimoji="1" lang="ja-JP" altLang="en-US" dirty="0"/>
          </a:p>
        </p:txBody>
      </p:sp>
      <p:sp>
        <p:nvSpPr>
          <p:cNvPr id="9" name="テキスト プレースホルダー 8"/>
          <p:cNvSpPr>
            <a:spLocks noGrp="1"/>
          </p:cNvSpPr>
          <p:nvPr>
            <p:ph type="body" sz="quarter" idx="17"/>
          </p:nvPr>
        </p:nvSpPr>
        <p:spPr>
          <a:xfrm>
            <a:off x="590549" y="450168"/>
            <a:ext cx="9696449" cy="2978832"/>
          </a:xfrm>
        </p:spPr>
        <p:txBody>
          <a:bodyPr/>
          <a:lstStyle/>
          <a:p>
            <a:r>
              <a:rPr lang="en-US" altLang="ja-JP" sz="8000" dirty="0"/>
              <a:t>WE ARE</a:t>
            </a:r>
          </a:p>
          <a:p>
            <a:r>
              <a:rPr lang="en-US" altLang="ja-JP" sz="8000" dirty="0"/>
              <a:t>SUPER AWESOME</a:t>
            </a:r>
            <a:endParaRPr lang="ja-JP" altLang="en-US" sz="8000" dirty="0"/>
          </a:p>
        </p:txBody>
      </p:sp>
      <p:sp>
        <p:nvSpPr>
          <p:cNvPr id="10" name="テキスト プレースホルダー 9"/>
          <p:cNvSpPr>
            <a:spLocks noGrp="1"/>
          </p:cNvSpPr>
          <p:nvPr>
            <p:ph type="body" sz="quarter" idx="18"/>
          </p:nvPr>
        </p:nvSpPr>
        <p:spPr/>
        <p:txBody>
          <a:bodyPr/>
          <a:lstStyle/>
          <a:p>
            <a:r>
              <a:rPr lang="en-US" altLang="ja-JP" dirty="0"/>
              <a:t>Click here to add content, content to match the title, you can copy and paste directly, to select useful keyword entry.</a:t>
            </a:r>
            <a:endParaRPr lang="ja-JP" altLang="en-US" dirty="0"/>
          </a:p>
          <a:p>
            <a:endParaRPr kumimoji="1" lang="ja-JP" altLang="en-US" dirty="0"/>
          </a:p>
        </p:txBody>
      </p:sp>
      <p:sp>
        <p:nvSpPr>
          <p:cNvPr id="11" name="テキスト プレースホルダー 10"/>
          <p:cNvSpPr>
            <a:spLocks noGrp="1"/>
          </p:cNvSpPr>
          <p:nvPr>
            <p:ph type="body" sz="quarter" idx="19"/>
          </p:nvPr>
        </p:nvSpPr>
        <p:spPr/>
        <p:txBody>
          <a:bodyPr/>
          <a:lstStyle/>
          <a:p>
            <a:endParaRPr kumimoji="1" lang="ja-JP" altLang="en-US"/>
          </a:p>
        </p:txBody>
      </p:sp>
      <p:sp>
        <p:nvSpPr>
          <p:cNvPr id="12" name="テキスト プレースホルダー 11"/>
          <p:cNvSpPr>
            <a:spLocks noGrp="1"/>
          </p:cNvSpPr>
          <p:nvPr>
            <p:ph type="body" sz="quarter" idx="20"/>
          </p:nvPr>
        </p:nvSpPr>
        <p:spPr/>
        <p:txBody>
          <a:bodyPr/>
          <a:lstStyle/>
          <a:p>
            <a:endParaRPr kumimoji="1" lang="ja-JP" altLang="en-US"/>
          </a:p>
        </p:txBody>
      </p:sp>
      <p:sp>
        <p:nvSpPr>
          <p:cNvPr id="13" name="テキスト プレースホルダー 12"/>
          <p:cNvSpPr>
            <a:spLocks noGrp="1"/>
          </p:cNvSpPr>
          <p:nvPr>
            <p:ph type="body" sz="quarter" idx="21"/>
          </p:nvPr>
        </p:nvSpPr>
        <p:spPr/>
        <p:txBody>
          <a:bodyPr>
            <a:normAutofit fontScale="25000" lnSpcReduction="20000"/>
          </a:bodyPr>
          <a:lstStyle/>
          <a:p>
            <a:endParaRPr kumimoji="1" lang="ja-JP" altLang="en-US"/>
          </a:p>
        </p:txBody>
      </p:sp>
      <p:sp>
        <p:nvSpPr>
          <p:cNvPr id="14" name="テキスト プレースホルダー 13"/>
          <p:cNvSpPr>
            <a:spLocks noGrp="1"/>
          </p:cNvSpPr>
          <p:nvPr>
            <p:ph type="body" sz="quarter" idx="22"/>
          </p:nvPr>
        </p:nvSpPr>
        <p:spPr/>
        <p:txBody>
          <a:bodyPr/>
          <a:lstStyle/>
          <a:p>
            <a:endParaRPr kumimoji="1" lang="ja-JP" altLang="en-US"/>
          </a:p>
        </p:txBody>
      </p:sp>
      <p:sp>
        <p:nvSpPr>
          <p:cNvPr id="15" name="テキスト プレースホルダー 14"/>
          <p:cNvSpPr>
            <a:spLocks noGrp="1"/>
          </p:cNvSpPr>
          <p:nvPr>
            <p:ph type="body" sz="quarter" idx="23"/>
          </p:nvPr>
        </p:nvSpPr>
        <p:spPr/>
        <p:txBody>
          <a:bodyPr/>
          <a:lstStyle/>
          <a:p>
            <a:endParaRPr kumimoji="1" lang="ja-JP" altLang="en-US"/>
          </a:p>
        </p:txBody>
      </p:sp>
    </p:spTree>
    <p:extLst>
      <p:ext uri="{BB962C8B-B14F-4D97-AF65-F5344CB8AC3E}">
        <p14:creationId xmlns:p14="http://schemas.microsoft.com/office/powerpoint/2010/main" val="511927740"/>
      </p:ext>
    </p:extLst>
  </p:cSld>
  <p:clrMapOvr>
    <a:masterClrMapping/>
  </p:clrMapOvr>
  <p:transition spd="slow" advTm="3684">
    <p:cove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KEY IDEAS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60</a:t>
            </a:fld>
            <a:endParaRPr lang="ja-JP" altLang="en-US"/>
          </a:p>
        </p:txBody>
      </p:sp>
      <p:sp>
        <p:nvSpPr>
          <p:cNvPr id="20" name="テキスト プレースホルダー 19"/>
          <p:cNvSpPr>
            <a:spLocks noGrp="1"/>
          </p:cNvSpPr>
          <p:nvPr>
            <p:ph type="body" sz="quarter" idx="13"/>
          </p:nvPr>
        </p:nvSpPr>
        <p:spPr/>
        <p:txBody>
          <a:bodyPr/>
          <a:lstStyle/>
          <a:p>
            <a:r>
              <a:rPr kumimoji="1" lang="en-US" altLang="ja-JP" dirty="0"/>
              <a:t>1 IMAGE AND 2 COLUMNS</a:t>
            </a:r>
            <a:endParaRPr kumimoji="1" lang="ja-JP" altLang="en-US" dirty="0"/>
          </a:p>
        </p:txBody>
      </p:sp>
      <p:sp>
        <p:nvSpPr>
          <p:cNvPr id="22" name="テキスト プレースホルダー 21"/>
          <p:cNvSpPr>
            <a:spLocks noGrp="1"/>
          </p:cNvSpPr>
          <p:nvPr>
            <p:ph type="body" sz="quarter" idx="15"/>
          </p:nvPr>
        </p:nvSpPr>
        <p:spPr/>
        <p:txBody>
          <a:bodyPr/>
          <a:lstStyle/>
          <a:p>
            <a:r>
              <a:rPr lang="en-US" altLang="ja-JP" dirty="0"/>
              <a:t>IMPROVED EVALUATION SYSTEM</a:t>
            </a:r>
            <a:endParaRPr kumimoji="1" lang="ja-JP" altLang="en-US" dirty="0"/>
          </a:p>
        </p:txBody>
      </p:sp>
      <p:sp>
        <p:nvSpPr>
          <p:cNvPr id="19" name="テキスト プレースホルダー 18"/>
          <p:cNvSpPr>
            <a:spLocks noGrp="1"/>
          </p:cNvSpPr>
          <p:nvPr>
            <p:ph type="body" sz="quarter" idx="12"/>
          </p:nvPr>
        </p:nvSpPr>
        <p:spPr/>
        <p:txBody>
          <a:bodyPr>
            <a:normAutofit/>
          </a:bodyPr>
          <a:lstStyle/>
          <a:p>
            <a:r>
              <a:rPr lang="en-US" altLang="ja-JP" dirty="0"/>
              <a:t>Pri scripta mnesarchum no, id ubique omnium ius. Vidisse disputando mea ea, eam abhorreant scripserit ex. </a:t>
            </a:r>
            <a:r>
              <a:rPr lang="en-US" altLang="ja-JP" dirty="0">
                <a:solidFill>
                  <a:schemeClr val="accent1"/>
                </a:solidFill>
              </a:rPr>
              <a:t>Blandit accusamus honestatis cu cum</a:t>
            </a:r>
            <a:r>
              <a:rPr lang="en-US" altLang="ja-JP" dirty="0"/>
              <a:t>. Pri ut aperiri voluptua, ei sit iisque quaeque.</a:t>
            </a:r>
            <a:endParaRPr kumimoji="1" lang="ja-JP" altLang="en-US" dirty="0"/>
          </a:p>
        </p:txBody>
      </p:sp>
      <p:sp>
        <p:nvSpPr>
          <p:cNvPr id="23" name="テキスト プレースホルダー 22"/>
          <p:cNvSpPr>
            <a:spLocks noGrp="1"/>
          </p:cNvSpPr>
          <p:nvPr>
            <p:ph type="body" sz="quarter" idx="18"/>
          </p:nvPr>
        </p:nvSpPr>
        <p:spPr/>
        <p:txBody>
          <a:bodyPr/>
          <a:lstStyle/>
          <a:p>
            <a:r>
              <a:rPr kumimoji="1" lang="en-US" altLang="ja-JP" dirty="0"/>
              <a:t>SIMPLE FEEDBACK FLOW</a:t>
            </a:r>
            <a:endParaRPr kumimoji="1" lang="ja-JP" altLang="en-US" dirty="0"/>
          </a:p>
        </p:txBody>
      </p:sp>
      <p:sp>
        <p:nvSpPr>
          <p:cNvPr id="24" name="テキスト プレースホルダー 23"/>
          <p:cNvSpPr>
            <a:spLocks noGrp="1"/>
          </p:cNvSpPr>
          <p:nvPr>
            <p:ph type="body" sz="quarter" idx="19"/>
          </p:nvPr>
        </p:nvSpPr>
        <p:spPr/>
        <p:txBody>
          <a:bodyPr/>
          <a:lstStyle/>
          <a:p>
            <a:r>
              <a:rPr lang="en-US" altLang="ja-JP" dirty="0"/>
              <a:t>Pro no inermis reprehendunt, ne omnis paulo mediocrem mei, sit cu neglegentur reprehendunt. Sed ad sint probo gloriatur. Nibh dolores explicari pro ex.</a:t>
            </a:r>
            <a:endParaRPr kumimoji="1" lang="ja-JP" altLang="en-US" dirty="0"/>
          </a:p>
        </p:txBody>
      </p:sp>
      <p:sp>
        <p:nvSpPr>
          <p:cNvPr id="2" name="図プレースホルダー 1"/>
          <p:cNvSpPr>
            <a:spLocks noGrp="1"/>
          </p:cNvSpPr>
          <p:nvPr>
            <p:ph type="pic" sz="quarter" idx="14"/>
          </p:nvPr>
        </p:nvSpPr>
        <p:spPr/>
      </p:sp>
    </p:spTree>
    <p:extLst>
      <p:ext uri="{BB962C8B-B14F-4D97-AF65-F5344CB8AC3E}">
        <p14:creationId xmlns:p14="http://schemas.microsoft.com/office/powerpoint/2010/main" val="3401699353"/>
      </p:ext>
    </p:extLst>
  </p:cSld>
  <p:clrMapOvr>
    <a:masterClrMapping/>
  </p:clrMapOvr>
  <p:transition spd="slow" advTm="7843">
    <p:cove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a:t>SWOT ANALYSIS</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61</a:t>
            </a:fld>
            <a:endParaRPr lang="ja-JP" altLang="en-US"/>
          </a:p>
        </p:txBody>
      </p:sp>
      <p:sp>
        <p:nvSpPr>
          <p:cNvPr id="17" name="テキスト プレースホルダー 16"/>
          <p:cNvSpPr>
            <a:spLocks noGrp="1"/>
          </p:cNvSpPr>
          <p:nvPr>
            <p:ph type="body" sz="quarter" idx="13"/>
          </p:nvPr>
        </p:nvSpPr>
        <p:spPr/>
        <p:txBody>
          <a:bodyPr/>
          <a:lstStyle/>
          <a:p>
            <a:r>
              <a:rPr kumimoji="1" lang="en-US" altLang="ja-JP" dirty="0"/>
              <a:t>4 ALPHABETS, HEADERS AND DESCRIPTIONS</a:t>
            </a:r>
            <a:endParaRPr kumimoji="1" lang="ja-JP" altLang="en-US" dirty="0"/>
          </a:p>
        </p:txBody>
      </p:sp>
      <p:sp>
        <p:nvSpPr>
          <p:cNvPr id="18" name="テキスト プレースホルダー 17"/>
          <p:cNvSpPr>
            <a:spLocks noGrp="1"/>
          </p:cNvSpPr>
          <p:nvPr>
            <p:ph type="body" sz="quarter" idx="16"/>
          </p:nvPr>
        </p:nvSpPr>
        <p:spPr/>
        <p:txBody>
          <a:bodyPr/>
          <a:lstStyle/>
          <a:p>
            <a:r>
              <a:rPr kumimoji="1" lang="en-US" altLang="ja-JP" dirty="0"/>
              <a:t>S</a:t>
            </a:r>
            <a:endParaRPr kumimoji="1" lang="ja-JP" altLang="en-US" dirty="0"/>
          </a:p>
        </p:txBody>
      </p:sp>
      <p:sp>
        <p:nvSpPr>
          <p:cNvPr id="19" name="テキスト プレースホルダー 18"/>
          <p:cNvSpPr>
            <a:spLocks noGrp="1"/>
          </p:cNvSpPr>
          <p:nvPr>
            <p:ph type="body" sz="quarter" idx="17"/>
          </p:nvPr>
        </p:nvSpPr>
        <p:spPr/>
        <p:txBody>
          <a:bodyPr/>
          <a:lstStyle/>
          <a:p>
            <a:r>
              <a:rPr kumimoji="1" lang="en-US" altLang="ja-JP" dirty="0"/>
              <a:t>W</a:t>
            </a:r>
            <a:endParaRPr kumimoji="1" lang="ja-JP" altLang="en-US" dirty="0"/>
          </a:p>
        </p:txBody>
      </p:sp>
      <p:sp>
        <p:nvSpPr>
          <p:cNvPr id="20" name="テキスト プレースホルダー 19"/>
          <p:cNvSpPr>
            <a:spLocks noGrp="1"/>
          </p:cNvSpPr>
          <p:nvPr>
            <p:ph type="body" sz="quarter" idx="18"/>
          </p:nvPr>
        </p:nvSpPr>
        <p:spPr/>
        <p:txBody>
          <a:bodyPr/>
          <a:lstStyle/>
          <a:p>
            <a:r>
              <a:rPr kumimoji="1" lang="en-US" altLang="ja-JP" dirty="0"/>
              <a:t>O</a:t>
            </a:r>
            <a:endParaRPr kumimoji="1" lang="ja-JP" altLang="en-US" dirty="0"/>
          </a:p>
        </p:txBody>
      </p:sp>
      <p:sp>
        <p:nvSpPr>
          <p:cNvPr id="21" name="テキスト プレースホルダー 20"/>
          <p:cNvSpPr>
            <a:spLocks noGrp="1"/>
          </p:cNvSpPr>
          <p:nvPr>
            <p:ph type="body" sz="quarter" idx="19"/>
          </p:nvPr>
        </p:nvSpPr>
        <p:spPr/>
        <p:txBody>
          <a:bodyPr/>
          <a:lstStyle/>
          <a:p>
            <a:r>
              <a:rPr kumimoji="1" lang="en-US" altLang="ja-JP" dirty="0"/>
              <a:t>T</a:t>
            </a:r>
            <a:endParaRPr kumimoji="1" lang="ja-JP" altLang="en-US" dirty="0"/>
          </a:p>
        </p:txBody>
      </p:sp>
      <p:sp>
        <p:nvSpPr>
          <p:cNvPr id="22" name="テキスト プレースホルダー 21"/>
          <p:cNvSpPr>
            <a:spLocks noGrp="1"/>
          </p:cNvSpPr>
          <p:nvPr>
            <p:ph type="body" sz="quarter" idx="20"/>
          </p:nvPr>
        </p:nvSpPr>
        <p:spPr/>
        <p:txBody>
          <a:bodyPr/>
          <a:lstStyle/>
          <a:p>
            <a:r>
              <a:rPr lang="en-US" altLang="ja-JP" dirty="0"/>
              <a:t>STRENGTHS</a:t>
            </a:r>
            <a:endParaRPr kumimoji="1" lang="ja-JP" altLang="en-US" dirty="0"/>
          </a:p>
        </p:txBody>
      </p:sp>
      <p:sp>
        <p:nvSpPr>
          <p:cNvPr id="23" name="テキスト プレースホルダー 22"/>
          <p:cNvSpPr>
            <a:spLocks noGrp="1"/>
          </p:cNvSpPr>
          <p:nvPr>
            <p:ph type="body" sz="quarter" idx="21"/>
          </p:nvPr>
        </p:nvSpPr>
        <p:spPr/>
        <p:txBody>
          <a:bodyPr>
            <a:normAutofit/>
          </a:bodyPr>
          <a:lstStyle/>
          <a:p>
            <a:r>
              <a:rPr lang="en-US" altLang="ja-JP" dirty="0"/>
              <a:t>Eros mucius intellegam ut nec. </a:t>
            </a:r>
            <a:r>
              <a:rPr lang="en-US" altLang="ja-JP" dirty="0">
                <a:solidFill>
                  <a:schemeClr val="accent1"/>
                </a:solidFill>
              </a:rPr>
              <a:t>Eu pro invidunt accommodare</a:t>
            </a:r>
            <a:r>
              <a:rPr lang="en-US" altLang="ja-JP" dirty="0"/>
              <a:t>, id facer ponderum quo. Id eos nisl mnesarchum incorrupte.</a:t>
            </a:r>
            <a:endParaRPr kumimoji="1" lang="ja-JP" altLang="en-US" dirty="0"/>
          </a:p>
        </p:txBody>
      </p:sp>
      <p:sp>
        <p:nvSpPr>
          <p:cNvPr id="24" name="テキスト プレースホルダー 23"/>
          <p:cNvSpPr>
            <a:spLocks noGrp="1"/>
          </p:cNvSpPr>
          <p:nvPr>
            <p:ph type="body" sz="quarter" idx="22"/>
          </p:nvPr>
        </p:nvSpPr>
        <p:spPr/>
        <p:txBody>
          <a:bodyPr/>
          <a:lstStyle/>
          <a:p>
            <a:r>
              <a:rPr lang="en-US" altLang="ja-JP" dirty="0"/>
              <a:t>OPPORTUNITIES</a:t>
            </a:r>
            <a:endParaRPr kumimoji="1" lang="ja-JP" altLang="en-US" dirty="0"/>
          </a:p>
        </p:txBody>
      </p:sp>
      <p:sp>
        <p:nvSpPr>
          <p:cNvPr id="25" name="テキスト プレースホルダー 24"/>
          <p:cNvSpPr>
            <a:spLocks noGrp="1"/>
          </p:cNvSpPr>
          <p:nvPr>
            <p:ph type="body" sz="quarter" idx="23"/>
          </p:nvPr>
        </p:nvSpPr>
        <p:spPr/>
        <p:txBody>
          <a:bodyPr>
            <a:normAutofit/>
          </a:bodyPr>
          <a:lstStyle/>
          <a:p>
            <a:r>
              <a:rPr lang="en-US" altLang="ja-JP" dirty="0"/>
              <a:t>Nam malis oratio invidunt ei, ex agam doctus sit. An nam facilis explicari concludaturque.</a:t>
            </a:r>
            <a:endParaRPr kumimoji="1" lang="ja-JP" altLang="en-US" dirty="0"/>
          </a:p>
        </p:txBody>
      </p:sp>
      <p:sp>
        <p:nvSpPr>
          <p:cNvPr id="26" name="テキスト プレースホルダー 25"/>
          <p:cNvSpPr>
            <a:spLocks noGrp="1"/>
          </p:cNvSpPr>
          <p:nvPr>
            <p:ph type="body" sz="quarter" idx="24"/>
          </p:nvPr>
        </p:nvSpPr>
        <p:spPr/>
        <p:txBody>
          <a:bodyPr/>
          <a:lstStyle/>
          <a:p>
            <a:r>
              <a:rPr kumimoji="1" lang="en-US" altLang="ja-JP" dirty="0"/>
              <a:t>WEAKNESSES</a:t>
            </a:r>
            <a:endParaRPr kumimoji="1" lang="ja-JP" altLang="en-US" dirty="0"/>
          </a:p>
        </p:txBody>
      </p:sp>
      <p:sp>
        <p:nvSpPr>
          <p:cNvPr id="16" name="テキスト プレースホルダー 15"/>
          <p:cNvSpPr>
            <a:spLocks noGrp="1"/>
          </p:cNvSpPr>
          <p:nvPr>
            <p:ph type="body" sz="quarter" idx="12"/>
          </p:nvPr>
        </p:nvSpPr>
        <p:spPr/>
        <p:txBody>
          <a:bodyPr/>
          <a:lstStyle/>
          <a:p>
            <a:r>
              <a:rPr lang="en-US" altLang="ja-JP" dirty="0"/>
              <a:t>In mea porro velit antiopam, nec ea sumo nonumy invenire. Vel an discere fierent. No debitis explicari vis.</a:t>
            </a:r>
            <a:endParaRPr kumimoji="1" lang="ja-JP" altLang="en-US" dirty="0"/>
          </a:p>
        </p:txBody>
      </p:sp>
      <p:sp>
        <p:nvSpPr>
          <p:cNvPr id="27" name="テキスト プレースホルダー 26"/>
          <p:cNvSpPr>
            <a:spLocks noGrp="1"/>
          </p:cNvSpPr>
          <p:nvPr>
            <p:ph type="body" sz="quarter" idx="25"/>
          </p:nvPr>
        </p:nvSpPr>
        <p:spPr/>
        <p:txBody>
          <a:bodyPr/>
          <a:lstStyle/>
          <a:p>
            <a:r>
              <a:rPr lang="en-US" altLang="ja-JP" dirty="0"/>
              <a:t>THREATS</a:t>
            </a:r>
            <a:endParaRPr kumimoji="1" lang="ja-JP" altLang="en-US" dirty="0"/>
          </a:p>
        </p:txBody>
      </p:sp>
      <p:sp>
        <p:nvSpPr>
          <p:cNvPr id="28" name="テキスト プレースホルダー 27"/>
          <p:cNvSpPr>
            <a:spLocks noGrp="1"/>
          </p:cNvSpPr>
          <p:nvPr>
            <p:ph type="body" sz="quarter" idx="26"/>
          </p:nvPr>
        </p:nvSpPr>
        <p:spPr/>
        <p:txBody>
          <a:bodyPr/>
          <a:lstStyle/>
          <a:p>
            <a:r>
              <a:rPr lang="en-US" altLang="ja-JP" dirty="0"/>
              <a:t>Meliore inciderint ex mei, nec assum laoreet postulant ad. </a:t>
            </a:r>
            <a:r>
              <a:rPr lang="en-US" altLang="ja-JP" dirty="0">
                <a:solidFill>
                  <a:schemeClr val="accent1"/>
                </a:solidFill>
              </a:rPr>
              <a:t>Vix elit velit omnium ne</a:t>
            </a:r>
            <a:r>
              <a:rPr lang="en-US" altLang="ja-JP" dirty="0"/>
              <a:t>. At modo mucius vim.</a:t>
            </a:r>
            <a:endParaRPr kumimoji="1" lang="ja-JP" altLang="en-US" dirty="0"/>
          </a:p>
        </p:txBody>
      </p:sp>
    </p:spTree>
    <p:extLst>
      <p:ext uri="{BB962C8B-B14F-4D97-AF65-F5344CB8AC3E}">
        <p14:creationId xmlns:p14="http://schemas.microsoft.com/office/powerpoint/2010/main" val="1605085582"/>
      </p:ext>
    </p:extLst>
  </p:cSld>
  <p:clrMapOvr>
    <a:masterClrMapping/>
  </p:clrMapOvr>
  <p:transition spd="slow" advTm="9151">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27"/>
          <p:cNvSpPr>
            <a:spLocks noGrp="1"/>
          </p:cNvSpPr>
          <p:nvPr>
            <p:ph type="title"/>
          </p:nvPr>
        </p:nvSpPr>
        <p:spPr/>
        <p:txBody>
          <a:bodyPr/>
          <a:lstStyle/>
          <a:p>
            <a:r>
              <a:rPr kumimoji="1" lang="en-US" altLang="ja-JP" dirty="0"/>
              <a:t>PRODUCT STRATEGY</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62</a:t>
            </a:fld>
            <a:endParaRPr lang="ja-JP" altLang="en-US"/>
          </a:p>
        </p:txBody>
      </p:sp>
      <p:sp>
        <p:nvSpPr>
          <p:cNvPr id="30" name="テキスト プレースホルダー 29"/>
          <p:cNvSpPr>
            <a:spLocks noGrp="1"/>
          </p:cNvSpPr>
          <p:nvPr>
            <p:ph type="body" sz="quarter" idx="13"/>
          </p:nvPr>
        </p:nvSpPr>
        <p:spPr/>
        <p:txBody>
          <a:bodyPr/>
          <a:lstStyle/>
          <a:p>
            <a:r>
              <a:rPr lang="en-US" altLang="ja-JP" dirty="0"/>
              <a:t>A CHESS ICON AND 5 ICONIC ITEMS</a:t>
            </a:r>
            <a:endParaRPr kumimoji="1" lang="ja-JP" altLang="en-US" dirty="0"/>
          </a:p>
        </p:txBody>
      </p:sp>
      <p:pic>
        <p:nvPicPr>
          <p:cNvPr id="46" name="図プレースホルダー 4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47" name="図プレースホルダー 46"/>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49" name="図プレースホルダー 48"/>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48" name="図プレースホルダー 47"/>
          <p:cNvPicPr>
            <a:picLocks noGrp="1" noChangeAspect="1"/>
          </p:cNvPicPr>
          <p:nvPr>
            <p:ph type="pic" sz="quarter" idx="17"/>
          </p:nvPr>
        </p:nvPicPr>
        <p:blipFill>
          <a:blip r:embed="rId5" cstate="print">
            <a:extLst>
              <a:ext uri="{28A0092B-C50C-407E-A947-70E740481C1C}">
                <a14:useLocalDpi xmlns:a14="http://schemas.microsoft.com/office/drawing/2010/main" val="0"/>
              </a:ext>
            </a:extLst>
          </a:blip>
          <a:srcRect l="16211" r="16211"/>
          <a:stretch>
            <a:fillRect/>
          </a:stretch>
        </p:blipFill>
        <p:spPr/>
      </p:pic>
      <p:sp>
        <p:nvSpPr>
          <p:cNvPr id="35" name="テキスト プレースホルダー 34"/>
          <p:cNvSpPr>
            <a:spLocks noGrp="1"/>
          </p:cNvSpPr>
          <p:nvPr>
            <p:ph type="body" sz="quarter" idx="18"/>
          </p:nvPr>
        </p:nvSpPr>
        <p:spPr/>
        <p:txBody>
          <a:bodyPr/>
          <a:lstStyle/>
          <a:p>
            <a:r>
              <a:rPr kumimoji="1" lang="en-US" altLang="ja-JP" dirty="0"/>
              <a:t>GLOBALIZATION</a:t>
            </a:r>
            <a:endParaRPr kumimoji="1" lang="ja-JP" altLang="en-US" dirty="0"/>
          </a:p>
        </p:txBody>
      </p:sp>
      <p:sp>
        <p:nvSpPr>
          <p:cNvPr id="36" name="テキスト プレースホルダー 35"/>
          <p:cNvSpPr>
            <a:spLocks noGrp="1"/>
          </p:cNvSpPr>
          <p:nvPr>
            <p:ph type="body" sz="quarter" idx="19"/>
          </p:nvPr>
        </p:nvSpPr>
        <p:spPr/>
        <p:txBody>
          <a:bodyPr>
            <a:normAutofit/>
          </a:bodyPr>
          <a:lstStyle/>
          <a:p>
            <a:r>
              <a:rPr lang="en-US" altLang="ja-JP" dirty="0"/>
              <a:t>Lorem ipsum dolor sit amet.</a:t>
            </a:r>
            <a:endParaRPr kumimoji="1" lang="ja-JP" altLang="en-US" dirty="0"/>
          </a:p>
        </p:txBody>
      </p:sp>
      <p:sp>
        <p:nvSpPr>
          <p:cNvPr id="37" name="テキスト プレースホルダー 36"/>
          <p:cNvSpPr>
            <a:spLocks noGrp="1"/>
          </p:cNvSpPr>
          <p:nvPr>
            <p:ph type="body" sz="quarter" idx="20"/>
          </p:nvPr>
        </p:nvSpPr>
        <p:spPr/>
        <p:txBody>
          <a:bodyPr/>
          <a:lstStyle/>
          <a:p>
            <a:r>
              <a:rPr kumimoji="1" lang="en-US" altLang="ja-JP" dirty="0"/>
              <a:t>INNOVATION</a:t>
            </a:r>
            <a:endParaRPr kumimoji="1" lang="ja-JP" altLang="en-US" dirty="0"/>
          </a:p>
        </p:txBody>
      </p:sp>
      <p:sp>
        <p:nvSpPr>
          <p:cNvPr id="38" name="テキスト プレースホルダー 37"/>
          <p:cNvSpPr>
            <a:spLocks noGrp="1"/>
          </p:cNvSpPr>
          <p:nvPr>
            <p:ph type="body" sz="quarter" idx="21"/>
          </p:nvPr>
        </p:nvSpPr>
        <p:spPr/>
        <p:txBody>
          <a:bodyPr/>
          <a:lstStyle/>
          <a:p>
            <a:r>
              <a:rPr lang="en-US" altLang="ja-JP" dirty="0"/>
              <a:t>Quo scaevola euripidis no. </a:t>
            </a:r>
            <a:r>
              <a:rPr lang="en-US" altLang="ja-JP" dirty="0">
                <a:solidFill>
                  <a:schemeClr val="accent1"/>
                </a:solidFill>
              </a:rPr>
              <a:t>Et debitis propriae</a:t>
            </a:r>
            <a:r>
              <a:rPr lang="en-US" altLang="ja-JP" dirty="0"/>
              <a:t> efficiendi eam.</a:t>
            </a:r>
            <a:endParaRPr kumimoji="1" lang="ja-JP" altLang="en-US" dirty="0"/>
          </a:p>
        </p:txBody>
      </p:sp>
      <p:sp>
        <p:nvSpPr>
          <p:cNvPr id="39" name="テキスト プレースホルダー 38"/>
          <p:cNvSpPr>
            <a:spLocks noGrp="1"/>
          </p:cNvSpPr>
          <p:nvPr>
            <p:ph type="body" sz="quarter" idx="22"/>
          </p:nvPr>
        </p:nvSpPr>
        <p:spPr/>
        <p:txBody>
          <a:bodyPr/>
          <a:lstStyle/>
          <a:p>
            <a:r>
              <a:rPr kumimoji="1" lang="en-US" altLang="ja-JP" dirty="0"/>
              <a:t>COMMUNICATION</a:t>
            </a:r>
            <a:endParaRPr kumimoji="1" lang="ja-JP" altLang="en-US" dirty="0"/>
          </a:p>
        </p:txBody>
      </p:sp>
      <p:sp>
        <p:nvSpPr>
          <p:cNvPr id="40" name="テキスト プレースホルダー 39"/>
          <p:cNvSpPr>
            <a:spLocks noGrp="1"/>
          </p:cNvSpPr>
          <p:nvPr>
            <p:ph type="body" sz="quarter" idx="23"/>
          </p:nvPr>
        </p:nvSpPr>
        <p:spPr/>
        <p:txBody>
          <a:bodyPr>
            <a:normAutofit/>
          </a:bodyPr>
          <a:lstStyle/>
          <a:p>
            <a:r>
              <a:rPr lang="en-US" altLang="ja-JP" dirty="0"/>
              <a:t>Aliquid lobortis est et. Cu qui sale soleat, ad mei tamquam tibique.</a:t>
            </a:r>
            <a:endParaRPr kumimoji="1" lang="ja-JP" altLang="en-US" dirty="0"/>
          </a:p>
        </p:txBody>
      </p:sp>
      <p:sp>
        <p:nvSpPr>
          <p:cNvPr id="41" name="テキスト プレースホルダー 40"/>
          <p:cNvSpPr>
            <a:spLocks noGrp="1"/>
          </p:cNvSpPr>
          <p:nvPr>
            <p:ph type="body" sz="quarter" idx="24"/>
          </p:nvPr>
        </p:nvSpPr>
        <p:spPr/>
        <p:txBody>
          <a:bodyPr/>
          <a:lstStyle/>
          <a:p>
            <a:r>
              <a:rPr kumimoji="1" lang="en-US" altLang="ja-JP" dirty="0"/>
              <a:t>DIRECTION</a:t>
            </a:r>
            <a:endParaRPr kumimoji="1" lang="ja-JP" altLang="en-US" dirty="0"/>
          </a:p>
        </p:txBody>
      </p:sp>
      <p:sp>
        <p:nvSpPr>
          <p:cNvPr id="42" name="テキスト プレースホルダー 41"/>
          <p:cNvSpPr>
            <a:spLocks noGrp="1"/>
          </p:cNvSpPr>
          <p:nvPr>
            <p:ph type="body" sz="quarter" idx="25"/>
          </p:nvPr>
        </p:nvSpPr>
        <p:spPr/>
        <p:txBody>
          <a:bodyPr/>
          <a:lstStyle/>
          <a:p>
            <a:r>
              <a:rPr lang="en-US" altLang="ja-JP" dirty="0"/>
              <a:t>Ut sea movet putant accumsan, no dicat utroque graecis has.</a:t>
            </a:r>
            <a:endParaRPr kumimoji="1" lang="ja-JP" altLang="en-US" dirty="0"/>
          </a:p>
        </p:txBody>
      </p:sp>
      <p:sp>
        <p:nvSpPr>
          <p:cNvPr id="43" name="テキスト プレースホルダー 42"/>
          <p:cNvSpPr>
            <a:spLocks noGrp="1"/>
          </p:cNvSpPr>
          <p:nvPr>
            <p:ph type="body" sz="quarter" idx="26"/>
          </p:nvPr>
        </p:nvSpPr>
        <p:spPr/>
        <p:txBody>
          <a:bodyPr/>
          <a:lstStyle/>
          <a:p>
            <a:r>
              <a:rPr kumimoji="1" lang="en-US" altLang="ja-JP" dirty="0"/>
              <a:t>CUSTOMIZATION</a:t>
            </a:r>
            <a:endParaRPr kumimoji="1" lang="ja-JP" altLang="en-US" dirty="0"/>
          </a:p>
        </p:txBody>
      </p:sp>
      <p:sp>
        <p:nvSpPr>
          <p:cNvPr id="44" name="テキスト プレースホルダー 43"/>
          <p:cNvSpPr>
            <a:spLocks noGrp="1"/>
          </p:cNvSpPr>
          <p:nvPr>
            <p:ph type="body" sz="quarter" idx="27"/>
          </p:nvPr>
        </p:nvSpPr>
        <p:spPr/>
        <p:txBody>
          <a:bodyPr/>
          <a:lstStyle/>
          <a:p>
            <a:r>
              <a:rPr lang="en-US" altLang="ja-JP" dirty="0"/>
              <a:t>Ut feugiat appetere </a:t>
            </a:r>
            <a:r>
              <a:rPr lang="en-US" altLang="ja-JP" dirty="0">
                <a:solidFill>
                  <a:schemeClr val="accent1"/>
                </a:solidFill>
              </a:rPr>
              <a:t>accommodare</a:t>
            </a:r>
            <a:r>
              <a:rPr lang="en-US" altLang="ja-JP" dirty="0"/>
              <a:t> usu, in mei idque nulla.</a:t>
            </a:r>
            <a:endParaRPr kumimoji="1" lang="ja-JP" altLang="en-US" dirty="0"/>
          </a:p>
        </p:txBody>
      </p:sp>
      <p:pic>
        <p:nvPicPr>
          <p:cNvPr id="52" name="図プレースホルダー 51"/>
          <p:cNvPicPr>
            <a:picLocks noGrp="1" noChangeAspect="1"/>
          </p:cNvPicPr>
          <p:nvPr>
            <p:ph type="pic" sz="quarter" idx="15"/>
          </p:nvPr>
        </p:nvPicPr>
        <p:blipFill>
          <a:blip r:embed="rId6" cstate="print">
            <a:extLst>
              <a:ext uri="{28A0092B-C50C-407E-A947-70E740481C1C}">
                <a14:useLocalDpi xmlns:a14="http://schemas.microsoft.com/office/drawing/2010/main" val="0"/>
              </a:ext>
            </a:extLst>
          </a:blip>
          <a:srcRect l="16211" r="16211"/>
          <a:stretch>
            <a:fillRect/>
          </a:stretch>
        </p:blipFill>
        <p:spPr/>
      </p:pic>
    </p:spTree>
    <p:extLst>
      <p:ext uri="{BB962C8B-B14F-4D97-AF65-F5344CB8AC3E}">
        <p14:creationId xmlns:p14="http://schemas.microsoft.com/office/powerpoint/2010/main" val="2183671335"/>
      </p:ext>
    </p:extLst>
  </p:cSld>
  <p:clrMapOvr>
    <a:masterClrMapping/>
  </p:clrMapOvr>
  <p:transition spd="slow" advTm="16494">
    <p:cov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CLEAR VISION</a:t>
            </a:r>
            <a:endParaRPr kumimoji="1" lang="ja-JP" altLang="en-US" dirty="0"/>
          </a:p>
        </p:txBody>
      </p:sp>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63</a:t>
            </a:fld>
            <a:endParaRPr lang="ja-JP" altLang="en-US"/>
          </a:p>
        </p:txBody>
      </p:sp>
      <p:sp>
        <p:nvSpPr>
          <p:cNvPr id="20" name="テキスト プレースホルダー 19"/>
          <p:cNvSpPr>
            <a:spLocks noGrp="1"/>
          </p:cNvSpPr>
          <p:nvPr>
            <p:ph type="body" sz="quarter" idx="15"/>
          </p:nvPr>
        </p:nvSpPr>
        <p:spPr/>
        <p:txBody>
          <a:bodyPr/>
          <a:lstStyle/>
          <a:p>
            <a:r>
              <a:rPr lang="en-US" altLang="ja-JP" dirty="0"/>
              <a:t>QUATATION AND DESCRIPTION</a:t>
            </a:r>
            <a:endParaRPr kumimoji="1" lang="ja-JP" altLang="en-US" dirty="0"/>
          </a:p>
        </p:txBody>
      </p:sp>
      <p:sp>
        <p:nvSpPr>
          <p:cNvPr id="3" name="フッター プレースホルダー 2"/>
          <p:cNvSpPr>
            <a:spLocks noGrp="1"/>
          </p:cNvSpPr>
          <p:nvPr>
            <p:ph type="ftr" sz="quarter" idx="3"/>
          </p:nvPr>
        </p:nvSpPr>
        <p:spPr/>
        <p:txBody>
          <a:bodyPr/>
          <a:lstStyle/>
          <a:p>
            <a:r>
              <a:rPr lang="en-US" altLang="ja-JP" dirty="0"/>
              <a:t>https://www.freeppt7.com</a:t>
            </a:r>
            <a:endParaRPr lang="ja-JP" altLang="en-US" dirty="0"/>
          </a:p>
        </p:txBody>
      </p:sp>
      <p:sp>
        <p:nvSpPr>
          <p:cNvPr id="21" name="テキスト プレースホルダー 20"/>
          <p:cNvSpPr>
            <a:spLocks noGrp="1"/>
          </p:cNvSpPr>
          <p:nvPr>
            <p:ph type="body" sz="quarter" idx="32"/>
          </p:nvPr>
        </p:nvSpPr>
        <p:spPr/>
        <p:txBody>
          <a:bodyPr/>
          <a:lstStyle/>
          <a:p>
            <a:r>
              <a:rPr lang="en-US" altLang="ja-JP" dirty="0"/>
              <a:t>Minim nullam probatus in ius. Pro in doctus persequeris</a:t>
            </a:r>
            <a:r>
              <a:rPr lang="en-US" altLang="ja-JP" dirty="0">
                <a:solidFill>
                  <a:schemeClr val="accent1"/>
                </a:solidFill>
              </a:rPr>
              <a:t>, per exerci conceptam ad</a:t>
            </a:r>
            <a:r>
              <a:rPr lang="en-US" altLang="ja-JP" dirty="0"/>
              <a:t>. Ea vero posse timeam vim, ex utamur legimus salutatus usu. Usu in dignissim assueverit. No labore tractatos sed, pri at lucilius postulant expetendis. </a:t>
            </a:r>
            <a:endParaRPr kumimoji="1" lang="ja-JP" altLang="en-US" dirty="0"/>
          </a:p>
        </p:txBody>
      </p:sp>
      <p:sp>
        <p:nvSpPr>
          <p:cNvPr id="19" name="テキスト プレースホルダー 18"/>
          <p:cNvSpPr>
            <a:spLocks noGrp="1"/>
          </p:cNvSpPr>
          <p:nvPr>
            <p:ph type="body" sz="quarter" idx="12"/>
          </p:nvPr>
        </p:nvSpPr>
        <p:spPr/>
        <p:txBody>
          <a:bodyPr/>
          <a:lstStyle/>
          <a:p>
            <a:r>
              <a:rPr lang="en-US" altLang="ja-JP" dirty="0"/>
              <a:t>I can’t change the direction of the wind, </a:t>
            </a:r>
            <a:br>
              <a:rPr lang="en-US" altLang="ja-JP" dirty="0"/>
            </a:br>
            <a:r>
              <a:rPr lang="en-US" altLang="ja-JP" dirty="0"/>
              <a:t>but I can adjust my sails to always reach my destination.</a:t>
            </a:r>
            <a:endParaRPr kumimoji="1" lang="ja-JP" altLang="en-US" dirty="0"/>
          </a:p>
        </p:txBody>
      </p:sp>
      <p:sp>
        <p:nvSpPr>
          <p:cNvPr id="2" name="図プレースホルダー 1"/>
          <p:cNvSpPr>
            <a:spLocks noGrp="1"/>
          </p:cNvSpPr>
          <p:nvPr>
            <p:ph type="pic" sz="quarter" idx="33"/>
          </p:nvPr>
        </p:nvSpPr>
        <p:spPr/>
      </p:sp>
    </p:spTree>
    <p:extLst>
      <p:ext uri="{BB962C8B-B14F-4D97-AF65-F5344CB8AC3E}">
        <p14:creationId xmlns:p14="http://schemas.microsoft.com/office/powerpoint/2010/main" val="4266783997"/>
      </p:ext>
    </p:extLst>
  </p:cSld>
  <p:clrMapOvr>
    <a:masterClrMapping/>
  </p:clrMapOvr>
  <p:transition spd="slow" advTm="7656">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en-US" altLang="ja-JP" dirty="0"/>
              <a:t>RELATIONSHIP</a:t>
            </a:r>
            <a:endParaRPr kumimoji="1" lang="ja-JP" altLang="en-US" dirty="0"/>
          </a:p>
        </p:txBody>
      </p:sp>
      <p:sp>
        <p:nvSpPr>
          <p:cNvPr id="5" name="フッター プレースホルダー 4"/>
          <p:cNvSpPr>
            <a:spLocks noGrp="1"/>
          </p:cNvSpPr>
          <p:nvPr>
            <p:ph type="ftr" sz="quarter" idx="10"/>
          </p:nvPr>
        </p:nvSpPr>
        <p:spPr/>
        <p:txBody>
          <a:bodyPr/>
          <a:lstStyle/>
          <a:p>
            <a:r>
              <a:rPr lang="en-US" altLang="ja-JP" dirty="0"/>
              <a:t>https://www.freeppt7.com</a:t>
            </a:r>
            <a:endParaRPr lang="ja-JP" altLang="en-US" dirty="0"/>
          </a:p>
        </p:txBody>
      </p:sp>
      <p:sp>
        <p:nvSpPr>
          <p:cNvPr id="3" name="スライド番号プレースホルダー 2"/>
          <p:cNvSpPr>
            <a:spLocks noGrp="1"/>
          </p:cNvSpPr>
          <p:nvPr>
            <p:ph type="sldNum" sz="quarter" idx="11"/>
          </p:nvPr>
        </p:nvSpPr>
        <p:spPr/>
        <p:txBody>
          <a:bodyPr/>
          <a:lstStyle/>
          <a:p>
            <a:fld id="{FADD65F2-3061-4838-8922-F719F7BAC906}" type="slidenum">
              <a:rPr lang="ja-JP" altLang="en-US" smtClean="0"/>
              <a:pPr/>
              <a:t>64</a:t>
            </a:fld>
            <a:endParaRPr lang="ja-JP" altLang="en-US" dirty="0"/>
          </a:p>
        </p:txBody>
      </p:sp>
      <p:sp>
        <p:nvSpPr>
          <p:cNvPr id="11" name="テキスト プレースホルダー 10"/>
          <p:cNvSpPr>
            <a:spLocks noGrp="1"/>
          </p:cNvSpPr>
          <p:nvPr>
            <p:ph type="body" sz="quarter" idx="13"/>
          </p:nvPr>
        </p:nvSpPr>
        <p:spPr/>
        <p:txBody>
          <a:bodyPr/>
          <a:lstStyle/>
          <a:p>
            <a:r>
              <a:rPr kumimoji="1" lang="en-US" altLang="ja-JP" dirty="0"/>
              <a:t>SOME KEYWORDS, ICONS DESCRIBING THEIR RELATIONSHIP</a:t>
            </a:r>
            <a:endParaRPr kumimoji="1" lang="ja-JP" altLang="en-US" dirty="0"/>
          </a:p>
        </p:txBody>
      </p:sp>
      <p:pic>
        <p:nvPicPr>
          <p:cNvPr id="33" name="図プレースホルダー 32"/>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211" r="16211"/>
          <a:stretch>
            <a:fillRect/>
          </a:stretch>
        </p:blipFill>
        <p:spPr/>
      </p:pic>
      <p:pic>
        <p:nvPicPr>
          <p:cNvPr id="32" name="図プレースホルダー 31"/>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6211" r="16211"/>
          <a:stretch>
            <a:fillRect/>
          </a:stretch>
        </p:blipFill>
        <p:spPr/>
      </p:pic>
      <p:pic>
        <p:nvPicPr>
          <p:cNvPr id="31" name="図プレースホルダー 30"/>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l="16211" r="16211"/>
          <a:stretch>
            <a:fillRect/>
          </a:stretch>
        </p:blipFill>
        <p:spPr/>
      </p:pic>
      <p:pic>
        <p:nvPicPr>
          <p:cNvPr id="27" name="図プレースホルダー 26"/>
          <p:cNvPicPr>
            <a:picLocks noGrp="1" noChangeAspect="1"/>
          </p:cNvPicPr>
          <p:nvPr>
            <p:ph type="pic" sz="quarter" idx="16"/>
          </p:nvPr>
        </p:nvPicPr>
        <p:blipFill>
          <a:blip r:embed="rId5" cstate="print">
            <a:extLst>
              <a:ext uri="{28A0092B-C50C-407E-A947-70E740481C1C}">
                <a14:useLocalDpi xmlns:a14="http://schemas.microsoft.com/office/drawing/2010/main" val="0"/>
              </a:ext>
            </a:extLst>
          </a:blip>
          <a:srcRect l="16258" r="16258"/>
          <a:stretch>
            <a:fillRect/>
          </a:stretch>
        </p:blipFill>
        <p:spPr/>
      </p:pic>
      <p:pic>
        <p:nvPicPr>
          <p:cNvPr id="28" name="図プレースホルダー 27"/>
          <p:cNvPicPr>
            <a:picLocks noGrp="1" noChangeAspect="1"/>
          </p:cNvPicPr>
          <p:nvPr>
            <p:ph type="pic" sz="quarter" idx="17"/>
          </p:nvPr>
        </p:nvPicPr>
        <p:blipFill>
          <a:blip r:embed="rId6" cstate="print">
            <a:extLst>
              <a:ext uri="{28A0092B-C50C-407E-A947-70E740481C1C}">
                <a14:useLocalDpi xmlns:a14="http://schemas.microsoft.com/office/drawing/2010/main" val="0"/>
              </a:ext>
            </a:extLst>
          </a:blip>
          <a:srcRect l="16211" r="16211"/>
          <a:stretch>
            <a:fillRect/>
          </a:stretch>
        </p:blipFill>
        <p:spPr/>
      </p:pic>
      <p:pic>
        <p:nvPicPr>
          <p:cNvPr id="30" name="図プレースホルダー 29"/>
          <p:cNvPicPr>
            <a:picLocks noGrp="1" noChangeAspect="1"/>
          </p:cNvPicPr>
          <p:nvPr>
            <p:ph type="pic" sz="quarter" idx="18"/>
          </p:nvPr>
        </p:nvPicPr>
        <p:blipFill>
          <a:blip r:embed="rId7" cstate="print">
            <a:extLst>
              <a:ext uri="{28A0092B-C50C-407E-A947-70E740481C1C}">
                <a14:useLocalDpi xmlns:a14="http://schemas.microsoft.com/office/drawing/2010/main" val="0"/>
              </a:ext>
            </a:extLst>
          </a:blip>
          <a:srcRect l="16123" r="16123"/>
          <a:stretch>
            <a:fillRect/>
          </a:stretch>
        </p:blipFill>
        <p:spPr/>
      </p:pic>
      <p:pic>
        <p:nvPicPr>
          <p:cNvPr id="29" name="図プレースホルダー 28"/>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rcRect l="16281" r="16281"/>
          <a:stretch>
            <a:fillRect/>
          </a:stretch>
        </p:blipFill>
        <p:spPr/>
      </p:pic>
      <p:sp>
        <p:nvSpPr>
          <p:cNvPr id="18" name="テキスト プレースホルダー 17"/>
          <p:cNvSpPr>
            <a:spLocks noGrp="1"/>
          </p:cNvSpPr>
          <p:nvPr>
            <p:ph type="body" sz="quarter" idx="20"/>
          </p:nvPr>
        </p:nvSpPr>
        <p:spPr/>
        <p:txBody>
          <a:bodyPr/>
          <a:lstStyle/>
          <a:p>
            <a:r>
              <a:rPr kumimoji="1" lang="en-US" altLang="ja-JP" dirty="0"/>
              <a:t>SOCIAL SHARING</a:t>
            </a:r>
            <a:endParaRPr kumimoji="1" lang="ja-JP" altLang="en-US" dirty="0"/>
          </a:p>
        </p:txBody>
      </p:sp>
      <p:sp>
        <p:nvSpPr>
          <p:cNvPr id="19" name="テキスト プレースホルダー 18"/>
          <p:cNvSpPr>
            <a:spLocks noGrp="1"/>
          </p:cNvSpPr>
          <p:nvPr>
            <p:ph type="body" sz="quarter" idx="22"/>
          </p:nvPr>
        </p:nvSpPr>
        <p:spPr/>
        <p:txBody>
          <a:bodyPr/>
          <a:lstStyle/>
          <a:p>
            <a:r>
              <a:rPr lang="en-US" altLang="ja-JP" dirty="0"/>
              <a:t>LICENSING</a:t>
            </a:r>
            <a:endParaRPr kumimoji="1" lang="ja-JP" altLang="en-US" dirty="0"/>
          </a:p>
        </p:txBody>
      </p:sp>
      <p:sp>
        <p:nvSpPr>
          <p:cNvPr id="20" name="テキスト プレースホルダー 19"/>
          <p:cNvSpPr>
            <a:spLocks noGrp="1"/>
          </p:cNvSpPr>
          <p:nvPr>
            <p:ph type="body" sz="quarter" idx="24"/>
          </p:nvPr>
        </p:nvSpPr>
        <p:spPr/>
        <p:txBody>
          <a:bodyPr/>
          <a:lstStyle/>
          <a:p>
            <a:r>
              <a:rPr lang="en-US" altLang="ja-JP" dirty="0"/>
              <a:t>MARKETING</a:t>
            </a:r>
            <a:endParaRPr kumimoji="1" lang="ja-JP" altLang="en-US" dirty="0"/>
          </a:p>
        </p:txBody>
      </p:sp>
      <p:sp>
        <p:nvSpPr>
          <p:cNvPr id="21" name="テキスト プレースホルダー 20"/>
          <p:cNvSpPr>
            <a:spLocks noGrp="1"/>
          </p:cNvSpPr>
          <p:nvPr>
            <p:ph type="body" sz="quarter" idx="28"/>
          </p:nvPr>
        </p:nvSpPr>
        <p:spPr>
          <a:xfrm>
            <a:off x="6939023" y="4714416"/>
            <a:ext cx="4372008" cy="663575"/>
          </a:xfrm>
        </p:spPr>
        <p:txBody>
          <a:bodyPr/>
          <a:lstStyle/>
          <a:p>
            <a:r>
              <a:rPr kumimoji="1" lang="en-US" altLang="ja-JP" dirty="0"/>
              <a:t>CORE FEATURES</a:t>
            </a:r>
            <a:endParaRPr kumimoji="1" lang="ja-JP" altLang="en-US" dirty="0"/>
          </a:p>
        </p:txBody>
      </p:sp>
      <p:sp>
        <p:nvSpPr>
          <p:cNvPr id="22" name="テキスト プレースホルダー 21"/>
          <p:cNvSpPr>
            <a:spLocks noGrp="1"/>
          </p:cNvSpPr>
          <p:nvPr>
            <p:ph type="body" sz="quarter" idx="29"/>
          </p:nvPr>
        </p:nvSpPr>
        <p:spPr/>
        <p:txBody>
          <a:bodyPr/>
          <a:lstStyle/>
          <a:p>
            <a:r>
              <a:rPr kumimoji="1" lang="en-US" altLang="ja-JP" dirty="0"/>
              <a:t>LINK</a:t>
            </a:r>
            <a:endParaRPr kumimoji="1" lang="ja-JP" altLang="en-US" dirty="0"/>
          </a:p>
        </p:txBody>
      </p:sp>
      <p:sp>
        <p:nvSpPr>
          <p:cNvPr id="23" name="テキスト プレースホルダー 22"/>
          <p:cNvSpPr>
            <a:spLocks noGrp="1"/>
          </p:cNvSpPr>
          <p:nvPr>
            <p:ph type="body" sz="quarter" idx="30"/>
          </p:nvPr>
        </p:nvSpPr>
        <p:spPr/>
        <p:txBody>
          <a:bodyPr/>
          <a:lstStyle/>
          <a:p>
            <a:r>
              <a:rPr kumimoji="1" lang="en-US" altLang="ja-JP" dirty="0"/>
              <a:t>SETTINGS</a:t>
            </a:r>
            <a:endParaRPr kumimoji="1" lang="ja-JP" altLang="en-US" dirty="0"/>
          </a:p>
        </p:txBody>
      </p:sp>
      <p:sp>
        <p:nvSpPr>
          <p:cNvPr id="24" name="テキスト プレースホルダー 23"/>
          <p:cNvSpPr>
            <a:spLocks noGrp="1"/>
          </p:cNvSpPr>
          <p:nvPr>
            <p:ph type="body" sz="quarter" idx="31"/>
          </p:nvPr>
        </p:nvSpPr>
        <p:spPr/>
        <p:txBody>
          <a:bodyPr/>
          <a:lstStyle/>
          <a:p>
            <a:r>
              <a:rPr kumimoji="1" lang="en-US" altLang="ja-JP" dirty="0"/>
              <a:t>COMMUNICATION</a:t>
            </a:r>
            <a:endParaRPr kumimoji="1" lang="ja-JP" altLang="en-US" dirty="0"/>
          </a:p>
        </p:txBody>
      </p:sp>
      <p:sp>
        <p:nvSpPr>
          <p:cNvPr id="25" name="テキスト プレースホルダー 24"/>
          <p:cNvSpPr>
            <a:spLocks noGrp="1"/>
          </p:cNvSpPr>
          <p:nvPr>
            <p:ph type="body" sz="quarter" idx="32"/>
          </p:nvPr>
        </p:nvSpPr>
        <p:spPr>
          <a:xfrm>
            <a:off x="7168187" y="5621554"/>
            <a:ext cx="3913681" cy="1323542"/>
          </a:xfrm>
        </p:spPr>
        <p:txBody>
          <a:bodyPr>
            <a:normAutofit/>
          </a:bodyPr>
          <a:lstStyle/>
          <a:p>
            <a:r>
              <a:rPr lang="en-US" altLang="ja-JP" dirty="0"/>
              <a:t>Cu dolorum suscipiantur pro, sit ut nostro impedit appareat.</a:t>
            </a:r>
            <a:endParaRPr kumimoji="1" lang="ja-JP" altLang="en-US" dirty="0"/>
          </a:p>
        </p:txBody>
      </p:sp>
      <p:sp>
        <p:nvSpPr>
          <p:cNvPr id="26" name="テキスト プレースホルダー 25"/>
          <p:cNvSpPr>
            <a:spLocks noGrp="1"/>
          </p:cNvSpPr>
          <p:nvPr>
            <p:ph type="body" sz="quarter" idx="33"/>
          </p:nvPr>
        </p:nvSpPr>
        <p:spPr/>
        <p:txBody>
          <a:bodyPr/>
          <a:lstStyle/>
          <a:p>
            <a:r>
              <a:rPr lang="en-US" altLang="ja-JP" dirty="0"/>
              <a:t>Ad dictas mnesarchum conclusionemque quo. An illud prompta moderatius vim, </a:t>
            </a:r>
            <a:r>
              <a:rPr lang="en-US" altLang="ja-JP" dirty="0">
                <a:solidFill>
                  <a:schemeClr val="accent1"/>
                </a:solidFill>
              </a:rPr>
              <a:t>per ut mandamus sapientem scriptorem</a:t>
            </a:r>
            <a:r>
              <a:rPr lang="en-US" altLang="ja-JP" dirty="0"/>
              <a:t>, ius invenire prodesset assueverit ei. Id dolor copiosae inimicus sed.</a:t>
            </a:r>
            <a:endParaRPr kumimoji="1" lang="ja-JP" altLang="en-US" dirty="0"/>
          </a:p>
        </p:txBody>
      </p:sp>
    </p:spTree>
    <p:extLst>
      <p:ext uri="{BB962C8B-B14F-4D97-AF65-F5344CB8AC3E}">
        <p14:creationId xmlns:p14="http://schemas.microsoft.com/office/powerpoint/2010/main" val="2418410683"/>
      </p:ext>
    </p:extLst>
  </p:cSld>
  <p:clrMapOvr>
    <a:masterClrMapping/>
  </p:clrMapOvr>
  <p:transition spd="slow" advTm="16983">
    <p:cov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p:txBody>
          <a:bodyPr/>
          <a:lstStyle/>
          <a:p>
            <a:r>
              <a:rPr kumimoji="1" lang="en-US" altLang="ja-JP" dirty="0"/>
              <a:t>MISSION ANS GOAL</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65</a:t>
            </a:fld>
            <a:endParaRPr lang="ja-JP" altLang="en-US"/>
          </a:p>
        </p:txBody>
      </p:sp>
      <p:pic>
        <p:nvPicPr>
          <p:cNvPr id="27" name="図プレースホルダー 26"/>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211" r="16211"/>
          <a:stretch>
            <a:fillRect/>
          </a:stretch>
        </p:blipFill>
        <p:spPr/>
      </p:pic>
      <p:sp>
        <p:nvSpPr>
          <p:cNvPr id="20" name="テキスト プレースホルダー 19"/>
          <p:cNvSpPr>
            <a:spLocks noGrp="1"/>
          </p:cNvSpPr>
          <p:nvPr>
            <p:ph type="body" sz="quarter" idx="13"/>
          </p:nvPr>
        </p:nvSpPr>
        <p:spPr/>
        <p:txBody>
          <a:bodyPr>
            <a:normAutofit/>
          </a:bodyPr>
          <a:lstStyle/>
          <a:p>
            <a:r>
              <a:rPr lang="en-US" altLang="ja-JP" dirty="0"/>
              <a:t>Pri tation ancillae luptatum et, </a:t>
            </a:r>
            <a:r>
              <a:rPr lang="en-US" altLang="ja-JP" dirty="0">
                <a:solidFill>
                  <a:schemeClr val="accent1"/>
                </a:solidFill>
              </a:rPr>
              <a:t>mentitum lucilius eos cu</a:t>
            </a:r>
            <a:r>
              <a:rPr lang="en-US" altLang="ja-JP" dirty="0"/>
              <a:t>. Id ius tota labores pertinacia, at vis decore iisque. Cibo adipiscing intellegam est id, legere aeterno eu eam, alterum nostrum eu nam.</a:t>
            </a:r>
            <a:endParaRPr kumimoji="1" lang="ja-JP" altLang="en-US" dirty="0"/>
          </a:p>
        </p:txBody>
      </p:sp>
      <p:sp>
        <p:nvSpPr>
          <p:cNvPr id="21" name="テキスト プレースホルダー 20"/>
          <p:cNvSpPr>
            <a:spLocks noGrp="1"/>
          </p:cNvSpPr>
          <p:nvPr>
            <p:ph type="body" sz="quarter" idx="15"/>
          </p:nvPr>
        </p:nvSpPr>
        <p:spPr/>
        <p:txBody>
          <a:bodyPr/>
          <a:lstStyle/>
          <a:p>
            <a:r>
              <a:rPr kumimoji="1" lang="en-US" altLang="ja-JP" dirty="0"/>
              <a:t>MISSIONS TO BE ACHIEVED</a:t>
            </a:r>
            <a:endParaRPr kumimoji="1" lang="ja-JP" altLang="en-US" dirty="0"/>
          </a:p>
        </p:txBody>
      </p:sp>
      <p:pic>
        <p:nvPicPr>
          <p:cNvPr id="26" name="図プレースホルダー 25"/>
          <p:cNvPicPr>
            <a:picLocks noGrp="1" noChangeAspect="1"/>
          </p:cNvPicPr>
          <p:nvPr>
            <p:ph type="pic" sz="quarter" idx="16"/>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23" name="テキスト プレースホルダー 22"/>
          <p:cNvSpPr>
            <a:spLocks noGrp="1"/>
          </p:cNvSpPr>
          <p:nvPr>
            <p:ph type="body" sz="quarter" idx="17"/>
          </p:nvPr>
        </p:nvSpPr>
        <p:spPr/>
        <p:txBody>
          <a:bodyPr/>
          <a:lstStyle/>
          <a:p>
            <a:r>
              <a:rPr lang="en-US" altLang="ja-JP" dirty="0"/>
              <a:t>Cu dolorum suscipiantur pro, sit ut nostro impedit appareat, </a:t>
            </a:r>
            <a:r>
              <a:rPr lang="en-US" altLang="ja-JP" dirty="0">
                <a:solidFill>
                  <a:schemeClr val="accent1"/>
                </a:solidFill>
              </a:rPr>
              <a:t>putent nusquam minimum at per</a:t>
            </a:r>
            <a:r>
              <a:rPr lang="en-US" altLang="ja-JP" dirty="0"/>
              <a:t>. Ea aeque petentium qui. Ne usu alia dolorum posidonium, delectus percipit vim te, an pro euismod feugait definiebas.</a:t>
            </a:r>
            <a:endParaRPr kumimoji="1" lang="ja-JP" altLang="en-US" dirty="0"/>
          </a:p>
        </p:txBody>
      </p:sp>
      <p:sp>
        <p:nvSpPr>
          <p:cNvPr id="24" name="テキスト プレースホルダー 23"/>
          <p:cNvSpPr>
            <a:spLocks noGrp="1"/>
          </p:cNvSpPr>
          <p:nvPr>
            <p:ph type="body" sz="quarter" idx="18"/>
          </p:nvPr>
        </p:nvSpPr>
        <p:spPr/>
        <p:txBody>
          <a:bodyPr/>
          <a:lstStyle/>
          <a:p>
            <a:r>
              <a:rPr kumimoji="1" lang="en-US" altLang="ja-JP" dirty="0"/>
              <a:t>GOALS TO BE REACHED</a:t>
            </a:r>
            <a:endParaRPr kumimoji="1" lang="ja-JP" altLang="en-US" dirty="0"/>
          </a:p>
        </p:txBody>
      </p:sp>
      <p:sp>
        <p:nvSpPr>
          <p:cNvPr id="25" name="テキスト プレースホルダー 24"/>
          <p:cNvSpPr>
            <a:spLocks noGrp="1"/>
          </p:cNvSpPr>
          <p:nvPr>
            <p:ph type="body" sz="quarter" idx="22"/>
          </p:nvPr>
        </p:nvSpPr>
        <p:spPr/>
        <p:txBody>
          <a:bodyPr/>
          <a:lstStyle/>
          <a:p>
            <a:r>
              <a:rPr kumimoji="1" lang="en-US" altLang="ja-JP" dirty="0"/>
              <a:t>2 ICONS AND COLUMNS</a:t>
            </a:r>
            <a:endParaRPr kumimoji="1" lang="ja-JP" altLang="en-US" dirty="0"/>
          </a:p>
        </p:txBody>
      </p:sp>
    </p:spTree>
    <p:extLst>
      <p:ext uri="{BB962C8B-B14F-4D97-AF65-F5344CB8AC3E}">
        <p14:creationId xmlns:p14="http://schemas.microsoft.com/office/powerpoint/2010/main" val="1766987743"/>
      </p:ext>
    </p:extLst>
  </p:cSld>
  <p:clrMapOvr>
    <a:masterClrMapping/>
  </p:clrMapOvr>
  <mc:AlternateContent xmlns:mc="http://schemas.openxmlformats.org/markup-compatibility/2006" xmlns:p14="http://schemas.microsoft.com/office/powerpoint/2010/main">
    <mc:Choice Requires="p14">
      <p:transition spd="slow" p14:dur="800" advTm="6936">
        <p14:flythrough/>
      </p:transition>
    </mc:Choice>
    <mc:Fallback xmlns="">
      <p:transition spd="slow" advTm="6936">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ROUGH SCHEDULE</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66</a:t>
            </a:fld>
            <a:endParaRPr lang="ja-JP" altLang="en-US"/>
          </a:p>
        </p:txBody>
      </p:sp>
      <p:sp>
        <p:nvSpPr>
          <p:cNvPr id="5" name="テキスト プレースホルダー 4"/>
          <p:cNvSpPr>
            <a:spLocks noGrp="1"/>
          </p:cNvSpPr>
          <p:nvPr>
            <p:ph type="body" sz="quarter" idx="13"/>
          </p:nvPr>
        </p:nvSpPr>
        <p:spPr/>
        <p:txBody>
          <a:bodyPr/>
          <a:lstStyle/>
          <a:p>
            <a:r>
              <a:rPr kumimoji="1" lang="en-US" altLang="ja-JP" dirty="0"/>
              <a:t>SIMPLE TIMELINE</a:t>
            </a:r>
            <a:endParaRPr kumimoji="1" lang="ja-JP" altLang="en-US" dirty="0"/>
          </a:p>
        </p:txBody>
      </p:sp>
      <p:sp>
        <p:nvSpPr>
          <p:cNvPr id="6" name="テキスト プレースホルダー 5"/>
          <p:cNvSpPr>
            <a:spLocks noGrp="1"/>
          </p:cNvSpPr>
          <p:nvPr>
            <p:ph type="body" sz="quarter" idx="17"/>
          </p:nvPr>
        </p:nvSpPr>
        <p:spPr/>
        <p:txBody>
          <a:bodyPr/>
          <a:lstStyle/>
          <a:p>
            <a:r>
              <a:rPr kumimoji="1" lang="en-US" altLang="ja-JP" dirty="0"/>
              <a:t>DEFINE</a:t>
            </a:r>
            <a:endParaRPr kumimoji="1" lang="ja-JP" altLang="en-US" dirty="0"/>
          </a:p>
        </p:txBody>
      </p:sp>
      <p:sp>
        <p:nvSpPr>
          <p:cNvPr id="7" name="テキスト プレースホルダー 6"/>
          <p:cNvSpPr>
            <a:spLocks noGrp="1"/>
          </p:cNvSpPr>
          <p:nvPr>
            <p:ph type="body" sz="quarter" idx="18"/>
          </p:nvPr>
        </p:nvSpPr>
        <p:spPr/>
        <p:txBody>
          <a:bodyPr/>
          <a:lstStyle/>
          <a:p>
            <a:r>
              <a:rPr kumimoji="1" lang="en-US" altLang="ja-JP" dirty="0"/>
              <a:t>PROTOTYPE</a:t>
            </a:r>
            <a:endParaRPr kumimoji="1" lang="ja-JP" altLang="en-US" dirty="0"/>
          </a:p>
        </p:txBody>
      </p:sp>
      <p:sp>
        <p:nvSpPr>
          <p:cNvPr id="8" name="テキスト プレースホルダー 7"/>
          <p:cNvSpPr>
            <a:spLocks noGrp="1"/>
          </p:cNvSpPr>
          <p:nvPr>
            <p:ph type="body" sz="quarter" idx="19"/>
          </p:nvPr>
        </p:nvSpPr>
        <p:spPr/>
        <p:txBody>
          <a:bodyPr/>
          <a:lstStyle/>
          <a:p>
            <a:r>
              <a:rPr lang="en-US" altLang="ja-JP" dirty="0"/>
              <a:t>REVISE</a:t>
            </a:r>
            <a:endParaRPr kumimoji="1" lang="ja-JP" altLang="en-US" dirty="0"/>
          </a:p>
        </p:txBody>
      </p:sp>
      <p:sp>
        <p:nvSpPr>
          <p:cNvPr id="9" name="テキスト プレースホルダー 8"/>
          <p:cNvSpPr>
            <a:spLocks noGrp="1"/>
          </p:cNvSpPr>
          <p:nvPr>
            <p:ph type="body" sz="quarter" idx="20"/>
          </p:nvPr>
        </p:nvSpPr>
        <p:spPr/>
        <p:txBody>
          <a:bodyPr/>
          <a:lstStyle/>
          <a:p>
            <a:r>
              <a:rPr kumimoji="1" lang="en-US" altLang="ja-JP" dirty="0"/>
              <a:t>SHIP</a:t>
            </a:r>
            <a:endParaRPr kumimoji="1" lang="ja-JP" altLang="en-US" dirty="0"/>
          </a:p>
        </p:txBody>
      </p:sp>
      <p:sp>
        <p:nvSpPr>
          <p:cNvPr id="10" name="テキスト プレースホルダー 9"/>
          <p:cNvSpPr>
            <a:spLocks noGrp="1"/>
          </p:cNvSpPr>
          <p:nvPr>
            <p:ph type="body" sz="quarter" idx="21"/>
          </p:nvPr>
        </p:nvSpPr>
        <p:spPr/>
        <p:txBody>
          <a:bodyPr>
            <a:normAutofit lnSpcReduction="10000"/>
          </a:bodyPr>
          <a:lstStyle/>
          <a:p>
            <a:r>
              <a:rPr lang="en-US" altLang="ja-JP" dirty="0"/>
              <a:t>AUGUST 19</a:t>
            </a:r>
            <a:r>
              <a:rPr lang="en-US" altLang="ja-JP" baseline="30000" dirty="0"/>
              <a:t>th</a:t>
            </a:r>
            <a:r>
              <a:rPr lang="en-US" altLang="ja-JP" dirty="0"/>
              <a:t>, 2019</a:t>
            </a:r>
            <a:endParaRPr kumimoji="1" lang="ja-JP" altLang="en-US" dirty="0"/>
          </a:p>
        </p:txBody>
      </p:sp>
      <p:sp>
        <p:nvSpPr>
          <p:cNvPr id="11" name="テキスト プレースホルダー 10"/>
          <p:cNvSpPr>
            <a:spLocks noGrp="1"/>
          </p:cNvSpPr>
          <p:nvPr>
            <p:ph type="body" sz="quarter" idx="22"/>
          </p:nvPr>
        </p:nvSpPr>
        <p:spPr/>
        <p:txBody>
          <a:bodyPr>
            <a:normAutofit fontScale="92500" lnSpcReduction="10000"/>
          </a:bodyPr>
          <a:lstStyle/>
          <a:p>
            <a:r>
              <a:rPr lang="en-US" altLang="ja-JP" dirty="0"/>
              <a:t>SEPTEMBER 24</a:t>
            </a:r>
            <a:r>
              <a:rPr lang="en-US" altLang="ja-JP" baseline="30000" dirty="0"/>
              <a:t>th</a:t>
            </a:r>
            <a:r>
              <a:rPr lang="en-US" altLang="ja-JP" dirty="0"/>
              <a:t>, 2019</a:t>
            </a:r>
            <a:endParaRPr lang="ja-JP" altLang="en-US" dirty="0"/>
          </a:p>
          <a:p>
            <a:endParaRPr kumimoji="1" lang="ja-JP" altLang="en-US" dirty="0"/>
          </a:p>
        </p:txBody>
      </p:sp>
      <p:sp>
        <p:nvSpPr>
          <p:cNvPr id="12" name="テキスト プレースホルダー 11"/>
          <p:cNvSpPr>
            <a:spLocks noGrp="1"/>
          </p:cNvSpPr>
          <p:nvPr>
            <p:ph type="body" sz="quarter" idx="23"/>
          </p:nvPr>
        </p:nvSpPr>
        <p:spPr/>
        <p:txBody>
          <a:bodyPr>
            <a:normAutofit fontScale="92500" lnSpcReduction="10000"/>
          </a:bodyPr>
          <a:lstStyle/>
          <a:p>
            <a:r>
              <a:rPr lang="en-US" altLang="ja-JP" dirty="0"/>
              <a:t>OCTOBER 30</a:t>
            </a:r>
            <a:r>
              <a:rPr lang="en-US" altLang="ja-JP" baseline="30000" dirty="0"/>
              <a:t>th</a:t>
            </a:r>
            <a:r>
              <a:rPr lang="en-US" altLang="ja-JP" dirty="0"/>
              <a:t>, 2019</a:t>
            </a:r>
            <a:endParaRPr lang="ja-JP" altLang="en-US" dirty="0"/>
          </a:p>
          <a:p>
            <a:endParaRPr kumimoji="1" lang="ja-JP" altLang="en-US" dirty="0"/>
          </a:p>
        </p:txBody>
      </p:sp>
      <p:sp>
        <p:nvSpPr>
          <p:cNvPr id="13" name="テキスト プレースホルダー 12"/>
          <p:cNvSpPr>
            <a:spLocks noGrp="1"/>
          </p:cNvSpPr>
          <p:nvPr>
            <p:ph type="body" sz="quarter" idx="24"/>
          </p:nvPr>
        </p:nvSpPr>
        <p:spPr/>
        <p:txBody>
          <a:bodyPr>
            <a:normAutofit fontScale="92500" lnSpcReduction="10000"/>
          </a:bodyPr>
          <a:lstStyle/>
          <a:p>
            <a:r>
              <a:rPr lang="en-US" altLang="ja-JP" dirty="0"/>
              <a:t>FEBRUARY 10</a:t>
            </a:r>
            <a:r>
              <a:rPr lang="en-US" altLang="ja-JP" baseline="30000" dirty="0"/>
              <a:t>th</a:t>
            </a:r>
            <a:r>
              <a:rPr lang="en-US" altLang="ja-JP" dirty="0"/>
              <a:t>, 2020</a:t>
            </a:r>
            <a:endParaRPr lang="ja-JP" altLang="en-US" dirty="0"/>
          </a:p>
          <a:p>
            <a:endParaRPr kumimoji="1" lang="ja-JP" altLang="en-US" dirty="0"/>
          </a:p>
        </p:txBody>
      </p:sp>
      <p:sp>
        <p:nvSpPr>
          <p:cNvPr id="14" name="テキスト プレースホルダー 13"/>
          <p:cNvSpPr>
            <a:spLocks noGrp="1"/>
          </p:cNvSpPr>
          <p:nvPr>
            <p:ph type="body" sz="quarter" idx="25"/>
          </p:nvPr>
        </p:nvSpPr>
        <p:spPr/>
        <p:txBody>
          <a:bodyPr>
            <a:normAutofit/>
          </a:bodyPr>
          <a:lstStyle/>
          <a:p>
            <a:r>
              <a:rPr lang="en-US" altLang="ja-JP" dirty="0"/>
              <a:t>Pri tritani accusata efficiantur te, </a:t>
            </a:r>
            <a:r>
              <a:rPr lang="en-US" altLang="ja-JP" dirty="0">
                <a:solidFill>
                  <a:schemeClr val="accent1"/>
                </a:solidFill>
              </a:rPr>
              <a:t>conceptam theophrastus vel ne</a:t>
            </a:r>
            <a:r>
              <a:rPr lang="en-US" altLang="ja-JP" dirty="0"/>
              <a:t>, meis saperet.</a:t>
            </a:r>
            <a:endParaRPr kumimoji="1" lang="ja-JP" altLang="en-US" dirty="0"/>
          </a:p>
        </p:txBody>
      </p:sp>
      <p:sp>
        <p:nvSpPr>
          <p:cNvPr id="15" name="テキスト プレースホルダー 14"/>
          <p:cNvSpPr>
            <a:spLocks noGrp="1"/>
          </p:cNvSpPr>
          <p:nvPr>
            <p:ph type="body" sz="quarter" idx="26"/>
          </p:nvPr>
        </p:nvSpPr>
        <p:spPr/>
        <p:txBody>
          <a:bodyPr>
            <a:normAutofit/>
          </a:bodyPr>
          <a:lstStyle/>
          <a:p>
            <a:r>
              <a:rPr lang="en-US" altLang="ja-JP" dirty="0"/>
              <a:t> Ea vero posse timeam vim, ex utamur legimus salutatus usu. Usu in dignissim assueverit.</a:t>
            </a:r>
            <a:endParaRPr kumimoji="1" lang="ja-JP" altLang="en-US" dirty="0"/>
          </a:p>
        </p:txBody>
      </p:sp>
      <p:sp>
        <p:nvSpPr>
          <p:cNvPr id="16" name="テキスト プレースホルダー 15"/>
          <p:cNvSpPr>
            <a:spLocks noGrp="1"/>
          </p:cNvSpPr>
          <p:nvPr>
            <p:ph type="body" sz="quarter" idx="27"/>
          </p:nvPr>
        </p:nvSpPr>
        <p:spPr/>
        <p:txBody>
          <a:bodyPr>
            <a:normAutofit/>
          </a:bodyPr>
          <a:lstStyle/>
          <a:p>
            <a:r>
              <a:rPr lang="en-US" altLang="ja-JP" dirty="0"/>
              <a:t>No labore tractatos sed, pri at lucilius postulant expetendis. Ex sed hinc altera recteque.</a:t>
            </a:r>
            <a:endParaRPr kumimoji="1" lang="ja-JP" altLang="en-US" dirty="0"/>
          </a:p>
        </p:txBody>
      </p:sp>
      <p:sp>
        <p:nvSpPr>
          <p:cNvPr id="17" name="テキスト プレースホルダー 16"/>
          <p:cNvSpPr>
            <a:spLocks noGrp="1"/>
          </p:cNvSpPr>
          <p:nvPr>
            <p:ph type="body" sz="quarter" idx="28"/>
          </p:nvPr>
        </p:nvSpPr>
        <p:spPr/>
        <p:txBody>
          <a:bodyPr>
            <a:normAutofit/>
          </a:bodyPr>
          <a:lstStyle/>
          <a:p>
            <a:r>
              <a:rPr lang="en-US" altLang="ja-JP" dirty="0"/>
              <a:t>Minim nullam probatus in ius. </a:t>
            </a:r>
            <a:r>
              <a:rPr lang="en-US" altLang="ja-JP" dirty="0">
                <a:solidFill>
                  <a:schemeClr val="accent1"/>
                </a:solidFill>
              </a:rPr>
              <a:t>Pro in doctus persequeris</a:t>
            </a:r>
            <a:r>
              <a:rPr lang="en-US" altLang="ja-JP" dirty="0"/>
              <a:t>, per exerci conceptam ad.</a:t>
            </a:r>
            <a:endParaRPr kumimoji="1" lang="ja-JP" altLang="en-US" dirty="0"/>
          </a:p>
        </p:txBody>
      </p:sp>
    </p:spTree>
    <p:extLst>
      <p:ext uri="{BB962C8B-B14F-4D97-AF65-F5344CB8AC3E}">
        <p14:creationId xmlns:p14="http://schemas.microsoft.com/office/powerpoint/2010/main" val="383263757"/>
      </p:ext>
    </p:extLst>
  </p:cSld>
  <p:clrMapOvr>
    <a:masterClrMapping/>
  </p:clrMapOvr>
  <p:transition spd="slow" advTm="9576">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タイトル 17"/>
          <p:cNvSpPr>
            <a:spLocks noGrp="1"/>
          </p:cNvSpPr>
          <p:nvPr>
            <p:ph type="title"/>
          </p:nvPr>
        </p:nvSpPr>
        <p:spPr>
          <a:xfrm>
            <a:off x="450505" y="126967"/>
            <a:ext cx="9652500" cy="1368152"/>
          </a:xfrm>
        </p:spPr>
        <p:txBody>
          <a:bodyPr/>
          <a:lstStyle/>
          <a:p>
            <a:r>
              <a:rPr kumimoji="1" lang="en-US" altLang="ja-JP" sz="6600" dirty="0"/>
              <a:t>CUSTOMER SATISFACTION</a:t>
            </a:r>
            <a:endParaRPr kumimoji="1" lang="ja-JP" altLang="en-US" sz="6600" dirty="0"/>
          </a:p>
        </p:txBody>
      </p:sp>
      <p:sp>
        <p:nvSpPr>
          <p:cNvPr id="21" name="テキスト プレースホルダー 20"/>
          <p:cNvSpPr>
            <a:spLocks noGrp="1"/>
          </p:cNvSpPr>
          <p:nvPr>
            <p:ph type="body" sz="quarter" idx="15"/>
          </p:nvPr>
        </p:nvSpPr>
        <p:spPr/>
        <p:txBody>
          <a:bodyPr/>
          <a:lstStyle/>
          <a:p>
            <a:r>
              <a:rPr kumimoji="1" lang="en-US" altLang="ja-JP" dirty="0"/>
              <a:t>1 BIG IMAGE ON THE RIGHT SIDE AND ICONIC LIST WITH 3 ITEMS</a:t>
            </a:r>
            <a:endParaRPr kumimoji="1" lang="ja-JP" altLang="en-US" dirty="0"/>
          </a:p>
        </p:txBody>
      </p:sp>
      <p:pic>
        <p:nvPicPr>
          <p:cNvPr id="31" name="図プレースホルダー 30"/>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299" r="16299"/>
          <a:stretch>
            <a:fillRect/>
          </a:stretch>
        </p:blipFill>
        <p:spPr/>
      </p:pic>
      <p:sp>
        <p:nvSpPr>
          <p:cNvPr id="20" name="テキスト プレースホルダー 19"/>
          <p:cNvSpPr>
            <a:spLocks noGrp="1"/>
          </p:cNvSpPr>
          <p:nvPr>
            <p:ph type="body" sz="quarter" idx="14"/>
          </p:nvPr>
        </p:nvSpPr>
        <p:spPr/>
        <p:txBody>
          <a:bodyPr/>
          <a:lstStyle/>
          <a:p>
            <a:r>
              <a:rPr lang="en-US" altLang="ja-JP" dirty="0"/>
              <a:t>Pri tation ancillae luptatum et, </a:t>
            </a:r>
            <a:r>
              <a:rPr lang="en-US" altLang="ja-JP" dirty="0">
                <a:solidFill>
                  <a:schemeClr val="accent1"/>
                </a:solidFill>
              </a:rPr>
              <a:t>mentitum lucilius eos cu</a:t>
            </a:r>
            <a:r>
              <a:rPr lang="en-US" altLang="ja-JP" dirty="0"/>
              <a:t>. Id ius tota labores pertinacia.</a:t>
            </a:r>
            <a:endParaRPr kumimoji="1" lang="ja-JP" altLang="en-US" dirty="0"/>
          </a:p>
        </p:txBody>
      </p:sp>
      <p:sp>
        <p:nvSpPr>
          <p:cNvPr id="23" name="テキスト プレースホルダー 22"/>
          <p:cNvSpPr>
            <a:spLocks noGrp="1"/>
          </p:cNvSpPr>
          <p:nvPr>
            <p:ph type="body" sz="quarter" idx="24"/>
          </p:nvPr>
        </p:nvSpPr>
        <p:spPr/>
        <p:txBody>
          <a:bodyPr/>
          <a:lstStyle/>
          <a:p>
            <a:r>
              <a:rPr kumimoji="1" lang="en-US" altLang="ja-JP" dirty="0"/>
              <a:t>NEW ADVENTURE</a:t>
            </a:r>
            <a:endParaRPr kumimoji="1" lang="ja-JP" altLang="en-US" dirty="0"/>
          </a:p>
        </p:txBody>
      </p:sp>
      <p:pic>
        <p:nvPicPr>
          <p:cNvPr id="32" name="図プレースホルダー 31"/>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25" name="テキスト プレースホルダー 24"/>
          <p:cNvSpPr>
            <a:spLocks noGrp="1"/>
          </p:cNvSpPr>
          <p:nvPr>
            <p:ph type="body" sz="quarter" idx="27"/>
          </p:nvPr>
        </p:nvSpPr>
        <p:spPr/>
        <p:txBody>
          <a:bodyPr>
            <a:normAutofit/>
          </a:bodyPr>
          <a:lstStyle/>
          <a:p>
            <a:r>
              <a:rPr lang="en-US" altLang="ja-JP" dirty="0"/>
              <a:t>Cu dolorum suscipiantur pro, sit ut nostro impedit appareat, putent nusquam minimum at per. </a:t>
            </a:r>
            <a:endParaRPr kumimoji="1" lang="ja-JP" altLang="en-US" dirty="0"/>
          </a:p>
        </p:txBody>
      </p:sp>
      <p:sp>
        <p:nvSpPr>
          <p:cNvPr id="26" name="テキスト プレースホルダー 25"/>
          <p:cNvSpPr>
            <a:spLocks noGrp="1"/>
          </p:cNvSpPr>
          <p:nvPr>
            <p:ph type="body" sz="quarter" idx="28"/>
          </p:nvPr>
        </p:nvSpPr>
        <p:spPr/>
        <p:txBody>
          <a:bodyPr/>
          <a:lstStyle/>
          <a:p>
            <a:r>
              <a:rPr lang="en-US" altLang="ja-JP" dirty="0"/>
              <a:t>CLEAR SOLUTION</a:t>
            </a:r>
            <a:endParaRPr kumimoji="1" lang="ja-JP" altLang="en-US" dirty="0"/>
          </a:p>
        </p:txBody>
      </p:sp>
      <p:pic>
        <p:nvPicPr>
          <p:cNvPr id="33" name="図プレースホルダー 32"/>
          <p:cNvPicPr>
            <a:picLocks noGrp="1" noChangeAspect="1"/>
          </p:cNvPicPr>
          <p:nvPr>
            <p:ph type="pic" sz="quarter" idx="29"/>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28" name="テキスト プレースホルダー 27"/>
          <p:cNvSpPr>
            <a:spLocks noGrp="1"/>
          </p:cNvSpPr>
          <p:nvPr>
            <p:ph type="body" sz="quarter" idx="30"/>
          </p:nvPr>
        </p:nvSpPr>
        <p:spPr/>
        <p:txBody>
          <a:bodyPr/>
          <a:lstStyle/>
          <a:p>
            <a:r>
              <a:rPr lang="en-US" altLang="ja-JP" dirty="0"/>
              <a:t>Ne usu alia dolorum posidonium, delectus percipit vim te, an pro euismod feugait definiebas. </a:t>
            </a:r>
            <a:endParaRPr kumimoji="1" lang="ja-JP" altLang="en-US" dirty="0"/>
          </a:p>
        </p:txBody>
      </p:sp>
      <p:sp>
        <p:nvSpPr>
          <p:cNvPr id="29" name="テキスト プレースホルダー 28"/>
          <p:cNvSpPr>
            <a:spLocks noGrp="1"/>
          </p:cNvSpPr>
          <p:nvPr>
            <p:ph type="body" sz="quarter" idx="31"/>
          </p:nvPr>
        </p:nvSpPr>
        <p:spPr/>
        <p:txBody>
          <a:bodyPr/>
          <a:lstStyle/>
          <a:p>
            <a:r>
              <a:rPr kumimoji="1" lang="en-US" altLang="ja-JP" dirty="0"/>
              <a:t>SATISFACTION</a:t>
            </a:r>
            <a:endParaRPr kumimoji="1" lang="ja-JP" altLang="en-US" dirty="0"/>
          </a:p>
        </p:txBody>
      </p:sp>
      <p:sp>
        <p:nvSpPr>
          <p:cNvPr id="2" name="図プレースホルダー 1"/>
          <p:cNvSpPr>
            <a:spLocks noGrp="1"/>
          </p:cNvSpPr>
          <p:nvPr>
            <p:ph type="pic" sz="quarter" idx="23"/>
          </p:nvPr>
        </p:nvSpPr>
        <p:spPr/>
      </p:sp>
    </p:spTree>
    <p:extLst>
      <p:ext uri="{BB962C8B-B14F-4D97-AF65-F5344CB8AC3E}">
        <p14:creationId xmlns:p14="http://schemas.microsoft.com/office/powerpoint/2010/main" val="1090852292"/>
      </p:ext>
    </p:extLst>
  </p:cSld>
  <p:clrMapOvr>
    <a:masterClrMapping/>
  </p:clrMapOvr>
  <p:transition spd="slow" advTm="11169">
    <p:cov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3" name="テキスト プレースホルダー 2"/>
          <p:cNvSpPr>
            <a:spLocks noGrp="1"/>
          </p:cNvSpPr>
          <p:nvPr>
            <p:ph type="body" sz="quarter" idx="11"/>
          </p:nvPr>
        </p:nvSpPr>
        <p:spPr/>
        <p:txBody>
          <a:bodyPr/>
          <a:lstStyle/>
          <a:p>
            <a:endParaRPr kumimoji="1" lang="ja-JP" altLang="en-US"/>
          </a:p>
        </p:txBody>
      </p:sp>
      <p:sp>
        <p:nvSpPr>
          <p:cNvPr id="4" name="テキスト プレースホルダー 3"/>
          <p:cNvSpPr>
            <a:spLocks noGrp="1"/>
          </p:cNvSpPr>
          <p:nvPr>
            <p:ph type="body" sz="quarter" idx="16"/>
          </p:nvPr>
        </p:nvSpPr>
        <p:spPr/>
        <p:txBody>
          <a:bodyPr/>
          <a:lstStyle/>
          <a:p>
            <a:r>
              <a:rPr lang="en-US" altLang="ja-JP" sz="9600" dirty="0"/>
              <a:t>CAHNGE YOUR BUSINESS</a:t>
            </a:r>
            <a:endParaRPr lang="ja-JP" altLang="en-US" sz="9600" dirty="0"/>
          </a:p>
        </p:txBody>
      </p:sp>
      <p:sp>
        <p:nvSpPr>
          <p:cNvPr id="5" name="テキスト プレースホルダー 4"/>
          <p:cNvSpPr>
            <a:spLocks noGrp="1"/>
          </p:cNvSpPr>
          <p:nvPr>
            <p:ph type="body" sz="quarter" idx="17"/>
          </p:nvPr>
        </p:nvSpPr>
        <p:spPr/>
        <p:txBody>
          <a:bodyPr/>
          <a:lstStyle/>
          <a:p>
            <a:r>
              <a:rPr lang="en-US" altLang="ja-JP" dirty="0"/>
              <a:t>Eu solum comprehensam pro, eam amet stet maiorum ei, no suas omnes est. </a:t>
            </a:r>
            <a:br>
              <a:rPr lang="en-US" altLang="ja-JP" dirty="0"/>
            </a:br>
            <a:r>
              <a:rPr lang="en-US" altLang="ja-JP" dirty="0"/>
              <a:t>Eum alterum accumsan ei, his etiam accusata aliquando ut, idque salutatus theophrastus mel eu. </a:t>
            </a:r>
            <a:endParaRPr lang="ja-JP" altLang="en-US" dirty="0"/>
          </a:p>
        </p:txBody>
      </p:sp>
      <p:sp>
        <p:nvSpPr>
          <p:cNvPr id="6" name="テキスト プレースホルダー 5"/>
          <p:cNvSpPr>
            <a:spLocks noGrp="1"/>
          </p:cNvSpPr>
          <p:nvPr>
            <p:ph type="body" sz="quarter" idx="18"/>
          </p:nvPr>
        </p:nvSpPr>
        <p:spPr/>
        <p:txBody>
          <a:bodyPr/>
          <a:lstStyle/>
          <a:p>
            <a:endParaRPr kumimoji="1" lang="ja-JP" altLang="en-US"/>
          </a:p>
        </p:txBody>
      </p:sp>
    </p:spTree>
    <p:extLst>
      <p:ext uri="{BB962C8B-B14F-4D97-AF65-F5344CB8AC3E}">
        <p14:creationId xmlns:p14="http://schemas.microsoft.com/office/powerpoint/2010/main" val="2201047358"/>
      </p:ext>
    </p:extLst>
  </p:cSld>
  <p:clrMapOvr>
    <a:masterClrMapping/>
  </p:clrMapOvr>
  <p:transition spd="slow" advTm="4999">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10" name="テキスト プレースホルダー 9"/>
          <p:cNvSpPr>
            <a:spLocks noGrp="1"/>
          </p:cNvSpPr>
          <p:nvPr>
            <p:ph type="body" sz="quarter" idx="22"/>
          </p:nvPr>
        </p:nvSpPr>
        <p:spPr/>
        <p:txBody>
          <a:bodyPr/>
          <a:lstStyle/>
          <a:p>
            <a:endParaRPr kumimoji="1" lang="ja-JP" altLang="en-US"/>
          </a:p>
        </p:txBody>
      </p:sp>
      <p:sp>
        <p:nvSpPr>
          <p:cNvPr id="11" name="テキスト プレースホルダー 10"/>
          <p:cNvSpPr>
            <a:spLocks noGrp="1"/>
          </p:cNvSpPr>
          <p:nvPr>
            <p:ph type="body" sz="quarter" idx="23"/>
          </p:nvPr>
        </p:nvSpPr>
        <p:spPr/>
        <p:txBody>
          <a:bodyPr/>
          <a:lstStyle/>
          <a:p>
            <a:endParaRPr kumimoji="1" lang="ja-JP" altLang="en-US"/>
          </a:p>
        </p:txBody>
      </p:sp>
      <p:sp>
        <p:nvSpPr>
          <p:cNvPr id="8" name="テキスト プレースホルダー 7"/>
          <p:cNvSpPr>
            <a:spLocks noGrp="1"/>
          </p:cNvSpPr>
          <p:nvPr>
            <p:ph type="body" sz="quarter" idx="16"/>
          </p:nvPr>
        </p:nvSpPr>
        <p:spPr/>
        <p:txBody>
          <a:bodyPr/>
          <a:lstStyle/>
          <a:p>
            <a:r>
              <a:rPr kumimoji="1" lang="en-US" altLang="ja-JP" dirty="0"/>
              <a:t>05</a:t>
            </a:r>
            <a:endParaRPr kumimoji="1" lang="ja-JP" altLang="en-US" dirty="0"/>
          </a:p>
        </p:txBody>
      </p:sp>
      <p:sp>
        <p:nvSpPr>
          <p:cNvPr id="9" name="テキスト プレースホルダー 8"/>
          <p:cNvSpPr>
            <a:spLocks noGrp="1"/>
          </p:cNvSpPr>
          <p:nvPr>
            <p:ph type="body" sz="quarter" idx="21"/>
          </p:nvPr>
        </p:nvSpPr>
        <p:spPr/>
        <p:txBody>
          <a:bodyPr/>
          <a:lstStyle/>
          <a:p>
            <a:r>
              <a:rPr lang="en-US" altLang="ja-JP" dirty="0"/>
              <a:t>ANALYSIS</a:t>
            </a:r>
            <a:endParaRPr kumimoji="1" lang="ja-JP" altLang="en-US" dirty="0"/>
          </a:p>
        </p:txBody>
      </p:sp>
    </p:spTree>
    <p:extLst>
      <p:ext uri="{BB962C8B-B14F-4D97-AF65-F5344CB8AC3E}">
        <p14:creationId xmlns:p14="http://schemas.microsoft.com/office/powerpoint/2010/main" val="1005948312"/>
      </p:ext>
    </p:extLst>
  </p:cSld>
  <p:clrMapOvr>
    <a:masterClrMapping/>
  </p:clrMapOvr>
  <mc:AlternateContent xmlns:mc="http://schemas.openxmlformats.org/markup-compatibility/2006" xmlns:p14="http://schemas.microsoft.com/office/powerpoint/2010/main">
    <mc:Choice Requires="p14">
      <p:transition spd="slow" p14:dur="1200" advTm="2977">
        <p14:flip dir="r"/>
      </p:transition>
    </mc:Choice>
    <mc:Fallback xmlns="">
      <p:transition spd="slow" advTm="2977">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AGENDA</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6" name="スライド番号プレースホルダー 5"/>
          <p:cNvSpPr>
            <a:spLocks noGrp="1"/>
          </p:cNvSpPr>
          <p:nvPr>
            <p:ph type="sldNum" sz="quarter" idx="11"/>
          </p:nvPr>
        </p:nvSpPr>
        <p:spPr/>
        <p:txBody>
          <a:bodyPr/>
          <a:lstStyle/>
          <a:p>
            <a:fld id="{FADD65F2-3061-4838-8922-F719F7BAC906}" type="slidenum">
              <a:rPr lang="ja-JP" altLang="en-US" smtClean="0"/>
              <a:pPr/>
              <a:t>7</a:t>
            </a:fld>
            <a:endParaRPr lang="ja-JP" altLang="en-US" dirty="0"/>
          </a:p>
        </p:txBody>
      </p:sp>
      <p:sp>
        <p:nvSpPr>
          <p:cNvPr id="8" name="テキスト プレースホルダー 7"/>
          <p:cNvSpPr>
            <a:spLocks noGrp="1"/>
          </p:cNvSpPr>
          <p:nvPr>
            <p:ph type="body" sz="quarter" idx="13"/>
          </p:nvPr>
        </p:nvSpPr>
        <p:spPr/>
        <p:txBody>
          <a:bodyPr/>
          <a:lstStyle/>
          <a:p>
            <a:r>
              <a:rPr kumimoji="1" lang="en-US" altLang="ja-JP" dirty="0"/>
              <a:t>AGENDA WITH 6 ITEMS</a:t>
            </a:r>
            <a:endParaRPr kumimoji="1" lang="ja-JP" altLang="en-US" dirty="0"/>
          </a:p>
        </p:txBody>
      </p:sp>
      <p:sp>
        <p:nvSpPr>
          <p:cNvPr id="9" name="テキスト プレースホルダー 8"/>
          <p:cNvSpPr>
            <a:spLocks noGrp="1"/>
          </p:cNvSpPr>
          <p:nvPr>
            <p:ph type="body" sz="quarter" idx="15"/>
          </p:nvPr>
        </p:nvSpPr>
        <p:spPr/>
        <p:txBody>
          <a:bodyPr/>
          <a:lstStyle/>
          <a:p>
            <a:r>
              <a:rPr kumimoji="1" lang="en-US" altLang="ja-JP" dirty="0"/>
              <a:t>INtRODUCTON</a:t>
            </a:r>
            <a:endParaRPr kumimoji="1" lang="ja-JP" altLang="en-US" dirty="0"/>
          </a:p>
        </p:txBody>
      </p:sp>
      <p:sp>
        <p:nvSpPr>
          <p:cNvPr id="10" name="テキスト プレースホルダー 9"/>
          <p:cNvSpPr>
            <a:spLocks noGrp="1"/>
          </p:cNvSpPr>
          <p:nvPr>
            <p:ph type="body" sz="quarter" idx="16"/>
          </p:nvPr>
        </p:nvSpPr>
        <p:spPr/>
        <p:txBody>
          <a:bodyPr/>
          <a:lstStyle/>
          <a:p>
            <a:r>
              <a:rPr kumimoji="1" lang="en-US" altLang="ja-JP" dirty="0"/>
              <a:t>10:00 - 10:15</a:t>
            </a:r>
            <a:endParaRPr kumimoji="1" lang="ja-JP" altLang="en-US" dirty="0"/>
          </a:p>
        </p:txBody>
      </p:sp>
      <p:sp>
        <p:nvSpPr>
          <p:cNvPr id="11" name="テキスト プレースホルダー 10"/>
          <p:cNvSpPr>
            <a:spLocks noGrp="1"/>
          </p:cNvSpPr>
          <p:nvPr>
            <p:ph type="body" sz="quarter" idx="17"/>
          </p:nvPr>
        </p:nvSpPr>
        <p:spPr/>
        <p:txBody>
          <a:bodyPr/>
          <a:lstStyle/>
          <a:p>
            <a:r>
              <a:rPr kumimoji="1" lang="en-US" altLang="ja-JP" dirty="0"/>
              <a:t>Before starting our presentation</a:t>
            </a:r>
            <a:endParaRPr kumimoji="1" lang="ja-JP" altLang="en-US" dirty="0"/>
          </a:p>
        </p:txBody>
      </p:sp>
      <p:sp>
        <p:nvSpPr>
          <p:cNvPr id="12" name="テキスト プレースホルダー 11"/>
          <p:cNvSpPr>
            <a:spLocks noGrp="1"/>
          </p:cNvSpPr>
          <p:nvPr>
            <p:ph type="body" sz="quarter" idx="18"/>
          </p:nvPr>
        </p:nvSpPr>
        <p:spPr/>
        <p:txBody>
          <a:bodyPr/>
          <a:lstStyle/>
          <a:p>
            <a:r>
              <a:rPr kumimoji="1" lang="en-US" altLang="ja-JP" dirty="0"/>
              <a:t>ABOUT US</a:t>
            </a:r>
            <a:endParaRPr kumimoji="1" lang="ja-JP" altLang="en-US" dirty="0"/>
          </a:p>
        </p:txBody>
      </p:sp>
      <p:sp>
        <p:nvSpPr>
          <p:cNvPr id="13" name="テキスト プレースホルダー 12"/>
          <p:cNvSpPr>
            <a:spLocks noGrp="1"/>
          </p:cNvSpPr>
          <p:nvPr>
            <p:ph type="body" sz="quarter" idx="19"/>
          </p:nvPr>
        </p:nvSpPr>
        <p:spPr/>
        <p:txBody>
          <a:bodyPr/>
          <a:lstStyle/>
          <a:p>
            <a:r>
              <a:rPr kumimoji="1" lang="en-US" altLang="ja-JP" dirty="0"/>
              <a:t>10:15 </a:t>
            </a:r>
            <a:r>
              <a:rPr lang="en-US" altLang="ja-JP" dirty="0"/>
              <a:t>- </a:t>
            </a:r>
            <a:r>
              <a:rPr kumimoji="1" lang="en-US" altLang="ja-JP" dirty="0"/>
              <a:t>11:00</a:t>
            </a:r>
            <a:endParaRPr kumimoji="1" lang="ja-JP" altLang="en-US" dirty="0"/>
          </a:p>
        </p:txBody>
      </p:sp>
      <p:sp>
        <p:nvSpPr>
          <p:cNvPr id="14" name="テキスト プレースホルダー 13"/>
          <p:cNvSpPr>
            <a:spLocks noGrp="1"/>
          </p:cNvSpPr>
          <p:nvPr>
            <p:ph type="body" sz="quarter" idx="20"/>
          </p:nvPr>
        </p:nvSpPr>
        <p:spPr/>
        <p:txBody>
          <a:bodyPr/>
          <a:lstStyle/>
          <a:p>
            <a:r>
              <a:rPr kumimoji="1" lang="en-US" altLang="ja-JP" dirty="0"/>
              <a:t>What we do</a:t>
            </a:r>
            <a:endParaRPr kumimoji="1" lang="ja-JP" altLang="en-US" dirty="0"/>
          </a:p>
        </p:txBody>
      </p:sp>
      <p:sp>
        <p:nvSpPr>
          <p:cNvPr id="15" name="テキスト プレースホルダー 14"/>
          <p:cNvSpPr>
            <a:spLocks noGrp="1"/>
          </p:cNvSpPr>
          <p:nvPr>
            <p:ph type="body" sz="quarter" idx="21"/>
          </p:nvPr>
        </p:nvSpPr>
        <p:spPr/>
        <p:txBody>
          <a:bodyPr/>
          <a:lstStyle/>
          <a:p>
            <a:r>
              <a:rPr lang="en-US" altLang="ja-JP" dirty="0"/>
              <a:t>OUR PORTFOLIO</a:t>
            </a:r>
            <a:endParaRPr kumimoji="1" lang="ja-JP" altLang="en-US" dirty="0"/>
          </a:p>
        </p:txBody>
      </p:sp>
      <p:sp>
        <p:nvSpPr>
          <p:cNvPr id="16" name="テキスト プレースホルダー 15"/>
          <p:cNvSpPr>
            <a:spLocks noGrp="1"/>
          </p:cNvSpPr>
          <p:nvPr>
            <p:ph type="body" sz="quarter" idx="22"/>
          </p:nvPr>
        </p:nvSpPr>
        <p:spPr/>
        <p:txBody>
          <a:bodyPr/>
          <a:lstStyle/>
          <a:p>
            <a:r>
              <a:rPr kumimoji="1" lang="en-US" altLang="ja-JP" dirty="0"/>
              <a:t>11:10 - 11:50</a:t>
            </a:r>
            <a:endParaRPr kumimoji="1" lang="ja-JP" altLang="en-US" dirty="0"/>
          </a:p>
        </p:txBody>
      </p:sp>
      <p:sp>
        <p:nvSpPr>
          <p:cNvPr id="17" name="テキスト プレースホルダー 16"/>
          <p:cNvSpPr>
            <a:spLocks noGrp="1"/>
          </p:cNvSpPr>
          <p:nvPr>
            <p:ph type="body" sz="quarter" idx="23"/>
          </p:nvPr>
        </p:nvSpPr>
        <p:spPr/>
        <p:txBody>
          <a:bodyPr/>
          <a:lstStyle/>
          <a:p>
            <a:r>
              <a:rPr kumimoji="1" lang="en-US" altLang="ja-JP" dirty="0"/>
              <a:t>Our awesome projects</a:t>
            </a:r>
            <a:endParaRPr kumimoji="1" lang="ja-JP" altLang="en-US" dirty="0"/>
          </a:p>
        </p:txBody>
      </p:sp>
      <p:sp>
        <p:nvSpPr>
          <p:cNvPr id="18" name="テキスト プレースホルダー 17"/>
          <p:cNvSpPr>
            <a:spLocks noGrp="1"/>
          </p:cNvSpPr>
          <p:nvPr>
            <p:ph type="body" sz="quarter" idx="24"/>
          </p:nvPr>
        </p:nvSpPr>
        <p:spPr/>
        <p:txBody>
          <a:bodyPr/>
          <a:lstStyle/>
          <a:p>
            <a:r>
              <a:rPr kumimoji="1" lang="en-US" altLang="ja-JP" dirty="0"/>
              <a:t>NEW PROPOSAL</a:t>
            </a:r>
            <a:endParaRPr kumimoji="1" lang="ja-JP" altLang="en-US" dirty="0"/>
          </a:p>
        </p:txBody>
      </p:sp>
      <p:sp>
        <p:nvSpPr>
          <p:cNvPr id="19" name="テキスト プレースホルダー 18"/>
          <p:cNvSpPr>
            <a:spLocks noGrp="1"/>
          </p:cNvSpPr>
          <p:nvPr>
            <p:ph type="body" sz="quarter" idx="25"/>
          </p:nvPr>
        </p:nvSpPr>
        <p:spPr/>
        <p:txBody>
          <a:bodyPr/>
          <a:lstStyle/>
          <a:p>
            <a:r>
              <a:rPr kumimoji="1" lang="en-US" altLang="ja-JP" dirty="0"/>
              <a:t>13:30 - 14:30</a:t>
            </a:r>
            <a:endParaRPr kumimoji="1" lang="ja-JP" altLang="en-US" dirty="0"/>
          </a:p>
        </p:txBody>
      </p:sp>
      <p:sp>
        <p:nvSpPr>
          <p:cNvPr id="20" name="テキスト プレースホルダー 19"/>
          <p:cNvSpPr>
            <a:spLocks noGrp="1"/>
          </p:cNvSpPr>
          <p:nvPr>
            <p:ph type="body" sz="quarter" idx="26"/>
          </p:nvPr>
        </p:nvSpPr>
        <p:spPr/>
        <p:txBody>
          <a:bodyPr/>
          <a:lstStyle/>
          <a:p>
            <a:r>
              <a:rPr kumimoji="1" lang="en-US" altLang="ja-JP" dirty="0"/>
              <a:t>Our new ideas</a:t>
            </a:r>
            <a:endParaRPr kumimoji="1" lang="ja-JP" altLang="en-US" dirty="0"/>
          </a:p>
        </p:txBody>
      </p:sp>
      <p:sp>
        <p:nvSpPr>
          <p:cNvPr id="21" name="テキスト プレースホルダー 20"/>
          <p:cNvSpPr>
            <a:spLocks noGrp="1"/>
          </p:cNvSpPr>
          <p:nvPr>
            <p:ph type="body" sz="quarter" idx="27"/>
          </p:nvPr>
        </p:nvSpPr>
        <p:spPr/>
        <p:txBody>
          <a:bodyPr/>
          <a:lstStyle/>
          <a:p>
            <a:r>
              <a:rPr kumimoji="1" lang="en-US" altLang="ja-JP" dirty="0"/>
              <a:t>ANALYSIS</a:t>
            </a:r>
            <a:endParaRPr kumimoji="1" lang="ja-JP" altLang="en-US" dirty="0"/>
          </a:p>
        </p:txBody>
      </p:sp>
      <p:sp>
        <p:nvSpPr>
          <p:cNvPr id="22" name="テキスト プレースホルダー 21"/>
          <p:cNvSpPr>
            <a:spLocks noGrp="1"/>
          </p:cNvSpPr>
          <p:nvPr>
            <p:ph type="body" sz="quarter" idx="28"/>
          </p:nvPr>
        </p:nvSpPr>
        <p:spPr/>
        <p:txBody>
          <a:bodyPr/>
          <a:lstStyle/>
          <a:p>
            <a:r>
              <a:rPr kumimoji="1" lang="en-US" altLang="ja-JP" dirty="0"/>
              <a:t>14:40 - 15:00</a:t>
            </a:r>
            <a:endParaRPr kumimoji="1" lang="ja-JP" altLang="en-US" dirty="0"/>
          </a:p>
        </p:txBody>
      </p:sp>
      <p:sp>
        <p:nvSpPr>
          <p:cNvPr id="23" name="テキスト プレースホルダー 22"/>
          <p:cNvSpPr>
            <a:spLocks noGrp="1"/>
          </p:cNvSpPr>
          <p:nvPr>
            <p:ph type="body" sz="quarter" idx="29"/>
          </p:nvPr>
        </p:nvSpPr>
        <p:spPr/>
        <p:txBody>
          <a:bodyPr/>
          <a:lstStyle/>
          <a:p>
            <a:r>
              <a:rPr lang="en-US" altLang="ja-JP" dirty="0"/>
              <a:t>Marketing research and data</a:t>
            </a:r>
            <a:endParaRPr lang="ja-JP" altLang="en-US" dirty="0"/>
          </a:p>
        </p:txBody>
      </p:sp>
      <p:sp>
        <p:nvSpPr>
          <p:cNvPr id="24" name="テキスト プレースホルダー 23"/>
          <p:cNvSpPr>
            <a:spLocks noGrp="1"/>
          </p:cNvSpPr>
          <p:nvPr>
            <p:ph type="body" sz="quarter" idx="30"/>
          </p:nvPr>
        </p:nvSpPr>
        <p:spPr/>
        <p:txBody>
          <a:bodyPr/>
          <a:lstStyle/>
          <a:p>
            <a:r>
              <a:rPr lang="en-US" altLang="ja-JP" dirty="0"/>
              <a:t>Contact Us</a:t>
            </a:r>
            <a:endParaRPr lang="ja-JP" altLang="en-US" dirty="0"/>
          </a:p>
        </p:txBody>
      </p:sp>
      <p:sp>
        <p:nvSpPr>
          <p:cNvPr id="25" name="テキスト プレースホルダー 24"/>
          <p:cNvSpPr>
            <a:spLocks noGrp="1"/>
          </p:cNvSpPr>
          <p:nvPr>
            <p:ph type="body" sz="quarter" idx="31"/>
          </p:nvPr>
        </p:nvSpPr>
        <p:spPr/>
        <p:txBody>
          <a:bodyPr/>
          <a:lstStyle/>
          <a:p>
            <a:r>
              <a:rPr kumimoji="1" lang="en-US" altLang="ja-JP" dirty="0"/>
              <a:t>15:00 -16:00</a:t>
            </a:r>
            <a:endParaRPr kumimoji="1" lang="ja-JP" altLang="en-US" dirty="0"/>
          </a:p>
        </p:txBody>
      </p:sp>
      <p:sp>
        <p:nvSpPr>
          <p:cNvPr id="26" name="テキスト プレースホルダー 25"/>
          <p:cNvSpPr>
            <a:spLocks noGrp="1"/>
          </p:cNvSpPr>
          <p:nvPr>
            <p:ph type="body" sz="quarter" idx="32"/>
          </p:nvPr>
        </p:nvSpPr>
        <p:spPr/>
        <p:txBody>
          <a:bodyPr/>
          <a:lstStyle/>
          <a:p>
            <a:r>
              <a:rPr kumimoji="1" lang="en-US" altLang="ja-JP" dirty="0"/>
              <a:t>Keep in touch</a:t>
            </a:r>
            <a:endParaRPr kumimoji="1" lang="ja-JP" altLang="en-US" dirty="0"/>
          </a:p>
        </p:txBody>
      </p:sp>
    </p:spTree>
    <p:extLst>
      <p:ext uri="{BB962C8B-B14F-4D97-AF65-F5344CB8AC3E}">
        <p14:creationId xmlns:p14="http://schemas.microsoft.com/office/powerpoint/2010/main" val="3347286331"/>
      </p:ext>
    </p:extLst>
  </p:cSld>
  <p:clrMapOvr>
    <a:masterClrMapping/>
  </p:clrMapOvr>
  <p:transition spd="slow" advTm="17838">
    <p:cove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MARKETING PRINCIPLES</a:t>
            </a:r>
            <a:endParaRPr kumimoji="1" lang="ja-JP" altLang="en-US" dirty="0"/>
          </a:p>
        </p:txBody>
      </p:sp>
      <p:sp>
        <p:nvSpPr>
          <p:cNvPr id="9" name="テキスト プレースホルダー 8"/>
          <p:cNvSpPr>
            <a:spLocks noGrp="1"/>
          </p:cNvSpPr>
          <p:nvPr>
            <p:ph type="body" sz="quarter" idx="13"/>
          </p:nvPr>
        </p:nvSpPr>
        <p:spPr/>
        <p:txBody>
          <a:bodyPr/>
          <a:lstStyle/>
          <a:p>
            <a:r>
              <a:rPr kumimoji="1" lang="en-US" altLang="ja-JP" dirty="0"/>
              <a:t>4 COLUMNS</a:t>
            </a:r>
            <a:endParaRPr kumimoji="1" lang="ja-JP" altLang="en-US" dirty="0"/>
          </a:p>
        </p:txBody>
      </p:sp>
      <p:sp>
        <p:nvSpPr>
          <p:cNvPr id="10" name="テキスト プレースホルダー 9"/>
          <p:cNvSpPr>
            <a:spLocks noGrp="1"/>
          </p:cNvSpPr>
          <p:nvPr>
            <p:ph type="body" sz="quarter" idx="15"/>
          </p:nvPr>
        </p:nvSpPr>
        <p:spPr/>
        <p:txBody>
          <a:bodyPr/>
          <a:lstStyle/>
          <a:p>
            <a:r>
              <a:rPr kumimoji="1" lang="en-US" altLang="ja-JP" dirty="0"/>
              <a:t>UNERSTAND MARKET</a:t>
            </a:r>
            <a:endParaRPr kumimoji="1" lang="ja-JP" altLang="en-US" dirty="0"/>
          </a:p>
        </p:txBody>
      </p:sp>
      <p:sp>
        <p:nvSpPr>
          <p:cNvPr id="8" name="テキスト プレースホルダー 7"/>
          <p:cNvSpPr>
            <a:spLocks noGrp="1"/>
          </p:cNvSpPr>
          <p:nvPr>
            <p:ph type="body" sz="quarter" idx="12"/>
          </p:nvPr>
        </p:nvSpPr>
        <p:spPr/>
        <p:txBody>
          <a:bodyPr/>
          <a:lstStyle/>
          <a:p>
            <a:r>
              <a:rPr lang="en-US" altLang="ja-JP" dirty="0"/>
              <a:t>Sea an diam mazim soleat, illum signiferumque ne duo. </a:t>
            </a:r>
            <a:r>
              <a:rPr lang="en-US" altLang="ja-JP" dirty="0">
                <a:solidFill>
                  <a:schemeClr val="accent1"/>
                </a:solidFill>
              </a:rPr>
              <a:t>Nonumy temporibus deterruisset mea ne</a:t>
            </a:r>
            <a:r>
              <a:rPr lang="en-US" altLang="ja-JP" dirty="0"/>
              <a:t>. Case alienum mea ad. </a:t>
            </a:r>
            <a:endParaRPr kumimoji="1" lang="ja-JP" altLang="en-US" dirty="0"/>
          </a:p>
        </p:txBody>
      </p:sp>
      <p:sp>
        <p:nvSpPr>
          <p:cNvPr id="11" name="テキスト プレースホルダー 10"/>
          <p:cNvSpPr>
            <a:spLocks noGrp="1"/>
          </p:cNvSpPr>
          <p:nvPr>
            <p:ph type="body" sz="quarter" idx="16"/>
          </p:nvPr>
        </p:nvSpPr>
        <p:spPr/>
        <p:txBody>
          <a:bodyPr/>
          <a:lstStyle/>
          <a:p>
            <a:r>
              <a:rPr kumimoji="1" lang="en-US" altLang="ja-JP" dirty="0"/>
              <a:t>UNDERSTAND NEEDS</a:t>
            </a:r>
            <a:endParaRPr kumimoji="1" lang="ja-JP" altLang="en-US" dirty="0"/>
          </a:p>
        </p:txBody>
      </p:sp>
      <p:sp>
        <p:nvSpPr>
          <p:cNvPr id="12" name="テキスト プレースホルダー 11"/>
          <p:cNvSpPr>
            <a:spLocks noGrp="1"/>
          </p:cNvSpPr>
          <p:nvPr>
            <p:ph type="body" sz="quarter" idx="17"/>
          </p:nvPr>
        </p:nvSpPr>
        <p:spPr/>
        <p:txBody>
          <a:bodyPr>
            <a:normAutofit/>
          </a:bodyPr>
          <a:lstStyle/>
          <a:p>
            <a:r>
              <a:rPr lang="en-US" altLang="ja-JP" dirty="0"/>
              <a:t>Tritani fierent ei eum. Duo ne volumus abhorreant vituperatoribus. Autem repudiandae reprehendunt id qui. Alterum commune elaboraret vim ne.</a:t>
            </a:r>
            <a:endParaRPr kumimoji="1" lang="ja-JP" altLang="en-US" dirty="0"/>
          </a:p>
        </p:txBody>
      </p:sp>
      <p:sp>
        <p:nvSpPr>
          <p:cNvPr id="13" name="テキスト プレースホルダー 12"/>
          <p:cNvSpPr>
            <a:spLocks noGrp="1"/>
          </p:cNvSpPr>
          <p:nvPr>
            <p:ph type="body" sz="quarter" idx="18"/>
          </p:nvPr>
        </p:nvSpPr>
        <p:spPr/>
        <p:txBody>
          <a:bodyPr/>
          <a:lstStyle/>
          <a:p>
            <a:r>
              <a:rPr kumimoji="1" lang="en-US" altLang="ja-JP" dirty="0"/>
              <a:t>UNDERSTAND TRENDS</a:t>
            </a:r>
            <a:endParaRPr kumimoji="1" lang="ja-JP" altLang="en-US" dirty="0"/>
          </a:p>
        </p:txBody>
      </p:sp>
      <p:sp>
        <p:nvSpPr>
          <p:cNvPr id="14" name="テキスト プレースホルダー 13"/>
          <p:cNvSpPr>
            <a:spLocks noGrp="1"/>
          </p:cNvSpPr>
          <p:nvPr>
            <p:ph type="body" sz="quarter" idx="19"/>
          </p:nvPr>
        </p:nvSpPr>
        <p:spPr/>
        <p:txBody>
          <a:bodyPr/>
          <a:lstStyle/>
          <a:p>
            <a:r>
              <a:rPr lang="en-US" altLang="ja-JP" dirty="0"/>
              <a:t>Ex eum iisque delectus, per nobis quaeque eu. </a:t>
            </a:r>
            <a:r>
              <a:rPr lang="en-US" altLang="ja-JP" dirty="0">
                <a:solidFill>
                  <a:schemeClr val="accent1"/>
                </a:solidFill>
              </a:rPr>
              <a:t>Sonet veniam conclusionemque ex pri</a:t>
            </a:r>
            <a:r>
              <a:rPr lang="en-US" altLang="ja-JP" dirty="0"/>
              <a:t>, eu dicit tempor dolorum mei.</a:t>
            </a:r>
            <a:endParaRPr kumimoji="1" lang="ja-JP" altLang="en-US" dirty="0"/>
          </a:p>
        </p:txBody>
      </p:sp>
      <p:sp>
        <p:nvSpPr>
          <p:cNvPr id="15" name="テキスト プレースホルダー 14"/>
          <p:cNvSpPr>
            <a:spLocks noGrp="1"/>
          </p:cNvSpPr>
          <p:nvPr>
            <p:ph type="body" sz="quarter" idx="20"/>
          </p:nvPr>
        </p:nvSpPr>
        <p:spPr/>
        <p:txBody>
          <a:bodyPr/>
          <a:lstStyle/>
          <a:p>
            <a:r>
              <a:rPr kumimoji="1" lang="en-US" altLang="ja-JP" dirty="0"/>
              <a:t>UNDERSTAND FUTURE</a:t>
            </a:r>
            <a:endParaRPr kumimoji="1" lang="ja-JP" altLang="en-US" dirty="0"/>
          </a:p>
        </p:txBody>
      </p:sp>
      <p:sp>
        <p:nvSpPr>
          <p:cNvPr id="16" name="テキスト プレースホルダー 15"/>
          <p:cNvSpPr>
            <a:spLocks noGrp="1"/>
          </p:cNvSpPr>
          <p:nvPr>
            <p:ph type="body" sz="quarter" idx="21"/>
          </p:nvPr>
        </p:nvSpPr>
        <p:spPr/>
        <p:txBody>
          <a:bodyPr/>
          <a:lstStyle/>
          <a:p>
            <a:r>
              <a:rPr lang="en-US" altLang="ja-JP" dirty="0"/>
              <a:t>Ne stet invenire sea, facete everti ceteros eum et. Tempor omnesque dissentiunt pri no. Habemus concludaturque an nam.</a:t>
            </a:r>
            <a:endParaRPr kumimoji="1" lang="ja-JP" altLang="en-US" dirty="0"/>
          </a:p>
        </p:txBody>
      </p:sp>
      <p:sp>
        <p:nvSpPr>
          <p:cNvPr id="17" name="フッター プレースホルダー 16"/>
          <p:cNvSpPr>
            <a:spLocks noGrp="1"/>
          </p:cNvSpPr>
          <p:nvPr>
            <p:ph type="ftr" sz="quarter" idx="10"/>
          </p:nvPr>
        </p:nvSpPr>
        <p:spPr/>
        <p:txBody>
          <a:bodyPr/>
          <a:lstStyle/>
          <a:p>
            <a:r>
              <a:rPr lang="en-US" altLang="ja-JP" dirty="0"/>
              <a:t>https://www.freeppt7.com</a:t>
            </a:r>
            <a:endParaRPr lang="ja-JP" altLang="en-US" dirty="0"/>
          </a:p>
        </p:txBody>
      </p:sp>
      <p:sp>
        <p:nvSpPr>
          <p:cNvPr id="18" name="スライド番号プレースホルダー 17"/>
          <p:cNvSpPr>
            <a:spLocks noGrp="1"/>
          </p:cNvSpPr>
          <p:nvPr>
            <p:ph type="sldNum" sz="quarter" idx="11"/>
          </p:nvPr>
        </p:nvSpPr>
        <p:spPr/>
        <p:txBody>
          <a:bodyPr/>
          <a:lstStyle/>
          <a:p>
            <a:fld id="{FADD65F2-3061-4838-8922-F719F7BAC906}" type="slidenum">
              <a:rPr lang="ja-JP" altLang="en-US" smtClean="0"/>
              <a:pPr/>
              <a:t>70</a:t>
            </a:fld>
            <a:endParaRPr lang="ja-JP" altLang="en-US"/>
          </a:p>
        </p:txBody>
      </p:sp>
    </p:spTree>
    <p:extLst>
      <p:ext uri="{BB962C8B-B14F-4D97-AF65-F5344CB8AC3E}">
        <p14:creationId xmlns:p14="http://schemas.microsoft.com/office/powerpoint/2010/main" val="1571953854"/>
      </p:ext>
    </p:extLst>
  </p:cSld>
  <p:clrMapOvr>
    <a:masterClrMapping/>
  </p:clrMapOvr>
  <p:transition spd="slow" advTm="10886">
    <p:cov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49240" y="4258391"/>
            <a:ext cx="5802263" cy="798287"/>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37" name="テキスト ボックス 36"/>
          <p:cNvSpPr txBox="1"/>
          <p:nvPr/>
        </p:nvSpPr>
        <p:spPr>
          <a:xfrm>
            <a:off x="894557" y="4364075"/>
            <a:ext cx="3491706"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LONDON</a:t>
            </a:r>
            <a:endParaRPr lang="ja-JP" altLang="en-US" sz="3600" dirty="0">
              <a:solidFill>
                <a:schemeClr val="accent2">
                  <a:lumMod val="75000"/>
                </a:schemeClr>
              </a:solidFill>
              <a:effectLst>
                <a:innerShdw blurRad="114300">
                  <a:prstClr val="black"/>
                </a:innerShdw>
              </a:effectLst>
              <a:latin typeface="+mj-lt"/>
            </a:endParaRPr>
          </a:p>
        </p:txBody>
      </p:sp>
      <p:sp>
        <p:nvSpPr>
          <p:cNvPr id="39" name="正方形/長方形 38"/>
          <p:cNvSpPr/>
          <p:nvPr/>
        </p:nvSpPr>
        <p:spPr>
          <a:xfrm>
            <a:off x="-49240" y="5592939"/>
            <a:ext cx="5802263" cy="798287"/>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42" name="テキスト ボックス 41"/>
          <p:cNvSpPr txBox="1"/>
          <p:nvPr/>
        </p:nvSpPr>
        <p:spPr>
          <a:xfrm>
            <a:off x="894557" y="5698625"/>
            <a:ext cx="3491706"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TOKYO</a:t>
            </a:r>
            <a:endParaRPr lang="ja-JP" altLang="en-US" sz="3600" dirty="0">
              <a:solidFill>
                <a:schemeClr val="accent2">
                  <a:lumMod val="75000"/>
                </a:schemeClr>
              </a:solidFill>
              <a:effectLst>
                <a:innerShdw blurRad="114300">
                  <a:prstClr val="black"/>
                </a:innerShdw>
              </a:effectLst>
              <a:latin typeface="+mj-lt"/>
            </a:endParaRPr>
          </a:p>
        </p:txBody>
      </p:sp>
      <p:sp>
        <p:nvSpPr>
          <p:cNvPr id="44" name="正方形/長方形 43"/>
          <p:cNvSpPr/>
          <p:nvPr/>
        </p:nvSpPr>
        <p:spPr>
          <a:xfrm>
            <a:off x="-49240" y="6927491"/>
            <a:ext cx="5802263" cy="798287"/>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p:cNvSpPr txBox="1"/>
          <p:nvPr/>
        </p:nvSpPr>
        <p:spPr>
          <a:xfrm>
            <a:off x="894557" y="7033175"/>
            <a:ext cx="3491706"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PARIS</a:t>
            </a:r>
            <a:endParaRPr lang="ja-JP" altLang="en-US" sz="3600" dirty="0">
              <a:solidFill>
                <a:schemeClr val="accent2">
                  <a:lumMod val="75000"/>
                </a:schemeClr>
              </a:solidFill>
              <a:effectLst>
                <a:innerShdw blurRad="114300">
                  <a:prstClr val="black"/>
                </a:innerShdw>
              </a:effectLst>
              <a:latin typeface="+mj-lt"/>
            </a:endParaRPr>
          </a:p>
        </p:txBody>
      </p:sp>
      <p:sp>
        <p:nvSpPr>
          <p:cNvPr id="49" name="正方形/長方形 48"/>
          <p:cNvSpPr/>
          <p:nvPr/>
        </p:nvSpPr>
        <p:spPr>
          <a:xfrm>
            <a:off x="-49240" y="8262040"/>
            <a:ext cx="5802263" cy="798287"/>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2" name="テキスト ボックス 51"/>
          <p:cNvSpPr txBox="1"/>
          <p:nvPr/>
        </p:nvSpPr>
        <p:spPr>
          <a:xfrm>
            <a:off x="894557" y="8367724"/>
            <a:ext cx="3491706"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MOSCOW</a:t>
            </a:r>
            <a:endParaRPr lang="ja-JP" altLang="en-US" sz="3600" dirty="0">
              <a:solidFill>
                <a:schemeClr val="accent2">
                  <a:lumMod val="75000"/>
                </a:schemeClr>
              </a:solidFill>
              <a:effectLst>
                <a:innerShdw blurRad="114300">
                  <a:prstClr val="black"/>
                </a:innerShdw>
              </a:effectLst>
              <a:latin typeface="+mj-lt"/>
            </a:endParaRPr>
          </a:p>
        </p:txBody>
      </p:sp>
      <p:sp>
        <p:nvSpPr>
          <p:cNvPr id="35" name="正方形/長方形 19"/>
          <p:cNvSpPr/>
          <p:nvPr/>
        </p:nvSpPr>
        <p:spPr>
          <a:xfrm rot="1493160">
            <a:off x="4294981" y="4046126"/>
            <a:ext cx="1687899" cy="720000"/>
          </a:xfrm>
          <a:custGeom>
            <a:avLst/>
            <a:gdLst/>
            <a:ahLst/>
            <a:cxnLst/>
            <a:rect l="l" t="t" r="r" b="b"/>
            <a:pathLst>
              <a:path w="1687898" h="720000">
                <a:moveTo>
                  <a:pt x="0" y="0"/>
                </a:moveTo>
                <a:lnTo>
                  <a:pt x="1353900" y="0"/>
                </a:lnTo>
                <a:lnTo>
                  <a:pt x="1687898" y="720000"/>
                </a:lnTo>
                <a:lnTo>
                  <a:pt x="333999" y="720000"/>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40" name="正方形/長方形 19"/>
          <p:cNvSpPr/>
          <p:nvPr/>
        </p:nvSpPr>
        <p:spPr>
          <a:xfrm rot="1493160">
            <a:off x="4294981" y="5380675"/>
            <a:ext cx="1687899" cy="720000"/>
          </a:xfrm>
          <a:custGeom>
            <a:avLst/>
            <a:gdLst/>
            <a:ahLst/>
            <a:cxnLst/>
            <a:rect l="l" t="t" r="r" b="b"/>
            <a:pathLst>
              <a:path w="1687898" h="720000">
                <a:moveTo>
                  <a:pt x="0" y="0"/>
                </a:moveTo>
                <a:lnTo>
                  <a:pt x="1353900" y="0"/>
                </a:lnTo>
                <a:lnTo>
                  <a:pt x="1687898" y="720000"/>
                </a:lnTo>
                <a:lnTo>
                  <a:pt x="333999" y="720000"/>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45" name="正方形/長方形 19"/>
          <p:cNvSpPr/>
          <p:nvPr/>
        </p:nvSpPr>
        <p:spPr>
          <a:xfrm rot="1493160">
            <a:off x="4294981" y="6715226"/>
            <a:ext cx="1687899" cy="720000"/>
          </a:xfrm>
          <a:custGeom>
            <a:avLst/>
            <a:gdLst/>
            <a:ahLst/>
            <a:cxnLst/>
            <a:rect l="l" t="t" r="r" b="b"/>
            <a:pathLst>
              <a:path w="1687898" h="720000">
                <a:moveTo>
                  <a:pt x="0" y="0"/>
                </a:moveTo>
                <a:lnTo>
                  <a:pt x="1353900" y="0"/>
                </a:lnTo>
                <a:lnTo>
                  <a:pt x="1687898" y="720000"/>
                </a:lnTo>
                <a:lnTo>
                  <a:pt x="333999" y="720000"/>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0" name="正方形/長方形 19"/>
          <p:cNvSpPr/>
          <p:nvPr/>
        </p:nvSpPr>
        <p:spPr>
          <a:xfrm rot="1493160">
            <a:off x="4294981" y="8049774"/>
            <a:ext cx="1687899" cy="720000"/>
          </a:xfrm>
          <a:custGeom>
            <a:avLst/>
            <a:gdLst/>
            <a:ahLst/>
            <a:cxnLst/>
            <a:rect l="l" t="t" r="r" b="b"/>
            <a:pathLst>
              <a:path w="1687898" h="720000">
                <a:moveTo>
                  <a:pt x="0" y="0"/>
                </a:moveTo>
                <a:lnTo>
                  <a:pt x="1353900" y="0"/>
                </a:lnTo>
                <a:lnTo>
                  <a:pt x="1687898" y="720000"/>
                </a:lnTo>
                <a:lnTo>
                  <a:pt x="333999" y="720000"/>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grpSp>
        <p:nvGrpSpPr>
          <p:cNvPr id="67" name="グループ化 66"/>
          <p:cNvGrpSpPr/>
          <p:nvPr/>
        </p:nvGrpSpPr>
        <p:grpSpPr>
          <a:xfrm>
            <a:off x="4524837" y="3729511"/>
            <a:ext cx="4390562" cy="798287"/>
            <a:chOff x="4524837" y="2396558"/>
            <a:chExt cx="6505113" cy="798286"/>
          </a:xfrm>
        </p:grpSpPr>
        <p:sp>
          <p:nvSpPr>
            <p:cNvPr id="68" name="正方形/長方形 67"/>
            <p:cNvSpPr/>
            <p:nvPr/>
          </p:nvSpPr>
          <p:spPr>
            <a:xfrm>
              <a:off x="4524837" y="2396558"/>
              <a:ext cx="6505113" cy="798286"/>
            </a:xfrm>
            <a:prstGeom prst="rect">
              <a:avLst/>
            </a:prstGeom>
            <a:blipFill dpi="0" rotWithShape="0">
              <a:blip r:embed="rId5"/>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9" name="直線コネクタ 68"/>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0" name="直線コネクタ 69"/>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1" name="グループ化 70"/>
          <p:cNvGrpSpPr/>
          <p:nvPr/>
        </p:nvGrpSpPr>
        <p:grpSpPr>
          <a:xfrm>
            <a:off x="4524837" y="5062463"/>
            <a:ext cx="5447838" cy="798287"/>
            <a:chOff x="4524837" y="2396558"/>
            <a:chExt cx="6505113" cy="798286"/>
          </a:xfrm>
        </p:grpSpPr>
        <p:sp>
          <p:nvSpPr>
            <p:cNvPr id="72" name="正方形/長方形 71"/>
            <p:cNvSpPr/>
            <p:nvPr/>
          </p:nvSpPr>
          <p:spPr>
            <a:xfrm>
              <a:off x="4524837" y="2396558"/>
              <a:ext cx="6505113" cy="798286"/>
            </a:xfrm>
            <a:prstGeom prst="rect">
              <a:avLst/>
            </a:prstGeom>
            <a:blipFill dpi="0" rotWithShape="0">
              <a:blip r:embed="rId6"/>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3" name="直線コネクタ 72"/>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5" name="グループ化 74"/>
          <p:cNvGrpSpPr/>
          <p:nvPr/>
        </p:nvGrpSpPr>
        <p:grpSpPr>
          <a:xfrm>
            <a:off x="4524839" y="6395416"/>
            <a:ext cx="6147925" cy="798287"/>
            <a:chOff x="4524837" y="2396558"/>
            <a:chExt cx="6505113" cy="798286"/>
          </a:xfrm>
        </p:grpSpPr>
        <p:sp>
          <p:nvSpPr>
            <p:cNvPr id="76" name="正方形/長方形 75"/>
            <p:cNvSpPr/>
            <p:nvPr/>
          </p:nvSpPr>
          <p:spPr>
            <a:xfrm>
              <a:off x="4524837" y="2396558"/>
              <a:ext cx="6505113" cy="798286"/>
            </a:xfrm>
            <a:prstGeom prst="rect">
              <a:avLst/>
            </a:prstGeom>
            <a:blipFill dpi="0" rotWithShape="0">
              <a:blip r:embed="rId5"/>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77" name="直線コネクタ 76"/>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9" name="グループ化 78"/>
          <p:cNvGrpSpPr/>
          <p:nvPr/>
        </p:nvGrpSpPr>
        <p:grpSpPr>
          <a:xfrm>
            <a:off x="4524839" y="7728368"/>
            <a:ext cx="4962063" cy="798287"/>
            <a:chOff x="4524837" y="2396558"/>
            <a:chExt cx="6505113" cy="798286"/>
          </a:xfrm>
        </p:grpSpPr>
        <p:sp>
          <p:nvSpPr>
            <p:cNvPr id="80" name="正方形/長方形 79"/>
            <p:cNvSpPr/>
            <p:nvPr/>
          </p:nvSpPr>
          <p:spPr>
            <a:xfrm>
              <a:off x="4524837" y="2396558"/>
              <a:ext cx="6505113" cy="798286"/>
            </a:xfrm>
            <a:prstGeom prst="rect">
              <a:avLst/>
            </a:prstGeom>
            <a:blipFill dpi="0" rotWithShape="0">
              <a:blip r:embed="rId6"/>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81" name="直線コネクタ 80"/>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9" name="正方形/長方形 18"/>
          <p:cNvSpPr/>
          <p:nvPr/>
        </p:nvSpPr>
        <p:spPr>
          <a:xfrm>
            <a:off x="-49240" y="2923841"/>
            <a:ext cx="5802263" cy="798287"/>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31" name="テキスト ボックス 30"/>
          <p:cNvSpPr txBox="1"/>
          <p:nvPr/>
        </p:nvSpPr>
        <p:spPr>
          <a:xfrm>
            <a:off x="894557" y="3029525"/>
            <a:ext cx="3491706"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NEW YORK</a:t>
            </a:r>
            <a:endParaRPr lang="ja-JP" altLang="en-US" sz="3600" dirty="0">
              <a:solidFill>
                <a:schemeClr val="accent2">
                  <a:lumMod val="75000"/>
                </a:schemeClr>
              </a:solidFill>
              <a:effectLst>
                <a:innerShdw blurRad="114300">
                  <a:prstClr val="black"/>
                </a:innerShdw>
              </a:effectLst>
              <a:latin typeface="+mj-lt"/>
            </a:endParaRPr>
          </a:p>
        </p:txBody>
      </p:sp>
      <p:sp>
        <p:nvSpPr>
          <p:cNvPr id="20" name="正方形/長方形 19"/>
          <p:cNvSpPr/>
          <p:nvPr/>
        </p:nvSpPr>
        <p:spPr>
          <a:xfrm rot="1493160">
            <a:off x="4294981" y="2711576"/>
            <a:ext cx="1687899" cy="720000"/>
          </a:xfrm>
          <a:custGeom>
            <a:avLst/>
            <a:gdLst/>
            <a:ahLst/>
            <a:cxnLst/>
            <a:rect l="l" t="t" r="r" b="b"/>
            <a:pathLst>
              <a:path w="1687898" h="720000">
                <a:moveTo>
                  <a:pt x="0" y="0"/>
                </a:moveTo>
                <a:lnTo>
                  <a:pt x="1353900" y="0"/>
                </a:lnTo>
                <a:lnTo>
                  <a:pt x="1687898" y="720000"/>
                </a:lnTo>
                <a:lnTo>
                  <a:pt x="333999" y="720000"/>
                </a:lnTo>
                <a:close/>
              </a:path>
            </a:pathLst>
          </a:custGeom>
          <a:blipFill dpi="0" rotWithShape="0">
            <a:blip r:embed="rId4"/>
            <a:srcRect/>
            <a:tile tx="0" ty="0" sx="100000" sy="100000" flip="none" algn="tl"/>
          </a:bli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grpSp>
        <p:nvGrpSpPr>
          <p:cNvPr id="66" name="グループ化 65"/>
          <p:cNvGrpSpPr/>
          <p:nvPr/>
        </p:nvGrpSpPr>
        <p:grpSpPr>
          <a:xfrm>
            <a:off x="4524838" y="2396558"/>
            <a:ext cx="6505113" cy="798287"/>
            <a:chOff x="4524837" y="2396558"/>
            <a:chExt cx="6505113" cy="798286"/>
          </a:xfrm>
        </p:grpSpPr>
        <p:sp>
          <p:nvSpPr>
            <p:cNvPr id="21" name="正方形/長方形 20"/>
            <p:cNvSpPr/>
            <p:nvPr/>
          </p:nvSpPr>
          <p:spPr>
            <a:xfrm>
              <a:off x="4524837" y="2396558"/>
              <a:ext cx="6505113" cy="798286"/>
            </a:xfrm>
            <a:prstGeom prst="rect">
              <a:avLst/>
            </a:prstGeom>
            <a:blipFill dpi="0" rotWithShape="0">
              <a:blip r:embed="rId6"/>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1" name="直線コネクタ 60"/>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
        <p:nvSpPr>
          <p:cNvPr id="17" name="タイトル 16"/>
          <p:cNvSpPr>
            <a:spLocks noGrp="1"/>
          </p:cNvSpPr>
          <p:nvPr>
            <p:ph type="title"/>
          </p:nvPr>
        </p:nvSpPr>
        <p:spPr/>
        <p:txBody>
          <a:bodyPr/>
          <a:lstStyle/>
          <a:p>
            <a:r>
              <a:rPr kumimoji="1" lang="en-US" altLang="ja-JP" dirty="0"/>
              <a:t>CUSTOM BAR CHART 1</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71</a:t>
            </a:fld>
            <a:endParaRPr lang="ja-JP" altLang="en-US"/>
          </a:p>
        </p:txBody>
      </p:sp>
      <p:sp>
        <p:nvSpPr>
          <p:cNvPr id="18" name="テキスト プレースホルダー 17"/>
          <p:cNvSpPr>
            <a:spLocks noGrp="1"/>
          </p:cNvSpPr>
          <p:nvPr>
            <p:ph type="body" sz="quarter" idx="13"/>
          </p:nvPr>
        </p:nvSpPr>
        <p:spPr/>
        <p:txBody>
          <a:bodyPr/>
          <a:lstStyle/>
          <a:p>
            <a:r>
              <a:rPr kumimoji="1" lang="en-US" altLang="ja-JP" dirty="0"/>
              <a:t>THIS LAYOUT IS NOT DEFINED BY SLIDE MASTER</a:t>
            </a:r>
            <a:endParaRPr kumimoji="1" lang="ja-JP" altLang="en-US" dirty="0"/>
          </a:p>
        </p:txBody>
      </p:sp>
      <p:sp>
        <p:nvSpPr>
          <p:cNvPr id="33" name="テキスト ボックス 32"/>
          <p:cNvSpPr txBox="1"/>
          <p:nvPr/>
        </p:nvSpPr>
        <p:spPr>
          <a:xfrm>
            <a:off x="9178943" y="2437291"/>
            <a:ext cx="1712497" cy="646325"/>
          </a:xfrm>
          <a:prstGeom prst="rect">
            <a:avLst/>
          </a:prstGeom>
          <a:noFill/>
        </p:spPr>
        <p:txBody>
          <a:bodyPr wrap="square" lIns="91433" tIns="45717" rIns="91433" bIns="45717" rtlCol="0">
            <a:spAutoFit/>
          </a:bodyPr>
          <a:lstStyle/>
          <a:p>
            <a:pPr algn="r"/>
            <a:r>
              <a:rPr lang="en-US" altLang="ja-JP" sz="3600" dirty="0">
                <a:solidFill>
                  <a:schemeClr val="bg1"/>
                </a:solidFill>
                <a:latin typeface="Bebas Neue Regular" panose="00000500000000000000" pitchFamily="2" charset="0"/>
              </a:rPr>
              <a:t>96%</a:t>
            </a:r>
            <a:endParaRPr lang="ja-JP" altLang="en-US" sz="3600" dirty="0">
              <a:solidFill>
                <a:schemeClr val="bg1"/>
              </a:solidFill>
              <a:latin typeface="Bebas Neue Regular" panose="00000500000000000000" pitchFamily="2" charset="0"/>
            </a:endParaRPr>
          </a:p>
        </p:txBody>
      </p:sp>
      <p:sp>
        <p:nvSpPr>
          <p:cNvPr id="38" name="テキスト ボックス 37"/>
          <p:cNvSpPr txBox="1"/>
          <p:nvPr/>
        </p:nvSpPr>
        <p:spPr>
          <a:xfrm>
            <a:off x="7095348" y="3771842"/>
            <a:ext cx="1712497" cy="646325"/>
          </a:xfrm>
          <a:prstGeom prst="rect">
            <a:avLst/>
          </a:prstGeom>
          <a:noFill/>
        </p:spPr>
        <p:txBody>
          <a:bodyPr wrap="square" lIns="91433" tIns="45717" rIns="91433" bIns="45717" rtlCol="0">
            <a:spAutoFit/>
          </a:bodyPr>
          <a:lstStyle/>
          <a:p>
            <a:pPr algn="r"/>
            <a:r>
              <a:rPr lang="en-US" altLang="ja-JP" sz="3600" dirty="0">
                <a:solidFill>
                  <a:schemeClr val="bg1"/>
                </a:solidFill>
                <a:latin typeface="Bebas Neue Regular" panose="00000500000000000000" pitchFamily="2" charset="0"/>
              </a:rPr>
              <a:t>66%</a:t>
            </a:r>
            <a:endParaRPr lang="ja-JP" altLang="en-US" sz="3600" dirty="0">
              <a:solidFill>
                <a:schemeClr val="bg1"/>
              </a:solidFill>
              <a:latin typeface="Bebas Neue Regular" panose="00000500000000000000" pitchFamily="2" charset="0"/>
            </a:endParaRPr>
          </a:p>
        </p:txBody>
      </p:sp>
      <p:sp>
        <p:nvSpPr>
          <p:cNvPr id="43" name="テキスト ボックス 42"/>
          <p:cNvSpPr txBox="1"/>
          <p:nvPr/>
        </p:nvSpPr>
        <p:spPr>
          <a:xfrm>
            <a:off x="8126827" y="5106392"/>
            <a:ext cx="1712497" cy="646325"/>
          </a:xfrm>
          <a:prstGeom prst="rect">
            <a:avLst/>
          </a:prstGeom>
          <a:noFill/>
        </p:spPr>
        <p:txBody>
          <a:bodyPr wrap="square" lIns="91433" tIns="45717" rIns="91433" bIns="45717" rtlCol="0">
            <a:spAutoFit/>
          </a:bodyPr>
          <a:lstStyle/>
          <a:p>
            <a:pPr algn="r"/>
            <a:r>
              <a:rPr lang="en-US" altLang="ja-JP" sz="3600" dirty="0">
                <a:solidFill>
                  <a:schemeClr val="bg1"/>
                </a:solidFill>
                <a:latin typeface="Bebas Neue Regular" panose="00000500000000000000" pitchFamily="2" charset="0"/>
              </a:rPr>
              <a:t>82%</a:t>
            </a:r>
            <a:endParaRPr lang="ja-JP" altLang="en-US" sz="3600" dirty="0">
              <a:solidFill>
                <a:schemeClr val="bg1"/>
              </a:solidFill>
              <a:latin typeface="Bebas Neue Regular" panose="00000500000000000000" pitchFamily="2" charset="0"/>
            </a:endParaRPr>
          </a:p>
        </p:txBody>
      </p:sp>
      <p:sp>
        <p:nvSpPr>
          <p:cNvPr id="48" name="テキスト ボックス 47"/>
          <p:cNvSpPr txBox="1"/>
          <p:nvPr/>
        </p:nvSpPr>
        <p:spPr>
          <a:xfrm>
            <a:off x="8841203" y="6440942"/>
            <a:ext cx="1712497" cy="646325"/>
          </a:xfrm>
          <a:prstGeom prst="rect">
            <a:avLst/>
          </a:prstGeom>
          <a:noFill/>
        </p:spPr>
        <p:txBody>
          <a:bodyPr wrap="square" lIns="91433" tIns="45717" rIns="91433" bIns="45717" rtlCol="0">
            <a:spAutoFit/>
          </a:bodyPr>
          <a:lstStyle/>
          <a:p>
            <a:pPr algn="r"/>
            <a:r>
              <a:rPr lang="en-US" altLang="ja-JP" sz="3600" dirty="0">
                <a:solidFill>
                  <a:schemeClr val="bg1"/>
                </a:solidFill>
                <a:latin typeface="Bebas Neue Regular" panose="00000500000000000000" pitchFamily="2" charset="0"/>
              </a:rPr>
              <a:t>90%</a:t>
            </a:r>
            <a:endParaRPr lang="ja-JP" altLang="en-US" sz="3600" dirty="0">
              <a:solidFill>
                <a:schemeClr val="bg1"/>
              </a:solidFill>
              <a:latin typeface="Bebas Neue Regular" panose="00000500000000000000" pitchFamily="2" charset="0"/>
            </a:endParaRPr>
          </a:p>
        </p:txBody>
      </p:sp>
      <p:sp>
        <p:nvSpPr>
          <p:cNvPr id="53" name="テキスト ボックス 52"/>
          <p:cNvSpPr txBox="1"/>
          <p:nvPr/>
        </p:nvSpPr>
        <p:spPr>
          <a:xfrm>
            <a:off x="7656473" y="7775489"/>
            <a:ext cx="1712497" cy="646325"/>
          </a:xfrm>
          <a:prstGeom prst="rect">
            <a:avLst/>
          </a:prstGeom>
          <a:noFill/>
        </p:spPr>
        <p:txBody>
          <a:bodyPr wrap="square" lIns="91433" tIns="45717" rIns="91433" bIns="45717" rtlCol="0">
            <a:spAutoFit/>
          </a:bodyPr>
          <a:lstStyle/>
          <a:p>
            <a:pPr algn="r"/>
            <a:r>
              <a:rPr lang="en-US" altLang="ja-JP" sz="3600" dirty="0">
                <a:solidFill>
                  <a:schemeClr val="bg1"/>
                </a:solidFill>
                <a:latin typeface="Bebas Neue Regular" panose="00000500000000000000" pitchFamily="2" charset="0"/>
              </a:rPr>
              <a:t>75%</a:t>
            </a:r>
            <a:endParaRPr lang="ja-JP" altLang="en-US" sz="3600" dirty="0">
              <a:solidFill>
                <a:schemeClr val="bg1"/>
              </a:solidFill>
              <a:latin typeface="Bebas Neue Regular" panose="00000500000000000000" pitchFamily="2" charset="0"/>
            </a:endParaRPr>
          </a:p>
        </p:txBody>
      </p:sp>
      <p:sp>
        <p:nvSpPr>
          <p:cNvPr id="58" name="テキスト ボックス 57"/>
          <p:cNvSpPr txBox="1"/>
          <p:nvPr/>
        </p:nvSpPr>
        <p:spPr>
          <a:xfrm>
            <a:off x="11730039" y="3916980"/>
            <a:ext cx="5472112" cy="1631210"/>
          </a:xfrm>
          <a:prstGeom prst="rect">
            <a:avLst/>
          </a:prstGeom>
          <a:noFill/>
        </p:spPr>
        <p:txBody>
          <a:bodyPr wrap="square" lIns="91433" tIns="45717" rIns="91433" bIns="45717" rtlCol="0" anchor="b">
            <a:spAutoFit/>
          </a:bodyPr>
          <a:lstStyle/>
          <a:p>
            <a:pPr>
              <a:lnSpc>
                <a:spcPts val="5999"/>
              </a:lnSpc>
            </a:pPr>
            <a:r>
              <a:rPr lang="en-US" altLang="ja-JP" sz="6100" dirty="0">
                <a:solidFill>
                  <a:schemeClr val="accent2">
                    <a:lumMod val="75000"/>
                  </a:schemeClr>
                </a:solidFill>
                <a:latin typeface="Bebas Neue Regular" panose="00000500000000000000" pitchFamily="2" charset="0"/>
              </a:rPr>
              <a:t>THE MARGET IS</a:t>
            </a:r>
          </a:p>
          <a:p>
            <a:pPr>
              <a:lnSpc>
                <a:spcPts val="5999"/>
              </a:lnSpc>
            </a:pPr>
            <a:r>
              <a:rPr lang="en-US" altLang="ja-JP" sz="6100" dirty="0">
                <a:solidFill>
                  <a:schemeClr val="accent2">
                    <a:lumMod val="75000"/>
                  </a:schemeClr>
                </a:solidFill>
                <a:latin typeface="Bebas Neue Regular" panose="00000500000000000000" pitchFamily="2" charset="0"/>
              </a:rPr>
              <a:t>STILL GROWING UP</a:t>
            </a:r>
            <a:endParaRPr lang="ja-JP" altLang="en-US" sz="6100" dirty="0">
              <a:solidFill>
                <a:schemeClr val="accent2">
                  <a:lumMod val="75000"/>
                </a:schemeClr>
              </a:solidFill>
              <a:latin typeface="Bebas Neue Regular" panose="00000500000000000000" pitchFamily="2" charset="0"/>
            </a:endParaRPr>
          </a:p>
        </p:txBody>
      </p:sp>
      <p:sp>
        <p:nvSpPr>
          <p:cNvPr id="59" name="テキスト ボックス 58"/>
          <p:cNvSpPr txBox="1"/>
          <p:nvPr/>
        </p:nvSpPr>
        <p:spPr>
          <a:xfrm>
            <a:off x="11730038" y="5559105"/>
            <a:ext cx="6017164" cy="3447091"/>
          </a:xfrm>
          <a:prstGeom prst="rect">
            <a:avLst/>
          </a:prstGeom>
          <a:noFill/>
        </p:spPr>
        <p:txBody>
          <a:bodyPr wrap="square" lIns="91433" tIns="45717" rIns="91433" bIns="45717" rtlCol="0">
            <a:spAutoFit/>
          </a:bodyPr>
          <a:lstStyle/>
          <a:p>
            <a:pPr>
              <a:lnSpc>
                <a:spcPct val="130000"/>
              </a:lnSpc>
              <a:spcBef>
                <a:spcPts val="1200"/>
              </a:spcBef>
            </a:pPr>
            <a:r>
              <a:rPr lang="en-US" altLang="ja-JP" sz="2000" dirty="0"/>
              <a:t>Sea an diam mazim soleat, illum signiferumque ne duo. </a:t>
            </a:r>
            <a:r>
              <a:rPr lang="en-US" altLang="ja-JP" sz="2000" dirty="0">
                <a:solidFill>
                  <a:schemeClr val="accent1"/>
                </a:solidFill>
              </a:rPr>
              <a:t>Nonumy temporibus deterruisset mea ne</a:t>
            </a:r>
            <a:r>
              <a:rPr lang="en-US" altLang="ja-JP" sz="2000" dirty="0"/>
              <a:t>. Case alienum mea ad. Voluptua consectetuer vim ne, his assum omnesque ocurreret ut. Vim vidit aperiam no.</a:t>
            </a:r>
          </a:p>
          <a:p>
            <a:pPr>
              <a:lnSpc>
                <a:spcPct val="130000"/>
              </a:lnSpc>
              <a:spcBef>
                <a:spcPts val="1200"/>
              </a:spcBef>
            </a:pPr>
            <a:r>
              <a:rPr lang="en-US" altLang="ja-JP" sz="2000" dirty="0"/>
              <a:t>Tritani fierent ei eum. Duo ne volumus abhorreant vituperatoribus. Autem repudiandae reprehendunt id qui. </a:t>
            </a:r>
            <a:endParaRPr lang="ja-JP" altLang="en-US" sz="2000" dirty="0"/>
          </a:p>
        </p:txBody>
      </p:sp>
    </p:spTree>
    <p:extLst>
      <p:ext uri="{BB962C8B-B14F-4D97-AF65-F5344CB8AC3E}">
        <p14:creationId xmlns:p14="http://schemas.microsoft.com/office/powerpoint/2010/main" val="3958306494"/>
      </p:ext>
    </p:extLst>
  </p:cSld>
  <p:clrMapOvr>
    <a:masterClrMapping/>
  </p:clrMapOvr>
  <p:transition spd="slow" advTm="1435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par>
                          <p:cTn id="11" fill="hold">
                            <p:stCondLst>
                              <p:cond delay="500"/>
                            </p:stCondLst>
                            <p:childTnLst>
                              <p:par>
                                <p:cTn id="12" presetID="22" presetClass="entr" presetSubtype="2" fill="hold" grpId="0"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right)">
                                      <p:cBhvr>
                                        <p:cTn id="14" dur="250"/>
                                        <p:tgtEl>
                                          <p:spTgt spid="20"/>
                                        </p:tgtEl>
                                      </p:cBhvr>
                                    </p:animEffect>
                                  </p:childTnLst>
                                </p:cTn>
                              </p:par>
                            </p:childTnLst>
                          </p:cTn>
                        </p:par>
                        <p:par>
                          <p:cTn id="15" fill="hold">
                            <p:stCondLst>
                              <p:cond delay="750"/>
                            </p:stCondLst>
                            <p:childTnLst>
                              <p:par>
                                <p:cTn id="16" presetID="22" presetClass="entr" presetSubtype="8" fill="hold" nodeType="after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left)">
                                      <p:cBhvr>
                                        <p:cTn id="18" dur="500"/>
                                        <p:tgtEl>
                                          <p:spTgt spid="66"/>
                                        </p:tgtEl>
                                      </p:cBhvr>
                                    </p:animEffect>
                                  </p:childTnLst>
                                </p:cTn>
                              </p:par>
                            </p:childTnLst>
                          </p:cTn>
                        </p:par>
                        <p:par>
                          <p:cTn id="19" fill="hold">
                            <p:stCondLst>
                              <p:cond delay="1250"/>
                            </p:stCondLst>
                            <p:childTnLst>
                              <p:par>
                                <p:cTn id="20" presetID="2" presetClass="entr" presetSubtype="8" decel="10000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750" fill="hold"/>
                                        <p:tgtEl>
                                          <p:spTgt spid="33"/>
                                        </p:tgtEl>
                                        <p:attrNameLst>
                                          <p:attrName>ppt_x</p:attrName>
                                        </p:attrNameLst>
                                      </p:cBhvr>
                                      <p:tavLst>
                                        <p:tav tm="0">
                                          <p:val>
                                            <p:strVal val="0-#ppt_w/2"/>
                                          </p:val>
                                        </p:tav>
                                        <p:tav tm="100000">
                                          <p:val>
                                            <p:strVal val="#ppt_x"/>
                                          </p:val>
                                        </p:tav>
                                      </p:tavLst>
                                    </p:anim>
                                    <p:anim calcmode="lin" valueType="num">
                                      <p:cBhvr additive="base">
                                        <p:cTn id="23" dur="750" fill="hold"/>
                                        <p:tgtEl>
                                          <p:spTgt spid="3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left)">
                                      <p:cBhvr>
                                        <p:cTn id="30" dur="500"/>
                                        <p:tgtEl>
                                          <p:spTgt spid="37"/>
                                        </p:tgtEl>
                                      </p:cBhvr>
                                    </p:animEffect>
                                  </p:childTnLst>
                                </p:cTn>
                              </p:par>
                            </p:childTnLst>
                          </p:cTn>
                        </p:par>
                        <p:par>
                          <p:cTn id="31" fill="hold">
                            <p:stCondLst>
                              <p:cond delay="2500"/>
                            </p:stCondLst>
                            <p:childTnLst>
                              <p:par>
                                <p:cTn id="32" presetID="22" presetClass="entr" presetSubtype="2"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wipe(right)">
                                      <p:cBhvr>
                                        <p:cTn id="34" dur="250"/>
                                        <p:tgtEl>
                                          <p:spTgt spid="35"/>
                                        </p:tgtEl>
                                      </p:cBhvr>
                                    </p:animEffect>
                                  </p:childTnLst>
                                </p:cTn>
                              </p:par>
                            </p:childTnLst>
                          </p:cTn>
                        </p:par>
                        <p:par>
                          <p:cTn id="35" fill="hold">
                            <p:stCondLst>
                              <p:cond delay="2750"/>
                            </p:stCondLst>
                            <p:childTnLst>
                              <p:par>
                                <p:cTn id="36" presetID="22" presetClass="entr" presetSubtype="8" fill="hold" nodeType="after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wipe(left)">
                                      <p:cBhvr>
                                        <p:cTn id="38" dur="500"/>
                                        <p:tgtEl>
                                          <p:spTgt spid="67"/>
                                        </p:tgtEl>
                                      </p:cBhvr>
                                    </p:animEffect>
                                  </p:childTnLst>
                                </p:cTn>
                              </p:par>
                            </p:childTnLst>
                          </p:cTn>
                        </p:par>
                        <p:par>
                          <p:cTn id="39" fill="hold">
                            <p:stCondLst>
                              <p:cond delay="3250"/>
                            </p:stCondLst>
                            <p:childTnLst>
                              <p:par>
                                <p:cTn id="40" presetID="2" presetClass="entr" presetSubtype="8" decel="10000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750" fill="hold"/>
                                        <p:tgtEl>
                                          <p:spTgt spid="38"/>
                                        </p:tgtEl>
                                        <p:attrNameLst>
                                          <p:attrName>ppt_x</p:attrName>
                                        </p:attrNameLst>
                                      </p:cBhvr>
                                      <p:tavLst>
                                        <p:tav tm="0">
                                          <p:val>
                                            <p:strVal val="0-#ppt_w/2"/>
                                          </p:val>
                                        </p:tav>
                                        <p:tav tm="100000">
                                          <p:val>
                                            <p:strVal val="#ppt_x"/>
                                          </p:val>
                                        </p:tav>
                                      </p:tavLst>
                                    </p:anim>
                                    <p:anim calcmode="lin" valueType="num">
                                      <p:cBhvr additive="base">
                                        <p:cTn id="43" dur="750" fill="hold"/>
                                        <p:tgtEl>
                                          <p:spTgt spid="3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left)">
                                      <p:cBhvr>
                                        <p:cTn id="47" dur="500"/>
                                        <p:tgtEl>
                                          <p:spTgt spid="39"/>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left)">
                                      <p:cBhvr>
                                        <p:cTn id="50" dur="500"/>
                                        <p:tgtEl>
                                          <p:spTgt spid="42"/>
                                        </p:tgtEl>
                                      </p:cBhvr>
                                    </p:animEffect>
                                  </p:childTnLst>
                                </p:cTn>
                              </p:par>
                            </p:childTnLst>
                          </p:cTn>
                        </p:par>
                        <p:par>
                          <p:cTn id="51" fill="hold">
                            <p:stCondLst>
                              <p:cond delay="4500"/>
                            </p:stCondLst>
                            <p:childTnLst>
                              <p:par>
                                <p:cTn id="52" presetID="22" presetClass="entr" presetSubtype="2"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right)">
                                      <p:cBhvr>
                                        <p:cTn id="54" dur="250"/>
                                        <p:tgtEl>
                                          <p:spTgt spid="40"/>
                                        </p:tgtEl>
                                      </p:cBhvr>
                                    </p:animEffect>
                                  </p:childTnLst>
                                </p:cTn>
                              </p:par>
                            </p:childTnLst>
                          </p:cTn>
                        </p:par>
                        <p:par>
                          <p:cTn id="55" fill="hold">
                            <p:stCondLst>
                              <p:cond delay="4750"/>
                            </p:stCondLst>
                            <p:childTnLst>
                              <p:par>
                                <p:cTn id="56" presetID="22" presetClass="entr" presetSubtype="8" fill="hold" nodeType="after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wipe(left)">
                                      <p:cBhvr>
                                        <p:cTn id="58" dur="500"/>
                                        <p:tgtEl>
                                          <p:spTgt spid="71"/>
                                        </p:tgtEl>
                                      </p:cBhvr>
                                    </p:animEffect>
                                  </p:childTnLst>
                                </p:cTn>
                              </p:par>
                            </p:childTnLst>
                          </p:cTn>
                        </p:par>
                        <p:par>
                          <p:cTn id="59" fill="hold">
                            <p:stCondLst>
                              <p:cond delay="5250"/>
                            </p:stCondLst>
                            <p:childTnLst>
                              <p:par>
                                <p:cTn id="60" presetID="2" presetClass="entr" presetSubtype="8"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750" fill="hold"/>
                                        <p:tgtEl>
                                          <p:spTgt spid="43"/>
                                        </p:tgtEl>
                                        <p:attrNameLst>
                                          <p:attrName>ppt_x</p:attrName>
                                        </p:attrNameLst>
                                      </p:cBhvr>
                                      <p:tavLst>
                                        <p:tav tm="0">
                                          <p:val>
                                            <p:strVal val="0-#ppt_w/2"/>
                                          </p:val>
                                        </p:tav>
                                        <p:tav tm="100000">
                                          <p:val>
                                            <p:strVal val="#ppt_x"/>
                                          </p:val>
                                        </p:tav>
                                      </p:tavLst>
                                    </p:anim>
                                    <p:anim calcmode="lin" valueType="num">
                                      <p:cBhvr additive="base">
                                        <p:cTn id="63" dur="750" fill="hold"/>
                                        <p:tgtEl>
                                          <p:spTgt spid="43"/>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wipe(left)">
                                      <p:cBhvr>
                                        <p:cTn id="70" dur="500"/>
                                        <p:tgtEl>
                                          <p:spTgt spid="47"/>
                                        </p:tgtEl>
                                      </p:cBhvr>
                                    </p:animEffect>
                                  </p:childTnLst>
                                </p:cTn>
                              </p:par>
                            </p:childTnLst>
                          </p:cTn>
                        </p:par>
                        <p:par>
                          <p:cTn id="71" fill="hold">
                            <p:stCondLst>
                              <p:cond delay="6500"/>
                            </p:stCondLst>
                            <p:childTnLst>
                              <p:par>
                                <p:cTn id="72" presetID="22" presetClass="entr" presetSubtype="2"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wipe(right)">
                                      <p:cBhvr>
                                        <p:cTn id="74" dur="250"/>
                                        <p:tgtEl>
                                          <p:spTgt spid="45"/>
                                        </p:tgtEl>
                                      </p:cBhvr>
                                    </p:animEffect>
                                  </p:childTnLst>
                                </p:cTn>
                              </p:par>
                            </p:childTnLst>
                          </p:cTn>
                        </p:par>
                        <p:par>
                          <p:cTn id="75" fill="hold">
                            <p:stCondLst>
                              <p:cond delay="6750"/>
                            </p:stCondLst>
                            <p:childTnLst>
                              <p:par>
                                <p:cTn id="76" presetID="22" presetClass="entr" presetSubtype="8" fill="hold" nodeType="afterEffect">
                                  <p:stCondLst>
                                    <p:cond delay="0"/>
                                  </p:stCondLst>
                                  <p:childTnLst>
                                    <p:set>
                                      <p:cBhvr>
                                        <p:cTn id="77" dur="1" fill="hold">
                                          <p:stCondLst>
                                            <p:cond delay="0"/>
                                          </p:stCondLst>
                                        </p:cTn>
                                        <p:tgtEl>
                                          <p:spTgt spid="75"/>
                                        </p:tgtEl>
                                        <p:attrNameLst>
                                          <p:attrName>style.visibility</p:attrName>
                                        </p:attrNameLst>
                                      </p:cBhvr>
                                      <p:to>
                                        <p:strVal val="visible"/>
                                      </p:to>
                                    </p:set>
                                    <p:animEffect transition="in" filter="wipe(left)">
                                      <p:cBhvr>
                                        <p:cTn id="78" dur="500"/>
                                        <p:tgtEl>
                                          <p:spTgt spid="75"/>
                                        </p:tgtEl>
                                      </p:cBhvr>
                                    </p:animEffect>
                                  </p:childTnLst>
                                </p:cTn>
                              </p:par>
                            </p:childTnLst>
                          </p:cTn>
                        </p:par>
                        <p:par>
                          <p:cTn id="79" fill="hold">
                            <p:stCondLst>
                              <p:cond delay="7250"/>
                            </p:stCondLst>
                            <p:childTnLst>
                              <p:par>
                                <p:cTn id="80" presetID="2" presetClass="entr" presetSubtype="8" decel="100000" fill="hold" grpId="0" nodeType="after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750" fill="hold"/>
                                        <p:tgtEl>
                                          <p:spTgt spid="48"/>
                                        </p:tgtEl>
                                        <p:attrNameLst>
                                          <p:attrName>ppt_x</p:attrName>
                                        </p:attrNameLst>
                                      </p:cBhvr>
                                      <p:tavLst>
                                        <p:tav tm="0">
                                          <p:val>
                                            <p:strVal val="0-#ppt_w/2"/>
                                          </p:val>
                                        </p:tav>
                                        <p:tav tm="100000">
                                          <p:val>
                                            <p:strVal val="#ppt_x"/>
                                          </p:val>
                                        </p:tav>
                                      </p:tavLst>
                                    </p:anim>
                                    <p:anim calcmode="lin" valueType="num">
                                      <p:cBhvr additive="base">
                                        <p:cTn id="83" dur="750" fill="hold"/>
                                        <p:tgtEl>
                                          <p:spTgt spid="48"/>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2" presetClass="entr" presetSubtype="8"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wipe(left)">
                                      <p:cBhvr>
                                        <p:cTn id="87" dur="500"/>
                                        <p:tgtEl>
                                          <p:spTgt spid="49"/>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left)">
                                      <p:cBhvr>
                                        <p:cTn id="90" dur="500"/>
                                        <p:tgtEl>
                                          <p:spTgt spid="52"/>
                                        </p:tgtEl>
                                      </p:cBhvr>
                                    </p:animEffect>
                                  </p:childTnLst>
                                </p:cTn>
                              </p:par>
                            </p:childTnLst>
                          </p:cTn>
                        </p:par>
                        <p:par>
                          <p:cTn id="91" fill="hold">
                            <p:stCondLst>
                              <p:cond delay="8500"/>
                            </p:stCondLst>
                            <p:childTnLst>
                              <p:par>
                                <p:cTn id="92" presetID="22" presetClass="entr" presetSubtype="2" fill="hold" grpId="0" nodeType="after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250"/>
                                        <p:tgtEl>
                                          <p:spTgt spid="50"/>
                                        </p:tgtEl>
                                      </p:cBhvr>
                                    </p:animEffect>
                                  </p:childTnLst>
                                </p:cTn>
                              </p:par>
                            </p:childTnLst>
                          </p:cTn>
                        </p:par>
                        <p:par>
                          <p:cTn id="95" fill="hold">
                            <p:stCondLst>
                              <p:cond delay="8750"/>
                            </p:stCondLst>
                            <p:childTnLst>
                              <p:par>
                                <p:cTn id="96" presetID="22" presetClass="entr" presetSubtype="8" fill="hold" nodeType="afterEffect">
                                  <p:stCondLst>
                                    <p:cond delay="0"/>
                                  </p:stCondLst>
                                  <p:childTnLst>
                                    <p:set>
                                      <p:cBhvr>
                                        <p:cTn id="97" dur="1" fill="hold">
                                          <p:stCondLst>
                                            <p:cond delay="0"/>
                                          </p:stCondLst>
                                        </p:cTn>
                                        <p:tgtEl>
                                          <p:spTgt spid="79"/>
                                        </p:tgtEl>
                                        <p:attrNameLst>
                                          <p:attrName>style.visibility</p:attrName>
                                        </p:attrNameLst>
                                      </p:cBhvr>
                                      <p:to>
                                        <p:strVal val="visible"/>
                                      </p:to>
                                    </p:set>
                                    <p:animEffect transition="in" filter="wipe(left)">
                                      <p:cBhvr>
                                        <p:cTn id="98" dur="500"/>
                                        <p:tgtEl>
                                          <p:spTgt spid="79"/>
                                        </p:tgtEl>
                                      </p:cBhvr>
                                    </p:animEffect>
                                  </p:childTnLst>
                                </p:cTn>
                              </p:par>
                            </p:childTnLst>
                          </p:cTn>
                        </p:par>
                        <p:par>
                          <p:cTn id="99" fill="hold">
                            <p:stCondLst>
                              <p:cond delay="9250"/>
                            </p:stCondLst>
                            <p:childTnLst>
                              <p:par>
                                <p:cTn id="100" presetID="2" presetClass="entr" presetSubtype="8" decel="100000"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additive="base">
                                        <p:cTn id="102" dur="750" fill="hold"/>
                                        <p:tgtEl>
                                          <p:spTgt spid="53"/>
                                        </p:tgtEl>
                                        <p:attrNameLst>
                                          <p:attrName>ppt_x</p:attrName>
                                        </p:attrNameLst>
                                      </p:cBhvr>
                                      <p:tavLst>
                                        <p:tav tm="0">
                                          <p:val>
                                            <p:strVal val="0-#ppt_w/2"/>
                                          </p:val>
                                        </p:tav>
                                        <p:tav tm="100000">
                                          <p:val>
                                            <p:strVal val="#ppt_x"/>
                                          </p:val>
                                        </p:tav>
                                      </p:tavLst>
                                    </p:anim>
                                    <p:anim calcmode="lin" valueType="num">
                                      <p:cBhvr additive="base">
                                        <p:cTn id="103" dur="750" fill="hold"/>
                                        <p:tgtEl>
                                          <p:spTgt spid="53"/>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 presetClass="entr" presetSubtype="3" decel="100000" fill="hold" grpId="0" nodeType="afterEffect">
                                  <p:stCondLst>
                                    <p:cond delay="0"/>
                                  </p:stCondLst>
                                  <p:iterate type="wd">
                                    <p:tmPct val="10000"/>
                                  </p:iterate>
                                  <p:childTnLst>
                                    <p:set>
                                      <p:cBhvr>
                                        <p:cTn id="106" dur="1" fill="hold">
                                          <p:stCondLst>
                                            <p:cond delay="0"/>
                                          </p:stCondLst>
                                        </p:cTn>
                                        <p:tgtEl>
                                          <p:spTgt spid="58"/>
                                        </p:tgtEl>
                                        <p:attrNameLst>
                                          <p:attrName>style.visibility</p:attrName>
                                        </p:attrNameLst>
                                      </p:cBhvr>
                                      <p:to>
                                        <p:strVal val="visible"/>
                                      </p:to>
                                    </p:set>
                                    <p:anim calcmode="lin" valueType="num">
                                      <p:cBhvr additive="base">
                                        <p:cTn id="107" dur="750" fill="hold"/>
                                        <p:tgtEl>
                                          <p:spTgt spid="58"/>
                                        </p:tgtEl>
                                        <p:attrNameLst>
                                          <p:attrName>ppt_x</p:attrName>
                                        </p:attrNameLst>
                                      </p:cBhvr>
                                      <p:tavLst>
                                        <p:tav tm="0">
                                          <p:val>
                                            <p:strVal val="1+#ppt_w/2"/>
                                          </p:val>
                                        </p:tav>
                                        <p:tav tm="100000">
                                          <p:val>
                                            <p:strVal val="#ppt_x"/>
                                          </p:val>
                                        </p:tav>
                                      </p:tavLst>
                                    </p:anim>
                                    <p:anim calcmode="lin" valueType="num">
                                      <p:cBhvr additive="base">
                                        <p:cTn id="108" dur="750" fill="hold"/>
                                        <p:tgtEl>
                                          <p:spTgt spid="58"/>
                                        </p:tgtEl>
                                        <p:attrNameLst>
                                          <p:attrName>ppt_y</p:attrName>
                                        </p:attrNameLst>
                                      </p:cBhvr>
                                      <p:tavLst>
                                        <p:tav tm="0">
                                          <p:val>
                                            <p:strVal val="0-#ppt_h/2"/>
                                          </p:val>
                                        </p:tav>
                                        <p:tav tm="100000">
                                          <p:val>
                                            <p:strVal val="#ppt_y"/>
                                          </p:val>
                                        </p:tav>
                                      </p:tavLst>
                                    </p:anim>
                                  </p:childTnLst>
                                </p:cTn>
                              </p:par>
                            </p:childTnLst>
                          </p:cTn>
                        </p:par>
                        <p:par>
                          <p:cTn id="109" fill="hold">
                            <p:stCondLst>
                              <p:cond delay="11125"/>
                            </p:stCondLst>
                            <p:childTnLst>
                              <p:par>
                                <p:cTn id="110" presetID="22" presetClass="entr" presetSubtype="8" fill="hold" grpId="0" nodeType="afterEffect">
                                  <p:stCondLst>
                                    <p:cond delay="0"/>
                                  </p:stCondLst>
                                  <p:childTnLst>
                                    <p:set>
                                      <p:cBhvr>
                                        <p:cTn id="111" dur="1" fill="hold">
                                          <p:stCondLst>
                                            <p:cond delay="0"/>
                                          </p:stCondLst>
                                        </p:cTn>
                                        <p:tgtEl>
                                          <p:spTgt spid="59"/>
                                        </p:tgtEl>
                                        <p:attrNameLst>
                                          <p:attrName>style.visibility</p:attrName>
                                        </p:attrNameLst>
                                      </p:cBhvr>
                                      <p:to>
                                        <p:strVal val="visible"/>
                                      </p:to>
                                    </p:set>
                                    <p:animEffect transition="in" filter="wipe(left)">
                                      <p:cBhvr>
                                        <p:cTn id="112"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p:bldP spid="39" grpId="0" animBg="1"/>
      <p:bldP spid="42" grpId="0"/>
      <p:bldP spid="44" grpId="0" animBg="1"/>
      <p:bldP spid="47" grpId="0"/>
      <p:bldP spid="49" grpId="0" animBg="1"/>
      <p:bldP spid="52" grpId="0"/>
      <p:bldP spid="35" grpId="0" animBg="1"/>
      <p:bldP spid="40" grpId="0" animBg="1"/>
      <p:bldP spid="45" grpId="0" animBg="1"/>
      <p:bldP spid="50" grpId="0" animBg="1"/>
      <p:bldP spid="19" grpId="0" animBg="1"/>
      <p:bldP spid="31" grpId="0"/>
      <p:bldP spid="20" grpId="0" animBg="1"/>
      <p:bldP spid="33" grpId="0"/>
      <p:bldP spid="38" grpId="0"/>
      <p:bldP spid="43" grpId="0"/>
      <p:bldP spid="48" grpId="0"/>
      <p:bldP spid="53" grpId="0"/>
      <p:bldP spid="58" grpId="0"/>
      <p:bldP spid="59"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6"/>
          <p:cNvSpPr>
            <a:spLocks noGrp="1"/>
          </p:cNvSpPr>
          <p:nvPr>
            <p:ph type="title"/>
          </p:nvPr>
        </p:nvSpPr>
        <p:spPr/>
        <p:txBody>
          <a:bodyPr/>
          <a:lstStyle/>
          <a:p>
            <a:r>
              <a:rPr kumimoji="1" lang="en-US" altLang="ja-JP" dirty="0"/>
              <a:t>CUSTOM BAR CHART 2</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72</a:t>
            </a:fld>
            <a:endParaRPr lang="ja-JP" altLang="en-US"/>
          </a:p>
        </p:txBody>
      </p:sp>
      <p:sp>
        <p:nvSpPr>
          <p:cNvPr id="18" name="テキスト プレースホルダー 17"/>
          <p:cNvSpPr>
            <a:spLocks noGrp="1"/>
          </p:cNvSpPr>
          <p:nvPr>
            <p:ph type="body" sz="quarter" idx="13"/>
          </p:nvPr>
        </p:nvSpPr>
        <p:spPr/>
        <p:txBody>
          <a:bodyPr/>
          <a:lstStyle/>
          <a:p>
            <a:r>
              <a:rPr kumimoji="1" lang="en-US" altLang="ja-JP" dirty="0"/>
              <a:t>THIS LAYOUT IS NOT DEFINED BY SLIDE MASTER</a:t>
            </a:r>
            <a:endParaRPr kumimoji="1" lang="ja-JP" altLang="en-US" dirty="0"/>
          </a:p>
        </p:txBody>
      </p:sp>
      <p:cxnSp>
        <p:nvCxnSpPr>
          <p:cNvPr id="51" name="直線コネクタ 50"/>
          <p:cNvCxnSpPr/>
          <p:nvPr/>
        </p:nvCxnSpPr>
        <p:spPr>
          <a:xfrm>
            <a:off x="6866186" y="2668719"/>
            <a:ext cx="0" cy="6028419"/>
          </a:xfrm>
          <a:prstGeom prst="line">
            <a:avLst/>
          </a:prstGeom>
          <a:ln w="28575">
            <a:solidFill>
              <a:schemeClr val="accent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4" name="グループ化 53"/>
          <p:cNvGrpSpPr/>
          <p:nvPr/>
        </p:nvGrpSpPr>
        <p:grpSpPr>
          <a:xfrm rot="10800000">
            <a:off x="3591404" y="3339806"/>
            <a:ext cx="5653061" cy="798287"/>
            <a:chOff x="4524837" y="2396558"/>
            <a:chExt cx="6505113" cy="798286"/>
          </a:xfrm>
        </p:grpSpPr>
        <p:sp>
          <p:nvSpPr>
            <p:cNvPr id="55" name="正方形/長方形 54"/>
            <p:cNvSpPr/>
            <p:nvPr/>
          </p:nvSpPr>
          <p:spPr>
            <a:xfrm>
              <a:off x="4524837" y="2396558"/>
              <a:ext cx="6505113" cy="798286"/>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6" name="直線コネクタ 55"/>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0" name="グループ化 59"/>
          <p:cNvGrpSpPr/>
          <p:nvPr/>
        </p:nvGrpSpPr>
        <p:grpSpPr>
          <a:xfrm rot="10800000">
            <a:off x="3591404" y="4647905"/>
            <a:ext cx="4338611" cy="798287"/>
            <a:chOff x="4524837" y="2396558"/>
            <a:chExt cx="6505113" cy="798286"/>
          </a:xfrm>
        </p:grpSpPr>
        <p:sp>
          <p:nvSpPr>
            <p:cNvPr id="62" name="正方形/長方形 61"/>
            <p:cNvSpPr/>
            <p:nvPr/>
          </p:nvSpPr>
          <p:spPr>
            <a:xfrm>
              <a:off x="4524837" y="2396558"/>
              <a:ext cx="6505113" cy="798286"/>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64" name="直線コネクタ 63"/>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3" name="グループ化 82"/>
          <p:cNvGrpSpPr/>
          <p:nvPr/>
        </p:nvGrpSpPr>
        <p:grpSpPr>
          <a:xfrm rot="10800000">
            <a:off x="3591404" y="5956006"/>
            <a:ext cx="6396010" cy="798287"/>
            <a:chOff x="4524837" y="2396558"/>
            <a:chExt cx="6505113" cy="798286"/>
          </a:xfrm>
        </p:grpSpPr>
        <p:sp>
          <p:nvSpPr>
            <p:cNvPr id="84" name="正方形/長方形 83"/>
            <p:cNvSpPr/>
            <p:nvPr/>
          </p:nvSpPr>
          <p:spPr>
            <a:xfrm>
              <a:off x="4524837" y="2396558"/>
              <a:ext cx="6505113" cy="798286"/>
            </a:xfrm>
            <a:prstGeom prst="rect">
              <a:avLst/>
            </a:prstGeom>
            <a:blipFill dpi="0" rotWithShape="0">
              <a:blip r:embed="rId3"/>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85" name="直線コネクタ 84"/>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87" name="グループ化 86"/>
          <p:cNvGrpSpPr/>
          <p:nvPr/>
        </p:nvGrpSpPr>
        <p:grpSpPr>
          <a:xfrm rot="10800000">
            <a:off x="3591404" y="7264106"/>
            <a:ext cx="5081560" cy="798287"/>
            <a:chOff x="4524837" y="2396558"/>
            <a:chExt cx="6505113" cy="798286"/>
          </a:xfrm>
        </p:grpSpPr>
        <p:sp>
          <p:nvSpPr>
            <p:cNvPr id="88" name="正方形/長方形 87"/>
            <p:cNvSpPr/>
            <p:nvPr/>
          </p:nvSpPr>
          <p:spPr>
            <a:xfrm>
              <a:off x="4524837" y="2396558"/>
              <a:ext cx="6505113" cy="798286"/>
            </a:xfrm>
            <a:prstGeom prst="rect">
              <a:avLst/>
            </a:prstGeom>
            <a:blipFill dpi="0" rotWithShape="0">
              <a:blip r:embed="rId4"/>
              <a:srcRect/>
              <a:tile tx="0" ty="0" sx="100000" sy="100000" flip="none" algn="tl"/>
            </a:blipFill>
            <a:ln>
              <a:noFill/>
            </a:ln>
            <a:effectLst>
              <a:outerShdw blurRad="50800" dist="38100" dir="2700000" algn="tl"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89" name="直線コネクタ 88"/>
            <p:cNvCxnSpPr/>
            <p:nvPr/>
          </p:nvCxnSpPr>
          <p:spPr>
            <a:xfrm>
              <a:off x="4616651" y="2523018"/>
              <a:ext cx="6303366"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90" name="直線コネクタ 89"/>
            <p:cNvCxnSpPr/>
            <p:nvPr/>
          </p:nvCxnSpPr>
          <p:spPr>
            <a:xfrm>
              <a:off x="4616651" y="3071576"/>
              <a:ext cx="6303366" cy="12045"/>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pic>
        <p:nvPicPr>
          <p:cNvPr id="91" name="図 9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5694" y="2394182"/>
            <a:ext cx="482540" cy="6654828"/>
          </a:xfrm>
          <a:prstGeom prst="rect">
            <a:avLst/>
          </a:prstGeom>
        </p:spPr>
      </p:pic>
      <p:sp>
        <p:nvSpPr>
          <p:cNvPr id="92" name="テキスト ボックス 91"/>
          <p:cNvSpPr txBox="1"/>
          <p:nvPr/>
        </p:nvSpPr>
        <p:spPr>
          <a:xfrm>
            <a:off x="485775" y="3415784"/>
            <a:ext cx="3035745"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PUBLISHING</a:t>
            </a:r>
            <a:endParaRPr lang="ja-JP" altLang="en-US" sz="3600" dirty="0">
              <a:solidFill>
                <a:schemeClr val="accent2">
                  <a:lumMod val="75000"/>
                </a:schemeClr>
              </a:solidFill>
              <a:effectLst>
                <a:innerShdw blurRad="114300">
                  <a:prstClr val="black"/>
                </a:innerShdw>
              </a:effectLst>
              <a:latin typeface="+mj-lt"/>
            </a:endParaRPr>
          </a:p>
        </p:txBody>
      </p:sp>
      <p:sp>
        <p:nvSpPr>
          <p:cNvPr id="93" name="テキスト ボックス 92"/>
          <p:cNvSpPr txBox="1"/>
          <p:nvPr/>
        </p:nvSpPr>
        <p:spPr>
          <a:xfrm>
            <a:off x="485775" y="4723883"/>
            <a:ext cx="3035745"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MANAGEMENT</a:t>
            </a:r>
            <a:endParaRPr lang="ja-JP" altLang="en-US" sz="3600" dirty="0">
              <a:solidFill>
                <a:schemeClr val="accent2">
                  <a:lumMod val="75000"/>
                </a:schemeClr>
              </a:solidFill>
              <a:effectLst>
                <a:innerShdw blurRad="114300">
                  <a:prstClr val="black"/>
                </a:innerShdw>
              </a:effectLst>
              <a:latin typeface="+mj-lt"/>
            </a:endParaRPr>
          </a:p>
        </p:txBody>
      </p:sp>
      <p:sp>
        <p:nvSpPr>
          <p:cNvPr id="94" name="テキスト ボックス 93"/>
          <p:cNvSpPr txBox="1"/>
          <p:nvPr/>
        </p:nvSpPr>
        <p:spPr>
          <a:xfrm>
            <a:off x="485775" y="6031984"/>
            <a:ext cx="3035745"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ONLINE SHOP</a:t>
            </a:r>
            <a:endParaRPr lang="ja-JP" altLang="en-US" sz="3600" dirty="0">
              <a:solidFill>
                <a:schemeClr val="accent2">
                  <a:lumMod val="75000"/>
                </a:schemeClr>
              </a:solidFill>
              <a:effectLst>
                <a:innerShdw blurRad="114300">
                  <a:prstClr val="black"/>
                </a:innerShdw>
              </a:effectLst>
              <a:latin typeface="+mj-lt"/>
            </a:endParaRPr>
          </a:p>
        </p:txBody>
      </p:sp>
      <p:sp>
        <p:nvSpPr>
          <p:cNvPr id="95" name="テキスト ボックス 94"/>
          <p:cNvSpPr txBox="1"/>
          <p:nvPr/>
        </p:nvSpPr>
        <p:spPr>
          <a:xfrm>
            <a:off x="485775" y="7340084"/>
            <a:ext cx="3035745" cy="646325"/>
          </a:xfrm>
          <a:prstGeom prst="rect">
            <a:avLst/>
          </a:prstGeom>
          <a:noFill/>
        </p:spPr>
        <p:txBody>
          <a:bodyPr wrap="square" lIns="91433" tIns="45717" rIns="91433" bIns="45717" rtlCol="0">
            <a:spAutoFit/>
          </a:bodyPr>
          <a:lstStyle/>
          <a:p>
            <a:pPr algn="r"/>
            <a:r>
              <a:rPr lang="en-US" altLang="ja-JP" sz="3600" dirty="0">
                <a:solidFill>
                  <a:schemeClr val="accent2">
                    <a:lumMod val="75000"/>
                  </a:schemeClr>
                </a:solidFill>
                <a:effectLst>
                  <a:innerShdw blurRad="114300">
                    <a:prstClr val="black"/>
                  </a:innerShdw>
                </a:effectLst>
                <a:latin typeface="+mj-lt"/>
              </a:rPr>
              <a:t>ADS</a:t>
            </a:r>
            <a:endParaRPr lang="ja-JP" altLang="en-US" sz="3600" dirty="0">
              <a:solidFill>
                <a:schemeClr val="accent2">
                  <a:lumMod val="75000"/>
                </a:schemeClr>
              </a:solidFill>
              <a:effectLst>
                <a:innerShdw blurRad="114300">
                  <a:prstClr val="black"/>
                </a:innerShdw>
              </a:effectLst>
              <a:latin typeface="+mj-lt"/>
            </a:endParaRPr>
          </a:p>
        </p:txBody>
      </p:sp>
      <p:sp>
        <p:nvSpPr>
          <p:cNvPr id="96" name="テキスト ボックス 95"/>
          <p:cNvSpPr txBox="1"/>
          <p:nvPr/>
        </p:nvSpPr>
        <p:spPr>
          <a:xfrm>
            <a:off x="3750452" y="3371475"/>
            <a:ext cx="1745853" cy="646325"/>
          </a:xfrm>
          <a:prstGeom prst="rect">
            <a:avLst/>
          </a:prstGeom>
          <a:noFill/>
        </p:spPr>
        <p:txBody>
          <a:bodyPr wrap="square" lIns="91433" tIns="45717" rIns="91433" bIns="45717" rtlCol="0">
            <a:spAutoFit/>
          </a:bodyPr>
          <a:lstStyle/>
          <a:p>
            <a:r>
              <a:rPr lang="en-US" altLang="ja-JP" sz="3600" dirty="0">
                <a:solidFill>
                  <a:schemeClr val="bg1"/>
                </a:solidFill>
                <a:latin typeface="Bebas Neue Regular" panose="00000500000000000000" pitchFamily="2" charset="0"/>
              </a:rPr>
              <a:t>869</a:t>
            </a:r>
            <a:endParaRPr lang="ja-JP" altLang="en-US" sz="3600" dirty="0">
              <a:solidFill>
                <a:schemeClr val="bg1"/>
              </a:solidFill>
              <a:latin typeface="Bebas Neue Regular" panose="00000500000000000000" pitchFamily="2" charset="0"/>
            </a:endParaRPr>
          </a:p>
        </p:txBody>
      </p:sp>
      <p:sp>
        <p:nvSpPr>
          <p:cNvPr id="97" name="テキスト ボックス 96"/>
          <p:cNvSpPr txBox="1"/>
          <p:nvPr/>
        </p:nvSpPr>
        <p:spPr>
          <a:xfrm>
            <a:off x="3750452" y="4680791"/>
            <a:ext cx="1745853" cy="646325"/>
          </a:xfrm>
          <a:prstGeom prst="rect">
            <a:avLst/>
          </a:prstGeom>
          <a:noFill/>
        </p:spPr>
        <p:txBody>
          <a:bodyPr wrap="square" lIns="91433" tIns="45717" rIns="91433" bIns="45717" rtlCol="0">
            <a:spAutoFit/>
          </a:bodyPr>
          <a:lstStyle/>
          <a:p>
            <a:r>
              <a:rPr lang="en-US" altLang="ja-JP" sz="3600" dirty="0">
                <a:solidFill>
                  <a:schemeClr val="bg1"/>
                </a:solidFill>
                <a:latin typeface="Bebas Neue Regular" panose="00000500000000000000" pitchFamily="2" charset="0"/>
              </a:rPr>
              <a:t>691</a:t>
            </a:r>
            <a:endParaRPr lang="ja-JP" altLang="en-US" sz="3600" dirty="0">
              <a:solidFill>
                <a:schemeClr val="bg1"/>
              </a:solidFill>
              <a:latin typeface="Bebas Neue Regular" panose="00000500000000000000" pitchFamily="2" charset="0"/>
            </a:endParaRPr>
          </a:p>
        </p:txBody>
      </p:sp>
      <p:sp>
        <p:nvSpPr>
          <p:cNvPr id="98" name="テキスト ボックス 97"/>
          <p:cNvSpPr txBox="1"/>
          <p:nvPr/>
        </p:nvSpPr>
        <p:spPr>
          <a:xfrm>
            <a:off x="3750452" y="5990107"/>
            <a:ext cx="1745853" cy="646325"/>
          </a:xfrm>
          <a:prstGeom prst="rect">
            <a:avLst/>
          </a:prstGeom>
          <a:noFill/>
        </p:spPr>
        <p:txBody>
          <a:bodyPr wrap="square" lIns="91433" tIns="45717" rIns="91433" bIns="45717" rtlCol="0">
            <a:spAutoFit/>
          </a:bodyPr>
          <a:lstStyle/>
          <a:p>
            <a:r>
              <a:rPr lang="en-US" altLang="ja-JP" sz="3600" dirty="0">
                <a:solidFill>
                  <a:schemeClr val="bg1"/>
                </a:solidFill>
                <a:latin typeface="Bebas Neue Regular" panose="00000500000000000000" pitchFamily="2" charset="0"/>
              </a:rPr>
              <a:t>958</a:t>
            </a:r>
            <a:endParaRPr lang="ja-JP" altLang="en-US" sz="3600" dirty="0">
              <a:solidFill>
                <a:schemeClr val="bg1"/>
              </a:solidFill>
              <a:latin typeface="Bebas Neue Regular" panose="00000500000000000000" pitchFamily="2" charset="0"/>
            </a:endParaRPr>
          </a:p>
        </p:txBody>
      </p:sp>
      <p:sp>
        <p:nvSpPr>
          <p:cNvPr id="99" name="テキスト ボックス 98"/>
          <p:cNvSpPr txBox="1"/>
          <p:nvPr/>
        </p:nvSpPr>
        <p:spPr>
          <a:xfrm>
            <a:off x="3750452" y="7299425"/>
            <a:ext cx="1745853" cy="646325"/>
          </a:xfrm>
          <a:prstGeom prst="rect">
            <a:avLst/>
          </a:prstGeom>
          <a:noFill/>
        </p:spPr>
        <p:txBody>
          <a:bodyPr wrap="square" lIns="91433" tIns="45717" rIns="91433" bIns="45717" rtlCol="0">
            <a:spAutoFit/>
          </a:bodyPr>
          <a:lstStyle/>
          <a:p>
            <a:r>
              <a:rPr lang="en-US" altLang="ja-JP" sz="3600" dirty="0">
                <a:solidFill>
                  <a:schemeClr val="bg1"/>
                </a:solidFill>
                <a:latin typeface="Bebas Neue Regular" panose="00000500000000000000" pitchFamily="2" charset="0"/>
              </a:rPr>
              <a:t>757</a:t>
            </a:r>
            <a:endParaRPr lang="ja-JP" altLang="en-US" sz="3600" dirty="0">
              <a:solidFill>
                <a:schemeClr val="bg1"/>
              </a:solidFill>
              <a:latin typeface="Bebas Neue Regular" panose="00000500000000000000" pitchFamily="2" charset="0"/>
            </a:endParaRPr>
          </a:p>
        </p:txBody>
      </p:sp>
      <p:cxnSp>
        <p:nvCxnSpPr>
          <p:cNvPr id="100" name="直線コネクタ 99"/>
          <p:cNvCxnSpPr/>
          <p:nvPr/>
        </p:nvCxnSpPr>
        <p:spPr>
          <a:xfrm>
            <a:off x="10218984" y="2668719"/>
            <a:ext cx="0" cy="6028419"/>
          </a:xfrm>
          <a:prstGeom prst="line">
            <a:avLst/>
          </a:prstGeom>
          <a:ln w="28575">
            <a:solidFill>
              <a:schemeClr val="accent2">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6588713" y="8656606"/>
            <a:ext cx="554946" cy="538603"/>
          </a:xfrm>
          <a:prstGeom prst="rect">
            <a:avLst/>
          </a:prstGeom>
          <a:noFill/>
        </p:spPr>
        <p:txBody>
          <a:bodyPr wrap="none" lIns="91433" tIns="45717" rIns="91433" bIns="45717" rtlCol="0">
            <a:spAutoFit/>
          </a:bodyPr>
          <a:lstStyle/>
          <a:p>
            <a:pPr algn="ctr"/>
            <a:r>
              <a:rPr lang="en-US" altLang="ja-JP" sz="2900" dirty="0">
                <a:solidFill>
                  <a:schemeClr val="accent2"/>
                </a:solidFill>
                <a:latin typeface="Bebas Neue Regular" panose="00000500000000000000" pitchFamily="2" charset="0"/>
              </a:rPr>
              <a:t>500</a:t>
            </a:r>
            <a:endParaRPr lang="ja-JP" altLang="en-US" sz="2900" dirty="0">
              <a:solidFill>
                <a:schemeClr val="accent2"/>
              </a:solidFill>
              <a:latin typeface="Bebas Neue Regular" panose="00000500000000000000" pitchFamily="2" charset="0"/>
            </a:endParaRPr>
          </a:p>
        </p:txBody>
      </p:sp>
      <p:sp>
        <p:nvSpPr>
          <p:cNvPr id="102" name="テキスト ボックス 101"/>
          <p:cNvSpPr txBox="1"/>
          <p:nvPr/>
        </p:nvSpPr>
        <p:spPr>
          <a:xfrm>
            <a:off x="9848538" y="8656606"/>
            <a:ext cx="740894" cy="538603"/>
          </a:xfrm>
          <a:prstGeom prst="rect">
            <a:avLst/>
          </a:prstGeom>
          <a:noFill/>
        </p:spPr>
        <p:txBody>
          <a:bodyPr wrap="none" lIns="91433" tIns="45717" rIns="91433" bIns="45717" rtlCol="0">
            <a:spAutoFit/>
          </a:bodyPr>
          <a:lstStyle/>
          <a:p>
            <a:pPr algn="ctr"/>
            <a:r>
              <a:rPr lang="en-US" altLang="ja-JP" sz="2900" dirty="0">
                <a:solidFill>
                  <a:schemeClr val="accent2"/>
                </a:solidFill>
                <a:latin typeface="Bebas Neue Regular" panose="00000500000000000000" pitchFamily="2" charset="0"/>
              </a:rPr>
              <a:t>1,000</a:t>
            </a:r>
            <a:endParaRPr lang="ja-JP" altLang="en-US" sz="2900" dirty="0">
              <a:solidFill>
                <a:schemeClr val="accent2"/>
              </a:solidFill>
              <a:latin typeface="Bebas Neue Regular" panose="00000500000000000000" pitchFamily="2" charset="0"/>
            </a:endParaRPr>
          </a:p>
        </p:txBody>
      </p:sp>
      <p:sp>
        <p:nvSpPr>
          <p:cNvPr id="103" name="テキスト ボックス 102"/>
          <p:cNvSpPr txBox="1"/>
          <p:nvPr/>
        </p:nvSpPr>
        <p:spPr>
          <a:xfrm>
            <a:off x="11072812" y="2877180"/>
            <a:ext cx="6303802" cy="861768"/>
          </a:xfrm>
          <a:prstGeom prst="rect">
            <a:avLst/>
          </a:prstGeom>
          <a:noFill/>
        </p:spPr>
        <p:txBody>
          <a:bodyPr wrap="square" lIns="91433" tIns="45717" rIns="91433" bIns="45717" rtlCol="0" anchor="b">
            <a:spAutoFit/>
          </a:bodyPr>
          <a:lstStyle/>
          <a:p>
            <a:pPr>
              <a:lnSpc>
                <a:spcPts val="5999"/>
              </a:lnSpc>
            </a:pPr>
            <a:r>
              <a:rPr lang="en-US" altLang="ja-JP" sz="6100" dirty="0">
                <a:solidFill>
                  <a:schemeClr val="accent2">
                    <a:lumMod val="75000"/>
                  </a:schemeClr>
                </a:solidFill>
                <a:latin typeface="Bebas Neue Regular" panose="00000500000000000000" pitchFamily="2" charset="0"/>
              </a:rPr>
              <a:t>profit accumulation</a:t>
            </a:r>
            <a:endParaRPr lang="ja-JP" altLang="en-US" sz="6100" dirty="0">
              <a:solidFill>
                <a:schemeClr val="accent2">
                  <a:lumMod val="75000"/>
                </a:schemeClr>
              </a:solidFill>
              <a:latin typeface="Bebas Neue Regular" panose="00000500000000000000" pitchFamily="2" charset="0"/>
            </a:endParaRPr>
          </a:p>
        </p:txBody>
      </p:sp>
      <p:sp>
        <p:nvSpPr>
          <p:cNvPr id="104" name="テキスト ボックス 103"/>
          <p:cNvSpPr txBox="1"/>
          <p:nvPr/>
        </p:nvSpPr>
        <p:spPr>
          <a:xfrm>
            <a:off x="11072812" y="3749864"/>
            <a:ext cx="6303802" cy="2092875"/>
          </a:xfrm>
          <a:prstGeom prst="rect">
            <a:avLst/>
          </a:prstGeom>
          <a:noFill/>
        </p:spPr>
        <p:txBody>
          <a:bodyPr wrap="square" lIns="91433" tIns="45717" rIns="91433" bIns="45717" rtlCol="0">
            <a:spAutoFit/>
          </a:bodyPr>
          <a:lstStyle/>
          <a:p>
            <a:pPr>
              <a:lnSpc>
                <a:spcPct val="130000"/>
              </a:lnSpc>
              <a:spcBef>
                <a:spcPts val="1200"/>
              </a:spcBef>
            </a:pPr>
            <a:r>
              <a:rPr lang="en-US" altLang="ja-JP" sz="2000" dirty="0"/>
              <a:t>Ex eum iisque delectus, per nobis quaeque eu. Sonet veniam conclusionemque ex pri, eu dicit tempor dolorum mei. </a:t>
            </a:r>
            <a:r>
              <a:rPr lang="en-US" altLang="ja-JP" sz="2000" dirty="0">
                <a:solidFill>
                  <a:schemeClr val="accent1"/>
                </a:solidFill>
              </a:rPr>
              <a:t>Ad qui epicurei recteque</a:t>
            </a:r>
            <a:r>
              <a:rPr lang="en-US" altLang="ja-JP" sz="2000" dirty="0"/>
              <a:t>, vim posse melius tritani et. Vel suscipit definiebas et.</a:t>
            </a:r>
          </a:p>
        </p:txBody>
      </p:sp>
      <p:sp>
        <p:nvSpPr>
          <p:cNvPr id="105" name="テキスト ボックス 104"/>
          <p:cNvSpPr txBox="1"/>
          <p:nvPr/>
        </p:nvSpPr>
        <p:spPr>
          <a:xfrm>
            <a:off x="11072812" y="6006100"/>
            <a:ext cx="6303802" cy="861768"/>
          </a:xfrm>
          <a:prstGeom prst="rect">
            <a:avLst/>
          </a:prstGeom>
          <a:noFill/>
        </p:spPr>
        <p:txBody>
          <a:bodyPr wrap="square" lIns="91433" tIns="45717" rIns="91433" bIns="45717" rtlCol="0" anchor="b">
            <a:spAutoFit/>
          </a:bodyPr>
          <a:lstStyle/>
          <a:p>
            <a:pPr>
              <a:lnSpc>
                <a:spcPts val="5999"/>
              </a:lnSpc>
            </a:pPr>
            <a:r>
              <a:rPr lang="en-US" altLang="ja-JP" sz="6100" dirty="0">
                <a:solidFill>
                  <a:schemeClr val="accent2">
                    <a:lumMod val="75000"/>
                  </a:schemeClr>
                </a:solidFill>
                <a:latin typeface="Bebas Neue Regular" panose="00000500000000000000" pitchFamily="2" charset="0"/>
              </a:rPr>
              <a:t>budget allocation</a:t>
            </a:r>
            <a:endParaRPr lang="ja-JP" altLang="en-US" sz="6100" dirty="0">
              <a:solidFill>
                <a:schemeClr val="accent2">
                  <a:lumMod val="75000"/>
                </a:schemeClr>
              </a:solidFill>
              <a:latin typeface="Bebas Neue Regular" panose="00000500000000000000" pitchFamily="2" charset="0"/>
            </a:endParaRPr>
          </a:p>
        </p:txBody>
      </p:sp>
      <p:sp>
        <p:nvSpPr>
          <p:cNvPr id="106" name="テキスト ボックス 105"/>
          <p:cNvSpPr txBox="1"/>
          <p:nvPr/>
        </p:nvSpPr>
        <p:spPr>
          <a:xfrm>
            <a:off x="11072812" y="6878785"/>
            <a:ext cx="6303802" cy="1692765"/>
          </a:xfrm>
          <a:prstGeom prst="rect">
            <a:avLst/>
          </a:prstGeom>
          <a:noFill/>
        </p:spPr>
        <p:txBody>
          <a:bodyPr wrap="square" lIns="91433" tIns="45717" rIns="91433" bIns="45717" rtlCol="0">
            <a:spAutoFit/>
          </a:bodyPr>
          <a:lstStyle/>
          <a:p>
            <a:pPr>
              <a:lnSpc>
                <a:spcPct val="130000"/>
              </a:lnSpc>
              <a:spcBef>
                <a:spcPts val="1200"/>
              </a:spcBef>
            </a:pPr>
            <a:r>
              <a:rPr lang="en-US" altLang="ja-JP" sz="2000" dirty="0"/>
              <a:t>Ne stet invenire sea, facete everti ceteros eum et. Tempor omnesque dissentiunt pri no. Habemus concludaturque an nam. In pro novum liber oratio, eu labores fastidii mea.</a:t>
            </a:r>
          </a:p>
        </p:txBody>
      </p:sp>
    </p:spTree>
    <p:extLst>
      <p:ext uri="{BB962C8B-B14F-4D97-AF65-F5344CB8AC3E}">
        <p14:creationId xmlns:p14="http://schemas.microsoft.com/office/powerpoint/2010/main" val="2299024493"/>
      </p:ext>
    </p:extLst>
  </p:cSld>
  <p:clrMapOvr>
    <a:masterClrMapping/>
  </p:clrMapOvr>
  <p:transition spd="slow" advTm="1325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down)">
                                      <p:cBhvr>
                                        <p:cTn id="7" dur="500"/>
                                        <p:tgtEl>
                                          <p:spTgt spid="91"/>
                                        </p:tgtEl>
                                      </p:cBhvr>
                                    </p:animEffect>
                                  </p:childTnLst>
                                </p:cTn>
                              </p:par>
                            </p:childTnLst>
                          </p:cTn>
                        </p:par>
                        <p:par>
                          <p:cTn id="8" fill="hold">
                            <p:stCondLst>
                              <p:cond delay="500"/>
                            </p:stCondLst>
                            <p:childTnLst>
                              <p:par>
                                <p:cTn id="9" presetID="2" presetClass="entr" presetSubtype="8" decel="100000" fill="hold"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0-#ppt_w/2"/>
                                          </p:val>
                                        </p:tav>
                                        <p:tav tm="100000">
                                          <p:val>
                                            <p:strVal val="#ppt_x"/>
                                          </p:val>
                                        </p:tav>
                                      </p:tavLst>
                                    </p:anim>
                                    <p:anim calcmode="lin" valueType="num">
                                      <p:cBhvr additive="base">
                                        <p:cTn id="12" dur="500" fill="hold"/>
                                        <p:tgtEl>
                                          <p:spTgt spid="100"/>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102"/>
                                        </p:tgtEl>
                                        <p:attrNameLst>
                                          <p:attrName>style.visibility</p:attrName>
                                        </p:attrNameLst>
                                      </p:cBhvr>
                                      <p:to>
                                        <p:strVal val="visible"/>
                                      </p:to>
                                    </p:set>
                                    <p:anim calcmode="lin" valueType="num">
                                      <p:cBhvr additive="base">
                                        <p:cTn id="15" dur="500" fill="hold"/>
                                        <p:tgtEl>
                                          <p:spTgt spid="102"/>
                                        </p:tgtEl>
                                        <p:attrNameLst>
                                          <p:attrName>ppt_x</p:attrName>
                                        </p:attrNameLst>
                                      </p:cBhvr>
                                      <p:tavLst>
                                        <p:tav tm="0">
                                          <p:val>
                                            <p:strVal val="0-#ppt_w/2"/>
                                          </p:val>
                                        </p:tav>
                                        <p:tav tm="100000">
                                          <p:val>
                                            <p:strVal val="#ppt_x"/>
                                          </p:val>
                                        </p:tav>
                                      </p:tavLst>
                                    </p:anim>
                                    <p:anim calcmode="lin" valueType="num">
                                      <p:cBhvr additive="base">
                                        <p:cTn id="16" dur="500" fill="hold"/>
                                        <p:tgtEl>
                                          <p:spTgt spid="102"/>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0-#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par>
                                <p:cTn id="21" presetID="2" presetClass="entr" presetSubtype="8" decel="100000" fill="hold" grpId="0" nodeType="withEffect">
                                  <p:stCondLst>
                                    <p:cond delay="100"/>
                                  </p:stCondLst>
                                  <p:childTnLst>
                                    <p:set>
                                      <p:cBhvr>
                                        <p:cTn id="22" dur="1" fill="hold">
                                          <p:stCondLst>
                                            <p:cond delay="0"/>
                                          </p:stCondLst>
                                        </p:cTn>
                                        <p:tgtEl>
                                          <p:spTgt spid="101"/>
                                        </p:tgtEl>
                                        <p:attrNameLst>
                                          <p:attrName>style.visibility</p:attrName>
                                        </p:attrNameLst>
                                      </p:cBhvr>
                                      <p:to>
                                        <p:strVal val="visible"/>
                                      </p:to>
                                    </p:set>
                                    <p:anim calcmode="lin" valueType="num">
                                      <p:cBhvr additive="base">
                                        <p:cTn id="23" dur="500" fill="hold"/>
                                        <p:tgtEl>
                                          <p:spTgt spid="101"/>
                                        </p:tgtEl>
                                        <p:attrNameLst>
                                          <p:attrName>ppt_x</p:attrName>
                                        </p:attrNameLst>
                                      </p:cBhvr>
                                      <p:tavLst>
                                        <p:tav tm="0">
                                          <p:val>
                                            <p:strVal val="0-#ppt_w/2"/>
                                          </p:val>
                                        </p:tav>
                                        <p:tav tm="100000">
                                          <p:val>
                                            <p:strVal val="#ppt_x"/>
                                          </p:val>
                                        </p:tav>
                                      </p:tavLst>
                                    </p:anim>
                                    <p:anim calcmode="lin" valueType="num">
                                      <p:cBhvr additive="base">
                                        <p:cTn id="24" dur="500" fill="hold"/>
                                        <p:tgtEl>
                                          <p:spTgt spid="101"/>
                                        </p:tgtEl>
                                        <p:attrNameLst>
                                          <p:attrName>ppt_y</p:attrName>
                                        </p:attrNameLst>
                                      </p:cBhvr>
                                      <p:tavLst>
                                        <p:tav tm="0">
                                          <p:val>
                                            <p:strVal val="#ppt_y"/>
                                          </p:val>
                                        </p:tav>
                                        <p:tav tm="100000">
                                          <p:val>
                                            <p:strVal val="#ppt_y"/>
                                          </p:val>
                                        </p:tav>
                                      </p:tavLst>
                                    </p:anim>
                                  </p:childTnLst>
                                </p:cTn>
                              </p:par>
                            </p:childTnLst>
                          </p:cTn>
                        </p:par>
                        <p:par>
                          <p:cTn id="25" fill="hold">
                            <p:stCondLst>
                              <p:cond delay="1100"/>
                            </p:stCondLst>
                            <p:childTnLst>
                              <p:par>
                                <p:cTn id="26" presetID="2" presetClass="entr" presetSubtype="8" decel="100000" fill="hold" grpId="0" nodeType="afterEffect">
                                  <p:stCondLst>
                                    <p:cond delay="250"/>
                                  </p:stCondLst>
                                  <p:childTnLst>
                                    <p:set>
                                      <p:cBhvr>
                                        <p:cTn id="27" dur="1" fill="hold">
                                          <p:stCondLst>
                                            <p:cond delay="0"/>
                                          </p:stCondLst>
                                        </p:cTn>
                                        <p:tgtEl>
                                          <p:spTgt spid="92"/>
                                        </p:tgtEl>
                                        <p:attrNameLst>
                                          <p:attrName>style.visibility</p:attrName>
                                        </p:attrNameLst>
                                      </p:cBhvr>
                                      <p:to>
                                        <p:strVal val="visible"/>
                                      </p:to>
                                    </p:set>
                                    <p:anim calcmode="lin" valueType="num">
                                      <p:cBhvr additive="base">
                                        <p:cTn id="28" dur="500" fill="hold"/>
                                        <p:tgtEl>
                                          <p:spTgt spid="92"/>
                                        </p:tgtEl>
                                        <p:attrNameLst>
                                          <p:attrName>ppt_x</p:attrName>
                                        </p:attrNameLst>
                                      </p:cBhvr>
                                      <p:tavLst>
                                        <p:tav tm="0">
                                          <p:val>
                                            <p:strVal val="0-#ppt_w/2"/>
                                          </p:val>
                                        </p:tav>
                                        <p:tav tm="100000">
                                          <p:val>
                                            <p:strVal val="#ppt_x"/>
                                          </p:val>
                                        </p:tav>
                                      </p:tavLst>
                                    </p:anim>
                                    <p:anim calcmode="lin" valueType="num">
                                      <p:cBhvr additive="base">
                                        <p:cTn id="29" dur="500" fill="hold"/>
                                        <p:tgtEl>
                                          <p:spTgt spid="92"/>
                                        </p:tgtEl>
                                        <p:attrNameLst>
                                          <p:attrName>ppt_y</p:attrName>
                                        </p:attrNameLst>
                                      </p:cBhvr>
                                      <p:tavLst>
                                        <p:tav tm="0">
                                          <p:val>
                                            <p:strVal val="#ppt_y"/>
                                          </p:val>
                                        </p:tav>
                                        <p:tav tm="100000">
                                          <p:val>
                                            <p:strVal val="#ppt_y"/>
                                          </p:val>
                                        </p:tav>
                                      </p:tavLst>
                                    </p:anim>
                                  </p:childTnLst>
                                </p:cTn>
                              </p:par>
                            </p:childTnLst>
                          </p:cTn>
                        </p:par>
                        <p:par>
                          <p:cTn id="30" fill="hold">
                            <p:stCondLst>
                              <p:cond delay="1850"/>
                            </p:stCondLst>
                            <p:childTnLst>
                              <p:par>
                                <p:cTn id="31" presetID="22" presetClass="entr" presetSubtype="8" fill="hold" nodeType="after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childTnLst>
                          </p:cTn>
                        </p:par>
                        <p:par>
                          <p:cTn id="34" fill="hold">
                            <p:stCondLst>
                              <p:cond delay="2350"/>
                            </p:stCondLst>
                            <p:childTnLst>
                              <p:par>
                                <p:cTn id="35" presetID="22" presetClass="entr" presetSubtype="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Effect transition="in" filter="wipe(left)">
                                      <p:cBhvr>
                                        <p:cTn id="37" dur="500"/>
                                        <p:tgtEl>
                                          <p:spTgt spid="96"/>
                                        </p:tgtEl>
                                      </p:cBhvr>
                                    </p:animEffect>
                                  </p:childTnLst>
                                </p:cTn>
                              </p:par>
                            </p:childTnLst>
                          </p:cTn>
                        </p:par>
                        <p:par>
                          <p:cTn id="38" fill="hold">
                            <p:stCondLst>
                              <p:cond delay="2850"/>
                            </p:stCondLst>
                            <p:childTnLst>
                              <p:par>
                                <p:cTn id="39" presetID="2" presetClass="entr" presetSubtype="8" decel="100000" fill="hold" grpId="0" nodeType="afterEffect">
                                  <p:stCondLst>
                                    <p:cond delay="250"/>
                                  </p:stCondLst>
                                  <p:childTnLst>
                                    <p:set>
                                      <p:cBhvr>
                                        <p:cTn id="40" dur="1" fill="hold">
                                          <p:stCondLst>
                                            <p:cond delay="0"/>
                                          </p:stCondLst>
                                        </p:cTn>
                                        <p:tgtEl>
                                          <p:spTgt spid="93"/>
                                        </p:tgtEl>
                                        <p:attrNameLst>
                                          <p:attrName>style.visibility</p:attrName>
                                        </p:attrNameLst>
                                      </p:cBhvr>
                                      <p:to>
                                        <p:strVal val="visible"/>
                                      </p:to>
                                    </p:set>
                                    <p:anim calcmode="lin" valueType="num">
                                      <p:cBhvr additive="base">
                                        <p:cTn id="41" dur="500" fill="hold"/>
                                        <p:tgtEl>
                                          <p:spTgt spid="93"/>
                                        </p:tgtEl>
                                        <p:attrNameLst>
                                          <p:attrName>ppt_x</p:attrName>
                                        </p:attrNameLst>
                                      </p:cBhvr>
                                      <p:tavLst>
                                        <p:tav tm="0">
                                          <p:val>
                                            <p:strVal val="0-#ppt_w/2"/>
                                          </p:val>
                                        </p:tav>
                                        <p:tav tm="100000">
                                          <p:val>
                                            <p:strVal val="#ppt_x"/>
                                          </p:val>
                                        </p:tav>
                                      </p:tavLst>
                                    </p:anim>
                                    <p:anim calcmode="lin" valueType="num">
                                      <p:cBhvr additive="base">
                                        <p:cTn id="42" dur="500" fill="hold"/>
                                        <p:tgtEl>
                                          <p:spTgt spid="93"/>
                                        </p:tgtEl>
                                        <p:attrNameLst>
                                          <p:attrName>ppt_y</p:attrName>
                                        </p:attrNameLst>
                                      </p:cBhvr>
                                      <p:tavLst>
                                        <p:tav tm="0">
                                          <p:val>
                                            <p:strVal val="#ppt_y"/>
                                          </p:val>
                                        </p:tav>
                                        <p:tav tm="100000">
                                          <p:val>
                                            <p:strVal val="#ppt_y"/>
                                          </p:val>
                                        </p:tav>
                                      </p:tavLst>
                                    </p:anim>
                                  </p:childTnLst>
                                </p:cTn>
                              </p:par>
                            </p:childTnLst>
                          </p:cTn>
                        </p:par>
                        <p:par>
                          <p:cTn id="43" fill="hold">
                            <p:stCondLst>
                              <p:cond delay="3600"/>
                            </p:stCondLst>
                            <p:childTnLst>
                              <p:par>
                                <p:cTn id="44" presetID="22" presetClass="entr" presetSubtype="8"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wipe(left)">
                                      <p:cBhvr>
                                        <p:cTn id="46" dur="500"/>
                                        <p:tgtEl>
                                          <p:spTgt spid="60"/>
                                        </p:tgtEl>
                                      </p:cBhvr>
                                    </p:animEffect>
                                  </p:childTnLst>
                                </p:cTn>
                              </p:par>
                            </p:childTnLst>
                          </p:cTn>
                        </p:par>
                        <p:par>
                          <p:cTn id="47" fill="hold">
                            <p:stCondLst>
                              <p:cond delay="4100"/>
                            </p:stCondLst>
                            <p:childTnLst>
                              <p:par>
                                <p:cTn id="48" presetID="22" presetClass="entr" presetSubtype="8" fill="hold" grpId="0" nodeType="afterEffect">
                                  <p:stCondLst>
                                    <p:cond delay="0"/>
                                  </p:stCondLst>
                                  <p:childTnLst>
                                    <p:set>
                                      <p:cBhvr>
                                        <p:cTn id="49" dur="1" fill="hold">
                                          <p:stCondLst>
                                            <p:cond delay="0"/>
                                          </p:stCondLst>
                                        </p:cTn>
                                        <p:tgtEl>
                                          <p:spTgt spid="97"/>
                                        </p:tgtEl>
                                        <p:attrNameLst>
                                          <p:attrName>style.visibility</p:attrName>
                                        </p:attrNameLst>
                                      </p:cBhvr>
                                      <p:to>
                                        <p:strVal val="visible"/>
                                      </p:to>
                                    </p:set>
                                    <p:animEffect transition="in" filter="wipe(left)">
                                      <p:cBhvr>
                                        <p:cTn id="50" dur="500"/>
                                        <p:tgtEl>
                                          <p:spTgt spid="97"/>
                                        </p:tgtEl>
                                      </p:cBhvr>
                                    </p:animEffect>
                                  </p:childTnLst>
                                </p:cTn>
                              </p:par>
                            </p:childTnLst>
                          </p:cTn>
                        </p:par>
                        <p:par>
                          <p:cTn id="51" fill="hold">
                            <p:stCondLst>
                              <p:cond delay="4600"/>
                            </p:stCondLst>
                            <p:childTnLst>
                              <p:par>
                                <p:cTn id="52" presetID="2" presetClass="entr" presetSubtype="8" decel="100000" fill="hold" grpId="0" nodeType="afterEffect">
                                  <p:stCondLst>
                                    <p:cond delay="250"/>
                                  </p:stCondLst>
                                  <p:childTnLst>
                                    <p:set>
                                      <p:cBhvr>
                                        <p:cTn id="53" dur="1" fill="hold">
                                          <p:stCondLst>
                                            <p:cond delay="0"/>
                                          </p:stCondLst>
                                        </p:cTn>
                                        <p:tgtEl>
                                          <p:spTgt spid="94"/>
                                        </p:tgtEl>
                                        <p:attrNameLst>
                                          <p:attrName>style.visibility</p:attrName>
                                        </p:attrNameLst>
                                      </p:cBhvr>
                                      <p:to>
                                        <p:strVal val="visible"/>
                                      </p:to>
                                    </p:set>
                                    <p:anim calcmode="lin" valueType="num">
                                      <p:cBhvr additive="base">
                                        <p:cTn id="54" dur="500" fill="hold"/>
                                        <p:tgtEl>
                                          <p:spTgt spid="94"/>
                                        </p:tgtEl>
                                        <p:attrNameLst>
                                          <p:attrName>ppt_x</p:attrName>
                                        </p:attrNameLst>
                                      </p:cBhvr>
                                      <p:tavLst>
                                        <p:tav tm="0">
                                          <p:val>
                                            <p:strVal val="0-#ppt_w/2"/>
                                          </p:val>
                                        </p:tav>
                                        <p:tav tm="100000">
                                          <p:val>
                                            <p:strVal val="#ppt_x"/>
                                          </p:val>
                                        </p:tav>
                                      </p:tavLst>
                                    </p:anim>
                                    <p:anim calcmode="lin" valueType="num">
                                      <p:cBhvr additive="base">
                                        <p:cTn id="55" dur="500" fill="hold"/>
                                        <p:tgtEl>
                                          <p:spTgt spid="94"/>
                                        </p:tgtEl>
                                        <p:attrNameLst>
                                          <p:attrName>ppt_y</p:attrName>
                                        </p:attrNameLst>
                                      </p:cBhvr>
                                      <p:tavLst>
                                        <p:tav tm="0">
                                          <p:val>
                                            <p:strVal val="#ppt_y"/>
                                          </p:val>
                                        </p:tav>
                                        <p:tav tm="100000">
                                          <p:val>
                                            <p:strVal val="#ppt_y"/>
                                          </p:val>
                                        </p:tav>
                                      </p:tavLst>
                                    </p:anim>
                                  </p:childTnLst>
                                </p:cTn>
                              </p:par>
                            </p:childTnLst>
                          </p:cTn>
                        </p:par>
                        <p:par>
                          <p:cTn id="56" fill="hold">
                            <p:stCondLst>
                              <p:cond delay="5350"/>
                            </p:stCondLst>
                            <p:childTnLst>
                              <p:par>
                                <p:cTn id="57" presetID="22" presetClass="entr" presetSubtype="8"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wipe(left)">
                                      <p:cBhvr>
                                        <p:cTn id="59" dur="500"/>
                                        <p:tgtEl>
                                          <p:spTgt spid="83"/>
                                        </p:tgtEl>
                                      </p:cBhvr>
                                    </p:animEffect>
                                  </p:childTnLst>
                                </p:cTn>
                              </p:par>
                            </p:childTnLst>
                          </p:cTn>
                        </p:par>
                        <p:par>
                          <p:cTn id="60" fill="hold">
                            <p:stCondLst>
                              <p:cond delay="5850"/>
                            </p:stCondLst>
                            <p:childTnLst>
                              <p:par>
                                <p:cTn id="61" presetID="22" presetClass="entr" presetSubtype="8" fill="hold" grpId="0" nodeType="afterEffect">
                                  <p:stCondLst>
                                    <p:cond delay="0"/>
                                  </p:stCondLst>
                                  <p:childTnLst>
                                    <p:set>
                                      <p:cBhvr>
                                        <p:cTn id="62" dur="1" fill="hold">
                                          <p:stCondLst>
                                            <p:cond delay="0"/>
                                          </p:stCondLst>
                                        </p:cTn>
                                        <p:tgtEl>
                                          <p:spTgt spid="98"/>
                                        </p:tgtEl>
                                        <p:attrNameLst>
                                          <p:attrName>style.visibility</p:attrName>
                                        </p:attrNameLst>
                                      </p:cBhvr>
                                      <p:to>
                                        <p:strVal val="visible"/>
                                      </p:to>
                                    </p:set>
                                    <p:animEffect transition="in" filter="wipe(left)">
                                      <p:cBhvr>
                                        <p:cTn id="63" dur="500"/>
                                        <p:tgtEl>
                                          <p:spTgt spid="98"/>
                                        </p:tgtEl>
                                      </p:cBhvr>
                                    </p:animEffect>
                                  </p:childTnLst>
                                </p:cTn>
                              </p:par>
                            </p:childTnLst>
                          </p:cTn>
                        </p:par>
                        <p:par>
                          <p:cTn id="64" fill="hold">
                            <p:stCondLst>
                              <p:cond delay="6350"/>
                            </p:stCondLst>
                            <p:childTnLst>
                              <p:par>
                                <p:cTn id="65" presetID="2" presetClass="entr" presetSubtype="8" decel="100000" fill="hold" grpId="0" nodeType="afterEffect">
                                  <p:stCondLst>
                                    <p:cond delay="25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0-#ppt_w/2"/>
                                          </p:val>
                                        </p:tav>
                                        <p:tav tm="100000">
                                          <p:val>
                                            <p:strVal val="#ppt_x"/>
                                          </p:val>
                                        </p:tav>
                                      </p:tavLst>
                                    </p:anim>
                                    <p:anim calcmode="lin" valueType="num">
                                      <p:cBhvr additive="base">
                                        <p:cTn id="68" dur="500" fill="hold"/>
                                        <p:tgtEl>
                                          <p:spTgt spid="95"/>
                                        </p:tgtEl>
                                        <p:attrNameLst>
                                          <p:attrName>ppt_y</p:attrName>
                                        </p:attrNameLst>
                                      </p:cBhvr>
                                      <p:tavLst>
                                        <p:tav tm="0">
                                          <p:val>
                                            <p:strVal val="#ppt_y"/>
                                          </p:val>
                                        </p:tav>
                                        <p:tav tm="100000">
                                          <p:val>
                                            <p:strVal val="#ppt_y"/>
                                          </p:val>
                                        </p:tav>
                                      </p:tavLst>
                                    </p:anim>
                                  </p:childTnLst>
                                </p:cTn>
                              </p:par>
                            </p:childTnLst>
                          </p:cTn>
                        </p:par>
                        <p:par>
                          <p:cTn id="69" fill="hold">
                            <p:stCondLst>
                              <p:cond delay="7100"/>
                            </p:stCondLst>
                            <p:childTnLst>
                              <p:par>
                                <p:cTn id="70" presetID="22" presetClass="entr" presetSubtype="8" fill="hold"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wipe(left)">
                                      <p:cBhvr>
                                        <p:cTn id="72" dur="500"/>
                                        <p:tgtEl>
                                          <p:spTgt spid="87"/>
                                        </p:tgtEl>
                                      </p:cBhvr>
                                    </p:animEffect>
                                  </p:childTnLst>
                                </p:cTn>
                              </p:par>
                            </p:childTnLst>
                          </p:cTn>
                        </p:par>
                        <p:par>
                          <p:cTn id="73" fill="hold">
                            <p:stCondLst>
                              <p:cond delay="7600"/>
                            </p:stCondLst>
                            <p:childTnLst>
                              <p:par>
                                <p:cTn id="74" presetID="22" presetClass="entr" presetSubtype="8"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Effect transition="in" filter="wipe(left)">
                                      <p:cBhvr>
                                        <p:cTn id="76" dur="500"/>
                                        <p:tgtEl>
                                          <p:spTgt spid="99"/>
                                        </p:tgtEl>
                                      </p:cBhvr>
                                    </p:animEffect>
                                  </p:childTnLst>
                                </p:cTn>
                              </p:par>
                            </p:childTnLst>
                          </p:cTn>
                        </p:par>
                        <p:par>
                          <p:cTn id="77" fill="hold">
                            <p:stCondLst>
                              <p:cond delay="8100"/>
                            </p:stCondLst>
                            <p:childTnLst>
                              <p:par>
                                <p:cTn id="78" presetID="2" presetClass="entr" presetSubtype="2" decel="100000" fill="hold" grpId="0" nodeType="afterEffect">
                                  <p:stCondLst>
                                    <p:cond delay="0"/>
                                  </p:stCondLst>
                                  <p:iterate type="wd">
                                    <p:tmPct val="10000"/>
                                  </p:iterate>
                                  <p:childTnLst>
                                    <p:set>
                                      <p:cBhvr>
                                        <p:cTn id="79" dur="1" fill="hold">
                                          <p:stCondLst>
                                            <p:cond delay="0"/>
                                          </p:stCondLst>
                                        </p:cTn>
                                        <p:tgtEl>
                                          <p:spTgt spid="103"/>
                                        </p:tgtEl>
                                        <p:attrNameLst>
                                          <p:attrName>style.visibility</p:attrName>
                                        </p:attrNameLst>
                                      </p:cBhvr>
                                      <p:to>
                                        <p:strVal val="visible"/>
                                      </p:to>
                                    </p:set>
                                    <p:anim calcmode="lin" valueType="num">
                                      <p:cBhvr additive="base">
                                        <p:cTn id="80" dur="500" fill="hold"/>
                                        <p:tgtEl>
                                          <p:spTgt spid="103"/>
                                        </p:tgtEl>
                                        <p:attrNameLst>
                                          <p:attrName>ppt_x</p:attrName>
                                        </p:attrNameLst>
                                      </p:cBhvr>
                                      <p:tavLst>
                                        <p:tav tm="0">
                                          <p:val>
                                            <p:strVal val="1+#ppt_w/2"/>
                                          </p:val>
                                        </p:tav>
                                        <p:tav tm="100000">
                                          <p:val>
                                            <p:strVal val="#ppt_x"/>
                                          </p:val>
                                        </p:tav>
                                      </p:tavLst>
                                    </p:anim>
                                    <p:anim calcmode="lin" valueType="num">
                                      <p:cBhvr additive="base">
                                        <p:cTn id="81" dur="500" fill="hold"/>
                                        <p:tgtEl>
                                          <p:spTgt spid="103"/>
                                        </p:tgtEl>
                                        <p:attrNameLst>
                                          <p:attrName>ppt_y</p:attrName>
                                        </p:attrNameLst>
                                      </p:cBhvr>
                                      <p:tavLst>
                                        <p:tav tm="0">
                                          <p:val>
                                            <p:strVal val="#ppt_y"/>
                                          </p:val>
                                        </p:tav>
                                        <p:tav tm="100000">
                                          <p:val>
                                            <p:strVal val="#ppt_y"/>
                                          </p:val>
                                        </p:tav>
                                      </p:tavLst>
                                    </p:anim>
                                  </p:childTnLst>
                                </p:cTn>
                              </p:par>
                            </p:childTnLst>
                          </p:cTn>
                        </p:par>
                        <p:par>
                          <p:cTn id="82" fill="hold">
                            <p:stCondLst>
                              <p:cond delay="8650"/>
                            </p:stCondLst>
                            <p:childTnLst>
                              <p:par>
                                <p:cTn id="83" presetID="22" presetClass="entr" presetSubtype="8" fill="hold" grpId="0" nodeType="after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wipe(left)">
                                      <p:cBhvr>
                                        <p:cTn id="85" dur="500"/>
                                        <p:tgtEl>
                                          <p:spTgt spid="104"/>
                                        </p:tgtEl>
                                      </p:cBhvr>
                                    </p:animEffect>
                                  </p:childTnLst>
                                </p:cTn>
                              </p:par>
                            </p:childTnLst>
                          </p:cTn>
                        </p:par>
                        <p:par>
                          <p:cTn id="86" fill="hold">
                            <p:stCondLst>
                              <p:cond delay="9150"/>
                            </p:stCondLst>
                            <p:childTnLst>
                              <p:par>
                                <p:cTn id="87" presetID="2" presetClass="entr" presetSubtype="2" decel="100000" fill="hold" grpId="0" nodeType="afterEffect">
                                  <p:stCondLst>
                                    <p:cond delay="0"/>
                                  </p:stCondLst>
                                  <p:iterate type="wd">
                                    <p:tmPct val="10000"/>
                                  </p:iterate>
                                  <p:childTnLst>
                                    <p:set>
                                      <p:cBhvr>
                                        <p:cTn id="88" dur="1" fill="hold">
                                          <p:stCondLst>
                                            <p:cond delay="0"/>
                                          </p:stCondLst>
                                        </p:cTn>
                                        <p:tgtEl>
                                          <p:spTgt spid="105"/>
                                        </p:tgtEl>
                                        <p:attrNameLst>
                                          <p:attrName>style.visibility</p:attrName>
                                        </p:attrNameLst>
                                      </p:cBhvr>
                                      <p:to>
                                        <p:strVal val="visible"/>
                                      </p:to>
                                    </p:set>
                                    <p:anim calcmode="lin" valueType="num">
                                      <p:cBhvr additive="base">
                                        <p:cTn id="89" dur="500" fill="hold"/>
                                        <p:tgtEl>
                                          <p:spTgt spid="105"/>
                                        </p:tgtEl>
                                        <p:attrNameLst>
                                          <p:attrName>ppt_x</p:attrName>
                                        </p:attrNameLst>
                                      </p:cBhvr>
                                      <p:tavLst>
                                        <p:tav tm="0">
                                          <p:val>
                                            <p:strVal val="1+#ppt_w/2"/>
                                          </p:val>
                                        </p:tav>
                                        <p:tav tm="100000">
                                          <p:val>
                                            <p:strVal val="#ppt_x"/>
                                          </p:val>
                                        </p:tav>
                                      </p:tavLst>
                                    </p:anim>
                                    <p:anim calcmode="lin" valueType="num">
                                      <p:cBhvr additive="base">
                                        <p:cTn id="90" dur="500" fill="hold"/>
                                        <p:tgtEl>
                                          <p:spTgt spid="105"/>
                                        </p:tgtEl>
                                        <p:attrNameLst>
                                          <p:attrName>ppt_y</p:attrName>
                                        </p:attrNameLst>
                                      </p:cBhvr>
                                      <p:tavLst>
                                        <p:tav tm="0">
                                          <p:val>
                                            <p:strVal val="#ppt_y"/>
                                          </p:val>
                                        </p:tav>
                                        <p:tav tm="100000">
                                          <p:val>
                                            <p:strVal val="#ppt_y"/>
                                          </p:val>
                                        </p:tav>
                                      </p:tavLst>
                                    </p:anim>
                                  </p:childTnLst>
                                </p:cTn>
                              </p:par>
                            </p:childTnLst>
                          </p:cTn>
                        </p:par>
                        <p:par>
                          <p:cTn id="91" fill="hold">
                            <p:stCondLst>
                              <p:cond delay="9700"/>
                            </p:stCondLst>
                            <p:childTnLst>
                              <p:par>
                                <p:cTn id="92" presetID="22" presetClass="entr" presetSubtype="8" fill="hold" grpId="0" nodeType="afterEffect">
                                  <p:stCondLst>
                                    <p:cond delay="0"/>
                                  </p:stCondLst>
                                  <p:childTnLst>
                                    <p:set>
                                      <p:cBhvr>
                                        <p:cTn id="93" dur="1" fill="hold">
                                          <p:stCondLst>
                                            <p:cond delay="0"/>
                                          </p:stCondLst>
                                        </p:cTn>
                                        <p:tgtEl>
                                          <p:spTgt spid="106"/>
                                        </p:tgtEl>
                                        <p:attrNameLst>
                                          <p:attrName>style.visibility</p:attrName>
                                        </p:attrNameLst>
                                      </p:cBhvr>
                                      <p:to>
                                        <p:strVal val="visible"/>
                                      </p:to>
                                    </p:set>
                                    <p:animEffect transition="in" filter="wipe(left)">
                                      <p:cBhvr>
                                        <p:cTn id="94"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93" grpId="0"/>
      <p:bldP spid="94" grpId="0"/>
      <p:bldP spid="95" grpId="0"/>
      <p:bldP spid="96" grpId="0"/>
      <p:bldP spid="97" grpId="0"/>
      <p:bldP spid="98" grpId="0"/>
      <p:bldP spid="99" grpId="0"/>
      <p:bldP spid="101" grpId="0"/>
      <p:bldP spid="102" grpId="0"/>
      <p:bldP spid="103" grpId="0"/>
      <p:bldP spid="104" grpId="0"/>
      <p:bldP spid="105" grpId="0"/>
      <p:bldP spid="10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CUSTOM PIE CHART</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73</a:t>
            </a:fld>
            <a:endParaRPr lang="ja-JP" altLang="en-US" dirty="0"/>
          </a:p>
        </p:txBody>
      </p:sp>
      <p:sp>
        <p:nvSpPr>
          <p:cNvPr id="8" name="テキスト プレースホルダー 7"/>
          <p:cNvSpPr>
            <a:spLocks noGrp="1"/>
          </p:cNvSpPr>
          <p:nvPr>
            <p:ph type="body" sz="quarter" idx="13"/>
          </p:nvPr>
        </p:nvSpPr>
        <p:spPr/>
        <p:txBody>
          <a:bodyPr/>
          <a:lstStyle/>
          <a:p>
            <a:r>
              <a:rPr lang="en-US" altLang="ja-JP" dirty="0"/>
              <a:t>THIS LAYOUT IS NOT DEFINED BY SLIDE MASTER</a:t>
            </a:r>
            <a:endParaRPr lang="ja-JP" altLang="en-US" dirty="0"/>
          </a:p>
        </p:txBody>
      </p:sp>
      <p:sp>
        <p:nvSpPr>
          <p:cNvPr id="9" name="円/楕円 8"/>
          <p:cNvSpPr/>
          <p:nvPr/>
        </p:nvSpPr>
        <p:spPr>
          <a:xfrm>
            <a:off x="1828517" y="3538925"/>
            <a:ext cx="2157412" cy="2157413"/>
          </a:xfrm>
          <a:prstGeom prst="ellipse">
            <a:avLst/>
          </a:prstGeom>
          <a:blipFill dpi="0" rotWithShape="0">
            <a:blip r:embed="rId3"/>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2" name="円/楕円 11"/>
          <p:cNvSpPr/>
          <p:nvPr/>
        </p:nvSpPr>
        <p:spPr>
          <a:xfrm>
            <a:off x="1996395" y="3706803"/>
            <a:ext cx="1821656" cy="1821657"/>
          </a:xfrm>
          <a:prstGeom prst="ellipse">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0" name="パイ 9"/>
          <p:cNvSpPr/>
          <p:nvPr/>
        </p:nvSpPr>
        <p:spPr>
          <a:xfrm>
            <a:off x="1328455" y="3038863"/>
            <a:ext cx="3157536" cy="3157538"/>
          </a:xfrm>
          <a:prstGeom prst="pie">
            <a:avLst>
              <a:gd name="adj1" fmla="val 16186879"/>
              <a:gd name="adj2" fmla="val 10288153"/>
            </a:avLst>
          </a:prstGeom>
          <a:blipFill dpi="0" rotWithShape="0">
            <a:blip r:embed="rId4"/>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3" name="テキスト ボックス 12"/>
          <p:cNvSpPr txBox="1"/>
          <p:nvPr/>
        </p:nvSpPr>
        <p:spPr>
          <a:xfrm>
            <a:off x="2925083" y="3677852"/>
            <a:ext cx="1207312" cy="646325"/>
          </a:xfrm>
          <a:prstGeom prst="rect">
            <a:avLst/>
          </a:prstGeom>
          <a:noFill/>
        </p:spPr>
        <p:txBody>
          <a:bodyPr wrap="square" lIns="91433" tIns="45717" rIns="91433" bIns="45717" rtlCol="0">
            <a:spAutoFit/>
          </a:bodyPr>
          <a:lstStyle/>
          <a:p>
            <a:pPr algn="ctr"/>
            <a:r>
              <a:rPr lang="en-US" altLang="ja-JP" sz="3600" dirty="0">
                <a:solidFill>
                  <a:schemeClr val="bg1"/>
                </a:solidFill>
                <a:latin typeface="Bebas Neue Regular" panose="00000500000000000000" pitchFamily="2" charset="0"/>
              </a:rPr>
              <a:t>71%</a:t>
            </a:r>
            <a:endParaRPr lang="ja-JP" altLang="en-US" sz="3600" dirty="0">
              <a:solidFill>
                <a:schemeClr val="bg1"/>
              </a:solidFill>
              <a:latin typeface="Bebas Neue Regular" panose="00000500000000000000" pitchFamily="2" charset="0"/>
            </a:endParaRPr>
          </a:p>
        </p:txBody>
      </p:sp>
      <p:sp>
        <p:nvSpPr>
          <p:cNvPr id="14" name="テキスト ボックス 13"/>
          <p:cNvSpPr txBox="1"/>
          <p:nvPr/>
        </p:nvSpPr>
        <p:spPr>
          <a:xfrm>
            <a:off x="894558" y="6340345"/>
            <a:ext cx="4025329"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EUROPE</a:t>
            </a:r>
            <a:endParaRPr lang="ja-JP" altLang="en-US" sz="3600" dirty="0">
              <a:solidFill>
                <a:schemeClr val="accent2">
                  <a:lumMod val="75000"/>
                </a:schemeClr>
              </a:solidFill>
              <a:effectLst>
                <a:innerShdw blurRad="114300">
                  <a:prstClr val="black"/>
                </a:innerShdw>
              </a:effectLst>
              <a:latin typeface="+mj-lt"/>
            </a:endParaRPr>
          </a:p>
        </p:txBody>
      </p:sp>
      <p:sp>
        <p:nvSpPr>
          <p:cNvPr id="15" name="円/楕円 14"/>
          <p:cNvSpPr/>
          <p:nvPr/>
        </p:nvSpPr>
        <p:spPr>
          <a:xfrm>
            <a:off x="5946491" y="3538925"/>
            <a:ext cx="2157412" cy="2157413"/>
          </a:xfrm>
          <a:prstGeom prst="ellipse">
            <a:avLst/>
          </a:prstGeom>
          <a:blipFill dpi="0" rotWithShape="0">
            <a:blip r:embed="rId3"/>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6" name="円/楕円 15"/>
          <p:cNvSpPr/>
          <p:nvPr/>
        </p:nvSpPr>
        <p:spPr>
          <a:xfrm>
            <a:off x="6114369" y="3706803"/>
            <a:ext cx="1821656" cy="1821657"/>
          </a:xfrm>
          <a:prstGeom prst="ellipse">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17" name="パイ 16"/>
          <p:cNvSpPr/>
          <p:nvPr/>
        </p:nvSpPr>
        <p:spPr>
          <a:xfrm>
            <a:off x="5446429" y="3038863"/>
            <a:ext cx="3157536" cy="3157538"/>
          </a:xfrm>
          <a:prstGeom prst="pie">
            <a:avLst>
              <a:gd name="adj1" fmla="val 16186879"/>
              <a:gd name="adj2" fmla="val 12565378"/>
            </a:avLst>
          </a:prstGeom>
          <a:blipFill dpi="0" rotWithShape="0">
            <a:blip r:embed="rId5"/>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18" name="テキスト ボックス 17"/>
          <p:cNvSpPr txBox="1"/>
          <p:nvPr/>
        </p:nvSpPr>
        <p:spPr>
          <a:xfrm>
            <a:off x="7043057" y="3677852"/>
            <a:ext cx="1207312" cy="646325"/>
          </a:xfrm>
          <a:prstGeom prst="rect">
            <a:avLst/>
          </a:prstGeom>
          <a:noFill/>
        </p:spPr>
        <p:txBody>
          <a:bodyPr wrap="square" lIns="91433" tIns="45717" rIns="91433" bIns="45717" rtlCol="0">
            <a:spAutoFit/>
          </a:bodyPr>
          <a:lstStyle/>
          <a:p>
            <a:pPr algn="ctr"/>
            <a:r>
              <a:rPr lang="en-US" altLang="ja-JP" sz="3600" dirty="0">
                <a:solidFill>
                  <a:schemeClr val="bg1"/>
                </a:solidFill>
                <a:latin typeface="Bebas Neue Regular" panose="00000500000000000000" pitchFamily="2" charset="0"/>
              </a:rPr>
              <a:t>83%</a:t>
            </a:r>
            <a:endParaRPr lang="ja-JP" altLang="en-US" sz="3600" dirty="0">
              <a:solidFill>
                <a:schemeClr val="bg1"/>
              </a:solidFill>
              <a:latin typeface="Bebas Neue Regular" panose="00000500000000000000" pitchFamily="2" charset="0"/>
            </a:endParaRPr>
          </a:p>
        </p:txBody>
      </p:sp>
      <p:sp>
        <p:nvSpPr>
          <p:cNvPr id="19" name="テキスト ボックス 18"/>
          <p:cNvSpPr txBox="1"/>
          <p:nvPr/>
        </p:nvSpPr>
        <p:spPr>
          <a:xfrm>
            <a:off x="5012533" y="6340345"/>
            <a:ext cx="4025329"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NORTH AMERICA</a:t>
            </a:r>
            <a:endParaRPr lang="ja-JP" altLang="en-US" sz="3600" dirty="0">
              <a:solidFill>
                <a:schemeClr val="accent2">
                  <a:lumMod val="75000"/>
                </a:schemeClr>
              </a:solidFill>
              <a:effectLst>
                <a:innerShdw blurRad="114300">
                  <a:prstClr val="black"/>
                </a:innerShdw>
              </a:effectLst>
              <a:latin typeface="+mj-lt"/>
            </a:endParaRPr>
          </a:p>
        </p:txBody>
      </p:sp>
      <p:sp>
        <p:nvSpPr>
          <p:cNvPr id="20" name="円/楕円 19"/>
          <p:cNvSpPr/>
          <p:nvPr/>
        </p:nvSpPr>
        <p:spPr>
          <a:xfrm>
            <a:off x="10064466" y="3538924"/>
            <a:ext cx="2157412" cy="2157413"/>
          </a:xfrm>
          <a:prstGeom prst="ellipse">
            <a:avLst/>
          </a:prstGeom>
          <a:blipFill dpi="0" rotWithShape="0">
            <a:blip r:embed="rId3"/>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1" name="円/楕円 20"/>
          <p:cNvSpPr/>
          <p:nvPr/>
        </p:nvSpPr>
        <p:spPr>
          <a:xfrm>
            <a:off x="10232344" y="3706802"/>
            <a:ext cx="1821656" cy="1821657"/>
          </a:xfrm>
          <a:prstGeom prst="ellipse">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2" name="パイ 21"/>
          <p:cNvSpPr/>
          <p:nvPr/>
        </p:nvSpPr>
        <p:spPr>
          <a:xfrm>
            <a:off x="9564404" y="3038861"/>
            <a:ext cx="3157536" cy="3157538"/>
          </a:xfrm>
          <a:prstGeom prst="pie">
            <a:avLst>
              <a:gd name="adj1" fmla="val 16186879"/>
              <a:gd name="adj2" fmla="val 14705882"/>
            </a:avLst>
          </a:prstGeom>
          <a:blipFill dpi="0" rotWithShape="0">
            <a:blip r:embed="rId4"/>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3" name="テキスト ボックス 22"/>
          <p:cNvSpPr txBox="1"/>
          <p:nvPr/>
        </p:nvSpPr>
        <p:spPr>
          <a:xfrm>
            <a:off x="11161032" y="3677852"/>
            <a:ext cx="1207312" cy="646325"/>
          </a:xfrm>
          <a:prstGeom prst="rect">
            <a:avLst/>
          </a:prstGeom>
          <a:noFill/>
        </p:spPr>
        <p:txBody>
          <a:bodyPr wrap="square" lIns="91433" tIns="45717" rIns="91433" bIns="45717" rtlCol="0">
            <a:spAutoFit/>
          </a:bodyPr>
          <a:lstStyle/>
          <a:p>
            <a:pPr algn="ctr"/>
            <a:r>
              <a:rPr lang="en-US" altLang="ja-JP" sz="3600" dirty="0">
                <a:solidFill>
                  <a:schemeClr val="bg1"/>
                </a:solidFill>
                <a:latin typeface="Bebas Neue Regular" panose="00000500000000000000" pitchFamily="2" charset="0"/>
              </a:rPr>
              <a:t>94%</a:t>
            </a:r>
            <a:endParaRPr lang="ja-JP" altLang="en-US" sz="3600" dirty="0">
              <a:solidFill>
                <a:schemeClr val="bg1"/>
              </a:solidFill>
              <a:latin typeface="Bebas Neue Regular" panose="00000500000000000000" pitchFamily="2" charset="0"/>
            </a:endParaRPr>
          </a:p>
        </p:txBody>
      </p:sp>
      <p:sp>
        <p:nvSpPr>
          <p:cNvPr id="24" name="テキスト ボックス 23"/>
          <p:cNvSpPr txBox="1"/>
          <p:nvPr/>
        </p:nvSpPr>
        <p:spPr>
          <a:xfrm>
            <a:off x="9130508" y="6340343"/>
            <a:ext cx="4025329"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ASIA</a:t>
            </a:r>
            <a:endParaRPr lang="ja-JP" altLang="en-US" sz="3600" dirty="0">
              <a:solidFill>
                <a:schemeClr val="accent2">
                  <a:lumMod val="75000"/>
                </a:schemeClr>
              </a:solidFill>
              <a:effectLst>
                <a:innerShdw blurRad="114300">
                  <a:prstClr val="black"/>
                </a:innerShdw>
              </a:effectLst>
              <a:latin typeface="+mj-lt"/>
            </a:endParaRPr>
          </a:p>
        </p:txBody>
      </p:sp>
      <p:sp>
        <p:nvSpPr>
          <p:cNvPr id="25" name="円/楕円 24"/>
          <p:cNvSpPr/>
          <p:nvPr/>
        </p:nvSpPr>
        <p:spPr>
          <a:xfrm>
            <a:off x="14182441" y="3538925"/>
            <a:ext cx="2157412" cy="2157413"/>
          </a:xfrm>
          <a:prstGeom prst="ellipse">
            <a:avLst/>
          </a:prstGeom>
          <a:blipFill dpi="0" rotWithShape="0">
            <a:blip r:embed="rId3"/>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6" name="円/楕円 25"/>
          <p:cNvSpPr/>
          <p:nvPr/>
        </p:nvSpPr>
        <p:spPr>
          <a:xfrm>
            <a:off x="14350319" y="3706803"/>
            <a:ext cx="1821656" cy="1821657"/>
          </a:xfrm>
          <a:prstGeom prst="ellipse">
            <a:avLst/>
          </a:prstGeom>
          <a:noFill/>
          <a:ln w="28575">
            <a:solidFill>
              <a:schemeClr val="bg1"/>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27" name="パイ 26"/>
          <p:cNvSpPr/>
          <p:nvPr/>
        </p:nvSpPr>
        <p:spPr>
          <a:xfrm>
            <a:off x="13682379" y="3038863"/>
            <a:ext cx="3157536" cy="3157538"/>
          </a:xfrm>
          <a:prstGeom prst="pie">
            <a:avLst>
              <a:gd name="adj1" fmla="val 16186879"/>
              <a:gd name="adj2" fmla="val 9488958"/>
            </a:avLst>
          </a:prstGeom>
          <a:blipFill dpi="0" rotWithShape="0">
            <a:blip r:embed="rId5"/>
            <a:srcRect/>
            <a:tile tx="0" ty="0" sx="100000" sy="100000" flip="none" algn="tl"/>
          </a:blipFill>
          <a:ln>
            <a:noFill/>
          </a:ln>
          <a:effectLst>
            <a:outerShdw blurRad="63500" sx="102000" sy="102000" algn="c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solidFill>
                <a:schemeClr val="tx1"/>
              </a:solidFill>
            </a:endParaRPr>
          </a:p>
        </p:txBody>
      </p:sp>
      <p:sp>
        <p:nvSpPr>
          <p:cNvPr id="28" name="テキスト ボックス 27"/>
          <p:cNvSpPr txBox="1"/>
          <p:nvPr/>
        </p:nvSpPr>
        <p:spPr>
          <a:xfrm>
            <a:off x="15279009" y="3677852"/>
            <a:ext cx="1207312" cy="646325"/>
          </a:xfrm>
          <a:prstGeom prst="rect">
            <a:avLst/>
          </a:prstGeom>
          <a:noFill/>
        </p:spPr>
        <p:txBody>
          <a:bodyPr wrap="square" lIns="91433" tIns="45717" rIns="91433" bIns="45717" rtlCol="0">
            <a:spAutoFit/>
          </a:bodyPr>
          <a:lstStyle/>
          <a:p>
            <a:pPr algn="ctr"/>
            <a:r>
              <a:rPr lang="en-US" altLang="ja-JP" sz="3600" dirty="0">
                <a:solidFill>
                  <a:schemeClr val="bg1"/>
                </a:solidFill>
                <a:latin typeface="Bebas Neue Regular" panose="00000500000000000000" pitchFamily="2" charset="0"/>
              </a:rPr>
              <a:t>67%</a:t>
            </a:r>
            <a:endParaRPr lang="ja-JP" altLang="en-US" sz="3600" dirty="0">
              <a:solidFill>
                <a:schemeClr val="bg1"/>
              </a:solidFill>
              <a:latin typeface="Bebas Neue Regular" panose="00000500000000000000" pitchFamily="2" charset="0"/>
            </a:endParaRPr>
          </a:p>
        </p:txBody>
      </p:sp>
      <p:sp>
        <p:nvSpPr>
          <p:cNvPr id="29" name="テキスト ボックス 28"/>
          <p:cNvSpPr txBox="1"/>
          <p:nvPr/>
        </p:nvSpPr>
        <p:spPr>
          <a:xfrm>
            <a:off x="13248483" y="6340345"/>
            <a:ext cx="4025329"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AFRICA</a:t>
            </a:r>
            <a:endParaRPr lang="ja-JP" altLang="en-US" sz="3600" dirty="0">
              <a:solidFill>
                <a:schemeClr val="accent2">
                  <a:lumMod val="75000"/>
                </a:schemeClr>
              </a:solidFill>
              <a:effectLst>
                <a:innerShdw blurRad="114300">
                  <a:prstClr val="black"/>
                </a:innerShdw>
              </a:effectLst>
              <a:latin typeface="+mj-lt"/>
            </a:endParaRPr>
          </a:p>
        </p:txBody>
      </p:sp>
      <p:sp>
        <p:nvSpPr>
          <p:cNvPr id="33" name="テキスト ボックス 32"/>
          <p:cNvSpPr txBox="1"/>
          <p:nvPr/>
        </p:nvSpPr>
        <p:spPr>
          <a:xfrm>
            <a:off x="1764558" y="7350268"/>
            <a:ext cx="14762064" cy="1292656"/>
          </a:xfrm>
          <a:prstGeom prst="rect">
            <a:avLst/>
          </a:prstGeom>
          <a:noFill/>
        </p:spPr>
        <p:txBody>
          <a:bodyPr wrap="square" lIns="91433" tIns="45717" rIns="91433" bIns="45717" rtlCol="0" anchor="ctr">
            <a:spAutoFit/>
          </a:bodyPr>
          <a:lstStyle/>
          <a:p>
            <a:pPr algn="ctr">
              <a:lnSpc>
                <a:spcPct val="130000"/>
              </a:lnSpc>
              <a:spcBef>
                <a:spcPts val="1200"/>
              </a:spcBef>
            </a:pPr>
            <a:r>
              <a:rPr lang="en-US" altLang="ja-JP" sz="2000" dirty="0"/>
              <a:t>Dicit impedit postulant ne eam, eu vim novum albucius. Vis ex veritus invidunt consulatu, convenire referrentur est no. At vix inermis invenire, latine fabulas philosophia ea vis, </a:t>
            </a:r>
            <a:r>
              <a:rPr lang="en-US" altLang="ja-JP" sz="2000" dirty="0">
                <a:solidFill>
                  <a:schemeClr val="accent1"/>
                </a:solidFill>
              </a:rPr>
              <a:t>has oratio patrioque ne</a:t>
            </a:r>
            <a:r>
              <a:rPr lang="en-US" altLang="ja-JP" sz="2000" dirty="0"/>
              <a:t>. Et eos vero aliquid dignissim, ullum quidam te per. No vis fugit mollis neglegentur.</a:t>
            </a:r>
          </a:p>
        </p:txBody>
      </p:sp>
    </p:spTree>
    <p:extLst>
      <p:ext uri="{BB962C8B-B14F-4D97-AF65-F5344CB8AC3E}">
        <p14:creationId xmlns:p14="http://schemas.microsoft.com/office/powerpoint/2010/main" val="4191330886"/>
      </p:ext>
    </p:extLst>
  </p:cSld>
  <p:clrMapOvr>
    <a:masterClrMapping/>
  </p:clrMapOvr>
  <mc:AlternateContent xmlns:mc="http://schemas.openxmlformats.org/markup-compatibility/2006" xmlns:p14="http://schemas.microsoft.com/office/powerpoint/2010/main">
    <mc:Choice Requires="p14">
      <p:transition spd="slow" p14:dur="800" advTm="15667">
        <p14:flythrough/>
      </p:transition>
    </mc:Choice>
    <mc:Fallback xmlns="">
      <p:transition spd="slow" advTm="1566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1" presetClass="entr" presetSubtype="1" fill="hold" grpId="0" nodeType="withEffect">
                                  <p:stCondLst>
                                    <p:cond delay="25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1250"/>
                            </p:stCondLst>
                            <p:childTnLst>
                              <p:par>
                                <p:cTn id="13" presetID="21"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heel(1)">
                                      <p:cBhvr>
                                        <p:cTn id="15" dur="1000"/>
                                        <p:tgtEl>
                                          <p:spTgt spid="10"/>
                                        </p:tgtEl>
                                      </p:cBhvr>
                                    </p:animEffect>
                                  </p:childTnLst>
                                </p:cTn>
                              </p:par>
                              <p:par>
                                <p:cTn id="16" presetID="2" presetClass="entr" presetSubtype="1" decel="100000" fill="hold" grpId="0" nodeType="withEffect">
                                  <p:stCondLst>
                                    <p:cond delay="2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0-#ppt_h/2"/>
                                          </p:val>
                                        </p:tav>
                                        <p:tav tm="100000">
                                          <p:val>
                                            <p:strVal val="#ppt_y"/>
                                          </p:val>
                                        </p:tav>
                                      </p:tavLst>
                                    </p:anim>
                                  </p:childTnLst>
                                </p:cTn>
                              </p:par>
                              <p:par>
                                <p:cTn id="20" presetID="45" presetClass="entr" presetSubtype="0" fill="hold" grpId="1" nodeType="withEffect">
                                  <p:stCondLst>
                                    <p:cond delay="25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750"/>
                                        <p:tgtEl>
                                          <p:spTgt spid="13"/>
                                        </p:tgtEl>
                                      </p:cBhvr>
                                    </p:animEffect>
                                    <p:anim calcmode="lin" valueType="num">
                                      <p:cBhvr>
                                        <p:cTn id="23" dur="750" fill="hold"/>
                                        <p:tgtEl>
                                          <p:spTgt spid="13"/>
                                        </p:tgtEl>
                                        <p:attrNameLst>
                                          <p:attrName>ppt_w</p:attrName>
                                        </p:attrNameLst>
                                      </p:cBhvr>
                                      <p:tavLst>
                                        <p:tav tm="0" fmla="#ppt_w*sin(2.5*pi*$)">
                                          <p:val>
                                            <p:fltVal val="0"/>
                                          </p:val>
                                        </p:tav>
                                        <p:tav tm="100000">
                                          <p:val>
                                            <p:fltVal val="1"/>
                                          </p:val>
                                        </p:tav>
                                      </p:tavLst>
                                    </p:anim>
                                    <p:anim calcmode="lin" valueType="num">
                                      <p:cBhvr>
                                        <p:cTn id="24" dur="750" fill="hold"/>
                                        <p:tgtEl>
                                          <p:spTgt spid="13"/>
                                        </p:tgtEl>
                                        <p:attrNameLst>
                                          <p:attrName>ppt_h</p:attrName>
                                        </p:attrNameLst>
                                      </p:cBhvr>
                                      <p:tavLst>
                                        <p:tav tm="0">
                                          <p:val>
                                            <p:strVal val="#ppt_h"/>
                                          </p:val>
                                        </p:tav>
                                        <p:tav tm="100000">
                                          <p:val>
                                            <p:strVal val="#ppt_h"/>
                                          </p:val>
                                        </p:tav>
                                      </p:tavLst>
                                    </p:anim>
                                  </p:childTnLst>
                                </p:cTn>
                              </p:par>
                            </p:childTnLst>
                          </p:cTn>
                        </p:par>
                        <p:par>
                          <p:cTn id="25" fill="hold">
                            <p:stCondLst>
                              <p:cond delay="2250"/>
                            </p:stCondLst>
                            <p:childTnLst>
                              <p:par>
                                <p:cTn id="26" presetID="2" presetClass="entr" presetSubtype="4" decel="100000" fill="hold" grpId="0" nodeType="afterEffect">
                                  <p:stCondLst>
                                    <p:cond delay="25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decel="10000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par>
                                <p:cTn id="35" presetID="21" presetClass="entr" presetSubtype="1" fill="hold" grpId="0" nodeType="withEffect">
                                  <p:stCondLst>
                                    <p:cond delay="25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1000"/>
                                        <p:tgtEl>
                                          <p:spTgt spid="16"/>
                                        </p:tgtEl>
                                      </p:cBhvr>
                                    </p:animEffect>
                                  </p:childTnLst>
                                </p:cTn>
                              </p:par>
                            </p:childTnLst>
                          </p:cTn>
                        </p:par>
                        <p:par>
                          <p:cTn id="38" fill="hold">
                            <p:stCondLst>
                              <p:cond delay="4250"/>
                            </p:stCondLst>
                            <p:childTnLst>
                              <p:par>
                                <p:cTn id="39" presetID="21" presetClass="entr" presetSubtype="1"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heel(1)">
                                      <p:cBhvr>
                                        <p:cTn id="41" dur="1000"/>
                                        <p:tgtEl>
                                          <p:spTgt spid="17"/>
                                        </p:tgtEl>
                                      </p:cBhvr>
                                    </p:animEffect>
                                  </p:childTnLst>
                                </p:cTn>
                              </p:par>
                              <p:par>
                                <p:cTn id="42" presetID="2" presetClass="entr" presetSubtype="1" decel="100000" fill="hold" grpId="0" nodeType="withEffect">
                                  <p:stCondLst>
                                    <p:cond delay="250"/>
                                  </p:stCondLst>
                                  <p:childTnLst>
                                    <p:set>
                                      <p:cBhvr>
                                        <p:cTn id="43" dur="1" fill="hold">
                                          <p:stCondLst>
                                            <p:cond delay="0"/>
                                          </p:stCondLst>
                                        </p:cTn>
                                        <p:tgtEl>
                                          <p:spTgt spid="18"/>
                                        </p:tgtEl>
                                        <p:attrNameLst>
                                          <p:attrName>style.visibility</p:attrName>
                                        </p:attrNameLst>
                                      </p:cBhvr>
                                      <p:to>
                                        <p:strVal val="visible"/>
                                      </p:to>
                                    </p:set>
                                    <p:anim calcmode="lin" valueType="num">
                                      <p:cBhvr additive="base">
                                        <p:cTn id="44" dur="750" fill="hold"/>
                                        <p:tgtEl>
                                          <p:spTgt spid="18"/>
                                        </p:tgtEl>
                                        <p:attrNameLst>
                                          <p:attrName>ppt_x</p:attrName>
                                        </p:attrNameLst>
                                      </p:cBhvr>
                                      <p:tavLst>
                                        <p:tav tm="0">
                                          <p:val>
                                            <p:strVal val="#ppt_x"/>
                                          </p:val>
                                        </p:tav>
                                        <p:tav tm="100000">
                                          <p:val>
                                            <p:strVal val="#ppt_x"/>
                                          </p:val>
                                        </p:tav>
                                      </p:tavLst>
                                    </p:anim>
                                    <p:anim calcmode="lin" valueType="num">
                                      <p:cBhvr additive="base">
                                        <p:cTn id="45" dur="750" fill="hold"/>
                                        <p:tgtEl>
                                          <p:spTgt spid="18"/>
                                        </p:tgtEl>
                                        <p:attrNameLst>
                                          <p:attrName>ppt_y</p:attrName>
                                        </p:attrNameLst>
                                      </p:cBhvr>
                                      <p:tavLst>
                                        <p:tav tm="0">
                                          <p:val>
                                            <p:strVal val="0-#ppt_h/2"/>
                                          </p:val>
                                        </p:tav>
                                        <p:tav tm="100000">
                                          <p:val>
                                            <p:strVal val="#ppt_y"/>
                                          </p:val>
                                        </p:tav>
                                      </p:tavLst>
                                    </p:anim>
                                  </p:childTnLst>
                                </p:cTn>
                              </p:par>
                              <p:par>
                                <p:cTn id="46" presetID="45" presetClass="entr" presetSubtype="0" fill="hold" grpId="1" nodeType="withEffect">
                                  <p:stCondLst>
                                    <p:cond delay="25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750"/>
                                        <p:tgtEl>
                                          <p:spTgt spid="18"/>
                                        </p:tgtEl>
                                      </p:cBhvr>
                                    </p:animEffect>
                                    <p:anim calcmode="lin" valueType="num">
                                      <p:cBhvr>
                                        <p:cTn id="49" dur="750" fill="hold"/>
                                        <p:tgtEl>
                                          <p:spTgt spid="18"/>
                                        </p:tgtEl>
                                        <p:attrNameLst>
                                          <p:attrName>ppt_w</p:attrName>
                                        </p:attrNameLst>
                                      </p:cBhvr>
                                      <p:tavLst>
                                        <p:tav tm="0" fmla="#ppt_w*sin(2.5*pi*$)">
                                          <p:val>
                                            <p:fltVal val="0"/>
                                          </p:val>
                                        </p:tav>
                                        <p:tav tm="100000">
                                          <p:val>
                                            <p:fltVal val="1"/>
                                          </p:val>
                                        </p:tav>
                                      </p:tavLst>
                                    </p:anim>
                                    <p:anim calcmode="lin" valueType="num">
                                      <p:cBhvr>
                                        <p:cTn id="50" dur="750" fill="hold"/>
                                        <p:tgtEl>
                                          <p:spTgt spid="18"/>
                                        </p:tgtEl>
                                        <p:attrNameLst>
                                          <p:attrName>ppt_h</p:attrName>
                                        </p:attrNameLst>
                                      </p:cBhvr>
                                      <p:tavLst>
                                        <p:tav tm="0">
                                          <p:val>
                                            <p:strVal val="#ppt_h"/>
                                          </p:val>
                                        </p:tav>
                                        <p:tav tm="100000">
                                          <p:val>
                                            <p:strVal val="#ppt_h"/>
                                          </p:val>
                                        </p:tav>
                                      </p:tavLst>
                                    </p:anim>
                                  </p:childTnLst>
                                </p:cTn>
                              </p:par>
                            </p:childTnLst>
                          </p:cTn>
                        </p:par>
                        <p:par>
                          <p:cTn id="51" fill="hold">
                            <p:stCondLst>
                              <p:cond delay="5250"/>
                            </p:stCondLst>
                            <p:childTnLst>
                              <p:par>
                                <p:cTn id="52" presetID="2" presetClass="entr" presetSubtype="4" decel="100000" fill="hold" grpId="0" nodeType="afterEffect">
                                  <p:stCondLst>
                                    <p:cond delay="25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par>
                          <p:cTn id="56" fill="hold">
                            <p:stCondLst>
                              <p:cond delay="6000"/>
                            </p:stCondLst>
                            <p:childTnLst>
                              <p:par>
                                <p:cTn id="57" presetID="2" presetClass="entr" presetSubtype="4" decel="10000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ppt_x"/>
                                          </p:val>
                                        </p:tav>
                                        <p:tav tm="100000">
                                          <p:val>
                                            <p:strVal val="#ppt_x"/>
                                          </p:val>
                                        </p:tav>
                                      </p:tavLst>
                                    </p:anim>
                                    <p:anim calcmode="lin" valueType="num">
                                      <p:cBhvr additive="base">
                                        <p:cTn id="60" dur="500" fill="hold"/>
                                        <p:tgtEl>
                                          <p:spTgt spid="20"/>
                                        </p:tgtEl>
                                        <p:attrNameLst>
                                          <p:attrName>ppt_y</p:attrName>
                                        </p:attrNameLst>
                                      </p:cBhvr>
                                      <p:tavLst>
                                        <p:tav tm="0">
                                          <p:val>
                                            <p:strVal val="1+#ppt_h/2"/>
                                          </p:val>
                                        </p:tav>
                                        <p:tav tm="100000">
                                          <p:val>
                                            <p:strVal val="#ppt_y"/>
                                          </p:val>
                                        </p:tav>
                                      </p:tavLst>
                                    </p:anim>
                                  </p:childTnLst>
                                </p:cTn>
                              </p:par>
                              <p:par>
                                <p:cTn id="61" presetID="21" presetClass="entr" presetSubtype="1" fill="hold" grpId="0" nodeType="withEffect">
                                  <p:stCondLst>
                                    <p:cond delay="250"/>
                                  </p:stCondLst>
                                  <p:childTnLst>
                                    <p:set>
                                      <p:cBhvr>
                                        <p:cTn id="62" dur="1" fill="hold">
                                          <p:stCondLst>
                                            <p:cond delay="0"/>
                                          </p:stCondLst>
                                        </p:cTn>
                                        <p:tgtEl>
                                          <p:spTgt spid="21"/>
                                        </p:tgtEl>
                                        <p:attrNameLst>
                                          <p:attrName>style.visibility</p:attrName>
                                        </p:attrNameLst>
                                      </p:cBhvr>
                                      <p:to>
                                        <p:strVal val="visible"/>
                                      </p:to>
                                    </p:set>
                                    <p:animEffect transition="in" filter="wheel(1)">
                                      <p:cBhvr>
                                        <p:cTn id="63" dur="1000"/>
                                        <p:tgtEl>
                                          <p:spTgt spid="21"/>
                                        </p:tgtEl>
                                      </p:cBhvr>
                                    </p:animEffect>
                                  </p:childTnLst>
                                </p:cTn>
                              </p:par>
                            </p:childTnLst>
                          </p:cTn>
                        </p:par>
                        <p:par>
                          <p:cTn id="64" fill="hold">
                            <p:stCondLst>
                              <p:cond delay="7250"/>
                            </p:stCondLst>
                            <p:childTnLst>
                              <p:par>
                                <p:cTn id="65" presetID="21" presetClass="entr" presetSubtype="1"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heel(1)">
                                      <p:cBhvr>
                                        <p:cTn id="67" dur="1000"/>
                                        <p:tgtEl>
                                          <p:spTgt spid="22"/>
                                        </p:tgtEl>
                                      </p:cBhvr>
                                    </p:animEffect>
                                  </p:childTnLst>
                                </p:cTn>
                              </p:par>
                              <p:par>
                                <p:cTn id="68" presetID="2" presetClass="entr" presetSubtype="1" decel="100000" fill="hold" grpId="0" nodeType="withEffect">
                                  <p:stCondLst>
                                    <p:cond delay="250"/>
                                  </p:stCondLst>
                                  <p:childTnLst>
                                    <p:set>
                                      <p:cBhvr>
                                        <p:cTn id="69" dur="1" fill="hold">
                                          <p:stCondLst>
                                            <p:cond delay="0"/>
                                          </p:stCondLst>
                                        </p:cTn>
                                        <p:tgtEl>
                                          <p:spTgt spid="23"/>
                                        </p:tgtEl>
                                        <p:attrNameLst>
                                          <p:attrName>style.visibility</p:attrName>
                                        </p:attrNameLst>
                                      </p:cBhvr>
                                      <p:to>
                                        <p:strVal val="visible"/>
                                      </p:to>
                                    </p:set>
                                    <p:anim calcmode="lin" valueType="num">
                                      <p:cBhvr additive="base">
                                        <p:cTn id="70" dur="750" fill="hold"/>
                                        <p:tgtEl>
                                          <p:spTgt spid="23"/>
                                        </p:tgtEl>
                                        <p:attrNameLst>
                                          <p:attrName>ppt_x</p:attrName>
                                        </p:attrNameLst>
                                      </p:cBhvr>
                                      <p:tavLst>
                                        <p:tav tm="0">
                                          <p:val>
                                            <p:strVal val="#ppt_x"/>
                                          </p:val>
                                        </p:tav>
                                        <p:tav tm="100000">
                                          <p:val>
                                            <p:strVal val="#ppt_x"/>
                                          </p:val>
                                        </p:tav>
                                      </p:tavLst>
                                    </p:anim>
                                    <p:anim calcmode="lin" valueType="num">
                                      <p:cBhvr additive="base">
                                        <p:cTn id="71" dur="750" fill="hold"/>
                                        <p:tgtEl>
                                          <p:spTgt spid="23"/>
                                        </p:tgtEl>
                                        <p:attrNameLst>
                                          <p:attrName>ppt_y</p:attrName>
                                        </p:attrNameLst>
                                      </p:cBhvr>
                                      <p:tavLst>
                                        <p:tav tm="0">
                                          <p:val>
                                            <p:strVal val="0-#ppt_h/2"/>
                                          </p:val>
                                        </p:tav>
                                        <p:tav tm="100000">
                                          <p:val>
                                            <p:strVal val="#ppt_y"/>
                                          </p:val>
                                        </p:tav>
                                      </p:tavLst>
                                    </p:anim>
                                  </p:childTnLst>
                                </p:cTn>
                              </p:par>
                              <p:par>
                                <p:cTn id="72" presetID="45" presetClass="entr" presetSubtype="0" fill="hold" grpId="1" nodeType="withEffect">
                                  <p:stCondLst>
                                    <p:cond delay="25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750"/>
                                        <p:tgtEl>
                                          <p:spTgt spid="23"/>
                                        </p:tgtEl>
                                      </p:cBhvr>
                                    </p:animEffect>
                                    <p:anim calcmode="lin" valueType="num">
                                      <p:cBhvr>
                                        <p:cTn id="75" dur="750" fill="hold"/>
                                        <p:tgtEl>
                                          <p:spTgt spid="23"/>
                                        </p:tgtEl>
                                        <p:attrNameLst>
                                          <p:attrName>ppt_w</p:attrName>
                                        </p:attrNameLst>
                                      </p:cBhvr>
                                      <p:tavLst>
                                        <p:tav tm="0" fmla="#ppt_w*sin(2.5*pi*$)">
                                          <p:val>
                                            <p:fltVal val="0"/>
                                          </p:val>
                                        </p:tav>
                                        <p:tav tm="100000">
                                          <p:val>
                                            <p:fltVal val="1"/>
                                          </p:val>
                                        </p:tav>
                                      </p:tavLst>
                                    </p:anim>
                                    <p:anim calcmode="lin" valueType="num">
                                      <p:cBhvr>
                                        <p:cTn id="76" dur="750" fill="hold"/>
                                        <p:tgtEl>
                                          <p:spTgt spid="23"/>
                                        </p:tgtEl>
                                        <p:attrNameLst>
                                          <p:attrName>ppt_h</p:attrName>
                                        </p:attrNameLst>
                                      </p:cBhvr>
                                      <p:tavLst>
                                        <p:tav tm="0">
                                          <p:val>
                                            <p:strVal val="#ppt_h"/>
                                          </p:val>
                                        </p:tav>
                                        <p:tav tm="100000">
                                          <p:val>
                                            <p:strVal val="#ppt_h"/>
                                          </p:val>
                                        </p:tav>
                                      </p:tavLst>
                                    </p:anim>
                                  </p:childTnLst>
                                </p:cTn>
                              </p:par>
                            </p:childTnLst>
                          </p:cTn>
                        </p:par>
                        <p:par>
                          <p:cTn id="77" fill="hold">
                            <p:stCondLst>
                              <p:cond delay="8250"/>
                            </p:stCondLst>
                            <p:childTnLst>
                              <p:par>
                                <p:cTn id="78" presetID="2" presetClass="entr" presetSubtype="4" decel="100000" fill="hold" grpId="0" nodeType="afterEffect">
                                  <p:stCondLst>
                                    <p:cond delay="250"/>
                                  </p:stCondLst>
                                  <p:childTnLst>
                                    <p:set>
                                      <p:cBhvr>
                                        <p:cTn id="79" dur="1" fill="hold">
                                          <p:stCondLst>
                                            <p:cond delay="0"/>
                                          </p:stCondLst>
                                        </p:cTn>
                                        <p:tgtEl>
                                          <p:spTgt spid="24"/>
                                        </p:tgtEl>
                                        <p:attrNameLst>
                                          <p:attrName>style.visibility</p:attrName>
                                        </p:attrNameLst>
                                      </p:cBhvr>
                                      <p:to>
                                        <p:strVal val="visible"/>
                                      </p:to>
                                    </p:set>
                                    <p:anim calcmode="lin" valueType="num">
                                      <p:cBhvr additive="base">
                                        <p:cTn id="80" dur="500" fill="hold"/>
                                        <p:tgtEl>
                                          <p:spTgt spid="24"/>
                                        </p:tgtEl>
                                        <p:attrNameLst>
                                          <p:attrName>ppt_x</p:attrName>
                                        </p:attrNameLst>
                                      </p:cBhvr>
                                      <p:tavLst>
                                        <p:tav tm="0">
                                          <p:val>
                                            <p:strVal val="#ppt_x"/>
                                          </p:val>
                                        </p:tav>
                                        <p:tav tm="100000">
                                          <p:val>
                                            <p:strVal val="#ppt_x"/>
                                          </p:val>
                                        </p:tav>
                                      </p:tavLst>
                                    </p:anim>
                                    <p:anim calcmode="lin" valueType="num">
                                      <p:cBhvr additive="base">
                                        <p:cTn id="81" dur="500" fill="hold"/>
                                        <p:tgtEl>
                                          <p:spTgt spid="24"/>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2" presetClass="entr" presetSubtype="4" decel="10000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additive="base">
                                        <p:cTn id="85" dur="500" fill="hold"/>
                                        <p:tgtEl>
                                          <p:spTgt spid="25"/>
                                        </p:tgtEl>
                                        <p:attrNameLst>
                                          <p:attrName>ppt_x</p:attrName>
                                        </p:attrNameLst>
                                      </p:cBhvr>
                                      <p:tavLst>
                                        <p:tav tm="0">
                                          <p:val>
                                            <p:strVal val="#ppt_x"/>
                                          </p:val>
                                        </p:tav>
                                        <p:tav tm="100000">
                                          <p:val>
                                            <p:strVal val="#ppt_x"/>
                                          </p:val>
                                        </p:tav>
                                      </p:tavLst>
                                    </p:anim>
                                    <p:anim calcmode="lin" valueType="num">
                                      <p:cBhvr additive="base">
                                        <p:cTn id="86" dur="500" fill="hold"/>
                                        <p:tgtEl>
                                          <p:spTgt spid="25"/>
                                        </p:tgtEl>
                                        <p:attrNameLst>
                                          <p:attrName>ppt_y</p:attrName>
                                        </p:attrNameLst>
                                      </p:cBhvr>
                                      <p:tavLst>
                                        <p:tav tm="0">
                                          <p:val>
                                            <p:strVal val="1+#ppt_h/2"/>
                                          </p:val>
                                        </p:tav>
                                        <p:tav tm="100000">
                                          <p:val>
                                            <p:strVal val="#ppt_y"/>
                                          </p:val>
                                        </p:tav>
                                      </p:tavLst>
                                    </p:anim>
                                  </p:childTnLst>
                                </p:cTn>
                              </p:par>
                              <p:par>
                                <p:cTn id="87" presetID="21" presetClass="entr" presetSubtype="1" fill="hold" grpId="0" nodeType="withEffect">
                                  <p:stCondLst>
                                    <p:cond delay="250"/>
                                  </p:stCondLst>
                                  <p:childTnLst>
                                    <p:set>
                                      <p:cBhvr>
                                        <p:cTn id="88" dur="1" fill="hold">
                                          <p:stCondLst>
                                            <p:cond delay="0"/>
                                          </p:stCondLst>
                                        </p:cTn>
                                        <p:tgtEl>
                                          <p:spTgt spid="26"/>
                                        </p:tgtEl>
                                        <p:attrNameLst>
                                          <p:attrName>style.visibility</p:attrName>
                                        </p:attrNameLst>
                                      </p:cBhvr>
                                      <p:to>
                                        <p:strVal val="visible"/>
                                      </p:to>
                                    </p:set>
                                    <p:animEffect transition="in" filter="wheel(1)">
                                      <p:cBhvr>
                                        <p:cTn id="89" dur="1000"/>
                                        <p:tgtEl>
                                          <p:spTgt spid="26"/>
                                        </p:tgtEl>
                                      </p:cBhvr>
                                    </p:animEffect>
                                  </p:childTnLst>
                                </p:cTn>
                              </p:par>
                            </p:childTnLst>
                          </p:cTn>
                        </p:par>
                        <p:par>
                          <p:cTn id="90" fill="hold">
                            <p:stCondLst>
                              <p:cond delay="10250"/>
                            </p:stCondLst>
                            <p:childTnLst>
                              <p:par>
                                <p:cTn id="91" presetID="21" presetClass="entr" presetSubtype="1"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heel(1)">
                                      <p:cBhvr>
                                        <p:cTn id="93" dur="1000"/>
                                        <p:tgtEl>
                                          <p:spTgt spid="27"/>
                                        </p:tgtEl>
                                      </p:cBhvr>
                                    </p:animEffect>
                                  </p:childTnLst>
                                </p:cTn>
                              </p:par>
                              <p:par>
                                <p:cTn id="94" presetID="2" presetClass="entr" presetSubtype="1" decel="100000" fill="hold" grpId="0" nodeType="withEffect">
                                  <p:stCondLst>
                                    <p:cond delay="250"/>
                                  </p:stCondLst>
                                  <p:childTnLst>
                                    <p:set>
                                      <p:cBhvr>
                                        <p:cTn id="95" dur="1" fill="hold">
                                          <p:stCondLst>
                                            <p:cond delay="0"/>
                                          </p:stCondLst>
                                        </p:cTn>
                                        <p:tgtEl>
                                          <p:spTgt spid="28"/>
                                        </p:tgtEl>
                                        <p:attrNameLst>
                                          <p:attrName>style.visibility</p:attrName>
                                        </p:attrNameLst>
                                      </p:cBhvr>
                                      <p:to>
                                        <p:strVal val="visible"/>
                                      </p:to>
                                    </p:set>
                                    <p:anim calcmode="lin" valueType="num">
                                      <p:cBhvr additive="base">
                                        <p:cTn id="96" dur="750" fill="hold"/>
                                        <p:tgtEl>
                                          <p:spTgt spid="28"/>
                                        </p:tgtEl>
                                        <p:attrNameLst>
                                          <p:attrName>ppt_x</p:attrName>
                                        </p:attrNameLst>
                                      </p:cBhvr>
                                      <p:tavLst>
                                        <p:tav tm="0">
                                          <p:val>
                                            <p:strVal val="#ppt_x"/>
                                          </p:val>
                                        </p:tav>
                                        <p:tav tm="100000">
                                          <p:val>
                                            <p:strVal val="#ppt_x"/>
                                          </p:val>
                                        </p:tav>
                                      </p:tavLst>
                                    </p:anim>
                                    <p:anim calcmode="lin" valueType="num">
                                      <p:cBhvr additive="base">
                                        <p:cTn id="97" dur="750" fill="hold"/>
                                        <p:tgtEl>
                                          <p:spTgt spid="28"/>
                                        </p:tgtEl>
                                        <p:attrNameLst>
                                          <p:attrName>ppt_y</p:attrName>
                                        </p:attrNameLst>
                                      </p:cBhvr>
                                      <p:tavLst>
                                        <p:tav tm="0">
                                          <p:val>
                                            <p:strVal val="0-#ppt_h/2"/>
                                          </p:val>
                                        </p:tav>
                                        <p:tav tm="100000">
                                          <p:val>
                                            <p:strVal val="#ppt_y"/>
                                          </p:val>
                                        </p:tav>
                                      </p:tavLst>
                                    </p:anim>
                                  </p:childTnLst>
                                </p:cTn>
                              </p:par>
                              <p:par>
                                <p:cTn id="98" presetID="45" presetClass="entr" presetSubtype="0" fill="hold" grpId="1" nodeType="withEffect">
                                  <p:stCondLst>
                                    <p:cond delay="250"/>
                                  </p:stCondLst>
                                  <p:childTnLst>
                                    <p:set>
                                      <p:cBhvr>
                                        <p:cTn id="99" dur="1" fill="hold">
                                          <p:stCondLst>
                                            <p:cond delay="0"/>
                                          </p:stCondLst>
                                        </p:cTn>
                                        <p:tgtEl>
                                          <p:spTgt spid="28"/>
                                        </p:tgtEl>
                                        <p:attrNameLst>
                                          <p:attrName>style.visibility</p:attrName>
                                        </p:attrNameLst>
                                      </p:cBhvr>
                                      <p:to>
                                        <p:strVal val="visible"/>
                                      </p:to>
                                    </p:set>
                                    <p:animEffect transition="in" filter="fade">
                                      <p:cBhvr>
                                        <p:cTn id="100" dur="750"/>
                                        <p:tgtEl>
                                          <p:spTgt spid="28"/>
                                        </p:tgtEl>
                                      </p:cBhvr>
                                    </p:animEffect>
                                    <p:anim calcmode="lin" valueType="num">
                                      <p:cBhvr>
                                        <p:cTn id="101" dur="750" fill="hold"/>
                                        <p:tgtEl>
                                          <p:spTgt spid="28"/>
                                        </p:tgtEl>
                                        <p:attrNameLst>
                                          <p:attrName>ppt_w</p:attrName>
                                        </p:attrNameLst>
                                      </p:cBhvr>
                                      <p:tavLst>
                                        <p:tav tm="0" fmla="#ppt_w*sin(2.5*pi*$)">
                                          <p:val>
                                            <p:fltVal val="0"/>
                                          </p:val>
                                        </p:tav>
                                        <p:tav tm="100000">
                                          <p:val>
                                            <p:fltVal val="1"/>
                                          </p:val>
                                        </p:tav>
                                      </p:tavLst>
                                    </p:anim>
                                    <p:anim calcmode="lin" valueType="num">
                                      <p:cBhvr>
                                        <p:cTn id="102" dur="750" fill="hold"/>
                                        <p:tgtEl>
                                          <p:spTgt spid="28"/>
                                        </p:tgtEl>
                                        <p:attrNameLst>
                                          <p:attrName>ppt_h</p:attrName>
                                        </p:attrNameLst>
                                      </p:cBhvr>
                                      <p:tavLst>
                                        <p:tav tm="0">
                                          <p:val>
                                            <p:strVal val="#ppt_h"/>
                                          </p:val>
                                        </p:tav>
                                        <p:tav tm="100000">
                                          <p:val>
                                            <p:strVal val="#ppt_h"/>
                                          </p:val>
                                        </p:tav>
                                      </p:tavLst>
                                    </p:anim>
                                  </p:childTnLst>
                                </p:cTn>
                              </p:par>
                            </p:childTnLst>
                          </p:cTn>
                        </p:par>
                        <p:par>
                          <p:cTn id="103" fill="hold">
                            <p:stCondLst>
                              <p:cond delay="11250"/>
                            </p:stCondLst>
                            <p:childTnLst>
                              <p:par>
                                <p:cTn id="104" presetID="2" presetClass="entr" presetSubtype="4" decel="100000" fill="hold" grpId="0" nodeType="afterEffect">
                                  <p:stCondLst>
                                    <p:cond delay="250"/>
                                  </p:stCondLst>
                                  <p:childTnLst>
                                    <p:set>
                                      <p:cBhvr>
                                        <p:cTn id="105" dur="1" fill="hold">
                                          <p:stCondLst>
                                            <p:cond delay="0"/>
                                          </p:stCondLst>
                                        </p:cTn>
                                        <p:tgtEl>
                                          <p:spTgt spid="29"/>
                                        </p:tgtEl>
                                        <p:attrNameLst>
                                          <p:attrName>style.visibility</p:attrName>
                                        </p:attrNameLst>
                                      </p:cBhvr>
                                      <p:to>
                                        <p:strVal val="visible"/>
                                      </p:to>
                                    </p:set>
                                    <p:anim calcmode="lin" valueType="num">
                                      <p:cBhvr additive="base">
                                        <p:cTn id="106" dur="500" fill="hold"/>
                                        <p:tgtEl>
                                          <p:spTgt spid="29"/>
                                        </p:tgtEl>
                                        <p:attrNameLst>
                                          <p:attrName>ppt_x</p:attrName>
                                        </p:attrNameLst>
                                      </p:cBhvr>
                                      <p:tavLst>
                                        <p:tav tm="0">
                                          <p:val>
                                            <p:strVal val="#ppt_x"/>
                                          </p:val>
                                        </p:tav>
                                        <p:tav tm="100000">
                                          <p:val>
                                            <p:strVal val="#ppt_x"/>
                                          </p:val>
                                        </p:tav>
                                      </p:tavLst>
                                    </p:anim>
                                    <p:anim calcmode="lin" valueType="num">
                                      <p:cBhvr additive="base">
                                        <p:cTn id="107" dur="500" fill="hold"/>
                                        <p:tgtEl>
                                          <p:spTgt spid="29"/>
                                        </p:tgtEl>
                                        <p:attrNameLst>
                                          <p:attrName>ppt_y</p:attrName>
                                        </p:attrNameLst>
                                      </p:cBhvr>
                                      <p:tavLst>
                                        <p:tav tm="0">
                                          <p:val>
                                            <p:strVal val="1+#ppt_h/2"/>
                                          </p:val>
                                        </p:tav>
                                        <p:tav tm="100000">
                                          <p:val>
                                            <p:strVal val="#ppt_y"/>
                                          </p:val>
                                        </p:tav>
                                      </p:tavLst>
                                    </p:anim>
                                  </p:childTnLst>
                                </p:cTn>
                              </p:par>
                            </p:childTnLst>
                          </p:cTn>
                        </p:par>
                        <p:par>
                          <p:cTn id="108" fill="hold">
                            <p:stCondLst>
                              <p:cond delay="12000"/>
                            </p:stCondLst>
                            <p:childTnLst>
                              <p:par>
                                <p:cTn id="109" presetID="2" presetClass="entr" presetSubtype="4" decel="100000" fill="hold" grpId="0" nodeType="afterEffect">
                                  <p:stCondLst>
                                    <p:cond delay="250"/>
                                  </p:stCondLst>
                                  <p:childTnLst>
                                    <p:set>
                                      <p:cBhvr>
                                        <p:cTn id="110" dur="1" fill="hold">
                                          <p:stCondLst>
                                            <p:cond delay="0"/>
                                          </p:stCondLst>
                                        </p:cTn>
                                        <p:tgtEl>
                                          <p:spTgt spid="33"/>
                                        </p:tgtEl>
                                        <p:attrNameLst>
                                          <p:attrName>style.visibility</p:attrName>
                                        </p:attrNameLst>
                                      </p:cBhvr>
                                      <p:to>
                                        <p:strVal val="visible"/>
                                      </p:to>
                                    </p:set>
                                    <p:anim calcmode="lin" valueType="num">
                                      <p:cBhvr additive="base">
                                        <p:cTn id="111" dur="500" fill="hold"/>
                                        <p:tgtEl>
                                          <p:spTgt spid="33"/>
                                        </p:tgtEl>
                                        <p:attrNameLst>
                                          <p:attrName>ppt_x</p:attrName>
                                        </p:attrNameLst>
                                      </p:cBhvr>
                                      <p:tavLst>
                                        <p:tav tm="0">
                                          <p:val>
                                            <p:strVal val="#ppt_x"/>
                                          </p:val>
                                        </p:tav>
                                        <p:tav tm="100000">
                                          <p:val>
                                            <p:strVal val="#ppt_x"/>
                                          </p:val>
                                        </p:tav>
                                      </p:tavLst>
                                    </p:anim>
                                    <p:anim calcmode="lin" valueType="num">
                                      <p:cBhvr additive="base">
                                        <p:cTn id="11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animBg="1"/>
      <p:bldP spid="13" grpId="0"/>
      <p:bldP spid="13" grpId="1"/>
      <p:bldP spid="14" grpId="0"/>
      <p:bldP spid="15" grpId="0" animBg="1"/>
      <p:bldP spid="16" grpId="0" animBg="1"/>
      <p:bldP spid="17" grpId="0" animBg="1"/>
      <p:bldP spid="18" grpId="0"/>
      <p:bldP spid="18" grpId="1"/>
      <p:bldP spid="19" grpId="0"/>
      <p:bldP spid="20" grpId="0" animBg="1"/>
      <p:bldP spid="21" grpId="0" animBg="1"/>
      <p:bldP spid="22" grpId="0" animBg="1"/>
      <p:bldP spid="23" grpId="0"/>
      <p:bldP spid="23" grpId="1"/>
      <p:bldP spid="24" grpId="0"/>
      <p:bldP spid="25" grpId="0" animBg="1"/>
      <p:bldP spid="26" grpId="0" animBg="1"/>
      <p:bldP spid="27" grpId="0" animBg="1"/>
      <p:bldP spid="28" grpId="0"/>
      <p:bldP spid="28" grpId="1"/>
      <p:bldP spid="29" grpId="0"/>
      <p:bldP spid="33"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EXCEL GRAPH 1</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74</a:t>
            </a:fld>
            <a:endParaRPr lang="ja-JP" altLang="en-US" dirty="0"/>
          </a:p>
        </p:txBody>
      </p:sp>
      <p:sp>
        <p:nvSpPr>
          <p:cNvPr id="8" name="テキスト プレースホルダー 7"/>
          <p:cNvSpPr>
            <a:spLocks noGrp="1"/>
          </p:cNvSpPr>
          <p:nvPr>
            <p:ph type="body" sz="quarter" idx="13"/>
          </p:nvPr>
        </p:nvSpPr>
        <p:spPr/>
        <p:txBody>
          <a:bodyPr/>
          <a:lstStyle/>
          <a:p>
            <a:r>
              <a:rPr lang="en-US" altLang="ja-JP" dirty="0"/>
              <a:t>THIS LAYOUT IS NOT DEFINED BY SLIDE MASTER</a:t>
            </a:r>
            <a:endParaRPr lang="ja-JP" altLang="en-US" dirty="0"/>
          </a:p>
        </p:txBody>
      </p:sp>
      <p:graphicFrame>
        <p:nvGraphicFramePr>
          <p:cNvPr id="9" name="グラフ 8"/>
          <p:cNvGraphicFramePr/>
          <p:nvPr>
            <p:extLst>
              <p:ext uri="{D42A27DB-BD31-4B8C-83A1-F6EECF244321}">
                <p14:modId xmlns:p14="http://schemas.microsoft.com/office/powerpoint/2010/main" val="476727778"/>
              </p:ext>
            </p:extLst>
          </p:nvPr>
        </p:nvGraphicFramePr>
        <p:xfrm>
          <a:off x="894555" y="2443164"/>
          <a:ext cx="9863932" cy="6279267"/>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11072812" y="2877180"/>
            <a:ext cx="6303802" cy="861768"/>
          </a:xfrm>
          <a:prstGeom prst="rect">
            <a:avLst/>
          </a:prstGeom>
          <a:noFill/>
        </p:spPr>
        <p:txBody>
          <a:bodyPr wrap="square" lIns="91433" tIns="45717" rIns="91433" bIns="45717" rtlCol="0" anchor="b">
            <a:spAutoFit/>
          </a:bodyPr>
          <a:lstStyle/>
          <a:p>
            <a:pPr>
              <a:lnSpc>
                <a:spcPts val="5999"/>
              </a:lnSpc>
            </a:pPr>
            <a:r>
              <a:rPr lang="en-US" altLang="ja-JP" sz="6100" dirty="0">
                <a:solidFill>
                  <a:schemeClr val="accent2">
                    <a:lumMod val="75000"/>
                  </a:schemeClr>
                </a:solidFill>
                <a:latin typeface="Bebas Neue Regular" panose="00000500000000000000" pitchFamily="2" charset="0"/>
              </a:rPr>
              <a:t>SALES</a:t>
            </a:r>
            <a:endParaRPr lang="ja-JP" altLang="en-US" sz="6100" dirty="0">
              <a:solidFill>
                <a:schemeClr val="accent2">
                  <a:lumMod val="75000"/>
                </a:schemeClr>
              </a:solidFill>
              <a:latin typeface="Bebas Neue Regular" panose="00000500000000000000" pitchFamily="2" charset="0"/>
            </a:endParaRPr>
          </a:p>
        </p:txBody>
      </p:sp>
      <p:sp>
        <p:nvSpPr>
          <p:cNvPr id="11" name="テキスト ボックス 10"/>
          <p:cNvSpPr txBox="1"/>
          <p:nvPr/>
        </p:nvSpPr>
        <p:spPr>
          <a:xfrm>
            <a:off x="11072812" y="3749864"/>
            <a:ext cx="6303802" cy="2092875"/>
          </a:xfrm>
          <a:prstGeom prst="rect">
            <a:avLst/>
          </a:prstGeom>
          <a:noFill/>
        </p:spPr>
        <p:txBody>
          <a:bodyPr wrap="square" lIns="91433" tIns="45717" rIns="91433" bIns="45717" rtlCol="0">
            <a:spAutoFit/>
          </a:bodyPr>
          <a:lstStyle/>
          <a:p>
            <a:pPr>
              <a:lnSpc>
                <a:spcPct val="130000"/>
              </a:lnSpc>
              <a:spcBef>
                <a:spcPts val="1200"/>
              </a:spcBef>
            </a:pPr>
            <a:r>
              <a:rPr lang="en-US" altLang="ja-JP" sz="2000" dirty="0"/>
              <a:t>Ex eum iisque delectus, per nobis quaeque eu. Sonet veniam conclusionemque ex pri, eu dicit tempor dolorum mei. </a:t>
            </a:r>
            <a:r>
              <a:rPr lang="en-US" altLang="ja-JP" sz="2000" dirty="0">
                <a:solidFill>
                  <a:schemeClr val="accent1"/>
                </a:solidFill>
              </a:rPr>
              <a:t>Ad qui epicurei recteque</a:t>
            </a:r>
            <a:r>
              <a:rPr lang="en-US" altLang="ja-JP" sz="2000" dirty="0"/>
              <a:t>, vim posse melius tritani et. Vel suscipit definiebas et.</a:t>
            </a:r>
          </a:p>
        </p:txBody>
      </p:sp>
      <p:sp>
        <p:nvSpPr>
          <p:cNvPr id="12" name="テキスト ボックス 11"/>
          <p:cNvSpPr txBox="1"/>
          <p:nvPr/>
        </p:nvSpPr>
        <p:spPr>
          <a:xfrm>
            <a:off x="11072812" y="6006100"/>
            <a:ext cx="6303802" cy="861768"/>
          </a:xfrm>
          <a:prstGeom prst="rect">
            <a:avLst/>
          </a:prstGeom>
          <a:noFill/>
        </p:spPr>
        <p:txBody>
          <a:bodyPr wrap="square" lIns="91433" tIns="45717" rIns="91433" bIns="45717" rtlCol="0" anchor="b">
            <a:spAutoFit/>
          </a:bodyPr>
          <a:lstStyle/>
          <a:p>
            <a:pPr>
              <a:lnSpc>
                <a:spcPts val="5999"/>
              </a:lnSpc>
            </a:pPr>
            <a:r>
              <a:rPr lang="en-US" altLang="ja-JP" sz="6100" dirty="0">
                <a:solidFill>
                  <a:schemeClr val="accent2">
                    <a:lumMod val="75000"/>
                  </a:schemeClr>
                </a:solidFill>
                <a:latin typeface="Bebas Neue Regular" panose="00000500000000000000" pitchFamily="2" charset="0"/>
              </a:rPr>
              <a:t>BENEFITS</a:t>
            </a:r>
            <a:endParaRPr lang="ja-JP" altLang="en-US" sz="6100" dirty="0">
              <a:solidFill>
                <a:schemeClr val="accent2">
                  <a:lumMod val="75000"/>
                </a:schemeClr>
              </a:solidFill>
              <a:latin typeface="Bebas Neue Regular" panose="00000500000000000000" pitchFamily="2" charset="0"/>
            </a:endParaRPr>
          </a:p>
        </p:txBody>
      </p:sp>
      <p:sp>
        <p:nvSpPr>
          <p:cNvPr id="13" name="テキスト ボックス 12"/>
          <p:cNvSpPr txBox="1"/>
          <p:nvPr/>
        </p:nvSpPr>
        <p:spPr>
          <a:xfrm>
            <a:off x="11072812" y="6878785"/>
            <a:ext cx="6303802" cy="1692765"/>
          </a:xfrm>
          <a:prstGeom prst="rect">
            <a:avLst/>
          </a:prstGeom>
          <a:noFill/>
        </p:spPr>
        <p:txBody>
          <a:bodyPr wrap="square" lIns="91433" tIns="45717" rIns="91433" bIns="45717" rtlCol="0">
            <a:spAutoFit/>
          </a:bodyPr>
          <a:lstStyle/>
          <a:p>
            <a:pPr>
              <a:lnSpc>
                <a:spcPct val="130000"/>
              </a:lnSpc>
              <a:spcBef>
                <a:spcPts val="1200"/>
              </a:spcBef>
            </a:pPr>
            <a:r>
              <a:rPr lang="en-US" altLang="ja-JP" sz="2000" dirty="0"/>
              <a:t>Ne stet invenire sea, facete everti ceteros eum et. Tempor omnesque dissentiunt pri no. Habemus concludaturque an nam. In pro novum liber oratio, eu labores fastidii mea.</a:t>
            </a:r>
          </a:p>
        </p:txBody>
      </p:sp>
    </p:spTree>
    <p:extLst>
      <p:ext uri="{BB962C8B-B14F-4D97-AF65-F5344CB8AC3E}">
        <p14:creationId xmlns:p14="http://schemas.microsoft.com/office/powerpoint/2010/main" val="4108043"/>
      </p:ext>
    </p:extLst>
  </p:cSld>
  <p:clrMapOvr>
    <a:masterClrMapping/>
  </p:clrMapOvr>
  <p:transition spd="slow" advTm="797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wipe(left)">
                                      <p:cBhvr>
                                        <p:cTn id="7" dur="750"/>
                                        <p:tgtEl>
                                          <p:spTgt spid="9">
                                            <p:graphicEl>
                                              <a:chart seriesIdx="-3" categoryIdx="-3" bldStep="gridLegend"/>
                                            </p:graphic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9">
                                            <p:graphicEl>
                                              <a:chart seriesIdx="0" categoryIdx="-4" bldStep="series"/>
                                            </p:graphicEl>
                                          </p:spTgt>
                                        </p:tgtEl>
                                        <p:attrNameLst>
                                          <p:attrName>style.visibility</p:attrName>
                                        </p:attrNameLst>
                                      </p:cBhvr>
                                      <p:to>
                                        <p:strVal val="visible"/>
                                      </p:to>
                                    </p:set>
                                    <p:animEffect transition="in" filter="wipe(left)">
                                      <p:cBhvr>
                                        <p:cTn id="11" dur="750"/>
                                        <p:tgtEl>
                                          <p:spTgt spid="9">
                                            <p:graphicEl>
                                              <a:chart seriesIdx="0" categoryIdx="-4" bldStep="series"/>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9">
                                            <p:graphicEl>
                                              <a:chart seriesIdx="1" categoryIdx="-4" bldStep="series"/>
                                            </p:graphicEl>
                                          </p:spTgt>
                                        </p:tgtEl>
                                        <p:attrNameLst>
                                          <p:attrName>style.visibility</p:attrName>
                                        </p:attrNameLst>
                                      </p:cBhvr>
                                      <p:to>
                                        <p:strVal val="visible"/>
                                      </p:to>
                                    </p:set>
                                    <p:animEffect transition="in" filter="wipe(left)">
                                      <p:cBhvr>
                                        <p:cTn id="15" dur="750"/>
                                        <p:tgtEl>
                                          <p:spTgt spid="9">
                                            <p:graphicEl>
                                              <a:chart seriesIdx="1" categoryIdx="-4" bldStep="series"/>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9">
                                            <p:graphicEl>
                                              <a:chart seriesIdx="2" categoryIdx="-4" bldStep="series"/>
                                            </p:graphicEl>
                                          </p:spTgt>
                                        </p:tgtEl>
                                        <p:attrNameLst>
                                          <p:attrName>style.visibility</p:attrName>
                                        </p:attrNameLst>
                                      </p:cBhvr>
                                      <p:to>
                                        <p:strVal val="visible"/>
                                      </p:to>
                                    </p:set>
                                    <p:animEffect transition="in" filter="wipe(left)">
                                      <p:cBhvr>
                                        <p:cTn id="19" dur="750"/>
                                        <p:tgtEl>
                                          <p:spTgt spid="9">
                                            <p:graphicEl>
                                              <a:chart seriesIdx="2" categoryIdx="-4" bldStep="series"/>
                                            </p:graphicEl>
                                          </p:spTgt>
                                        </p:tgtEl>
                                      </p:cBhvr>
                                    </p:animEffect>
                                  </p:childTnLst>
                                </p:cTn>
                              </p:par>
                            </p:childTnLst>
                          </p:cTn>
                        </p:par>
                        <p:par>
                          <p:cTn id="20" fill="hold">
                            <p:stCondLst>
                              <p:cond delay="3000"/>
                            </p:stCondLst>
                            <p:childTnLst>
                              <p:par>
                                <p:cTn id="21" presetID="2" presetClass="entr" presetSubtype="2" decel="100000" fill="hold" grpId="0" nodeType="afterEffect">
                                  <p:stCondLst>
                                    <p:cond delay="0"/>
                                  </p:stCondLst>
                                  <p:iterate type="wd">
                                    <p:tmPct val="10000"/>
                                  </p:iterate>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4000"/>
                            </p:stCondLst>
                            <p:childTnLst>
                              <p:par>
                                <p:cTn id="30" presetID="2" presetClass="entr" presetSubtype="2" decel="100000" fill="hold" grpId="0" nodeType="afterEffect">
                                  <p:stCondLst>
                                    <p:cond delay="0"/>
                                  </p:stCondLst>
                                  <p:iterate type="wd">
                                    <p:tmPct val="10000"/>
                                  </p:iterate>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1+#ppt_w/2"/>
                                          </p:val>
                                        </p:tav>
                                        <p:tav tm="100000">
                                          <p:val>
                                            <p:strVal val="#ppt_x"/>
                                          </p:val>
                                        </p:tav>
                                      </p:tavLst>
                                    </p:anim>
                                    <p:anim calcmode="lin" valueType="num">
                                      <p:cBhvr additive="base">
                                        <p:cTn id="33" dur="500" fill="hold"/>
                                        <p:tgtEl>
                                          <p:spTgt spid="12"/>
                                        </p:tgtEl>
                                        <p:attrNameLst>
                                          <p:attrName>ppt_y</p:attrName>
                                        </p:attrNameLst>
                                      </p:cBhvr>
                                      <p:tavLst>
                                        <p:tav tm="0">
                                          <p:val>
                                            <p:strVal val="#ppt_y"/>
                                          </p:val>
                                        </p:tav>
                                        <p:tav tm="100000">
                                          <p:val>
                                            <p:strVal val="#ppt_y"/>
                                          </p:val>
                                        </p:tav>
                                      </p:tavLst>
                                    </p:anim>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series"/>
        </p:bldSub>
      </p:bldGraphic>
      <p:bldP spid="10" grpId="0"/>
      <p:bldP spid="11" grpId="0"/>
      <p:bldP spid="12" grpId="0"/>
      <p:bldP spid="1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EXCEL GRAPH 2</a:t>
            </a:r>
            <a:endParaRPr kumimoji="1" lang="ja-JP" altLang="en-US" dirty="0"/>
          </a:p>
        </p:txBody>
      </p:sp>
      <p:sp>
        <p:nvSpPr>
          <p:cNvPr id="3" name="フッター プレースホルダー 2"/>
          <p:cNvSpPr>
            <a:spLocks noGrp="1"/>
          </p:cNvSpPr>
          <p:nvPr>
            <p:ph type="ftr" sz="quarter" idx="10"/>
          </p:nvPr>
        </p:nvSpPr>
        <p:spPr/>
        <p:txBody>
          <a:bodyPr/>
          <a:lstStyle/>
          <a:p>
            <a:r>
              <a:rPr lang="en-US" altLang="ja-JP" dirty="0"/>
              <a:t>https://www.freeppt7.com</a:t>
            </a:r>
            <a:endParaRPr lang="ja-JP" altLang="en-US" dirty="0"/>
          </a:p>
        </p:txBody>
      </p:sp>
      <p:sp>
        <p:nvSpPr>
          <p:cNvPr id="4" name="スライド番号プレースホルダー 3"/>
          <p:cNvSpPr>
            <a:spLocks noGrp="1"/>
          </p:cNvSpPr>
          <p:nvPr>
            <p:ph type="sldNum" sz="quarter" idx="11"/>
          </p:nvPr>
        </p:nvSpPr>
        <p:spPr/>
        <p:txBody>
          <a:bodyPr/>
          <a:lstStyle/>
          <a:p>
            <a:fld id="{FADD65F2-3061-4838-8922-F719F7BAC906}" type="slidenum">
              <a:rPr lang="ja-JP" altLang="en-US" smtClean="0"/>
              <a:pPr/>
              <a:t>75</a:t>
            </a:fld>
            <a:endParaRPr lang="ja-JP" altLang="en-US" dirty="0"/>
          </a:p>
        </p:txBody>
      </p:sp>
      <p:sp>
        <p:nvSpPr>
          <p:cNvPr id="8" name="テキスト プレースホルダー 7"/>
          <p:cNvSpPr>
            <a:spLocks noGrp="1"/>
          </p:cNvSpPr>
          <p:nvPr>
            <p:ph type="body" sz="quarter" idx="13"/>
          </p:nvPr>
        </p:nvSpPr>
        <p:spPr/>
        <p:txBody>
          <a:bodyPr/>
          <a:lstStyle/>
          <a:p>
            <a:r>
              <a:rPr lang="en-US" altLang="ja-JP" dirty="0"/>
              <a:t>THIS LAYOUT IS NOT DEFINED BY SLIDE MASTER</a:t>
            </a:r>
            <a:endParaRPr lang="ja-JP" altLang="en-US" dirty="0"/>
          </a:p>
        </p:txBody>
      </p:sp>
      <p:graphicFrame>
        <p:nvGraphicFramePr>
          <p:cNvPr id="2" name="グラフ 1"/>
          <p:cNvGraphicFramePr/>
          <p:nvPr>
            <p:extLst>
              <p:ext uri="{D42A27DB-BD31-4B8C-83A1-F6EECF244321}">
                <p14:modId xmlns:p14="http://schemas.microsoft.com/office/powerpoint/2010/main" val="3906152776"/>
              </p:ext>
            </p:extLst>
          </p:nvPr>
        </p:nvGraphicFramePr>
        <p:xfrm>
          <a:off x="1100139" y="2257422"/>
          <a:ext cx="15928237" cy="5143503"/>
        </p:xfrm>
        <a:graphic>
          <a:graphicData uri="http://schemas.openxmlformats.org/drawingml/2006/chart">
            <c:chart xmlns:c="http://schemas.openxmlformats.org/drawingml/2006/chart" xmlns:r="http://schemas.openxmlformats.org/officeDocument/2006/relationships" r:id="rId3"/>
          </a:graphicData>
        </a:graphic>
      </p:graphicFrame>
      <p:sp>
        <p:nvSpPr>
          <p:cNvPr id="14" name="テキスト ボックス 13"/>
          <p:cNvSpPr txBox="1"/>
          <p:nvPr/>
        </p:nvSpPr>
        <p:spPr>
          <a:xfrm>
            <a:off x="1764558" y="7650306"/>
            <a:ext cx="14762064" cy="1292656"/>
          </a:xfrm>
          <a:prstGeom prst="rect">
            <a:avLst/>
          </a:prstGeom>
          <a:noFill/>
        </p:spPr>
        <p:txBody>
          <a:bodyPr wrap="square" lIns="91433" tIns="45717" rIns="91433" bIns="45717" rtlCol="0" anchor="ctr">
            <a:spAutoFit/>
          </a:bodyPr>
          <a:lstStyle/>
          <a:p>
            <a:pPr algn="ctr">
              <a:lnSpc>
                <a:spcPct val="130000"/>
              </a:lnSpc>
              <a:spcBef>
                <a:spcPts val="1200"/>
              </a:spcBef>
            </a:pPr>
            <a:r>
              <a:rPr lang="en-US" altLang="ja-JP" sz="2000" dirty="0"/>
              <a:t>Ut unum debitis nusquam ius, hinc viris mel in. Te pri sale lobortis. Duo at quando audire virtute. </a:t>
            </a:r>
            <a:br>
              <a:rPr lang="en-US" altLang="ja-JP" sz="2000" dirty="0"/>
            </a:br>
            <a:r>
              <a:rPr lang="en-US" altLang="ja-JP" sz="2000" dirty="0"/>
              <a:t>At habeo novum veritus mel, errem iuvaret eu has. </a:t>
            </a:r>
            <a:r>
              <a:rPr lang="en-US" altLang="ja-JP" sz="2000" dirty="0">
                <a:solidFill>
                  <a:schemeClr val="accent1"/>
                </a:solidFill>
              </a:rPr>
              <a:t>No accusam delicata accommodare nec</a:t>
            </a:r>
            <a:r>
              <a:rPr lang="en-US" altLang="ja-JP" sz="2000" dirty="0"/>
              <a:t>, nam no molestie consequuntur, veniam dolores disputationi eos cu.</a:t>
            </a:r>
          </a:p>
        </p:txBody>
      </p:sp>
    </p:spTree>
    <p:extLst>
      <p:ext uri="{BB962C8B-B14F-4D97-AF65-F5344CB8AC3E}">
        <p14:creationId xmlns:p14="http://schemas.microsoft.com/office/powerpoint/2010/main" val="3625635963"/>
      </p:ext>
    </p:extLst>
  </p:cSld>
  <p:clrMapOvr>
    <a:masterClrMapping/>
  </p:clrMapOvr>
  <mc:AlternateContent xmlns:mc="http://schemas.openxmlformats.org/markup-compatibility/2006" xmlns:p14="http://schemas.microsoft.com/office/powerpoint/2010/main">
    <mc:Choice Requires="p14">
      <p:transition spd="slow" p14:dur="800" advTm="6777">
        <p14:flythrough/>
      </p:transition>
    </mc:Choice>
    <mc:Fallback xmlns="">
      <p:transition spd="slow" advTm="6777">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left)">
                                      <p:cBhvr>
                                        <p:cTn id="7" dur="750"/>
                                        <p:tgtEl>
                                          <p:spTgt spid="2">
                                            <p:graphicEl>
                                              <a:chart seriesIdx="-3" categoryIdx="-3" bldStep="gridLegend"/>
                                            </p:graphicEl>
                                          </p:spTgt>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11" dur="750"/>
                                        <p:tgtEl>
                                          <p:spTgt spid="2">
                                            <p:graphicEl>
                                              <a:chart seriesIdx="0" categoryIdx="-4" bldStep="series"/>
                                            </p:graphicEl>
                                          </p:spTgt>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5" dur="750"/>
                                        <p:tgtEl>
                                          <p:spTgt spid="2">
                                            <p:graphicEl>
                                              <a:chart seriesIdx="1" categoryIdx="-4" bldStep="series"/>
                                            </p:graphicEl>
                                          </p:spTgt>
                                        </p:tgtEl>
                                      </p:cBhvr>
                                    </p:animEffect>
                                  </p:childTnLst>
                                </p:cTn>
                              </p:par>
                            </p:childTnLst>
                          </p:cTn>
                        </p:par>
                        <p:par>
                          <p:cTn id="16" fill="hold">
                            <p:stCondLst>
                              <p:cond delay="2250"/>
                            </p:stCondLst>
                            <p:childTnLst>
                              <p:par>
                                <p:cTn id="17" presetID="22" presetClass="entr" presetSubtype="8" fill="hold" grpId="0" nodeType="afterEffect">
                                  <p:stCondLst>
                                    <p:cond delay="0"/>
                                  </p:stCondLst>
                                  <p:childTnLst>
                                    <p:set>
                                      <p:cBhvr>
                                        <p:cTn id="18"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9" dur="750"/>
                                        <p:tgtEl>
                                          <p:spTgt spid="2">
                                            <p:graphicEl>
                                              <a:chart seriesIdx="2" categoryIdx="-4" bldStep="series"/>
                                            </p:graphicEl>
                                          </p:spTgt>
                                        </p:tgtEl>
                                      </p:cBhvr>
                                    </p:animEffect>
                                  </p:childTnLst>
                                </p:cTn>
                              </p:par>
                            </p:childTnLst>
                          </p:cTn>
                        </p:par>
                        <p:par>
                          <p:cTn id="20" fill="hold">
                            <p:stCondLst>
                              <p:cond delay="3000"/>
                            </p:stCondLst>
                            <p:childTnLst>
                              <p:par>
                                <p:cTn id="21" presetID="2" presetClass="entr" presetSubtype="4" decel="100000" fill="hold" grpId="0" nodeType="afterEffect">
                                  <p:stCondLst>
                                    <p:cond delay="25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
        </p:bldSub>
      </p:bldGraphic>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flipH="1">
            <a:off x="1626666" y="3814215"/>
            <a:ext cx="15027797" cy="0"/>
          </a:xfrm>
          <a:prstGeom prst="line">
            <a:avLst/>
          </a:prstGeom>
          <a:ln w="28575">
            <a:solidFill>
              <a:schemeClr val="accent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1626666" y="1480587"/>
            <a:ext cx="15027797" cy="0"/>
          </a:xfrm>
          <a:prstGeom prst="line">
            <a:avLst/>
          </a:prstGeom>
          <a:ln w="28575">
            <a:solidFill>
              <a:schemeClr val="accent2">
                <a:alpha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3" name="グループ化 52"/>
          <p:cNvGrpSpPr/>
          <p:nvPr/>
        </p:nvGrpSpPr>
        <p:grpSpPr>
          <a:xfrm>
            <a:off x="1843088" y="3979378"/>
            <a:ext cx="3028950" cy="2236394"/>
            <a:chOff x="1843087" y="4013198"/>
            <a:chExt cx="3028950" cy="2197097"/>
          </a:xfrm>
        </p:grpSpPr>
        <p:sp>
          <p:nvSpPr>
            <p:cNvPr id="9" name="二等辺三角形 8"/>
            <p:cNvSpPr/>
            <p:nvPr/>
          </p:nvSpPr>
          <p:spPr>
            <a:xfrm>
              <a:off x="1843087" y="4013198"/>
              <a:ext cx="3028950" cy="2197097"/>
            </a:xfrm>
            <a:custGeom>
              <a:avLst/>
              <a:gdLst/>
              <a:ahLst/>
              <a:cxnLst/>
              <a:rect l="l" t="t" r="r" b="b"/>
              <a:pathLst>
                <a:path w="3028950" h="3451225">
                  <a:moveTo>
                    <a:pt x="1514475" y="0"/>
                  </a:moveTo>
                  <a:lnTo>
                    <a:pt x="3028950" y="3451225"/>
                  </a:lnTo>
                  <a:lnTo>
                    <a:pt x="0" y="3451225"/>
                  </a:lnTo>
                  <a:close/>
                </a:path>
              </a:pathLst>
            </a:custGeom>
            <a:blipFill dpi="0" rotWithShape="0">
              <a:blip r:embed="rId3"/>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49" name="直線コネクタ 48"/>
            <p:cNvCxnSpPr/>
            <p:nvPr/>
          </p:nvCxnSpPr>
          <p:spPr>
            <a:xfrm flipH="1">
              <a:off x="2114550" y="4343400"/>
              <a:ext cx="1243009" cy="1809037"/>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357565" y="4343400"/>
              <a:ext cx="1257298" cy="183670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6" name="グループ化 85"/>
          <p:cNvGrpSpPr/>
          <p:nvPr/>
        </p:nvGrpSpPr>
        <p:grpSpPr>
          <a:xfrm>
            <a:off x="4188143" y="3270743"/>
            <a:ext cx="3028950" cy="2945028"/>
            <a:chOff x="1843087" y="4013198"/>
            <a:chExt cx="3028950" cy="2197097"/>
          </a:xfrm>
        </p:grpSpPr>
        <p:sp>
          <p:nvSpPr>
            <p:cNvPr id="87" name="二等辺三角形 8"/>
            <p:cNvSpPr/>
            <p:nvPr/>
          </p:nvSpPr>
          <p:spPr>
            <a:xfrm>
              <a:off x="1843087" y="4013198"/>
              <a:ext cx="3028950" cy="2197097"/>
            </a:xfrm>
            <a:custGeom>
              <a:avLst/>
              <a:gdLst/>
              <a:ahLst/>
              <a:cxnLst/>
              <a:rect l="l" t="t" r="r" b="b"/>
              <a:pathLst>
                <a:path w="3028950" h="3451225">
                  <a:moveTo>
                    <a:pt x="1514475" y="0"/>
                  </a:moveTo>
                  <a:lnTo>
                    <a:pt x="3028950" y="3451225"/>
                  </a:lnTo>
                  <a:lnTo>
                    <a:pt x="0" y="3451225"/>
                  </a:lnTo>
                  <a:close/>
                </a:path>
              </a:pathLst>
            </a:custGeom>
            <a:blipFill dpi="0" rotWithShape="0">
              <a:blip r:embed="rId4"/>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88" name="直線コネクタ 87"/>
            <p:cNvCxnSpPr/>
            <p:nvPr/>
          </p:nvCxnSpPr>
          <p:spPr>
            <a:xfrm flipH="1">
              <a:off x="2114550" y="4343400"/>
              <a:ext cx="1243009" cy="1809037"/>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357565" y="4343400"/>
              <a:ext cx="1257298" cy="183670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0" name="グループ化 89"/>
          <p:cNvGrpSpPr/>
          <p:nvPr/>
        </p:nvGrpSpPr>
        <p:grpSpPr>
          <a:xfrm>
            <a:off x="6533198" y="2774895"/>
            <a:ext cx="3028950" cy="3440876"/>
            <a:chOff x="1843087" y="4013198"/>
            <a:chExt cx="3028950" cy="2197097"/>
          </a:xfrm>
        </p:grpSpPr>
        <p:sp>
          <p:nvSpPr>
            <p:cNvPr id="91" name="二等辺三角形 8"/>
            <p:cNvSpPr/>
            <p:nvPr/>
          </p:nvSpPr>
          <p:spPr>
            <a:xfrm>
              <a:off x="1843087" y="4013198"/>
              <a:ext cx="3028950" cy="2197097"/>
            </a:xfrm>
            <a:custGeom>
              <a:avLst/>
              <a:gdLst/>
              <a:ahLst/>
              <a:cxnLst/>
              <a:rect l="l" t="t" r="r" b="b"/>
              <a:pathLst>
                <a:path w="3028950" h="3451225">
                  <a:moveTo>
                    <a:pt x="1514475" y="0"/>
                  </a:moveTo>
                  <a:lnTo>
                    <a:pt x="3028950" y="3451225"/>
                  </a:lnTo>
                  <a:lnTo>
                    <a:pt x="0" y="3451225"/>
                  </a:lnTo>
                  <a:close/>
                </a:path>
              </a:pathLst>
            </a:custGeom>
            <a:blipFill dpi="0" rotWithShape="0">
              <a:blip r:embed="rId3"/>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2" name="直線コネクタ 91"/>
            <p:cNvCxnSpPr/>
            <p:nvPr/>
          </p:nvCxnSpPr>
          <p:spPr>
            <a:xfrm flipH="1">
              <a:off x="2114550" y="4343400"/>
              <a:ext cx="1243009" cy="1809037"/>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a:off x="3357565" y="4343400"/>
              <a:ext cx="1257298" cy="183670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4" name="グループ化 93"/>
          <p:cNvGrpSpPr/>
          <p:nvPr/>
        </p:nvGrpSpPr>
        <p:grpSpPr>
          <a:xfrm>
            <a:off x="8878253" y="1743698"/>
            <a:ext cx="3028950" cy="4472075"/>
            <a:chOff x="1843087" y="4013198"/>
            <a:chExt cx="3028950" cy="2197097"/>
          </a:xfrm>
        </p:grpSpPr>
        <p:sp>
          <p:nvSpPr>
            <p:cNvPr id="95" name="二等辺三角形 8"/>
            <p:cNvSpPr/>
            <p:nvPr/>
          </p:nvSpPr>
          <p:spPr>
            <a:xfrm>
              <a:off x="1843087" y="4013198"/>
              <a:ext cx="3028950" cy="2197097"/>
            </a:xfrm>
            <a:custGeom>
              <a:avLst/>
              <a:gdLst/>
              <a:ahLst/>
              <a:cxnLst/>
              <a:rect l="l" t="t" r="r" b="b"/>
              <a:pathLst>
                <a:path w="3028950" h="3451225">
                  <a:moveTo>
                    <a:pt x="1514475" y="0"/>
                  </a:moveTo>
                  <a:lnTo>
                    <a:pt x="3028950" y="3451225"/>
                  </a:lnTo>
                  <a:lnTo>
                    <a:pt x="0" y="3451225"/>
                  </a:lnTo>
                  <a:close/>
                </a:path>
              </a:pathLst>
            </a:custGeom>
            <a:blipFill dpi="0" rotWithShape="0">
              <a:blip r:embed="rId4"/>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6" name="直線コネクタ 95"/>
            <p:cNvCxnSpPr/>
            <p:nvPr/>
          </p:nvCxnSpPr>
          <p:spPr>
            <a:xfrm flipH="1">
              <a:off x="2114550" y="4343400"/>
              <a:ext cx="1243009" cy="1809037"/>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7" name="直線コネクタ 96"/>
            <p:cNvCxnSpPr/>
            <p:nvPr/>
          </p:nvCxnSpPr>
          <p:spPr>
            <a:xfrm>
              <a:off x="3357565" y="4343400"/>
              <a:ext cx="1257298" cy="183670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98" name="グループ化 97"/>
          <p:cNvGrpSpPr/>
          <p:nvPr/>
        </p:nvGrpSpPr>
        <p:grpSpPr>
          <a:xfrm>
            <a:off x="11223306" y="3209938"/>
            <a:ext cx="3028950" cy="3005834"/>
            <a:chOff x="1843087" y="4013198"/>
            <a:chExt cx="3028950" cy="2197097"/>
          </a:xfrm>
        </p:grpSpPr>
        <p:sp>
          <p:nvSpPr>
            <p:cNvPr id="99" name="二等辺三角形 8"/>
            <p:cNvSpPr/>
            <p:nvPr/>
          </p:nvSpPr>
          <p:spPr>
            <a:xfrm>
              <a:off x="1843087" y="4013198"/>
              <a:ext cx="3028950" cy="2197097"/>
            </a:xfrm>
            <a:custGeom>
              <a:avLst/>
              <a:gdLst/>
              <a:ahLst/>
              <a:cxnLst/>
              <a:rect l="l" t="t" r="r" b="b"/>
              <a:pathLst>
                <a:path w="3028950" h="3451225">
                  <a:moveTo>
                    <a:pt x="1514475" y="0"/>
                  </a:moveTo>
                  <a:lnTo>
                    <a:pt x="3028950" y="3451225"/>
                  </a:lnTo>
                  <a:lnTo>
                    <a:pt x="0" y="3451225"/>
                  </a:lnTo>
                  <a:close/>
                </a:path>
              </a:pathLst>
            </a:custGeom>
            <a:blipFill dpi="0" rotWithShape="0">
              <a:blip r:embed="rId3"/>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00" name="直線コネクタ 99"/>
            <p:cNvCxnSpPr/>
            <p:nvPr/>
          </p:nvCxnSpPr>
          <p:spPr>
            <a:xfrm flipH="1">
              <a:off x="2114550" y="4343400"/>
              <a:ext cx="1243009" cy="1809037"/>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3357565" y="4343400"/>
              <a:ext cx="1257298" cy="183670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82" name="グループ化 81"/>
          <p:cNvGrpSpPr/>
          <p:nvPr/>
        </p:nvGrpSpPr>
        <p:grpSpPr>
          <a:xfrm>
            <a:off x="13568363" y="4198937"/>
            <a:ext cx="3028950" cy="2016834"/>
            <a:chOff x="1843087" y="4013198"/>
            <a:chExt cx="3028950" cy="2197097"/>
          </a:xfrm>
        </p:grpSpPr>
        <p:sp>
          <p:nvSpPr>
            <p:cNvPr id="83" name="二等辺三角形 8"/>
            <p:cNvSpPr/>
            <p:nvPr/>
          </p:nvSpPr>
          <p:spPr>
            <a:xfrm>
              <a:off x="1843087" y="4013198"/>
              <a:ext cx="3028950" cy="2197097"/>
            </a:xfrm>
            <a:custGeom>
              <a:avLst/>
              <a:gdLst/>
              <a:ahLst/>
              <a:cxnLst/>
              <a:rect l="l" t="t" r="r" b="b"/>
              <a:pathLst>
                <a:path w="3028950" h="3451225">
                  <a:moveTo>
                    <a:pt x="1514475" y="0"/>
                  </a:moveTo>
                  <a:lnTo>
                    <a:pt x="3028950" y="3451225"/>
                  </a:lnTo>
                  <a:lnTo>
                    <a:pt x="0" y="3451225"/>
                  </a:lnTo>
                  <a:close/>
                </a:path>
              </a:pathLst>
            </a:custGeom>
            <a:blipFill dpi="0" rotWithShape="0">
              <a:blip r:embed="rId4"/>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84" name="直線コネクタ 83"/>
            <p:cNvCxnSpPr/>
            <p:nvPr/>
          </p:nvCxnSpPr>
          <p:spPr>
            <a:xfrm flipH="1">
              <a:off x="2114550" y="4343400"/>
              <a:ext cx="1243009" cy="1809037"/>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357565" y="4343400"/>
              <a:ext cx="1257298" cy="1836703"/>
            </a:xfrm>
            <a:prstGeom prst="line">
              <a:avLst/>
            </a:prstGeom>
            <a:ln w="28575">
              <a:solidFill>
                <a:schemeClr val="bg1">
                  <a:lumMod val="9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7" name="正方形/長方形 6"/>
          <p:cNvSpPr/>
          <p:nvPr/>
        </p:nvSpPr>
        <p:spPr>
          <a:xfrm>
            <a:off x="-42864" y="6157913"/>
            <a:ext cx="18360001" cy="4206099"/>
          </a:xfrm>
          <a:prstGeom prst="rect">
            <a:avLst/>
          </a:prstGeom>
          <a:blipFill dpi="0" rotWithShape="0">
            <a:blip r:embed="rId5"/>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dirty="0"/>
          </a:p>
        </p:txBody>
      </p:sp>
      <p:sp>
        <p:nvSpPr>
          <p:cNvPr id="8" name="スライド番号プレースホルダー 7"/>
          <p:cNvSpPr>
            <a:spLocks noGrp="1"/>
          </p:cNvSpPr>
          <p:nvPr>
            <p:ph type="sldNum" sz="quarter" idx="4"/>
          </p:nvPr>
        </p:nvSpPr>
        <p:spPr/>
        <p:txBody>
          <a:bodyPr/>
          <a:lstStyle/>
          <a:p>
            <a:fld id="{FADD65F2-3061-4838-8922-F719F7BAC906}" type="slidenum">
              <a:rPr lang="ja-JP" altLang="en-US" smtClean="0"/>
              <a:pPr/>
              <a:t>76</a:t>
            </a:fld>
            <a:endParaRPr lang="ja-JP" altLang="en-US" dirty="0"/>
          </a:p>
        </p:txBody>
      </p:sp>
      <p:sp>
        <p:nvSpPr>
          <p:cNvPr id="25" name="テキスト ボックス 24"/>
          <p:cNvSpPr txBox="1"/>
          <p:nvPr/>
        </p:nvSpPr>
        <p:spPr>
          <a:xfrm>
            <a:off x="2976698" y="3209937"/>
            <a:ext cx="761733" cy="784824"/>
          </a:xfrm>
          <a:prstGeom prst="rect">
            <a:avLst/>
          </a:prstGeom>
          <a:noFill/>
        </p:spPr>
        <p:txBody>
          <a:bodyPr wrap="none" lIns="91433" tIns="45717" rIns="91433" bIns="45717" rtlCol="0">
            <a:spAutoFit/>
          </a:bodyPr>
          <a:lstStyle/>
          <a:p>
            <a:pPr algn="ctr"/>
            <a:r>
              <a:rPr lang="en-US" altLang="ja-JP" sz="4500" dirty="0">
                <a:solidFill>
                  <a:schemeClr val="accent2">
                    <a:lumMod val="75000"/>
                  </a:schemeClr>
                </a:solidFill>
                <a:latin typeface="Bebas Neue Regular" panose="00000500000000000000" pitchFamily="2" charset="0"/>
              </a:rPr>
              <a:t>911</a:t>
            </a:r>
            <a:endParaRPr lang="ja-JP" altLang="en-US" sz="4500" dirty="0">
              <a:solidFill>
                <a:schemeClr val="accent2">
                  <a:lumMod val="75000"/>
                </a:schemeClr>
              </a:solidFill>
              <a:latin typeface="Bebas Neue Regular" panose="00000500000000000000" pitchFamily="2" charset="0"/>
            </a:endParaRPr>
          </a:p>
        </p:txBody>
      </p:sp>
      <p:sp>
        <p:nvSpPr>
          <p:cNvPr id="26" name="テキスト ボックス 25"/>
          <p:cNvSpPr txBox="1"/>
          <p:nvPr/>
        </p:nvSpPr>
        <p:spPr>
          <a:xfrm>
            <a:off x="5188911" y="2501303"/>
            <a:ext cx="1050273" cy="784824"/>
          </a:xfrm>
          <a:prstGeom prst="rect">
            <a:avLst/>
          </a:prstGeom>
          <a:noFill/>
        </p:spPr>
        <p:txBody>
          <a:bodyPr wrap="none" lIns="91433" tIns="45717" rIns="91433" bIns="45717" rtlCol="0">
            <a:spAutoFit/>
          </a:bodyPr>
          <a:lstStyle/>
          <a:p>
            <a:pPr algn="ctr"/>
            <a:r>
              <a:rPr lang="en-US" altLang="ja-JP" sz="4500" dirty="0">
                <a:solidFill>
                  <a:schemeClr val="accent2">
                    <a:lumMod val="75000"/>
                  </a:schemeClr>
                </a:solidFill>
                <a:latin typeface="Bebas Neue Regular" panose="00000500000000000000" pitchFamily="2" charset="0"/>
              </a:rPr>
              <a:t>1,120</a:t>
            </a:r>
            <a:endParaRPr lang="ja-JP" altLang="en-US" sz="4500" dirty="0">
              <a:solidFill>
                <a:schemeClr val="accent2">
                  <a:lumMod val="75000"/>
                </a:schemeClr>
              </a:solidFill>
              <a:latin typeface="Bebas Neue Regular" panose="00000500000000000000" pitchFamily="2" charset="0"/>
            </a:endParaRPr>
          </a:p>
        </p:txBody>
      </p:sp>
      <p:sp>
        <p:nvSpPr>
          <p:cNvPr id="27" name="テキスト ボックス 26"/>
          <p:cNvSpPr txBox="1"/>
          <p:nvPr/>
        </p:nvSpPr>
        <p:spPr>
          <a:xfrm>
            <a:off x="7545396" y="2005454"/>
            <a:ext cx="1050273" cy="784824"/>
          </a:xfrm>
          <a:prstGeom prst="rect">
            <a:avLst/>
          </a:prstGeom>
          <a:noFill/>
        </p:spPr>
        <p:txBody>
          <a:bodyPr wrap="none" lIns="91433" tIns="45717" rIns="91433" bIns="45717" rtlCol="0">
            <a:spAutoFit/>
          </a:bodyPr>
          <a:lstStyle/>
          <a:p>
            <a:pPr algn="ctr"/>
            <a:r>
              <a:rPr lang="en-US" altLang="ja-JP" sz="4500" dirty="0">
                <a:solidFill>
                  <a:schemeClr val="accent2">
                    <a:lumMod val="75000"/>
                  </a:schemeClr>
                </a:solidFill>
                <a:latin typeface="Bebas Neue Regular" panose="00000500000000000000" pitchFamily="2" charset="0"/>
              </a:rPr>
              <a:t>1,455</a:t>
            </a:r>
            <a:endParaRPr lang="ja-JP" altLang="en-US" sz="4500" dirty="0">
              <a:solidFill>
                <a:schemeClr val="accent2">
                  <a:lumMod val="75000"/>
                </a:schemeClr>
              </a:solidFill>
              <a:latin typeface="Bebas Neue Regular" panose="00000500000000000000" pitchFamily="2" charset="0"/>
            </a:endParaRPr>
          </a:p>
        </p:txBody>
      </p:sp>
      <p:sp>
        <p:nvSpPr>
          <p:cNvPr id="28" name="テキスト ボックス 27"/>
          <p:cNvSpPr txBox="1"/>
          <p:nvPr/>
        </p:nvSpPr>
        <p:spPr>
          <a:xfrm>
            <a:off x="9901881" y="974257"/>
            <a:ext cx="1050273" cy="784824"/>
          </a:xfrm>
          <a:prstGeom prst="rect">
            <a:avLst/>
          </a:prstGeom>
          <a:noFill/>
        </p:spPr>
        <p:txBody>
          <a:bodyPr wrap="none" lIns="91433" tIns="45717" rIns="91433" bIns="45717" rtlCol="0">
            <a:spAutoFit/>
          </a:bodyPr>
          <a:lstStyle/>
          <a:p>
            <a:pPr algn="ctr"/>
            <a:r>
              <a:rPr lang="en-US" altLang="ja-JP" sz="4500" dirty="0">
                <a:solidFill>
                  <a:schemeClr val="accent2">
                    <a:lumMod val="75000"/>
                  </a:schemeClr>
                </a:solidFill>
                <a:latin typeface="Bebas Neue Regular" panose="00000500000000000000" pitchFamily="2" charset="0"/>
              </a:rPr>
              <a:t>1,963</a:t>
            </a:r>
            <a:endParaRPr lang="ja-JP" altLang="en-US" sz="4500" dirty="0">
              <a:solidFill>
                <a:schemeClr val="accent2">
                  <a:lumMod val="75000"/>
                </a:schemeClr>
              </a:solidFill>
              <a:latin typeface="Bebas Neue Regular" panose="00000500000000000000" pitchFamily="2" charset="0"/>
            </a:endParaRPr>
          </a:p>
        </p:txBody>
      </p:sp>
      <p:sp>
        <p:nvSpPr>
          <p:cNvPr id="29" name="テキスト ボックス 28"/>
          <p:cNvSpPr txBox="1"/>
          <p:nvPr/>
        </p:nvSpPr>
        <p:spPr>
          <a:xfrm>
            <a:off x="12258366" y="2501302"/>
            <a:ext cx="1050273" cy="784824"/>
          </a:xfrm>
          <a:prstGeom prst="rect">
            <a:avLst/>
          </a:prstGeom>
          <a:noFill/>
        </p:spPr>
        <p:txBody>
          <a:bodyPr wrap="none" lIns="91433" tIns="45717" rIns="91433" bIns="45717" rtlCol="0">
            <a:spAutoFit/>
          </a:bodyPr>
          <a:lstStyle/>
          <a:p>
            <a:pPr algn="ctr"/>
            <a:r>
              <a:rPr lang="en-US" altLang="ja-JP" sz="4500" dirty="0">
                <a:solidFill>
                  <a:schemeClr val="accent2">
                    <a:lumMod val="75000"/>
                  </a:schemeClr>
                </a:solidFill>
                <a:latin typeface="Bebas Neue Regular" panose="00000500000000000000" pitchFamily="2" charset="0"/>
              </a:rPr>
              <a:t>1,132</a:t>
            </a:r>
            <a:endParaRPr lang="ja-JP" altLang="en-US" sz="4500" dirty="0">
              <a:solidFill>
                <a:schemeClr val="accent2">
                  <a:lumMod val="75000"/>
                </a:schemeClr>
              </a:solidFill>
              <a:latin typeface="Bebas Neue Regular" panose="00000500000000000000" pitchFamily="2" charset="0"/>
            </a:endParaRPr>
          </a:p>
        </p:txBody>
      </p:sp>
      <p:sp>
        <p:nvSpPr>
          <p:cNvPr id="30" name="テキスト ボックス 29"/>
          <p:cNvSpPr txBox="1"/>
          <p:nvPr/>
        </p:nvSpPr>
        <p:spPr>
          <a:xfrm>
            <a:off x="14759121" y="3429496"/>
            <a:ext cx="761733" cy="784824"/>
          </a:xfrm>
          <a:prstGeom prst="rect">
            <a:avLst/>
          </a:prstGeom>
          <a:noFill/>
        </p:spPr>
        <p:txBody>
          <a:bodyPr wrap="none" lIns="91433" tIns="45717" rIns="91433" bIns="45717" rtlCol="0">
            <a:spAutoFit/>
          </a:bodyPr>
          <a:lstStyle/>
          <a:p>
            <a:pPr algn="ctr"/>
            <a:r>
              <a:rPr lang="en-US" altLang="ja-JP" sz="4500" dirty="0">
                <a:solidFill>
                  <a:schemeClr val="accent2">
                    <a:lumMod val="75000"/>
                  </a:schemeClr>
                </a:solidFill>
                <a:latin typeface="Bebas Neue Regular" panose="00000500000000000000" pitchFamily="2" charset="0"/>
              </a:rPr>
              <a:t>856</a:t>
            </a:r>
            <a:endParaRPr lang="ja-JP" altLang="en-US" sz="4500" dirty="0">
              <a:solidFill>
                <a:schemeClr val="accent2">
                  <a:lumMod val="75000"/>
                </a:schemeClr>
              </a:solidFill>
              <a:latin typeface="Bebas Neue Regular" panose="00000500000000000000" pitchFamily="2" charset="0"/>
            </a:endParaRPr>
          </a:p>
        </p:txBody>
      </p:sp>
      <p:sp>
        <p:nvSpPr>
          <p:cNvPr id="32" name="テキスト ボックス 31"/>
          <p:cNvSpPr txBox="1"/>
          <p:nvPr/>
        </p:nvSpPr>
        <p:spPr>
          <a:xfrm>
            <a:off x="825403" y="1223782"/>
            <a:ext cx="740893" cy="538603"/>
          </a:xfrm>
          <a:prstGeom prst="rect">
            <a:avLst/>
          </a:prstGeom>
          <a:noFill/>
        </p:spPr>
        <p:txBody>
          <a:bodyPr wrap="none" lIns="91433" tIns="45717" rIns="91433" bIns="45717" rtlCol="0">
            <a:spAutoFit/>
          </a:bodyPr>
          <a:lstStyle/>
          <a:p>
            <a:pPr algn="r"/>
            <a:r>
              <a:rPr lang="en-US" altLang="ja-JP" sz="2900" dirty="0">
                <a:solidFill>
                  <a:schemeClr val="accent2"/>
                </a:solidFill>
                <a:latin typeface="Bebas Neue Regular" panose="00000500000000000000" pitchFamily="2" charset="0"/>
              </a:rPr>
              <a:t>2,000</a:t>
            </a:r>
            <a:endParaRPr lang="ja-JP" altLang="en-US" sz="2900" dirty="0">
              <a:solidFill>
                <a:schemeClr val="accent2"/>
              </a:solidFill>
              <a:latin typeface="Bebas Neue Regular" panose="00000500000000000000" pitchFamily="2" charset="0"/>
            </a:endParaRPr>
          </a:p>
        </p:txBody>
      </p:sp>
      <p:sp>
        <p:nvSpPr>
          <p:cNvPr id="37" name="テキスト ボックス 36"/>
          <p:cNvSpPr txBox="1"/>
          <p:nvPr/>
        </p:nvSpPr>
        <p:spPr>
          <a:xfrm>
            <a:off x="825403" y="3552607"/>
            <a:ext cx="740893" cy="538603"/>
          </a:xfrm>
          <a:prstGeom prst="rect">
            <a:avLst/>
          </a:prstGeom>
          <a:noFill/>
        </p:spPr>
        <p:txBody>
          <a:bodyPr wrap="none" lIns="91433" tIns="45717" rIns="91433" bIns="45717" rtlCol="0">
            <a:spAutoFit/>
          </a:bodyPr>
          <a:lstStyle/>
          <a:p>
            <a:pPr algn="r"/>
            <a:r>
              <a:rPr lang="en-US" altLang="ja-JP" sz="2900" dirty="0">
                <a:solidFill>
                  <a:schemeClr val="accent2"/>
                </a:solidFill>
                <a:latin typeface="Bebas Neue Regular" panose="00000500000000000000" pitchFamily="2" charset="0"/>
              </a:rPr>
              <a:t>1,000</a:t>
            </a:r>
            <a:endParaRPr lang="ja-JP" altLang="en-US" sz="2900" dirty="0">
              <a:solidFill>
                <a:schemeClr val="accent2"/>
              </a:solidFill>
              <a:latin typeface="Bebas Neue Regular" panose="00000500000000000000" pitchFamily="2" charset="0"/>
            </a:endParaRPr>
          </a:p>
        </p:txBody>
      </p:sp>
      <p:sp>
        <p:nvSpPr>
          <p:cNvPr id="38" name="テキスト ボックス 37"/>
          <p:cNvSpPr txBox="1"/>
          <p:nvPr/>
        </p:nvSpPr>
        <p:spPr>
          <a:xfrm>
            <a:off x="1986896" y="6312334"/>
            <a:ext cx="2741330" cy="523214"/>
          </a:xfrm>
          <a:prstGeom prst="rect">
            <a:avLst/>
          </a:prstGeom>
          <a:noFill/>
        </p:spPr>
        <p:txBody>
          <a:bodyPr wrap="square" lIns="91433" tIns="45717" rIns="91433" bIns="45717" rtlCol="0">
            <a:spAutoFit/>
          </a:bodyPr>
          <a:lstStyle/>
          <a:p>
            <a:pPr algn="ctr"/>
            <a:r>
              <a:rPr lang="en-US" altLang="ja-JP" sz="2800" dirty="0">
                <a:solidFill>
                  <a:schemeClr val="accent2">
                    <a:lumMod val="75000"/>
                  </a:schemeClr>
                </a:solidFill>
                <a:effectLst>
                  <a:innerShdw blurRad="114300">
                    <a:prstClr val="black"/>
                  </a:innerShdw>
                </a:effectLst>
                <a:latin typeface="+mj-lt"/>
              </a:rPr>
              <a:t>ART DESIGN</a:t>
            </a:r>
            <a:endParaRPr lang="ja-JP" altLang="en-US" sz="2800" dirty="0">
              <a:solidFill>
                <a:schemeClr val="accent2">
                  <a:lumMod val="75000"/>
                </a:schemeClr>
              </a:solidFill>
              <a:effectLst>
                <a:innerShdw blurRad="114300">
                  <a:prstClr val="black"/>
                </a:innerShdw>
              </a:effectLst>
              <a:latin typeface="+mj-lt"/>
            </a:endParaRPr>
          </a:p>
        </p:txBody>
      </p:sp>
      <p:sp>
        <p:nvSpPr>
          <p:cNvPr id="39" name="テキスト ボックス 38"/>
          <p:cNvSpPr txBox="1"/>
          <p:nvPr/>
        </p:nvSpPr>
        <p:spPr>
          <a:xfrm>
            <a:off x="4343381" y="6312334"/>
            <a:ext cx="2741330" cy="523214"/>
          </a:xfrm>
          <a:prstGeom prst="rect">
            <a:avLst/>
          </a:prstGeom>
          <a:noFill/>
        </p:spPr>
        <p:txBody>
          <a:bodyPr wrap="square" lIns="91433" tIns="45717" rIns="91433" bIns="45717" rtlCol="0">
            <a:spAutoFit/>
          </a:bodyPr>
          <a:lstStyle/>
          <a:p>
            <a:pPr algn="ctr"/>
            <a:r>
              <a:rPr lang="en-US" altLang="ja-JP" sz="2800" dirty="0">
                <a:solidFill>
                  <a:schemeClr val="accent2">
                    <a:lumMod val="75000"/>
                  </a:schemeClr>
                </a:solidFill>
                <a:effectLst>
                  <a:innerShdw blurRad="114300">
                    <a:prstClr val="black"/>
                  </a:innerShdw>
                </a:effectLst>
                <a:latin typeface="+mj-lt"/>
              </a:rPr>
              <a:t>PROMOTION</a:t>
            </a:r>
            <a:endParaRPr lang="ja-JP" altLang="en-US" sz="2800" dirty="0">
              <a:solidFill>
                <a:schemeClr val="accent2">
                  <a:lumMod val="75000"/>
                </a:schemeClr>
              </a:solidFill>
              <a:effectLst>
                <a:innerShdw blurRad="114300">
                  <a:prstClr val="black"/>
                </a:innerShdw>
              </a:effectLst>
              <a:latin typeface="+mj-lt"/>
            </a:endParaRPr>
          </a:p>
        </p:txBody>
      </p:sp>
      <p:sp>
        <p:nvSpPr>
          <p:cNvPr id="40" name="テキスト ボックス 39"/>
          <p:cNvSpPr txBox="1"/>
          <p:nvPr/>
        </p:nvSpPr>
        <p:spPr>
          <a:xfrm>
            <a:off x="6699866" y="6312334"/>
            <a:ext cx="2741330" cy="523214"/>
          </a:xfrm>
          <a:prstGeom prst="rect">
            <a:avLst/>
          </a:prstGeom>
          <a:noFill/>
        </p:spPr>
        <p:txBody>
          <a:bodyPr wrap="square" lIns="91433" tIns="45717" rIns="91433" bIns="45717" rtlCol="0">
            <a:spAutoFit/>
          </a:bodyPr>
          <a:lstStyle/>
          <a:p>
            <a:pPr algn="ctr"/>
            <a:r>
              <a:rPr lang="en-US" altLang="ja-JP" sz="2800" dirty="0">
                <a:solidFill>
                  <a:schemeClr val="accent2">
                    <a:lumMod val="75000"/>
                  </a:schemeClr>
                </a:solidFill>
                <a:effectLst>
                  <a:innerShdw blurRad="114300">
                    <a:prstClr val="black"/>
                  </a:innerShdw>
                </a:effectLst>
                <a:latin typeface="+mj-lt"/>
              </a:rPr>
              <a:t>PROGRAMMING</a:t>
            </a:r>
            <a:endParaRPr lang="ja-JP" altLang="en-US" sz="2800" dirty="0">
              <a:solidFill>
                <a:schemeClr val="accent2">
                  <a:lumMod val="75000"/>
                </a:schemeClr>
              </a:solidFill>
              <a:effectLst>
                <a:innerShdw blurRad="114300">
                  <a:prstClr val="black"/>
                </a:innerShdw>
              </a:effectLst>
              <a:latin typeface="+mj-lt"/>
            </a:endParaRPr>
          </a:p>
        </p:txBody>
      </p:sp>
      <p:sp>
        <p:nvSpPr>
          <p:cNvPr id="41" name="テキスト ボックス 40"/>
          <p:cNvSpPr txBox="1"/>
          <p:nvPr/>
        </p:nvSpPr>
        <p:spPr>
          <a:xfrm>
            <a:off x="9056351" y="6312334"/>
            <a:ext cx="2741330" cy="523214"/>
          </a:xfrm>
          <a:prstGeom prst="rect">
            <a:avLst/>
          </a:prstGeom>
          <a:noFill/>
        </p:spPr>
        <p:txBody>
          <a:bodyPr wrap="square" lIns="91433" tIns="45717" rIns="91433" bIns="45717" rtlCol="0">
            <a:spAutoFit/>
          </a:bodyPr>
          <a:lstStyle/>
          <a:p>
            <a:pPr algn="ctr"/>
            <a:r>
              <a:rPr lang="en-US" altLang="ja-JP" sz="2800" dirty="0">
                <a:solidFill>
                  <a:schemeClr val="accent2">
                    <a:lumMod val="75000"/>
                  </a:schemeClr>
                </a:solidFill>
                <a:effectLst>
                  <a:innerShdw blurRad="114300">
                    <a:prstClr val="black"/>
                  </a:innerShdw>
                </a:effectLst>
                <a:latin typeface="+mj-lt"/>
              </a:rPr>
              <a:t>PRODUCING</a:t>
            </a:r>
            <a:endParaRPr lang="ja-JP" altLang="en-US" sz="2800" dirty="0">
              <a:solidFill>
                <a:schemeClr val="accent2">
                  <a:lumMod val="75000"/>
                </a:schemeClr>
              </a:solidFill>
              <a:effectLst>
                <a:innerShdw blurRad="114300">
                  <a:prstClr val="black"/>
                </a:innerShdw>
              </a:effectLst>
              <a:latin typeface="+mj-lt"/>
            </a:endParaRPr>
          </a:p>
        </p:txBody>
      </p:sp>
      <p:sp>
        <p:nvSpPr>
          <p:cNvPr id="42" name="テキスト ボックス 41"/>
          <p:cNvSpPr txBox="1"/>
          <p:nvPr/>
        </p:nvSpPr>
        <p:spPr>
          <a:xfrm>
            <a:off x="11412836" y="6312334"/>
            <a:ext cx="2741330" cy="523214"/>
          </a:xfrm>
          <a:prstGeom prst="rect">
            <a:avLst/>
          </a:prstGeom>
          <a:noFill/>
        </p:spPr>
        <p:txBody>
          <a:bodyPr wrap="square" lIns="91433" tIns="45717" rIns="91433" bIns="45717" rtlCol="0">
            <a:spAutoFit/>
          </a:bodyPr>
          <a:lstStyle/>
          <a:p>
            <a:pPr algn="ctr"/>
            <a:r>
              <a:rPr lang="en-US" altLang="ja-JP" sz="2800" dirty="0">
                <a:solidFill>
                  <a:schemeClr val="accent2">
                    <a:lumMod val="75000"/>
                  </a:schemeClr>
                </a:solidFill>
                <a:effectLst>
                  <a:innerShdw blurRad="114300">
                    <a:prstClr val="black"/>
                  </a:innerShdw>
                </a:effectLst>
                <a:latin typeface="+mj-lt"/>
              </a:rPr>
              <a:t>MANAGEMENT</a:t>
            </a:r>
            <a:endParaRPr lang="ja-JP" altLang="en-US" sz="2800" dirty="0">
              <a:solidFill>
                <a:schemeClr val="accent2">
                  <a:lumMod val="75000"/>
                </a:schemeClr>
              </a:solidFill>
              <a:effectLst>
                <a:innerShdw blurRad="114300">
                  <a:prstClr val="black"/>
                </a:innerShdw>
              </a:effectLst>
              <a:latin typeface="+mj-lt"/>
            </a:endParaRPr>
          </a:p>
        </p:txBody>
      </p:sp>
      <p:sp>
        <p:nvSpPr>
          <p:cNvPr id="43" name="テキスト ボックス 42"/>
          <p:cNvSpPr txBox="1"/>
          <p:nvPr/>
        </p:nvSpPr>
        <p:spPr>
          <a:xfrm>
            <a:off x="13769323" y="6312334"/>
            <a:ext cx="2741330" cy="523214"/>
          </a:xfrm>
          <a:prstGeom prst="rect">
            <a:avLst/>
          </a:prstGeom>
          <a:noFill/>
        </p:spPr>
        <p:txBody>
          <a:bodyPr wrap="square" lIns="91433" tIns="45717" rIns="91433" bIns="45717" rtlCol="0">
            <a:spAutoFit/>
          </a:bodyPr>
          <a:lstStyle/>
          <a:p>
            <a:pPr algn="ctr"/>
            <a:r>
              <a:rPr lang="en-US" altLang="ja-JP" sz="2800" dirty="0">
                <a:solidFill>
                  <a:schemeClr val="accent2">
                    <a:lumMod val="75000"/>
                  </a:schemeClr>
                </a:solidFill>
                <a:effectLst>
                  <a:innerShdw blurRad="114300">
                    <a:prstClr val="black"/>
                  </a:innerShdw>
                </a:effectLst>
                <a:latin typeface="+mj-lt"/>
              </a:rPr>
              <a:t>PUBLISHING</a:t>
            </a:r>
            <a:endParaRPr lang="ja-JP" altLang="en-US" sz="2800" dirty="0">
              <a:solidFill>
                <a:schemeClr val="accent2">
                  <a:lumMod val="75000"/>
                </a:schemeClr>
              </a:solidFill>
              <a:effectLst>
                <a:innerShdw blurRad="114300">
                  <a:prstClr val="black"/>
                </a:innerShdw>
              </a:effectLst>
              <a:latin typeface="+mj-lt"/>
            </a:endParaRPr>
          </a:p>
        </p:txBody>
      </p:sp>
      <p:sp>
        <p:nvSpPr>
          <p:cNvPr id="44" name="テキスト ボックス 43"/>
          <p:cNvSpPr txBox="1"/>
          <p:nvPr/>
        </p:nvSpPr>
        <p:spPr>
          <a:xfrm>
            <a:off x="1278687" y="7125382"/>
            <a:ext cx="15733805" cy="1446544"/>
          </a:xfrm>
          <a:prstGeom prst="rect">
            <a:avLst/>
          </a:prstGeom>
          <a:noFill/>
        </p:spPr>
        <p:txBody>
          <a:bodyPr wrap="square" lIns="91433" tIns="45717" rIns="91433" bIns="45717" rtlCol="0">
            <a:spAutoFit/>
          </a:bodyPr>
          <a:lstStyle/>
          <a:p>
            <a:pPr algn="ctr"/>
            <a:r>
              <a:rPr lang="en-US" altLang="ja-JP" sz="8800" dirty="0">
                <a:blipFill dpi="0" rotWithShape="1">
                  <a:blip r:embed="rId3"/>
                  <a:srcRect/>
                  <a:tile tx="0" ty="0" sx="100000" sy="100000" flip="none" algn="tl"/>
                </a:blipFill>
                <a:effectLst>
                  <a:innerShdw blurRad="114300">
                    <a:prstClr val="black"/>
                  </a:innerShdw>
                </a:effectLst>
                <a:latin typeface="+mj-lt"/>
              </a:rPr>
              <a:t>CUSTOM PYRAMID GRAPH</a:t>
            </a:r>
            <a:endParaRPr lang="ja-JP" altLang="en-US" sz="8800" dirty="0">
              <a:blipFill dpi="0" rotWithShape="1">
                <a:blip r:embed="rId3"/>
                <a:srcRect/>
                <a:tile tx="0" ty="0" sx="100000" sy="100000" flip="none" algn="tl"/>
              </a:blipFill>
              <a:effectLst>
                <a:innerShdw blurRad="114300">
                  <a:prstClr val="black"/>
                </a:innerShdw>
              </a:effectLst>
              <a:latin typeface="+mj-lt"/>
            </a:endParaRPr>
          </a:p>
        </p:txBody>
      </p:sp>
      <p:sp>
        <p:nvSpPr>
          <p:cNvPr id="45" name="正方形/長方形 44"/>
          <p:cNvSpPr/>
          <p:nvPr/>
        </p:nvSpPr>
        <p:spPr>
          <a:xfrm>
            <a:off x="7291382" y="8420479"/>
            <a:ext cx="3708412" cy="84854"/>
          </a:xfrm>
          <a:prstGeom prst="rect">
            <a:avLst/>
          </a:prstGeom>
          <a:blipFill dpi="0" rotWithShape="1">
            <a:blip r:embed="rId3"/>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l"/>
            <a:endParaRPr kumimoji="1" lang="ja-JP" altLang="en-US"/>
          </a:p>
        </p:txBody>
      </p:sp>
      <p:sp>
        <p:nvSpPr>
          <p:cNvPr id="46" name="テキスト ボックス 45"/>
          <p:cNvSpPr txBox="1"/>
          <p:nvPr/>
        </p:nvSpPr>
        <p:spPr>
          <a:xfrm>
            <a:off x="1764558" y="8750465"/>
            <a:ext cx="14762064" cy="892546"/>
          </a:xfrm>
          <a:prstGeom prst="rect">
            <a:avLst/>
          </a:prstGeom>
          <a:noFill/>
        </p:spPr>
        <p:txBody>
          <a:bodyPr wrap="square" lIns="91433" tIns="45717" rIns="91433" bIns="45717" rtlCol="0" anchor="ctr">
            <a:spAutoFit/>
          </a:bodyPr>
          <a:lstStyle/>
          <a:p>
            <a:pPr algn="ctr">
              <a:lnSpc>
                <a:spcPct val="130000"/>
              </a:lnSpc>
              <a:spcBef>
                <a:spcPts val="1200"/>
              </a:spcBef>
            </a:pPr>
            <a:r>
              <a:rPr lang="en-US" altLang="ja-JP" sz="2000" dirty="0"/>
              <a:t>Ut unum debitis nusquam ius, hinc viris mel in. Te pri sale lobortis. Duo at quando audire virtute. </a:t>
            </a:r>
            <a:br>
              <a:rPr lang="en-US" altLang="ja-JP" sz="2000" dirty="0"/>
            </a:br>
            <a:r>
              <a:rPr lang="en-US" altLang="ja-JP" sz="2000" dirty="0"/>
              <a:t>At habeo novum veritus mel, errem iuvaret eu has. </a:t>
            </a:r>
            <a:r>
              <a:rPr lang="en-US" altLang="ja-JP" sz="2000" dirty="0">
                <a:solidFill>
                  <a:schemeClr val="accent1"/>
                </a:solidFill>
              </a:rPr>
              <a:t>No accusam delicata accommodare nec</a:t>
            </a:r>
            <a:r>
              <a:rPr lang="en-US" altLang="ja-JP" sz="2000" dirty="0"/>
              <a:t>.</a:t>
            </a:r>
          </a:p>
        </p:txBody>
      </p:sp>
    </p:spTree>
    <p:extLst>
      <p:ext uri="{BB962C8B-B14F-4D97-AF65-F5344CB8AC3E}">
        <p14:creationId xmlns:p14="http://schemas.microsoft.com/office/powerpoint/2010/main" val="2036333337"/>
      </p:ext>
    </p:extLst>
  </p:cSld>
  <p:clrMapOvr>
    <a:masterClrMapping/>
  </p:clrMapOvr>
  <p:transition spd="slow" advTm="10947">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100"/>
                            </p:stCondLst>
                            <p:childTnLst>
                              <p:par>
                                <p:cTn id="26" presetID="2" presetClass="entr" presetSubtype="4" decel="10000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par>
                                <p:cTn id="38" presetID="2" presetClass="entr" presetSubtype="4" decel="100000" fill="hold" grpId="0" nodeType="withEffect">
                                  <p:stCondLst>
                                    <p:cond delay="300"/>
                                  </p:stCondLst>
                                  <p:childTnLst>
                                    <p:set>
                                      <p:cBhvr>
                                        <p:cTn id="39" dur="1" fill="hold">
                                          <p:stCondLst>
                                            <p:cond delay="0"/>
                                          </p:stCondLst>
                                        </p:cTn>
                                        <p:tgtEl>
                                          <p:spTgt spid="41"/>
                                        </p:tgtEl>
                                        <p:attrNameLst>
                                          <p:attrName>style.visibility</p:attrName>
                                        </p:attrNameLst>
                                      </p:cBhvr>
                                      <p:to>
                                        <p:strVal val="visible"/>
                                      </p:to>
                                    </p:set>
                                    <p:anim calcmode="lin" valueType="num">
                                      <p:cBhvr additive="base">
                                        <p:cTn id="40" dur="500" fill="hold"/>
                                        <p:tgtEl>
                                          <p:spTgt spid="41"/>
                                        </p:tgtEl>
                                        <p:attrNameLst>
                                          <p:attrName>ppt_x</p:attrName>
                                        </p:attrNameLst>
                                      </p:cBhvr>
                                      <p:tavLst>
                                        <p:tav tm="0">
                                          <p:val>
                                            <p:strVal val="#ppt_x"/>
                                          </p:val>
                                        </p:tav>
                                        <p:tav tm="100000">
                                          <p:val>
                                            <p:strVal val="#ppt_x"/>
                                          </p:val>
                                        </p:tav>
                                      </p:tavLst>
                                    </p:anim>
                                    <p:anim calcmode="lin" valueType="num">
                                      <p:cBhvr additive="base">
                                        <p:cTn id="41" dur="500" fill="hold"/>
                                        <p:tgtEl>
                                          <p:spTgt spid="41"/>
                                        </p:tgtEl>
                                        <p:attrNameLst>
                                          <p:attrName>ppt_y</p:attrName>
                                        </p:attrNameLst>
                                      </p:cBhvr>
                                      <p:tavLst>
                                        <p:tav tm="0">
                                          <p:val>
                                            <p:strVal val="1+#ppt_h/2"/>
                                          </p:val>
                                        </p:tav>
                                        <p:tav tm="100000">
                                          <p:val>
                                            <p:strVal val="#ppt_y"/>
                                          </p:val>
                                        </p:tav>
                                      </p:tavLst>
                                    </p:anim>
                                  </p:childTnLst>
                                </p:cTn>
                              </p:par>
                              <p:par>
                                <p:cTn id="42" presetID="2" presetClass="entr" presetSubtype="4" decel="100000" fill="hold" grpId="0" nodeType="withEffect">
                                  <p:stCondLst>
                                    <p:cond delay="400"/>
                                  </p:stCondLst>
                                  <p:childTnLst>
                                    <p:set>
                                      <p:cBhvr>
                                        <p:cTn id="43" dur="1" fill="hold">
                                          <p:stCondLst>
                                            <p:cond delay="0"/>
                                          </p:stCondLst>
                                        </p:cTn>
                                        <p:tgtEl>
                                          <p:spTgt spid="42"/>
                                        </p:tgtEl>
                                        <p:attrNameLst>
                                          <p:attrName>style.visibility</p:attrName>
                                        </p:attrNameLst>
                                      </p:cBhvr>
                                      <p:to>
                                        <p:strVal val="visible"/>
                                      </p:to>
                                    </p:set>
                                    <p:anim calcmode="lin" valueType="num">
                                      <p:cBhvr additive="base">
                                        <p:cTn id="44" dur="500" fill="hold"/>
                                        <p:tgtEl>
                                          <p:spTgt spid="42"/>
                                        </p:tgtEl>
                                        <p:attrNameLst>
                                          <p:attrName>ppt_x</p:attrName>
                                        </p:attrNameLst>
                                      </p:cBhvr>
                                      <p:tavLst>
                                        <p:tav tm="0">
                                          <p:val>
                                            <p:strVal val="#ppt_x"/>
                                          </p:val>
                                        </p:tav>
                                        <p:tav tm="100000">
                                          <p:val>
                                            <p:strVal val="#ppt_x"/>
                                          </p:val>
                                        </p:tav>
                                      </p:tavLst>
                                    </p:anim>
                                    <p:anim calcmode="lin" valueType="num">
                                      <p:cBhvr additive="base">
                                        <p:cTn id="45" dur="500" fill="hold"/>
                                        <p:tgtEl>
                                          <p:spTgt spid="42"/>
                                        </p:tgtEl>
                                        <p:attrNameLst>
                                          <p:attrName>ppt_y</p:attrName>
                                        </p:attrNameLst>
                                      </p:cBhvr>
                                      <p:tavLst>
                                        <p:tav tm="0">
                                          <p:val>
                                            <p:strVal val="1+#ppt_h/2"/>
                                          </p:val>
                                        </p:tav>
                                        <p:tav tm="100000">
                                          <p:val>
                                            <p:strVal val="#ppt_y"/>
                                          </p:val>
                                        </p:tav>
                                      </p:tavLst>
                                    </p:anim>
                                  </p:childTnLst>
                                </p:cTn>
                              </p:par>
                              <p:par>
                                <p:cTn id="46" presetID="2" presetClass="entr" presetSubtype="4" decel="100000" fill="hold" grpId="0" nodeType="withEffect">
                                  <p:stCondLst>
                                    <p:cond delay="500"/>
                                  </p:stCondLst>
                                  <p:childTnLst>
                                    <p:set>
                                      <p:cBhvr>
                                        <p:cTn id="47" dur="1" fill="hold">
                                          <p:stCondLst>
                                            <p:cond delay="0"/>
                                          </p:stCondLst>
                                        </p:cTn>
                                        <p:tgtEl>
                                          <p:spTgt spid="43"/>
                                        </p:tgtEl>
                                        <p:attrNameLst>
                                          <p:attrName>style.visibility</p:attrName>
                                        </p:attrNameLst>
                                      </p:cBhvr>
                                      <p:to>
                                        <p:strVal val="visible"/>
                                      </p:to>
                                    </p:set>
                                    <p:anim calcmode="lin" valueType="num">
                                      <p:cBhvr additive="base">
                                        <p:cTn id="48" dur="500" fill="hold"/>
                                        <p:tgtEl>
                                          <p:spTgt spid="43"/>
                                        </p:tgtEl>
                                        <p:attrNameLst>
                                          <p:attrName>ppt_x</p:attrName>
                                        </p:attrNameLst>
                                      </p:cBhvr>
                                      <p:tavLst>
                                        <p:tav tm="0">
                                          <p:val>
                                            <p:strVal val="#ppt_x"/>
                                          </p:val>
                                        </p:tav>
                                        <p:tav tm="100000">
                                          <p:val>
                                            <p:strVal val="#ppt_x"/>
                                          </p:val>
                                        </p:tav>
                                      </p:tavLst>
                                    </p:anim>
                                    <p:anim calcmode="lin" valueType="num">
                                      <p:cBhvr additive="base">
                                        <p:cTn id="49" dur="500" fill="hold"/>
                                        <p:tgtEl>
                                          <p:spTgt spid="43"/>
                                        </p:tgtEl>
                                        <p:attrNameLst>
                                          <p:attrName>ppt_y</p:attrName>
                                        </p:attrNameLst>
                                      </p:cBhvr>
                                      <p:tavLst>
                                        <p:tav tm="0">
                                          <p:val>
                                            <p:strVal val="1+#ppt_h/2"/>
                                          </p:val>
                                        </p:tav>
                                        <p:tav tm="100000">
                                          <p:val>
                                            <p:strVal val="#ppt_y"/>
                                          </p:val>
                                        </p:tav>
                                      </p:tavLst>
                                    </p:anim>
                                  </p:childTnLst>
                                </p:cTn>
                              </p:par>
                            </p:childTnLst>
                          </p:cTn>
                        </p:par>
                        <p:par>
                          <p:cTn id="50" fill="hold">
                            <p:stCondLst>
                              <p:cond delay="2100"/>
                            </p:stCondLst>
                            <p:childTnLst>
                              <p:par>
                                <p:cTn id="51" presetID="22" presetClass="entr" presetSubtype="4"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down)">
                                      <p:cBhvr>
                                        <p:cTn id="53" dur="500"/>
                                        <p:tgtEl>
                                          <p:spTgt spid="53"/>
                                        </p:tgtEl>
                                      </p:cBhvr>
                                    </p:animEffect>
                                  </p:childTnLst>
                                </p:cTn>
                              </p:par>
                              <p:par>
                                <p:cTn id="54" presetID="2" presetClass="entr" presetSubtype="1" decel="10000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750" fill="hold"/>
                                        <p:tgtEl>
                                          <p:spTgt spid="25"/>
                                        </p:tgtEl>
                                        <p:attrNameLst>
                                          <p:attrName>ppt_x</p:attrName>
                                        </p:attrNameLst>
                                      </p:cBhvr>
                                      <p:tavLst>
                                        <p:tav tm="0">
                                          <p:val>
                                            <p:strVal val="#ppt_x"/>
                                          </p:val>
                                        </p:tav>
                                        <p:tav tm="100000">
                                          <p:val>
                                            <p:strVal val="#ppt_x"/>
                                          </p:val>
                                        </p:tav>
                                      </p:tavLst>
                                    </p:anim>
                                    <p:anim calcmode="lin" valueType="num">
                                      <p:cBhvr additive="base">
                                        <p:cTn id="57" dur="750" fill="hold"/>
                                        <p:tgtEl>
                                          <p:spTgt spid="25"/>
                                        </p:tgtEl>
                                        <p:attrNameLst>
                                          <p:attrName>ppt_y</p:attrName>
                                        </p:attrNameLst>
                                      </p:cBhvr>
                                      <p:tavLst>
                                        <p:tav tm="0">
                                          <p:val>
                                            <p:strVal val="0-#ppt_h/2"/>
                                          </p:val>
                                        </p:tav>
                                        <p:tav tm="100000">
                                          <p:val>
                                            <p:strVal val="#ppt_y"/>
                                          </p:val>
                                        </p:tav>
                                      </p:tavLst>
                                    </p:anim>
                                  </p:childTnLst>
                                </p:cTn>
                              </p:par>
                              <p:par>
                                <p:cTn id="58" presetID="45" presetClass="entr" presetSubtype="0" fill="hold" grpId="1"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ppt_w</p:attrName>
                                        </p:attrNameLst>
                                      </p:cBhvr>
                                      <p:tavLst>
                                        <p:tav tm="0" fmla="#ppt_w*sin(2.5*pi*$)">
                                          <p:val>
                                            <p:fltVal val="0"/>
                                          </p:val>
                                        </p:tav>
                                        <p:tav tm="100000">
                                          <p:val>
                                            <p:fltVal val="1"/>
                                          </p:val>
                                        </p:tav>
                                      </p:tavLst>
                                    </p:anim>
                                    <p:anim calcmode="lin" valueType="num">
                                      <p:cBhvr>
                                        <p:cTn id="62" dur="1000" fill="hold"/>
                                        <p:tgtEl>
                                          <p:spTgt spid="25"/>
                                        </p:tgtEl>
                                        <p:attrNameLst>
                                          <p:attrName>ppt_h</p:attrName>
                                        </p:attrNameLst>
                                      </p:cBhvr>
                                      <p:tavLst>
                                        <p:tav tm="0">
                                          <p:val>
                                            <p:strVal val="#ppt_h"/>
                                          </p:val>
                                        </p:tav>
                                        <p:tav tm="100000">
                                          <p:val>
                                            <p:strVal val="#ppt_h"/>
                                          </p:val>
                                        </p:tav>
                                      </p:tavLst>
                                    </p:anim>
                                  </p:childTnLst>
                                </p:cTn>
                              </p:par>
                            </p:childTnLst>
                          </p:cTn>
                        </p:par>
                        <p:par>
                          <p:cTn id="63" fill="hold">
                            <p:stCondLst>
                              <p:cond delay="3100"/>
                            </p:stCondLst>
                            <p:childTnLst>
                              <p:par>
                                <p:cTn id="64" presetID="22" presetClass="entr" presetSubtype="4" fill="hold"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wipe(down)">
                                      <p:cBhvr>
                                        <p:cTn id="66" dur="500"/>
                                        <p:tgtEl>
                                          <p:spTgt spid="86"/>
                                        </p:tgtEl>
                                      </p:cBhvr>
                                    </p:animEffect>
                                  </p:childTnLst>
                                </p:cTn>
                              </p:par>
                              <p:par>
                                <p:cTn id="67" presetID="2" presetClass="entr" presetSubtype="1" decel="10000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750" fill="hold"/>
                                        <p:tgtEl>
                                          <p:spTgt spid="26"/>
                                        </p:tgtEl>
                                        <p:attrNameLst>
                                          <p:attrName>ppt_x</p:attrName>
                                        </p:attrNameLst>
                                      </p:cBhvr>
                                      <p:tavLst>
                                        <p:tav tm="0">
                                          <p:val>
                                            <p:strVal val="#ppt_x"/>
                                          </p:val>
                                        </p:tav>
                                        <p:tav tm="100000">
                                          <p:val>
                                            <p:strVal val="#ppt_x"/>
                                          </p:val>
                                        </p:tav>
                                      </p:tavLst>
                                    </p:anim>
                                    <p:anim calcmode="lin" valueType="num">
                                      <p:cBhvr additive="base">
                                        <p:cTn id="70" dur="750" fill="hold"/>
                                        <p:tgtEl>
                                          <p:spTgt spid="26"/>
                                        </p:tgtEl>
                                        <p:attrNameLst>
                                          <p:attrName>ppt_y</p:attrName>
                                        </p:attrNameLst>
                                      </p:cBhvr>
                                      <p:tavLst>
                                        <p:tav tm="0">
                                          <p:val>
                                            <p:strVal val="0-#ppt_h/2"/>
                                          </p:val>
                                        </p:tav>
                                        <p:tav tm="100000">
                                          <p:val>
                                            <p:strVal val="#ppt_y"/>
                                          </p:val>
                                        </p:tav>
                                      </p:tavLst>
                                    </p:anim>
                                  </p:childTnLst>
                                </p:cTn>
                              </p:par>
                              <p:par>
                                <p:cTn id="71" presetID="45" presetClass="entr" presetSubtype="0" fill="hold" grpId="1" nodeType="withEffect">
                                  <p:stCondLst>
                                    <p:cond delay="0"/>
                                  </p:stCondLst>
                                  <p:childTnLst>
                                    <p:set>
                                      <p:cBhvr>
                                        <p:cTn id="72" dur="1" fill="hold">
                                          <p:stCondLst>
                                            <p:cond delay="0"/>
                                          </p:stCondLst>
                                        </p:cTn>
                                        <p:tgtEl>
                                          <p:spTgt spid="26"/>
                                        </p:tgtEl>
                                        <p:attrNameLst>
                                          <p:attrName>style.visibility</p:attrName>
                                        </p:attrNameLst>
                                      </p:cBhvr>
                                      <p:to>
                                        <p:strVal val="visible"/>
                                      </p:to>
                                    </p:set>
                                    <p:animEffect transition="in" filter="fade">
                                      <p:cBhvr>
                                        <p:cTn id="73" dur="1000"/>
                                        <p:tgtEl>
                                          <p:spTgt spid="26"/>
                                        </p:tgtEl>
                                      </p:cBhvr>
                                    </p:animEffect>
                                    <p:anim calcmode="lin" valueType="num">
                                      <p:cBhvr>
                                        <p:cTn id="74" dur="1000" fill="hold"/>
                                        <p:tgtEl>
                                          <p:spTgt spid="26"/>
                                        </p:tgtEl>
                                        <p:attrNameLst>
                                          <p:attrName>ppt_w</p:attrName>
                                        </p:attrNameLst>
                                      </p:cBhvr>
                                      <p:tavLst>
                                        <p:tav tm="0" fmla="#ppt_w*sin(2.5*pi*$)">
                                          <p:val>
                                            <p:fltVal val="0"/>
                                          </p:val>
                                        </p:tav>
                                        <p:tav tm="100000">
                                          <p:val>
                                            <p:fltVal val="1"/>
                                          </p:val>
                                        </p:tav>
                                      </p:tavLst>
                                    </p:anim>
                                    <p:anim calcmode="lin" valueType="num">
                                      <p:cBhvr>
                                        <p:cTn id="75" dur="1000" fill="hold"/>
                                        <p:tgtEl>
                                          <p:spTgt spid="26"/>
                                        </p:tgtEl>
                                        <p:attrNameLst>
                                          <p:attrName>ppt_h</p:attrName>
                                        </p:attrNameLst>
                                      </p:cBhvr>
                                      <p:tavLst>
                                        <p:tav tm="0">
                                          <p:val>
                                            <p:strVal val="#ppt_h"/>
                                          </p:val>
                                        </p:tav>
                                        <p:tav tm="100000">
                                          <p:val>
                                            <p:strVal val="#ppt_h"/>
                                          </p:val>
                                        </p:tav>
                                      </p:tavLst>
                                    </p:anim>
                                  </p:childTnLst>
                                </p:cTn>
                              </p:par>
                            </p:childTnLst>
                          </p:cTn>
                        </p:par>
                        <p:par>
                          <p:cTn id="76" fill="hold">
                            <p:stCondLst>
                              <p:cond delay="4100"/>
                            </p:stCondLst>
                            <p:childTnLst>
                              <p:par>
                                <p:cTn id="77" presetID="22" presetClass="entr" presetSubtype="4" fill="hold"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wipe(down)">
                                      <p:cBhvr>
                                        <p:cTn id="79" dur="500"/>
                                        <p:tgtEl>
                                          <p:spTgt spid="90"/>
                                        </p:tgtEl>
                                      </p:cBhvr>
                                    </p:animEffect>
                                  </p:childTnLst>
                                </p:cTn>
                              </p:par>
                              <p:par>
                                <p:cTn id="80" presetID="2" presetClass="entr" presetSubtype="1" decel="100000" fill="hold" grpId="0"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additive="base">
                                        <p:cTn id="82" dur="750" fill="hold"/>
                                        <p:tgtEl>
                                          <p:spTgt spid="27"/>
                                        </p:tgtEl>
                                        <p:attrNameLst>
                                          <p:attrName>ppt_x</p:attrName>
                                        </p:attrNameLst>
                                      </p:cBhvr>
                                      <p:tavLst>
                                        <p:tav tm="0">
                                          <p:val>
                                            <p:strVal val="#ppt_x"/>
                                          </p:val>
                                        </p:tav>
                                        <p:tav tm="100000">
                                          <p:val>
                                            <p:strVal val="#ppt_x"/>
                                          </p:val>
                                        </p:tav>
                                      </p:tavLst>
                                    </p:anim>
                                    <p:anim calcmode="lin" valueType="num">
                                      <p:cBhvr additive="base">
                                        <p:cTn id="83" dur="750" fill="hold"/>
                                        <p:tgtEl>
                                          <p:spTgt spid="27"/>
                                        </p:tgtEl>
                                        <p:attrNameLst>
                                          <p:attrName>ppt_y</p:attrName>
                                        </p:attrNameLst>
                                      </p:cBhvr>
                                      <p:tavLst>
                                        <p:tav tm="0">
                                          <p:val>
                                            <p:strVal val="0-#ppt_h/2"/>
                                          </p:val>
                                        </p:tav>
                                        <p:tav tm="100000">
                                          <p:val>
                                            <p:strVal val="#ppt_y"/>
                                          </p:val>
                                        </p:tav>
                                      </p:tavLst>
                                    </p:anim>
                                  </p:childTnLst>
                                </p:cTn>
                              </p:par>
                              <p:par>
                                <p:cTn id="84" presetID="45" presetClass="entr"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fade">
                                      <p:cBhvr>
                                        <p:cTn id="86" dur="1000"/>
                                        <p:tgtEl>
                                          <p:spTgt spid="27"/>
                                        </p:tgtEl>
                                      </p:cBhvr>
                                    </p:animEffect>
                                    <p:anim calcmode="lin" valueType="num">
                                      <p:cBhvr>
                                        <p:cTn id="87" dur="1000" fill="hold"/>
                                        <p:tgtEl>
                                          <p:spTgt spid="27"/>
                                        </p:tgtEl>
                                        <p:attrNameLst>
                                          <p:attrName>ppt_w</p:attrName>
                                        </p:attrNameLst>
                                      </p:cBhvr>
                                      <p:tavLst>
                                        <p:tav tm="0" fmla="#ppt_w*sin(2.5*pi*$)">
                                          <p:val>
                                            <p:fltVal val="0"/>
                                          </p:val>
                                        </p:tav>
                                        <p:tav tm="100000">
                                          <p:val>
                                            <p:fltVal val="1"/>
                                          </p:val>
                                        </p:tav>
                                      </p:tavLst>
                                    </p:anim>
                                    <p:anim calcmode="lin" valueType="num">
                                      <p:cBhvr>
                                        <p:cTn id="88" dur="1000" fill="hold"/>
                                        <p:tgtEl>
                                          <p:spTgt spid="27"/>
                                        </p:tgtEl>
                                        <p:attrNameLst>
                                          <p:attrName>ppt_h</p:attrName>
                                        </p:attrNameLst>
                                      </p:cBhvr>
                                      <p:tavLst>
                                        <p:tav tm="0">
                                          <p:val>
                                            <p:strVal val="#ppt_h"/>
                                          </p:val>
                                        </p:tav>
                                        <p:tav tm="100000">
                                          <p:val>
                                            <p:strVal val="#ppt_h"/>
                                          </p:val>
                                        </p:tav>
                                      </p:tavLst>
                                    </p:anim>
                                  </p:childTnLst>
                                </p:cTn>
                              </p:par>
                            </p:childTnLst>
                          </p:cTn>
                        </p:par>
                        <p:par>
                          <p:cTn id="89" fill="hold">
                            <p:stCondLst>
                              <p:cond delay="5100"/>
                            </p:stCondLst>
                            <p:childTnLst>
                              <p:par>
                                <p:cTn id="90" presetID="22" presetClass="entr" presetSubtype="4"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par>
                                <p:cTn id="93" presetID="2" presetClass="entr" presetSubtype="1" decel="10000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750" fill="hold"/>
                                        <p:tgtEl>
                                          <p:spTgt spid="28"/>
                                        </p:tgtEl>
                                        <p:attrNameLst>
                                          <p:attrName>ppt_x</p:attrName>
                                        </p:attrNameLst>
                                      </p:cBhvr>
                                      <p:tavLst>
                                        <p:tav tm="0">
                                          <p:val>
                                            <p:strVal val="#ppt_x"/>
                                          </p:val>
                                        </p:tav>
                                        <p:tav tm="100000">
                                          <p:val>
                                            <p:strVal val="#ppt_x"/>
                                          </p:val>
                                        </p:tav>
                                      </p:tavLst>
                                    </p:anim>
                                    <p:anim calcmode="lin" valueType="num">
                                      <p:cBhvr additive="base">
                                        <p:cTn id="96" dur="750" fill="hold"/>
                                        <p:tgtEl>
                                          <p:spTgt spid="28"/>
                                        </p:tgtEl>
                                        <p:attrNameLst>
                                          <p:attrName>ppt_y</p:attrName>
                                        </p:attrNameLst>
                                      </p:cBhvr>
                                      <p:tavLst>
                                        <p:tav tm="0">
                                          <p:val>
                                            <p:strVal val="0-#ppt_h/2"/>
                                          </p:val>
                                        </p:tav>
                                        <p:tav tm="100000">
                                          <p:val>
                                            <p:strVal val="#ppt_y"/>
                                          </p:val>
                                        </p:tav>
                                      </p:tavLst>
                                    </p:anim>
                                  </p:childTnLst>
                                </p:cTn>
                              </p:par>
                              <p:par>
                                <p:cTn id="97" presetID="45" presetClass="entr"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visible"/>
                                      </p:to>
                                    </p:set>
                                    <p:animEffect transition="in" filter="fade">
                                      <p:cBhvr>
                                        <p:cTn id="99" dur="1000"/>
                                        <p:tgtEl>
                                          <p:spTgt spid="28"/>
                                        </p:tgtEl>
                                      </p:cBhvr>
                                    </p:animEffect>
                                    <p:anim calcmode="lin" valueType="num">
                                      <p:cBhvr>
                                        <p:cTn id="100" dur="1000" fill="hold"/>
                                        <p:tgtEl>
                                          <p:spTgt spid="28"/>
                                        </p:tgtEl>
                                        <p:attrNameLst>
                                          <p:attrName>ppt_w</p:attrName>
                                        </p:attrNameLst>
                                      </p:cBhvr>
                                      <p:tavLst>
                                        <p:tav tm="0" fmla="#ppt_w*sin(2.5*pi*$)">
                                          <p:val>
                                            <p:fltVal val="0"/>
                                          </p:val>
                                        </p:tav>
                                        <p:tav tm="100000">
                                          <p:val>
                                            <p:fltVal val="1"/>
                                          </p:val>
                                        </p:tav>
                                      </p:tavLst>
                                    </p:anim>
                                    <p:anim calcmode="lin" valueType="num">
                                      <p:cBhvr>
                                        <p:cTn id="101" dur="1000" fill="hold"/>
                                        <p:tgtEl>
                                          <p:spTgt spid="28"/>
                                        </p:tgtEl>
                                        <p:attrNameLst>
                                          <p:attrName>ppt_h</p:attrName>
                                        </p:attrNameLst>
                                      </p:cBhvr>
                                      <p:tavLst>
                                        <p:tav tm="0">
                                          <p:val>
                                            <p:strVal val="#ppt_h"/>
                                          </p:val>
                                        </p:tav>
                                        <p:tav tm="100000">
                                          <p:val>
                                            <p:strVal val="#ppt_h"/>
                                          </p:val>
                                        </p:tav>
                                      </p:tavLst>
                                    </p:anim>
                                  </p:childTnLst>
                                </p:cTn>
                              </p:par>
                            </p:childTnLst>
                          </p:cTn>
                        </p:par>
                        <p:par>
                          <p:cTn id="102" fill="hold">
                            <p:stCondLst>
                              <p:cond delay="6100"/>
                            </p:stCondLst>
                            <p:childTnLst>
                              <p:par>
                                <p:cTn id="103" presetID="22" presetClass="entr" presetSubtype="4" fill="hold" nodeType="afterEffect">
                                  <p:stCondLst>
                                    <p:cond delay="0"/>
                                  </p:stCondLst>
                                  <p:childTnLst>
                                    <p:set>
                                      <p:cBhvr>
                                        <p:cTn id="104" dur="1" fill="hold">
                                          <p:stCondLst>
                                            <p:cond delay="0"/>
                                          </p:stCondLst>
                                        </p:cTn>
                                        <p:tgtEl>
                                          <p:spTgt spid="98"/>
                                        </p:tgtEl>
                                        <p:attrNameLst>
                                          <p:attrName>style.visibility</p:attrName>
                                        </p:attrNameLst>
                                      </p:cBhvr>
                                      <p:to>
                                        <p:strVal val="visible"/>
                                      </p:to>
                                    </p:set>
                                    <p:animEffect transition="in" filter="wipe(down)">
                                      <p:cBhvr>
                                        <p:cTn id="105" dur="500"/>
                                        <p:tgtEl>
                                          <p:spTgt spid="98"/>
                                        </p:tgtEl>
                                      </p:cBhvr>
                                    </p:animEffect>
                                  </p:childTnLst>
                                </p:cTn>
                              </p:par>
                              <p:par>
                                <p:cTn id="106" presetID="2" presetClass="entr" presetSubtype="1" decel="100000"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additive="base">
                                        <p:cTn id="108" dur="750" fill="hold"/>
                                        <p:tgtEl>
                                          <p:spTgt spid="29"/>
                                        </p:tgtEl>
                                        <p:attrNameLst>
                                          <p:attrName>ppt_x</p:attrName>
                                        </p:attrNameLst>
                                      </p:cBhvr>
                                      <p:tavLst>
                                        <p:tav tm="0">
                                          <p:val>
                                            <p:strVal val="#ppt_x"/>
                                          </p:val>
                                        </p:tav>
                                        <p:tav tm="100000">
                                          <p:val>
                                            <p:strVal val="#ppt_x"/>
                                          </p:val>
                                        </p:tav>
                                      </p:tavLst>
                                    </p:anim>
                                    <p:anim calcmode="lin" valueType="num">
                                      <p:cBhvr additive="base">
                                        <p:cTn id="109" dur="750" fill="hold"/>
                                        <p:tgtEl>
                                          <p:spTgt spid="29"/>
                                        </p:tgtEl>
                                        <p:attrNameLst>
                                          <p:attrName>ppt_y</p:attrName>
                                        </p:attrNameLst>
                                      </p:cBhvr>
                                      <p:tavLst>
                                        <p:tav tm="0">
                                          <p:val>
                                            <p:strVal val="0-#ppt_h/2"/>
                                          </p:val>
                                        </p:tav>
                                        <p:tav tm="100000">
                                          <p:val>
                                            <p:strVal val="#ppt_y"/>
                                          </p:val>
                                        </p:tav>
                                      </p:tavLst>
                                    </p:anim>
                                  </p:childTnLst>
                                </p:cTn>
                              </p:par>
                              <p:par>
                                <p:cTn id="110" presetID="45" presetClass="entr" presetSubtype="0" fill="hold" grpId="1" nodeType="with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ppt_w</p:attrName>
                                        </p:attrNameLst>
                                      </p:cBhvr>
                                      <p:tavLst>
                                        <p:tav tm="0" fmla="#ppt_w*sin(2.5*pi*$)">
                                          <p:val>
                                            <p:fltVal val="0"/>
                                          </p:val>
                                        </p:tav>
                                        <p:tav tm="100000">
                                          <p:val>
                                            <p:fltVal val="1"/>
                                          </p:val>
                                        </p:tav>
                                      </p:tavLst>
                                    </p:anim>
                                    <p:anim calcmode="lin" valueType="num">
                                      <p:cBhvr>
                                        <p:cTn id="114" dur="1000" fill="hold"/>
                                        <p:tgtEl>
                                          <p:spTgt spid="29"/>
                                        </p:tgtEl>
                                        <p:attrNameLst>
                                          <p:attrName>ppt_h</p:attrName>
                                        </p:attrNameLst>
                                      </p:cBhvr>
                                      <p:tavLst>
                                        <p:tav tm="0">
                                          <p:val>
                                            <p:strVal val="#ppt_h"/>
                                          </p:val>
                                        </p:tav>
                                        <p:tav tm="100000">
                                          <p:val>
                                            <p:strVal val="#ppt_h"/>
                                          </p:val>
                                        </p:tav>
                                      </p:tavLst>
                                    </p:anim>
                                  </p:childTnLst>
                                </p:cTn>
                              </p:par>
                            </p:childTnLst>
                          </p:cTn>
                        </p:par>
                        <p:par>
                          <p:cTn id="115" fill="hold">
                            <p:stCondLst>
                              <p:cond delay="7100"/>
                            </p:stCondLst>
                            <p:childTnLst>
                              <p:par>
                                <p:cTn id="116" presetID="22" presetClass="entr" presetSubtype="4" fill="hold" nodeType="afterEffect">
                                  <p:stCondLst>
                                    <p:cond delay="0"/>
                                  </p:stCondLst>
                                  <p:childTnLst>
                                    <p:set>
                                      <p:cBhvr>
                                        <p:cTn id="117" dur="1" fill="hold">
                                          <p:stCondLst>
                                            <p:cond delay="0"/>
                                          </p:stCondLst>
                                        </p:cTn>
                                        <p:tgtEl>
                                          <p:spTgt spid="82"/>
                                        </p:tgtEl>
                                        <p:attrNameLst>
                                          <p:attrName>style.visibility</p:attrName>
                                        </p:attrNameLst>
                                      </p:cBhvr>
                                      <p:to>
                                        <p:strVal val="visible"/>
                                      </p:to>
                                    </p:set>
                                    <p:animEffect transition="in" filter="wipe(down)">
                                      <p:cBhvr>
                                        <p:cTn id="118" dur="500"/>
                                        <p:tgtEl>
                                          <p:spTgt spid="82"/>
                                        </p:tgtEl>
                                      </p:cBhvr>
                                    </p:animEffect>
                                  </p:childTnLst>
                                </p:cTn>
                              </p:par>
                              <p:par>
                                <p:cTn id="119" presetID="2" presetClass="entr" presetSubtype="1" decel="100000"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additive="base">
                                        <p:cTn id="121" dur="750" fill="hold"/>
                                        <p:tgtEl>
                                          <p:spTgt spid="30"/>
                                        </p:tgtEl>
                                        <p:attrNameLst>
                                          <p:attrName>ppt_x</p:attrName>
                                        </p:attrNameLst>
                                      </p:cBhvr>
                                      <p:tavLst>
                                        <p:tav tm="0">
                                          <p:val>
                                            <p:strVal val="#ppt_x"/>
                                          </p:val>
                                        </p:tav>
                                        <p:tav tm="100000">
                                          <p:val>
                                            <p:strVal val="#ppt_x"/>
                                          </p:val>
                                        </p:tav>
                                      </p:tavLst>
                                    </p:anim>
                                    <p:anim calcmode="lin" valueType="num">
                                      <p:cBhvr additive="base">
                                        <p:cTn id="122" dur="750" fill="hold"/>
                                        <p:tgtEl>
                                          <p:spTgt spid="30"/>
                                        </p:tgtEl>
                                        <p:attrNameLst>
                                          <p:attrName>ppt_y</p:attrName>
                                        </p:attrNameLst>
                                      </p:cBhvr>
                                      <p:tavLst>
                                        <p:tav tm="0">
                                          <p:val>
                                            <p:strVal val="0-#ppt_h/2"/>
                                          </p:val>
                                        </p:tav>
                                        <p:tav tm="100000">
                                          <p:val>
                                            <p:strVal val="#ppt_y"/>
                                          </p:val>
                                        </p:tav>
                                      </p:tavLst>
                                    </p:anim>
                                  </p:childTnLst>
                                </p:cTn>
                              </p:par>
                              <p:par>
                                <p:cTn id="123" presetID="45" presetClass="entr" presetSubtype="0" fill="hold" grpId="1" nodeType="withEffect">
                                  <p:stCondLst>
                                    <p:cond delay="0"/>
                                  </p:stCondLst>
                                  <p:childTnLst>
                                    <p:set>
                                      <p:cBhvr>
                                        <p:cTn id="124" dur="1" fill="hold">
                                          <p:stCondLst>
                                            <p:cond delay="0"/>
                                          </p:stCondLst>
                                        </p:cTn>
                                        <p:tgtEl>
                                          <p:spTgt spid="30"/>
                                        </p:tgtEl>
                                        <p:attrNameLst>
                                          <p:attrName>style.visibility</p:attrName>
                                        </p:attrNameLst>
                                      </p:cBhvr>
                                      <p:to>
                                        <p:strVal val="visible"/>
                                      </p:to>
                                    </p:set>
                                    <p:animEffect transition="in" filter="fade">
                                      <p:cBhvr>
                                        <p:cTn id="125" dur="1000"/>
                                        <p:tgtEl>
                                          <p:spTgt spid="30"/>
                                        </p:tgtEl>
                                      </p:cBhvr>
                                    </p:animEffect>
                                    <p:anim calcmode="lin" valueType="num">
                                      <p:cBhvr>
                                        <p:cTn id="126" dur="1000" fill="hold"/>
                                        <p:tgtEl>
                                          <p:spTgt spid="30"/>
                                        </p:tgtEl>
                                        <p:attrNameLst>
                                          <p:attrName>ppt_w</p:attrName>
                                        </p:attrNameLst>
                                      </p:cBhvr>
                                      <p:tavLst>
                                        <p:tav tm="0" fmla="#ppt_w*sin(2.5*pi*$)">
                                          <p:val>
                                            <p:fltVal val="0"/>
                                          </p:val>
                                        </p:tav>
                                        <p:tav tm="100000">
                                          <p:val>
                                            <p:fltVal val="1"/>
                                          </p:val>
                                        </p:tav>
                                      </p:tavLst>
                                    </p:anim>
                                    <p:anim calcmode="lin" valueType="num">
                                      <p:cBhvr>
                                        <p:cTn id="127" dur="1000" fill="hold"/>
                                        <p:tgtEl>
                                          <p:spTgt spid="30"/>
                                        </p:tgtEl>
                                        <p:attrNameLst>
                                          <p:attrName>ppt_h</p:attrName>
                                        </p:attrNameLst>
                                      </p:cBhvr>
                                      <p:tavLst>
                                        <p:tav tm="0">
                                          <p:val>
                                            <p:strVal val="#ppt_h"/>
                                          </p:val>
                                        </p:tav>
                                        <p:tav tm="100000">
                                          <p:val>
                                            <p:strVal val="#ppt_h"/>
                                          </p:val>
                                        </p:tav>
                                      </p:tavLst>
                                    </p:anim>
                                  </p:childTnLst>
                                </p:cTn>
                              </p:par>
                            </p:childTnLst>
                          </p:cTn>
                        </p:par>
                        <p:par>
                          <p:cTn id="128" fill="hold">
                            <p:stCondLst>
                              <p:cond delay="8100"/>
                            </p:stCondLst>
                            <p:childTnLst>
                              <p:par>
                                <p:cTn id="129" presetID="2" presetClass="entr" presetSubtype="2" decel="100000" fill="hold" grpId="0" nodeType="after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additive="base">
                                        <p:cTn id="131" dur="750" fill="hold"/>
                                        <p:tgtEl>
                                          <p:spTgt spid="44"/>
                                        </p:tgtEl>
                                        <p:attrNameLst>
                                          <p:attrName>ppt_x</p:attrName>
                                        </p:attrNameLst>
                                      </p:cBhvr>
                                      <p:tavLst>
                                        <p:tav tm="0">
                                          <p:val>
                                            <p:strVal val="1+#ppt_w/2"/>
                                          </p:val>
                                        </p:tav>
                                        <p:tav tm="100000">
                                          <p:val>
                                            <p:strVal val="#ppt_x"/>
                                          </p:val>
                                        </p:tav>
                                      </p:tavLst>
                                    </p:anim>
                                    <p:anim calcmode="lin" valueType="num">
                                      <p:cBhvr additive="base">
                                        <p:cTn id="132" dur="750" fill="hold"/>
                                        <p:tgtEl>
                                          <p:spTgt spid="44"/>
                                        </p:tgtEl>
                                        <p:attrNameLst>
                                          <p:attrName>ppt_y</p:attrName>
                                        </p:attrNameLst>
                                      </p:cBhvr>
                                      <p:tavLst>
                                        <p:tav tm="0">
                                          <p:val>
                                            <p:strVal val="#ppt_y"/>
                                          </p:val>
                                        </p:tav>
                                        <p:tav tm="100000">
                                          <p:val>
                                            <p:strVal val="#ppt_y"/>
                                          </p:val>
                                        </p:tav>
                                      </p:tavLst>
                                    </p:anim>
                                  </p:childTnLst>
                                </p:cTn>
                              </p:par>
                              <p:par>
                                <p:cTn id="133" presetID="10" presetClass="entr" presetSubtype="0" fill="hold" grpId="1" nodeType="withEffect">
                                  <p:stCondLst>
                                    <p:cond delay="250"/>
                                  </p:stCondLst>
                                  <p:childTnLst>
                                    <p:set>
                                      <p:cBhvr>
                                        <p:cTn id="134" dur="1" fill="hold">
                                          <p:stCondLst>
                                            <p:cond delay="0"/>
                                          </p:stCondLst>
                                        </p:cTn>
                                        <p:tgtEl>
                                          <p:spTgt spid="44"/>
                                        </p:tgtEl>
                                        <p:attrNameLst>
                                          <p:attrName>style.visibility</p:attrName>
                                        </p:attrNameLst>
                                      </p:cBhvr>
                                      <p:to>
                                        <p:strVal val="visible"/>
                                      </p:to>
                                    </p:set>
                                    <p:animEffect transition="in" filter="fade">
                                      <p:cBhvr>
                                        <p:cTn id="135" dur="500"/>
                                        <p:tgtEl>
                                          <p:spTgt spid="44"/>
                                        </p:tgtEl>
                                      </p:cBhvr>
                                    </p:animEffect>
                                  </p:childTnLst>
                                </p:cTn>
                              </p:par>
                              <p:par>
                                <p:cTn id="136" presetID="1" presetClass="exit" presetSubtype="0" fill="hold" grpId="2" nodeType="withEffect">
                                  <p:stCondLst>
                                    <p:cond delay="0"/>
                                  </p:stCondLst>
                                  <p:childTnLst>
                                    <p:set>
                                      <p:cBhvr>
                                        <p:cTn id="137" dur="1" fill="hold">
                                          <p:stCondLst>
                                            <p:cond delay="0"/>
                                          </p:stCondLst>
                                        </p:cTn>
                                        <p:tgtEl>
                                          <p:spTgt spid="44"/>
                                        </p:tgtEl>
                                        <p:attrNameLst>
                                          <p:attrName>style.visibility</p:attrName>
                                        </p:attrNameLst>
                                      </p:cBhvr>
                                      <p:to>
                                        <p:strVal val="hidden"/>
                                      </p:to>
                                    </p:set>
                                  </p:childTnLst>
                                </p:cTn>
                              </p:par>
                              <p:par>
                                <p:cTn id="138" presetID="2" presetClass="entr" presetSubtype="4" decel="100000" fill="hold" grpId="0" nodeType="withEffect">
                                  <p:stCondLst>
                                    <p:cond delay="250"/>
                                  </p:stCondLst>
                                  <p:childTnLst>
                                    <p:set>
                                      <p:cBhvr>
                                        <p:cTn id="139" dur="1" fill="hold">
                                          <p:stCondLst>
                                            <p:cond delay="0"/>
                                          </p:stCondLst>
                                        </p:cTn>
                                        <p:tgtEl>
                                          <p:spTgt spid="45"/>
                                        </p:tgtEl>
                                        <p:attrNameLst>
                                          <p:attrName>style.visibility</p:attrName>
                                        </p:attrNameLst>
                                      </p:cBhvr>
                                      <p:to>
                                        <p:strVal val="visible"/>
                                      </p:to>
                                    </p:set>
                                    <p:anim calcmode="lin" valueType="num">
                                      <p:cBhvr additive="base">
                                        <p:cTn id="140" dur="500" fill="hold"/>
                                        <p:tgtEl>
                                          <p:spTgt spid="45"/>
                                        </p:tgtEl>
                                        <p:attrNameLst>
                                          <p:attrName>ppt_x</p:attrName>
                                        </p:attrNameLst>
                                      </p:cBhvr>
                                      <p:tavLst>
                                        <p:tav tm="0">
                                          <p:val>
                                            <p:strVal val="#ppt_x"/>
                                          </p:val>
                                        </p:tav>
                                        <p:tav tm="100000">
                                          <p:val>
                                            <p:strVal val="#ppt_x"/>
                                          </p:val>
                                        </p:tav>
                                      </p:tavLst>
                                    </p:anim>
                                    <p:anim calcmode="lin" valueType="num">
                                      <p:cBhvr additive="base">
                                        <p:cTn id="141" dur="500" fill="hold"/>
                                        <p:tgtEl>
                                          <p:spTgt spid="45"/>
                                        </p:tgtEl>
                                        <p:attrNameLst>
                                          <p:attrName>ppt_y</p:attrName>
                                        </p:attrNameLst>
                                      </p:cBhvr>
                                      <p:tavLst>
                                        <p:tav tm="0">
                                          <p:val>
                                            <p:strVal val="1+#ppt_h/2"/>
                                          </p:val>
                                        </p:tav>
                                        <p:tav tm="100000">
                                          <p:val>
                                            <p:strVal val="#ppt_y"/>
                                          </p:val>
                                        </p:tav>
                                      </p:tavLst>
                                    </p:anim>
                                  </p:childTnLst>
                                </p:cTn>
                              </p:par>
                              <p:par>
                                <p:cTn id="142" presetID="10" presetClass="entr" presetSubtype="0" fill="hold" grpId="1" nodeType="withEffect">
                                  <p:stCondLst>
                                    <p:cond delay="250"/>
                                  </p:stCondLst>
                                  <p:childTnLst>
                                    <p:set>
                                      <p:cBhvr>
                                        <p:cTn id="143" dur="1" fill="hold">
                                          <p:stCondLst>
                                            <p:cond delay="0"/>
                                          </p:stCondLst>
                                        </p:cTn>
                                        <p:tgtEl>
                                          <p:spTgt spid="45"/>
                                        </p:tgtEl>
                                        <p:attrNameLst>
                                          <p:attrName>style.visibility</p:attrName>
                                        </p:attrNameLst>
                                      </p:cBhvr>
                                      <p:to>
                                        <p:strVal val="visible"/>
                                      </p:to>
                                    </p:set>
                                    <p:animEffect transition="in" filter="fade">
                                      <p:cBhvr>
                                        <p:cTn id="144" dur="500"/>
                                        <p:tgtEl>
                                          <p:spTgt spid="45"/>
                                        </p:tgtEl>
                                      </p:cBhvr>
                                    </p:animEffect>
                                  </p:childTnLst>
                                </p:cTn>
                              </p:par>
                            </p:childTnLst>
                          </p:cTn>
                        </p:par>
                        <p:par>
                          <p:cTn id="145" fill="hold">
                            <p:stCondLst>
                              <p:cond delay="8850"/>
                            </p:stCondLst>
                            <p:childTnLst>
                              <p:par>
                                <p:cTn id="146" presetID="2" presetClass="entr" presetSubtype="4" decel="100000" fill="hold" grpId="0" nodeType="after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additive="base">
                                        <p:cTn id="148" dur="500" fill="hold"/>
                                        <p:tgtEl>
                                          <p:spTgt spid="46"/>
                                        </p:tgtEl>
                                        <p:attrNameLst>
                                          <p:attrName>ppt_x</p:attrName>
                                        </p:attrNameLst>
                                      </p:cBhvr>
                                      <p:tavLst>
                                        <p:tav tm="0">
                                          <p:val>
                                            <p:strVal val="#ppt_x"/>
                                          </p:val>
                                        </p:tav>
                                        <p:tav tm="100000">
                                          <p:val>
                                            <p:strVal val="#ppt_x"/>
                                          </p:val>
                                        </p:tav>
                                      </p:tavLst>
                                    </p:anim>
                                    <p:anim calcmode="lin" valueType="num">
                                      <p:cBhvr additive="base">
                                        <p:cTn id="149"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5" grpId="0"/>
      <p:bldP spid="25" grpId="1"/>
      <p:bldP spid="26" grpId="0"/>
      <p:bldP spid="26" grpId="1"/>
      <p:bldP spid="27" grpId="0"/>
      <p:bldP spid="27" grpId="1"/>
      <p:bldP spid="28" grpId="0"/>
      <p:bldP spid="28" grpId="1"/>
      <p:bldP spid="29" grpId="0"/>
      <p:bldP spid="29" grpId="1"/>
      <p:bldP spid="30" grpId="0"/>
      <p:bldP spid="30" grpId="1"/>
      <p:bldP spid="32" grpId="0"/>
      <p:bldP spid="37" grpId="0"/>
      <p:bldP spid="38" grpId="0"/>
      <p:bldP spid="39" grpId="0"/>
      <p:bldP spid="40" grpId="0"/>
      <p:bldP spid="41" grpId="0"/>
      <p:bldP spid="42" grpId="0"/>
      <p:bldP spid="43" grpId="0"/>
      <p:bldP spid="44" grpId="0"/>
      <p:bldP spid="44" grpId="1"/>
      <p:bldP spid="44" grpId="2"/>
      <p:bldP spid="45" grpId="0" animBg="1"/>
      <p:bldP spid="45" grpId="1" animBg="1"/>
      <p:bldP spid="4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lang="en-US" altLang="ja-JP" dirty="0"/>
              <a:t>TESTIMONIALS</a:t>
            </a:r>
            <a:endParaRPr kumimoji="1" lang="ja-JP" altLang="en-US" dirty="0"/>
          </a:p>
        </p:txBody>
      </p:sp>
      <p:sp>
        <p:nvSpPr>
          <p:cNvPr id="2" name="スライド番号プレースホルダー 1"/>
          <p:cNvSpPr>
            <a:spLocks noGrp="1"/>
          </p:cNvSpPr>
          <p:nvPr>
            <p:ph type="sldNum" sz="quarter" idx="4"/>
          </p:nvPr>
        </p:nvSpPr>
        <p:spPr/>
        <p:txBody>
          <a:bodyPr/>
          <a:lstStyle/>
          <a:p>
            <a:fld id="{FADD65F2-3061-4838-8922-F719F7BAC906}" type="slidenum">
              <a:rPr lang="ja-JP" altLang="en-US" smtClean="0"/>
              <a:pPr/>
              <a:t>77</a:t>
            </a:fld>
            <a:endParaRPr lang="ja-JP" altLang="en-US" dirty="0"/>
          </a:p>
        </p:txBody>
      </p:sp>
      <p:sp>
        <p:nvSpPr>
          <p:cNvPr id="6" name="テキスト プレースホルダー 5"/>
          <p:cNvSpPr>
            <a:spLocks noGrp="1"/>
          </p:cNvSpPr>
          <p:nvPr>
            <p:ph type="body" sz="quarter" idx="15"/>
          </p:nvPr>
        </p:nvSpPr>
        <p:spPr/>
        <p:txBody>
          <a:bodyPr/>
          <a:lstStyle/>
          <a:p>
            <a:r>
              <a:rPr kumimoji="1" lang="en-US" altLang="ja-JP" dirty="0"/>
              <a:t>IMAGE AND LIST WITH 3 ITEMS</a:t>
            </a:r>
            <a:endParaRPr kumimoji="1" lang="ja-JP" altLang="en-US" dirty="0"/>
          </a:p>
        </p:txBody>
      </p:sp>
      <p:sp>
        <p:nvSpPr>
          <p:cNvPr id="22" name="フッター プレースホルダー 21"/>
          <p:cNvSpPr>
            <a:spLocks noGrp="1"/>
          </p:cNvSpPr>
          <p:nvPr>
            <p:ph type="ftr" sz="quarter" idx="3"/>
          </p:nvPr>
        </p:nvSpPr>
        <p:spPr/>
        <p:txBody>
          <a:bodyPr/>
          <a:lstStyle/>
          <a:p>
            <a:r>
              <a:rPr lang="en-US" altLang="ja-JP" dirty="0"/>
              <a:t>https://www.freeppt7.com</a:t>
            </a:r>
            <a:endParaRPr lang="ja-JP" altLang="en-US" dirty="0"/>
          </a:p>
        </p:txBody>
      </p:sp>
      <p:pic>
        <p:nvPicPr>
          <p:cNvPr id="21" name="図プレースホルダー 20"/>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l="16129" r="16129"/>
          <a:stretch>
            <a:fillRect/>
          </a:stretch>
        </p:blipFill>
        <p:spPr/>
      </p:pic>
      <p:sp>
        <p:nvSpPr>
          <p:cNvPr id="5" name="テキスト プレースホルダー 4"/>
          <p:cNvSpPr>
            <a:spLocks noGrp="1"/>
          </p:cNvSpPr>
          <p:nvPr>
            <p:ph type="body" sz="quarter" idx="14"/>
          </p:nvPr>
        </p:nvSpPr>
        <p:spPr/>
        <p:txBody>
          <a:bodyPr/>
          <a:lstStyle/>
          <a:p>
            <a:r>
              <a:rPr lang="en-US" altLang="ja-JP" dirty="0"/>
              <a:t>Nibh dicta graece an qui, per graeci conceptam eu. Vim tollit nostrud in, eam no iriure eleifend.</a:t>
            </a:r>
            <a:endParaRPr kumimoji="1" lang="ja-JP" altLang="en-US" dirty="0"/>
          </a:p>
        </p:txBody>
      </p:sp>
      <p:sp>
        <p:nvSpPr>
          <p:cNvPr id="7" name="テキスト プレースホルダー 6"/>
          <p:cNvSpPr>
            <a:spLocks noGrp="1"/>
          </p:cNvSpPr>
          <p:nvPr>
            <p:ph type="body" sz="quarter" idx="24"/>
          </p:nvPr>
        </p:nvSpPr>
        <p:spPr/>
        <p:txBody>
          <a:bodyPr/>
          <a:lstStyle/>
          <a:p>
            <a:r>
              <a:rPr kumimoji="1" lang="en-US" altLang="ja-JP" dirty="0"/>
              <a:t>GREAT EFFORTS</a:t>
            </a:r>
            <a:endParaRPr kumimoji="1" lang="ja-JP" altLang="en-US" dirty="0"/>
          </a:p>
        </p:txBody>
      </p:sp>
      <p:pic>
        <p:nvPicPr>
          <p:cNvPr id="18" name="図プレースホルダー 17"/>
          <p:cNvPicPr>
            <a:picLocks noGrp="1" noChangeAspect="1"/>
          </p:cNvPicPr>
          <p:nvPr>
            <p:ph type="pic" sz="quarter" idx="26"/>
          </p:nvPr>
        </p:nvPicPr>
        <p:blipFill>
          <a:blip r:embed="rId3" cstate="print">
            <a:extLst>
              <a:ext uri="{28A0092B-C50C-407E-A947-70E740481C1C}">
                <a14:useLocalDpi xmlns:a14="http://schemas.microsoft.com/office/drawing/2010/main" val="0"/>
              </a:ext>
            </a:extLst>
          </a:blip>
          <a:srcRect l="16041" r="16041"/>
          <a:stretch>
            <a:fillRect/>
          </a:stretch>
        </p:blipFill>
        <p:spPr/>
      </p:pic>
      <p:sp>
        <p:nvSpPr>
          <p:cNvPr id="9" name="テキスト プレースホルダー 8"/>
          <p:cNvSpPr>
            <a:spLocks noGrp="1"/>
          </p:cNvSpPr>
          <p:nvPr>
            <p:ph type="body" sz="quarter" idx="27"/>
          </p:nvPr>
        </p:nvSpPr>
        <p:spPr/>
        <p:txBody>
          <a:bodyPr/>
          <a:lstStyle/>
          <a:p>
            <a:r>
              <a:rPr lang="en-US" altLang="ja-JP" dirty="0"/>
              <a:t>Amet equidem iracundia mea te</a:t>
            </a:r>
            <a:r>
              <a:rPr lang="en-US" altLang="ja-JP" dirty="0">
                <a:solidFill>
                  <a:schemeClr val="accent1"/>
                </a:solidFill>
              </a:rPr>
              <a:t>, ne nec minimum petentium</a:t>
            </a:r>
            <a:r>
              <a:rPr lang="en-US" altLang="ja-JP" dirty="0"/>
              <a:t>. Ne fugit quodsi latine has.</a:t>
            </a:r>
            <a:endParaRPr kumimoji="1" lang="ja-JP" altLang="en-US" dirty="0"/>
          </a:p>
        </p:txBody>
      </p:sp>
      <p:sp>
        <p:nvSpPr>
          <p:cNvPr id="10" name="テキスト プレースホルダー 9"/>
          <p:cNvSpPr>
            <a:spLocks noGrp="1"/>
          </p:cNvSpPr>
          <p:nvPr>
            <p:ph type="body" sz="quarter" idx="28"/>
          </p:nvPr>
        </p:nvSpPr>
        <p:spPr/>
        <p:txBody>
          <a:bodyPr/>
          <a:lstStyle/>
          <a:p>
            <a:r>
              <a:rPr kumimoji="1" lang="en-US" altLang="ja-JP" dirty="0"/>
              <a:t>KEEP IT UP</a:t>
            </a:r>
            <a:endParaRPr kumimoji="1" lang="ja-JP" altLang="en-US" dirty="0"/>
          </a:p>
        </p:txBody>
      </p:sp>
      <p:pic>
        <p:nvPicPr>
          <p:cNvPr id="19" name="図プレースホルダー 18"/>
          <p:cNvPicPr>
            <a:picLocks noGrp="1" noChangeAspect="1"/>
          </p:cNvPicPr>
          <p:nvPr>
            <p:ph type="pic" sz="quarter" idx="29"/>
          </p:nvPr>
        </p:nvPicPr>
        <p:blipFill>
          <a:blip r:embed="rId4" cstate="print">
            <a:extLst>
              <a:ext uri="{28A0092B-C50C-407E-A947-70E740481C1C}">
                <a14:useLocalDpi xmlns:a14="http://schemas.microsoft.com/office/drawing/2010/main" val="0"/>
              </a:ext>
            </a:extLst>
          </a:blip>
          <a:srcRect l="16129" r="16129"/>
          <a:stretch>
            <a:fillRect/>
          </a:stretch>
        </p:blipFill>
        <p:spPr/>
      </p:pic>
      <p:sp>
        <p:nvSpPr>
          <p:cNvPr id="12" name="テキスト プレースホルダー 11"/>
          <p:cNvSpPr>
            <a:spLocks noGrp="1"/>
          </p:cNvSpPr>
          <p:nvPr>
            <p:ph type="body" sz="quarter" idx="30"/>
          </p:nvPr>
        </p:nvSpPr>
        <p:spPr/>
        <p:txBody>
          <a:bodyPr/>
          <a:lstStyle/>
          <a:p>
            <a:r>
              <a:rPr lang="en-US" altLang="ja-JP" dirty="0"/>
              <a:t>Id has commodo perpetua. Id mei reque regione iudicabit, referrentur intellegebat ius cu.</a:t>
            </a:r>
            <a:endParaRPr kumimoji="1" lang="ja-JP" altLang="en-US" dirty="0"/>
          </a:p>
        </p:txBody>
      </p:sp>
      <p:sp>
        <p:nvSpPr>
          <p:cNvPr id="13" name="テキスト プレースホルダー 12"/>
          <p:cNvSpPr>
            <a:spLocks noGrp="1"/>
          </p:cNvSpPr>
          <p:nvPr>
            <p:ph type="body" sz="quarter" idx="31"/>
          </p:nvPr>
        </p:nvSpPr>
        <p:spPr/>
        <p:txBody>
          <a:bodyPr/>
          <a:lstStyle/>
          <a:p>
            <a:r>
              <a:rPr kumimoji="1" lang="en-US" altLang="ja-JP" dirty="0"/>
              <a:t>SATISFYING EXPERIENCE</a:t>
            </a:r>
            <a:endParaRPr kumimoji="1" lang="ja-JP" altLang="en-US" dirty="0"/>
          </a:p>
        </p:txBody>
      </p:sp>
      <p:sp>
        <p:nvSpPr>
          <p:cNvPr id="4" name="図プレースホルダー 3"/>
          <p:cNvSpPr>
            <a:spLocks noGrp="1"/>
          </p:cNvSpPr>
          <p:nvPr>
            <p:ph type="pic" sz="quarter" idx="33"/>
          </p:nvPr>
        </p:nvSpPr>
        <p:spPr/>
      </p:sp>
    </p:spTree>
    <p:extLst>
      <p:ext uri="{BB962C8B-B14F-4D97-AF65-F5344CB8AC3E}">
        <p14:creationId xmlns:p14="http://schemas.microsoft.com/office/powerpoint/2010/main" val="904664582"/>
      </p:ext>
    </p:extLst>
  </p:cSld>
  <p:clrMapOvr>
    <a:masterClrMapping/>
  </p:clrMapOvr>
  <mc:AlternateContent xmlns:mc="http://schemas.openxmlformats.org/markup-compatibility/2006" xmlns:p14="http://schemas.microsoft.com/office/powerpoint/2010/main">
    <mc:Choice Requires="p14">
      <p:transition spd="slow" p14:dur="800" advTm="11104">
        <p14:flythrough/>
      </p:transition>
    </mc:Choice>
    <mc:Fallback xmlns="">
      <p:transition spd="slow" advTm="11104">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直線コネクタ 30"/>
          <p:cNvCxnSpPr/>
          <p:nvPr/>
        </p:nvCxnSpPr>
        <p:spPr>
          <a:xfrm flipH="1">
            <a:off x="1626666" y="3509194"/>
            <a:ext cx="15027797" cy="0"/>
          </a:xfrm>
          <a:prstGeom prst="line">
            <a:avLst/>
          </a:prstGeom>
          <a:ln w="28575">
            <a:solidFill>
              <a:schemeClr val="accent2">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H="1">
            <a:off x="1626666" y="1480587"/>
            <a:ext cx="15027797" cy="0"/>
          </a:xfrm>
          <a:prstGeom prst="line">
            <a:avLst/>
          </a:prstGeom>
          <a:ln w="28575">
            <a:solidFill>
              <a:schemeClr val="accent2">
                <a:alpha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 name="角丸四角形 5"/>
          <p:cNvSpPr/>
          <p:nvPr/>
        </p:nvSpPr>
        <p:spPr>
          <a:xfrm>
            <a:off x="3286124" y="2957513"/>
            <a:ext cx="685799" cy="2971800"/>
          </a:xfrm>
          <a:prstGeom prst="roundRect">
            <a:avLst>
              <a:gd name="adj" fmla="val 50000"/>
            </a:avLst>
          </a:prstGeom>
          <a:blipFill dpi="0" rotWithShape="0">
            <a:blip r:embed="rId2"/>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5" name="角丸四角形 54"/>
          <p:cNvSpPr/>
          <p:nvPr/>
        </p:nvSpPr>
        <p:spPr>
          <a:xfrm>
            <a:off x="4176713" y="1857375"/>
            <a:ext cx="685799" cy="4071938"/>
          </a:xfrm>
          <a:prstGeom prst="roundRect">
            <a:avLst>
              <a:gd name="adj" fmla="val 50000"/>
            </a:avLst>
          </a:prstGeom>
          <a:blipFill dpi="0" rotWithShape="0">
            <a:blip r:embed="rId3"/>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6" name="角丸四角形 55"/>
          <p:cNvSpPr/>
          <p:nvPr/>
        </p:nvSpPr>
        <p:spPr>
          <a:xfrm>
            <a:off x="5067300" y="645147"/>
            <a:ext cx="685799" cy="5284166"/>
          </a:xfrm>
          <a:prstGeom prst="roundRect">
            <a:avLst>
              <a:gd name="adj" fmla="val 50000"/>
            </a:avLst>
          </a:prstGeom>
          <a:blipFill dpi="0" rotWithShape="0">
            <a:blip r:embed="rId4"/>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7" name="角丸四角形 56"/>
          <p:cNvSpPr/>
          <p:nvPr/>
        </p:nvSpPr>
        <p:spPr>
          <a:xfrm>
            <a:off x="7881936" y="3371851"/>
            <a:ext cx="685799" cy="2557463"/>
          </a:xfrm>
          <a:prstGeom prst="roundRect">
            <a:avLst>
              <a:gd name="adj" fmla="val 50000"/>
            </a:avLst>
          </a:prstGeom>
          <a:blipFill dpi="0" rotWithShape="0">
            <a:blip r:embed="rId2"/>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8" name="角丸四角形 57"/>
          <p:cNvSpPr/>
          <p:nvPr/>
        </p:nvSpPr>
        <p:spPr>
          <a:xfrm>
            <a:off x="8772525" y="2514601"/>
            <a:ext cx="685799" cy="3414713"/>
          </a:xfrm>
          <a:prstGeom prst="roundRect">
            <a:avLst>
              <a:gd name="adj" fmla="val 50000"/>
            </a:avLst>
          </a:prstGeom>
          <a:blipFill dpi="0" rotWithShape="0">
            <a:blip r:embed="rId3"/>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59" name="角丸四角形 58"/>
          <p:cNvSpPr/>
          <p:nvPr/>
        </p:nvSpPr>
        <p:spPr>
          <a:xfrm>
            <a:off x="9663111" y="1747001"/>
            <a:ext cx="685799" cy="4182312"/>
          </a:xfrm>
          <a:prstGeom prst="roundRect">
            <a:avLst>
              <a:gd name="adj" fmla="val 50000"/>
            </a:avLst>
          </a:prstGeom>
          <a:blipFill dpi="0" rotWithShape="0">
            <a:blip r:embed="rId4"/>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0" name="角丸四角形 59"/>
          <p:cNvSpPr/>
          <p:nvPr/>
        </p:nvSpPr>
        <p:spPr>
          <a:xfrm>
            <a:off x="12535772" y="3509195"/>
            <a:ext cx="685799" cy="2420118"/>
          </a:xfrm>
          <a:prstGeom prst="roundRect">
            <a:avLst>
              <a:gd name="adj" fmla="val 50000"/>
            </a:avLst>
          </a:prstGeom>
          <a:blipFill dpi="0" rotWithShape="0">
            <a:blip r:embed="rId2"/>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1" name="角丸四角形 60"/>
          <p:cNvSpPr/>
          <p:nvPr/>
        </p:nvSpPr>
        <p:spPr>
          <a:xfrm>
            <a:off x="13426359" y="1857375"/>
            <a:ext cx="685799" cy="4071938"/>
          </a:xfrm>
          <a:prstGeom prst="roundRect">
            <a:avLst>
              <a:gd name="adj" fmla="val 50000"/>
            </a:avLst>
          </a:prstGeom>
          <a:blipFill dpi="0" rotWithShape="0">
            <a:blip r:embed="rId3"/>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62" name="角丸四角形 61"/>
          <p:cNvSpPr/>
          <p:nvPr/>
        </p:nvSpPr>
        <p:spPr>
          <a:xfrm>
            <a:off x="14316947" y="400052"/>
            <a:ext cx="685799" cy="5529263"/>
          </a:xfrm>
          <a:prstGeom prst="roundRect">
            <a:avLst>
              <a:gd name="adj" fmla="val 50000"/>
            </a:avLst>
          </a:prstGeom>
          <a:blipFill dpi="0" rotWithShape="0">
            <a:blip r:embed="rId4"/>
            <a:srcRect/>
            <a:tile tx="0" ty="0" sx="100000" sy="100000" flip="none" algn="tl"/>
          </a:blipFill>
          <a:ln>
            <a:noFill/>
          </a:ln>
          <a:effectLst>
            <a:outerShdw blurRad="88900" dist="76200" dir="5400000" algn="t"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a:p>
        </p:txBody>
      </p:sp>
      <p:sp>
        <p:nvSpPr>
          <p:cNvPr id="7" name="正方形/長方形 6"/>
          <p:cNvSpPr/>
          <p:nvPr/>
        </p:nvSpPr>
        <p:spPr>
          <a:xfrm>
            <a:off x="-42864" y="5543551"/>
            <a:ext cx="18360001" cy="4820462"/>
          </a:xfrm>
          <a:prstGeom prst="rect">
            <a:avLst/>
          </a:prstGeom>
          <a:blipFill dpi="0" rotWithShape="0">
            <a:blip r:embed="rId2"/>
            <a:srcRect/>
            <a:tile tx="0" ty="0" sx="100000" sy="100000" flip="none" algn="tl"/>
          </a:blipFill>
          <a:ln>
            <a:noFill/>
          </a:ln>
          <a:effectLst>
            <a:outerShdw blurRad="50800" dist="38100" dir="16200000"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3" tIns="45717" rIns="91433" bIns="45717" numCol="1" spcCol="0" rtlCol="0" fromWordArt="0" anchor="ctr" anchorCtr="0" forceAA="0" compatLnSpc="1">
            <a:prstTxWarp prst="textNoShape">
              <a:avLst/>
            </a:prstTxWarp>
            <a:noAutofit/>
          </a:bodyPr>
          <a:lstStyle/>
          <a:p>
            <a:pPr algn="ctr"/>
            <a:endParaRPr kumimoji="1" lang="ja-JP" altLang="en-US" dirty="0"/>
          </a:p>
        </p:txBody>
      </p:sp>
      <p:sp>
        <p:nvSpPr>
          <p:cNvPr id="8" name="スライド番号プレースホルダー 7"/>
          <p:cNvSpPr>
            <a:spLocks noGrp="1"/>
          </p:cNvSpPr>
          <p:nvPr>
            <p:ph type="sldNum" sz="quarter" idx="4"/>
          </p:nvPr>
        </p:nvSpPr>
        <p:spPr/>
        <p:txBody>
          <a:bodyPr/>
          <a:lstStyle/>
          <a:p>
            <a:fld id="{FADD65F2-3061-4838-8922-F719F7BAC906}" type="slidenum">
              <a:rPr lang="ja-JP" altLang="en-US" smtClean="0"/>
              <a:pPr/>
              <a:t>78</a:t>
            </a:fld>
            <a:endParaRPr lang="ja-JP" altLang="en-US" dirty="0"/>
          </a:p>
        </p:txBody>
      </p:sp>
      <p:sp>
        <p:nvSpPr>
          <p:cNvPr id="32" name="テキスト ボックス 31"/>
          <p:cNvSpPr txBox="1"/>
          <p:nvPr/>
        </p:nvSpPr>
        <p:spPr>
          <a:xfrm>
            <a:off x="701972" y="1223782"/>
            <a:ext cx="864325" cy="538603"/>
          </a:xfrm>
          <a:prstGeom prst="rect">
            <a:avLst/>
          </a:prstGeom>
          <a:noFill/>
        </p:spPr>
        <p:txBody>
          <a:bodyPr wrap="none" lIns="91433" tIns="45717" rIns="91433" bIns="45717" rtlCol="0">
            <a:spAutoFit/>
          </a:bodyPr>
          <a:lstStyle/>
          <a:p>
            <a:pPr algn="r"/>
            <a:r>
              <a:rPr lang="en-US" altLang="ja-JP" sz="2900" dirty="0">
                <a:solidFill>
                  <a:schemeClr val="accent2"/>
                </a:solidFill>
                <a:latin typeface="Bebas Neue Regular" panose="00000500000000000000" pitchFamily="2" charset="0"/>
              </a:rPr>
              <a:t>10,000</a:t>
            </a:r>
            <a:endParaRPr lang="ja-JP" altLang="en-US" sz="2900" dirty="0">
              <a:solidFill>
                <a:schemeClr val="accent2"/>
              </a:solidFill>
              <a:latin typeface="Bebas Neue Regular" panose="00000500000000000000" pitchFamily="2" charset="0"/>
            </a:endParaRPr>
          </a:p>
        </p:txBody>
      </p:sp>
      <p:sp>
        <p:nvSpPr>
          <p:cNvPr id="37" name="テキスト ボックス 36"/>
          <p:cNvSpPr txBox="1"/>
          <p:nvPr/>
        </p:nvSpPr>
        <p:spPr>
          <a:xfrm>
            <a:off x="825403" y="3247585"/>
            <a:ext cx="740893" cy="538603"/>
          </a:xfrm>
          <a:prstGeom prst="rect">
            <a:avLst/>
          </a:prstGeom>
          <a:noFill/>
        </p:spPr>
        <p:txBody>
          <a:bodyPr wrap="none" lIns="91433" tIns="45717" rIns="91433" bIns="45717" rtlCol="0">
            <a:spAutoFit/>
          </a:bodyPr>
          <a:lstStyle/>
          <a:p>
            <a:pPr algn="r"/>
            <a:r>
              <a:rPr lang="en-US" altLang="ja-JP" sz="2900" dirty="0">
                <a:solidFill>
                  <a:schemeClr val="accent2"/>
                </a:solidFill>
                <a:latin typeface="Bebas Neue Regular" panose="00000500000000000000" pitchFamily="2" charset="0"/>
              </a:rPr>
              <a:t>5,000</a:t>
            </a:r>
            <a:endParaRPr lang="ja-JP" altLang="en-US" sz="2900" dirty="0">
              <a:solidFill>
                <a:schemeClr val="accent2"/>
              </a:solidFill>
              <a:latin typeface="Bebas Neue Regular" panose="00000500000000000000" pitchFamily="2" charset="0"/>
            </a:endParaRPr>
          </a:p>
        </p:txBody>
      </p:sp>
      <p:sp>
        <p:nvSpPr>
          <p:cNvPr id="38" name="テキスト ボックス 37"/>
          <p:cNvSpPr txBox="1"/>
          <p:nvPr/>
        </p:nvSpPr>
        <p:spPr>
          <a:xfrm>
            <a:off x="3172758" y="6169454"/>
            <a:ext cx="2741330"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ART DESIGN</a:t>
            </a:r>
            <a:endParaRPr lang="ja-JP" altLang="en-US" sz="3600" dirty="0">
              <a:solidFill>
                <a:schemeClr val="accent2">
                  <a:lumMod val="75000"/>
                </a:schemeClr>
              </a:solidFill>
              <a:effectLst>
                <a:innerShdw blurRad="114300">
                  <a:prstClr val="black"/>
                </a:innerShdw>
              </a:effectLst>
              <a:latin typeface="+mj-lt"/>
            </a:endParaRPr>
          </a:p>
        </p:txBody>
      </p:sp>
      <p:sp>
        <p:nvSpPr>
          <p:cNvPr id="42" name="テキスト ボックス 41"/>
          <p:cNvSpPr txBox="1"/>
          <p:nvPr/>
        </p:nvSpPr>
        <p:spPr>
          <a:xfrm>
            <a:off x="7520474" y="6154671"/>
            <a:ext cx="3233323"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MANAGEMENT</a:t>
            </a:r>
            <a:endParaRPr lang="ja-JP" altLang="en-US" sz="3600" dirty="0">
              <a:solidFill>
                <a:schemeClr val="accent2">
                  <a:lumMod val="75000"/>
                </a:schemeClr>
              </a:solidFill>
              <a:effectLst>
                <a:innerShdw blurRad="114300">
                  <a:prstClr val="black"/>
                </a:innerShdw>
              </a:effectLst>
              <a:latin typeface="+mj-lt"/>
            </a:endParaRPr>
          </a:p>
        </p:txBody>
      </p:sp>
      <p:sp>
        <p:nvSpPr>
          <p:cNvPr id="43" name="テキスト ボックス 42"/>
          <p:cNvSpPr txBox="1"/>
          <p:nvPr/>
        </p:nvSpPr>
        <p:spPr>
          <a:xfrm>
            <a:off x="12379546" y="6169454"/>
            <a:ext cx="2741330" cy="646325"/>
          </a:xfrm>
          <a:prstGeom prst="rect">
            <a:avLst/>
          </a:prstGeom>
          <a:noFill/>
        </p:spPr>
        <p:txBody>
          <a:bodyPr wrap="square" lIns="91433" tIns="45717" rIns="91433" bIns="45717" rtlCol="0">
            <a:spAutoFit/>
          </a:bodyPr>
          <a:lstStyle/>
          <a:p>
            <a:pPr algn="ctr"/>
            <a:r>
              <a:rPr lang="en-US" altLang="ja-JP" sz="3600" dirty="0">
                <a:solidFill>
                  <a:schemeClr val="accent2">
                    <a:lumMod val="75000"/>
                  </a:schemeClr>
                </a:solidFill>
                <a:effectLst>
                  <a:innerShdw blurRad="114300">
                    <a:prstClr val="black"/>
                  </a:innerShdw>
                </a:effectLst>
                <a:latin typeface="+mj-lt"/>
              </a:rPr>
              <a:t>PUBLISHING</a:t>
            </a:r>
            <a:endParaRPr lang="ja-JP" altLang="en-US" sz="3600" dirty="0">
              <a:solidFill>
                <a:schemeClr val="accent2">
                  <a:lumMod val="75000"/>
                </a:schemeClr>
              </a:solidFill>
              <a:effectLst>
                <a:innerShdw blurRad="114300">
                  <a:prstClr val="black"/>
                </a:innerShdw>
              </a:effectLst>
              <a:latin typeface="+mj-lt"/>
            </a:endParaRPr>
          </a:p>
        </p:txBody>
      </p:sp>
      <p:sp>
        <p:nvSpPr>
          <p:cNvPr id="44" name="テキスト ボックス 43"/>
          <p:cNvSpPr txBox="1"/>
          <p:nvPr/>
        </p:nvSpPr>
        <p:spPr>
          <a:xfrm>
            <a:off x="1278687" y="7125382"/>
            <a:ext cx="15733805" cy="1446544"/>
          </a:xfrm>
          <a:prstGeom prst="rect">
            <a:avLst/>
          </a:prstGeom>
          <a:noFill/>
        </p:spPr>
        <p:txBody>
          <a:bodyPr wrap="square" lIns="91433" tIns="45717" rIns="91433" bIns="45717" rtlCol="0">
            <a:spAutoFit/>
          </a:bodyPr>
          <a:lstStyle/>
          <a:p>
            <a:pPr algn="ctr"/>
            <a:r>
              <a:rPr lang="en-US" altLang="ja-JP" sz="8800" dirty="0">
                <a:blipFill dpi="0" rotWithShape="1">
                  <a:blip r:embed="rId3"/>
                  <a:srcRect/>
                  <a:tile tx="0" ty="0" sx="100000" sy="100000" flip="none" algn="tl"/>
                </a:blipFill>
                <a:effectLst>
                  <a:innerShdw blurRad="114300">
                    <a:prstClr val="black"/>
                  </a:innerShdw>
                </a:effectLst>
                <a:latin typeface="+mj-lt"/>
              </a:rPr>
              <a:t>CUSTOM BAR GRAPH 3</a:t>
            </a:r>
            <a:endParaRPr lang="ja-JP" altLang="en-US" sz="8800" dirty="0">
              <a:blipFill dpi="0" rotWithShape="1">
                <a:blip r:embed="rId3"/>
                <a:srcRect/>
                <a:tile tx="0" ty="0" sx="100000" sy="100000" flip="none" algn="tl"/>
              </a:blipFill>
              <a:effectLst>
                <a:innerShdw blurRad="114300">
                  <a:prstClr val="black"/>
                </a:innerShdw>
              </a:effectLst>
              <a:latin typeface="+mj-lt"/>
            </a:endParaRPr>
          </a:p>
        </p:txBody>
      </p:sp>
      <p:sp>
        <p:nvSpPr>
          <p:cNvPr id="45" name="正方形/長方形 44"/>
          <p:cNvSpPr/>
          <p:nvPr/>
        </p:nvSpPr>
        <p:spPr>
          <a:xfrm>
            <a:off x="7291382" y="8420479"/>
            <a:ext cx="3708412" cy="84854"/>
          </a:xfrm>
          <a:prstGeom prst="rect">
            <a:avLst/>
          </a:prstGeom>
          <a:blipFill dpi="0" rotWithShape="1">
            <a:blip r:embed="rId3"/>
            <a:srcRect/>
            <a:tile tx="0" ty="0" sx="100000" sy="100000" flip="none" algn="tl"/>
          </a:blip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33" tIns="45717" rIns="91433" bIns="45717" rtlCol="0" anchor="ctr"/>
          <a:lstStyle/>
          <a:p>
            <a:pPr algn="l"/>
            <a:endParaRPr kumimoji="1" lang="ja-JP" altLang="en-US"/>
          </a:p>
        </p:txBody>
      </p:sp>
      <p:sp>
        <p:nvSpPr>
          <p:cNvPr id="46" name="テキスト ボックス 45"/>
          <p:cNvSpPr txBox="1"/>
          <p:nvPr/>
        </p:nvSpPr>
        <p:spPr>
          <a:xfrm>
            <a:off x="1764558" y="8750465"/>
            <a:ext cx="14762064" cy="892546"/>
          </a:xfrm>
          <a:prstGeom prst="rect">
            <a:avLst/>
          </a:prstGeom>
          <a:noFill/>
        </p:spPr>
        <p:txBody>
          <a:bodyPr wrap="square" lIns="91433" tIns="45717" rIns="91433" bIns="45717" rtlCol="0" anchor="ctr">
            <a:spAutoFit/>
          </a:bodyPr>
          <a:lstStyle/>
          <a:p>
            <a:pPr algn="ctr">
              <a:lnSpc>
                <a:spcPct val="130000"/>
              </a:lnSpc>
              <a:spcBef>
                <a:spcPts val="1200"/>
              </a:spcBef>
            </a:pPr>
            <a:r>
              <a:rPr lang="en-US" altLang="ja-JP" sz="2000" dirty="0"/>
              <a:t>Vide urbanitas nam ut, doming suscipiantur mei ex</a:t>
            </a:r>
            <a:r>
              <a:rPr lang="en-US" altLang="ja-JP" sz="2000" dirty="0">
                <a:solidFill>
                  <a:schemeClr val="accent1"/>
                </a:solidFill>
              </a:rPr>
              <a:t>. Nibh dicta graece an qui, per graeci conceptam eu</a:t>
            </a:r>
            <a:r>
              <a:rPr lang="en-US" altLang="ja-JP" sz="2000" dirty="0"/>
              <a:t>. Vim tollit nostrud in, eam no iriure eleifend. Amet equidem iracundia mea te, ne nec minimum petentium.</a:t>
            </a:r>
          </a:p>
        </p:txBody>
      </p:sp>
      <p:sp>
        <p:nvSpPr>
          <p:cNvPr id="10" name="テキスト ボックス 9"/>
          <p:cNvSpPr txBox="1"/>
          <p:nvPr/>
        </p:nvSpPr>
        <p:spPr>
          <a:xfrm>
            <a:off x="3264187"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2010</a:t>
            </a:r>
            <a:endParaRPr kumimoji="1" lang="ja-JP" altLang="en-US" dirty="0">
              <a:solidFill>
                <a:schemeClr val="accent2">
                  <a:lumMod val="75000"/>
                </a:schemeClr>
              </a:solidFill>
              <a:latin typeface="Bebas Neue Regular" panose="00000500000000000000" pitchFamily="2" charset="0"/>
            </a:endParaRPr>
          </a:p>
        </p:txBody>
      </p:sp>
      <p:sp>
        <p:nvSpPr>
          <p:cNvPr id="63" name="テキスト ボックス 62"/>
          <p:cNvSpPr txBox="1"/>
          <p:nvPr/>
        </p:nvSpPr>
        <p:spPr>
          <a:xfrm>
            <a:off x="4153976"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2015</a:t>
            </a:r>
            <a:endParaRPr kumimoji="1" lang="ja-JP" altLang="en-US" dirty="0">
              <a:solidFill>
                <a:schemeClr val="accent2">
                  <a:lumMod val="75000"/>
                </a:schemeClr>
              </a:solidFill>
              <a:latin typeface="Bebas Neue Regular" panose="00000500000000000000" pitchFamily="2" charset="0"/>
            </a:endParaRPr>
          </a:p>
        </p:txBody>
      </p:sp>
      <p:sp>
        <p:nvSpPr>
          <p:cNvPr id="64" name="テキスト ボックス 63"/>
          <p:cNvSpPr txBox="1"/>
          <p:nvPr/>
        </p:nvSpPr>
        <p:spPr>
          <a:xfrm>
            <a:off x="5054980"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2020</a:t>
            </a:r>
            <a:endParaRPr kumimoji="1" lang="ja-JP" altLang="en-US" dirty="0">
              <a:solidFill>
                <a:schemeClr val="accent2">
                  <a:lumMod val="75000"/>
                </a:schemeClr>
              </a:solidFill>
              <a:latin typeface="Bebas Neue Regular" panose="00000500000000000000" pitchFamily="2" charset="0"/>
            </a:endParaRPr>
          </a:p>
        </p:txBody>
      </p:sp>
      <p:sp>
        <p:nvSpPr>
          <p:cNvPr id="65" name="テキスト ボックス 64"/>
          <p:cNvSpPr txBox="1"/>
          <p:nvPr/>
        </p:nvSpPr>
        <p:spPr>
          <a:xfrm>
            <a:off x="7850382"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2010</a:t>
            </a:r>
            <a:endParaRPr kumimoji="1" lang="ja-JP" altLang="en-US" dirty="0">
              <a:solidFill>
                <a:schemeClr val="accent2">
                  <a:lumMod val="75000"/>
                </a:schemeClr>
              </a:solidFill>
              <a:latin typeface="Bebas Neue Regular" panose="00000500000000000000" pitchFamily="2" charset="0"/>
            </a:endParaRPr>
          </a:p>
        </p:txBody>
      </p:sp>
      <p:sp>
        <p:nvSpPr>
          <p:cNvPr id="66" name="テキスト ボックス 65"/>
          <p:cNvSpPr txBox="1"/>
          <p:nvPr/>
        </p:nvSpPr>
        <p:spPr>
          <a:xfrm>
            <a:off x="8740170"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2015</a:t>
            </a:r>
            <a:endParaRPr kumimoji="1" lang="ja-JP" altLang="en-US" dirty="0">
              <a:solidFill>
                <a:schemeClr val="accent2">
                  <a:lumMod val="75000"/>
                </a:schemeClr>
              </a:solidFill>
              <a:latin typeface="Bebas Neue Regular" panose="00000500000000000000" pitchFamily="2" charset="0"/>
            </a:endParaRPr>
          </a:p>
        </p:txBody>
      </p:sp>
      <p:sp>
        <p:nvSpPr>
          <p:cNvPr id="67" name="テキスト ボックス 66"/>
          <p:cNvSpPr txBox="1"/>
          <p:nvPr/>
        </p:nvSpPr>
        <p:spPr>
          <a:xfrm>
            <a:off x="9641174"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2020</a:t>
            </a:r>
            <a:endParaRPr kumimoji="1" lang="ja-JP" altLang="en-US" dirty="0">
              <a:solidFill>
                <a:schemeClr val="accent2">
                  <a:lumMod val="75000"/>
                </a:schemeClr>
              </a:solidFill>
              <a:latin typeface="Bebas Neue Regular" panose="00000500000000000000" pitchFamily="2" charset="0"/>
            </a:endParaRPr>
          </a:p>
        </p:txBody>
      </p:sp>
      <p:sp>
        <p:nvSpPr>
          <p:cNvPr id="68" name="テキスト ボックス 67"/>
          <p:cNvSpPr txBox="1"/>
          <p:nvPr/>
        </p:nvSpPr>
        <p:spPr>
          <a:xfrm>
            <a:off x="12522422"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2010</a:t>
            </a:r>
            <a:endParaRPr kumimoji="1" lang="ja-JP" altLang="en-US" dirty="0">
              <a:solidFill>
                <a:schemeClr val="accent2">
                  <a:lumMod val="75000"/>
                </a:schemeClr>
              </a:solidFill>
              <a:latin typeface="Bebas Neue Regular" panose="00000500000000000000" pitchFamily="2" charset="0"/>
            </a:endParaRPr>
          </a:p>
        </p:txBody>
      </p:sp>
      <p:sp>
        <p:nvSpPr>
          <p:cNvPr id="69" name="テキスト ボックス 68"/>
          <p:cNvSpPr txBox="1"/>
          <p:nvPr/>
        </p:nvSpPr>
        <p:spPr>
          <a:xfrm>
            <a:off x="13412209"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2015</a:t>
            </a:r>
            <a:endParaRPr kumimoji="1" lang="ja-JP" altLang="en-US" dirty="0">
              <a:solidFill>
                <a:schemeClr val="accent2">
                  <a:lumMod val="75000"/>
                </a:schemeClr>
              </a:solidFill>
              <a:latin typeface="Bebas Neue Regular" panose="00000500000000000000" pitchFamily="2" charset="0"/>
            </a:endParaRPr>
          </a:p>
        </p:txBody>
      </p:sp>
      <p:sp>
        <p:nvSpPr>
          <p:cNvPr id="70" name="テキスト ボックス 69"/>
          <p:cNvSpPr txBox="1"/>
          <p:nvPr/>
        </p:nvSpPr>
        <p:spPr>
          <a:xfrm>
            <a:off x="14313215" y="5594062"/>
            <a:ext cx="729673" cy="584769"/>
          </a:xfrm>
          <a:prstGeom prst="rect">
            <a:avLst/>
          </a:prstGeom>
          <a:noFill/>
        </p:spPr>
        <p:txBody>
          <a:bodyPr wrap="none" lIns="91433" tIns="45717" rIns="91433" bIns="45717" rtlCol="0">
            <a:spAutoFit/>
          </a:bodyPr>
          <a:lstStyle/>
          <a:p>
            <a:pPr algn="ctr"/>
            <a:r>
              <a:rPr kumimoji="1" lang="en-US" altLang="ja-JP" dirty="0">
                <a:solidFill>
                  <a:schemeClr val="accent2">
                    <a:lumMod val="75000"/>
                  </a:schemeClr>
                </a:solidFill>
                <a:latin typeface="Bebas Neue Regular" panose="00000500000000000000" pitchFamily="2" charset="0"/>
              </a:rPr>
              <a:t>2020</a:t>
            </a:r>
            <a:endParaRPr kumimoji="1" lang="ja-JP" altLang="en-US" dirty="0">
              <a:solidFill>
                <a:schemeClr val="accent2">
                  <a:lumMod val="75000"/>
                </a:schemeClr>
              </a:solidFill>
              <a:latin typeface="Bebas Neue Regular" panose="00000500000000000000" pitchFamily="2" charset="0"/>
            </a:endParaRPr>
          </a:p>
        </p:txBody>
      </p:sp>
    </p:spTree>
    <p:extLst>
      <p:ext uri="{BB962C8B-B14F-4D97-AF65-F5344CB8AC3E}">
        <p14:creationId xmlns:p14="http://schemas.microsoft.com/office/powerpoint/2010/main" val="3264922078"/>
      </p:ext>
    </p:extLst>
  </p:cSld>
  <p:clrMapOvr>
    <a:masterClrMapping/>
  </p:clrMapOvr>
  <p:transition spd="slow" advTm="802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par>
                          <p:cTn id="8" fill="hold">
                            <p:stCondLst>
                              <p:cond delay="500"/>
                            </p:stCondLst>
                            <p:childTnLst>
                              <p:par>
                                <p:cTn id="9" presetID="2" presetClass="entr" presetSubtype="4" decel="100000"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ppt_x"/>
                                          </p:val>
                                        </p:tav>
                                        <p:tav tm="100000">
                                          <p:val>
                                            <p:strVal val="#ppt_x"/>
                                          </p:val>
                                        </p:tav>
                                      </p:tavLst>
                                    </p:anim>
                                    <p:anim calcmode="lin" valueType="num">
                                      <p:cBhvr additive="base">
                                        <p:cTn id="16" dur="500" fill="hold"/>
                                        <p:tgtEl>
                                          <p:spTgt spid="3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10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1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1100"/>
                            </p:stCondLst>
                            <p:childTnLst>
                              <p:par>
                                <p:cTn id="26" presetID="2" presetClass="entr" presetSubtype="4" decel="100000" fill="hold" grpId="0" nodeType="afterEffect">
                                  <p:stCondLst>
                                    <p:cond delay="0"/>
                                  </p:stCondLst>
                                  <p:childTnLst>
                                    <p:set>
                                      <p:cBhvr>
                                        <p:cTn id="27" dur="1" fill="hold">
                                          <p:stCondLst>
                                            <p:cond delay="0"/>
                                          </p:stCondLst>
                                        </p:cTn>
                                        <p:tgtEl>
                                          <p:spTgt spid="38"/>
                                        </p:tgtEl>
                                        <p:attrNameLst>
                                          <p:attrName>style.visibility</p:attrName>
                                        </p:attrNameLst>
                                      </p:cBhvr>
                                      <p:to>
                                        <p:strVal val="visible"/>
                                      </p:to>
                                    </p:set>
                                    <p:anim calcmode="lin" valueType="num">
                                      <p:cBhvr additive="base">
                                        <p:cTn id="28" dur="500" fill="hold"/>
                                        <p:tgtEl>
                                          <p:spTgt spid="38"/>
                                        </p:tgtEl>
                                        <p:attrNameLst>
                                          <p:attrName>ppt_x</p:attrName>
                                        </p:attrNameLst>
                                      </p:cBhvr>
                                      <p:tavLst>
                                        <p:tav tm="0">
                                          <p:val>
                                            <p:strVal val="#ppt_x"/>
                                          </p:val>
                                        </p:tav>
                                        <p:tav tm="100000">
                                          <p:val>
                                            <p:strVal val="#ppt_x"/>
                                          </p:val>
                                        </p:tav>
                                      </p:tavLst>
                                    </p:anim>
                                    <p:anim calcmode="lin" valueType="num">
                                      <p:cBhvr additive="base">
                                        <p:cTn id="29" dur="500" fill="hold"/>
                                        <p:tgtEl>
                                          <p:spTgt spid="38"/>
                                        </p:tgtEl>
                                        <p:attrNameLst>
                                          <p:attrName>ppt_y</p:attrName>
                                        </p:attrNameLst>
                                      </p:cBhvr>
                                      <p:tavLst>
                                        <p:tav tm="0">
                                          <p:val>
                                            <p:strVal val="1+#ppt_h/2"/>
                                          </p:val>
                                        </p:tav>
                                        <p:tav tm="100000">
                                          <p:val>
                                            <p:strVal val="#ppt_y"/>
                                          </p:val>
                                        </p:tav>
                                      </p:tavLst>
                                    </p:anim>
                                  </p:childTnLst>
                                </p:cTn>
                              </p:par>
                              <p:par>
                                <p:cTn id="30" presetID="2" presetClass="entr" presetSubtype="4" decel="100000" fill="hold" grpId="0" nodeType="withEffect">
                                  <p:stCondLst>
                                    <p:cond delay="10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par>
                                <p:cTn id="34" presetID="2" presetClass="entr" presetSubtype="4" decel="100000" fill="hold" grpId="0" nodeType="withEffect">
                                  <p:stCondLst>
                                    <p:cond delay="20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ppt_x"/>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par>
                          <p:cTn id="38" fill="hold">
                            <p:stCondLst>
                              <p:cond delay="1800"/>
                            </p:stCondLst>
                            <p:childTnLst>
                              <p:par>
                                <p:cTn id="39" presetID="10"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fade">
                                      <p:cBhvr>
                                        <p:cTn id="47" dur="500"/>
                                        <p:tgtEl>
                                          <p:spTgt spid="6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6"/>
                                        </p:tgtEl>
                                        <p:attrNameLst>
                                          <p:attrName>style.visibility</p:attrName>
                                        </p:attrNameLst>
                                      </p:cBhvr>
                                      <p:to>
                                        <p:strVal val="visible"/>
                                      </p:to>
                                    </p:set>
                                    <p:animEffect transition="in" filter="fade">
                                      <p:cBhvr>
                                        <p:cTn id="53" dur="500"/>
                                        <p:tgtEl>
                                          <p:spTgt spid="6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fade">
                                      <p:cBhvr>
                                        <p:cTn id="59" dur="500"/>
                                        <p:tgtEl>
                                          <p:spTgt spid="6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
                                        <p:tgtEl>
                                          <p:spTgt spid="6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0"/>
                                        </p:tgtEl>
                                        <p:attrNameLst>
                                          <p:attrName>style.visibility</p:attrName>
                                        </p:attrNameLst>
                                      </p:cBhvr>
                                      <p:to>
                                        <p:strVal val="visible"/>
                                      </p:to>
                                    </p:set>
                                    <p:animEffect transition="in" filter="fade">
                                      <p:cBhvr>
                                        <p:cTn id="65" dur="500"/>
                                        <p:tgtEl>
                                          <p:spTgt spid="70"/>
                                        </p:tgtEl>
                                      </p:cBhvr>
                                    </p:animEffect>
                                  </p:childTnLst>
                                </p:cTn>
                              </p:par>
                            </p:childTnLst>
                          </p:cTn>
                        </p:par>
                        <p:par>
                          <p:cTn id="66" fill="hold">
                            <p:stCondLst>
                              <p:cond delay="2300"/>
                            </p:stCondLst>
                            <p:childTnLst>
                              <p:par>
                                <p:cTn id="67" presetID="2" presetClass="entr" presetSubtype="4" decel="100000" fill="hold" grpId="0"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750" fill="hold"/>
                                        <p:tgtEl>
                                          <p:spTgt spid="6"/>
                                        </p:tgtEl>
                                        <p:attrNameLst>
                                          <p:attrName>ppt_x</p:attrName>
                                        </p:attrNameLst>
                                      </p:cBhvr>
                                      <p:tavLst>
                                        <p:tav tm="0">
                                          <p:val>
                                            <p:strVal val="#ppt_x"/>
                                          </p:val>
                                        </p:tav>
                                        <p:tav tm="100000">
                                          <p:val>
                                            <p:strVal val="#ppt_x"/>
                                          </p:val>
                                        </p:tav>
                                      </p:tavLst>
                                    </p:anim>
                                    <p:anim calcmode="lin" valueType="num">
                                      <p:cBhvr additive="base">
                                        <p:cTn id="70" dur="750" fill="hold"/>
                                        <p:tgtEl>
                                          <p:spTgt spid="6"/>
                                        </p:tgtEl>
                                        <p:attrNameLst>
                                          <p:attrName>ppt_y</p:attrName>
                                        </p:attrNameLst>
                                      </p:cBhvr>
                                      <p:tavLst>
                                        <p:tav tm="0">
                                          <p:val>
                                            <p:strVal val="1+#ppt_h/2"/>
                                          </p:val>
                                        </p:tav>
                                        <p:tav tm="100000">
                                          <p:val>
                                            <p:strVal val="#ppt_y"/>
                                          </p:val>
                                        </p:tav>
                                      </p:tavLst>
                                    </p:anim>
                                  </p:childTnLst>
                                </p:cTn>
                              </p:par>
                              <p:par>
                                <p:cTn id="71" presetID="2" presetClass="entr" presetSubtype="4" decel="100000" fill="hold" grpId="0" nodeType="withEffect">
                                  <p:stCondLst>
                                    <p:cond delay="100"/>
                                  </p:stCondLst>
                                  <p:childTnLst>
                                    <p:set>
                                      <p:cBhvr>
                                        <p:cTn id="72" dur="1" fill="hold">
                                          <p:stCondLst>
                                            <p:cond delay="0"/>
                                          </p:stCondLst>
                                        </p:cTn>
                                        <p:tgtEl>
                                          <p:spTgt spid="55"/>
                                        </p:tgtEl>
                                        <p:attrNameLst>
                                          <p:attrName>style.visibility</p:attrName>
                                        </p:attrNameLst>
                                      </p:cBhvr>
                                      <p:to>
                                        <p:strVal val="visible"/>
                                      </p:to>
                                    </p:set>
                                    <p:anim calcmode="lin" valueType="num">
                                      <p:cBhvr additive="base">
                                        <p:cTn id="73" dur="750" fill="hold"/>
                                        <p:tgtEl>
                                          <p:spTgt spid="55"/>
                                        </p:tgtEl>
                                        <p:attrNameLst>
                                          <p:attrName>ppt_x</p:attrName>
                                        </p:attrNameLst>
                                      </p:cBhvr>
                                      <p:tavLst>
                                        <p:tav tm="0">
                                          <p:val>
                                            <p:strVal val="#ppt_x"/>
                                          </p:val>
                                        </p:tav>
                                        <p:tav tm="100000">
                                          <p:val>
                                            <p:strVal val="#ppt_x"/>
                                          </p:val>
                                        </p:tav>
                                      </p:tavLst>
                                    </p:anim>
                                    <p:anim calcmode="lin" valueType="num">
                                      <p:cBhvr additive="base">
                                        <p:cTn id="74" dur="750" fill="hold"/>
                                        <p:tgtEl>
                                          <p:spTgt spid="55"/>
                                        </p:tgtEl>
                                        <p:attrNameLst>
                                          <p:attrName>ppt_y</p:attrName>
                                        </p:attrNameLst>
                                      </p:cBhvr>
                                      <p:tavLst>
                                        <p:tav tm="0">
                                          <p:val>
                                            <p:strVal val="1+#ppt_h/2"/>
                                          </p:val>
                                        </p:tav>
                                        <p:tav tm="100000">
                                          <p:val>
                                            <p:strVal val="#ppt_y"/>
                                          </p:val>
                                        </p:tav>
                                      </p:tavLst>
                                    </p:anim>
                                  </p:childTnLst>
                                </p:cTn>
                              </p:par>
                              <p:par>
                                <p:cTn id="75" presetID="2" presetClass="entr" presetSubtype="4" decel="100000" fill="hold" grpId="0" nodeType="withEffect">
                                  <p:stCondLst>
                                    <p:cond delay="200"/>
                                  </p:stCondLst>
                                  <p:childTnLst>
                                    <p:set>
                                      <p:cBhvr>
                                        <p:cTn id="76" dur="1" fill="hold">
                                          <p:stCondLst>
                                            <p:cond delay="0"/>
                                          </p:stCondLst>
                                        </p:cTn>
                                        <p:tgtEl>
                                          <p:spTgt spid="56"/>
                                        </p:tgtEl>
                                        <p:attrNameLst>
                                          <p:attrName>style.visibility</p:attrName>
                                        </p:attrNameLst>
                                      </p:cBhvr>
                                      <p:to>
                                        <p:strVal val="visible"/>
                                      </p:to>
                                    </p:set>
                                    <p:anim calcmode="lin" valueType="num">
                                      <p:cBhvr additive="base">
                                        <p:cTn id="77" dur="750" fill="hold"/>
                                        <p:tgtEl>
                                          <p:spTgt spid="56"/>
                                        </p:tgtEl>
                                        <p:attrNameLst>
                                          <p:attrName>ppt_x</p:attrName>
                                        </p:attrNameLst>
                                      </p:cBhvr>
                                      <p:tavLst>
                                        <p:tav tm="0">
                                          <p:val>
                                            <p:strVal val="#ppt_x"/>
                                          </p:val>
                                        </p:tav>
                                        <p:tav tm="100000">
                                          <p:val>
                                            <p:strVal val="#ppt_x"/>
                                          </p:val>
                                        </p:tav>
                                      </p:tavLst>
                                    </p:anim>
                                    <p:anim calcmode="lin" valueType="num">
                                      <p:cBhvr additive="base">
                                        <p:cTn id="78" dur="750" fill="hold"/>
                                        <p:tgtEl>
                                          <p:spTgt spid="56"/>
                                        </p:tgtEl>
                                        <p:attrNameLst>
                                          <p:attrName>ppt_y</p:attrName>
                                        </p:attrNameLst>
                                      </p:cBhvr>
                                      <p:tavLst>
                                        <p:tav tm="0">
                                          <p:val>
                                            <p:strVal val="1+#ppt_h/2"/>
                                          </p:val>
                                        </p:tav>
                                        <p:tav tm="100000">
                                          <p:val>
                                            <p:strVal val="#ppt_y"/>
                                          </p:val>
                                        </p:tav>
                                      </p:tavLst>
                                    </p:anim>
                                  </p:childTnLst>
                                </p:cTn>
                              </p:par>
                            </p:childTnLst>
                          </p:cTn>
                        </p:par>
                        <p:par>
                          <p:cTn id="79" fill="hold">
                            <p:stCondLst>
                              <p:cond delay="3250"/>
                            </p:stCondLst>
                            <p:childTnLst>
                              <p:par>
                                <p:cTn id="80" presetID="2" presetClass="entr" presetSubtype="4" decel="100000"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additive="base">
                                        <p:cTn id="82" dur="750" fill="hold"/>
                                        <p:tgtEl>
                                          <p:spTgt spid="57"/>
                                        </p:tgtEl>
                                        <p:attrNameLst>
                                          <p:attrName>ppt_x</p:attrName>
                                        </p:attrNameLst>
                                      </p:cBhvr>
                                      <p:tavLst>
                                        <p:tav tm="0">
                                          <p:val>
                                            <p:strVal val="#ppt_x"/>
                                          </p:val>
                                        </p:tav>
                                        <p:tav tm="100000">
                                          <p:val>
                                            <p:strVal val="#ppt_x"/>
                                          </p:val>
                                        </p:tav>
                                      </p:tavLst>
                                    </p:anim>
                                    <p:anim calcmode="lin" valueType="num">
                                      <p:cBhvr additive="base">
                                        <p:cTn id="83" dur="750" fill="hold"/>
                                        <p:tgtEl>
                                          <p:spTgt spid="57"/>
                                        </p:tgtEl>
                                        <p:attrNameLst>
                                          <p:attrName>ppt_y</p:attrName>
                                        </p:attrNameLst>
                                      </p:cBhvr>
                                      <p:tavLst>
                                        <p:tav tm="0">
                                          <p:val>
                                            <p:strVal val="1+#ppt_h/2"/>
                                          </p:val>
                                        </p:tav>
                                        <p:tav tm="100000">
                                          <p:val>
                                            <p:strVal val="#ppt_y"/>
                                          </p:val>
                                        </p:tav>
                                      </p:tavLst>
                                    </p:anim>
                                  </p:childTnLst>
                                </p:cTn>
                              </p:par>
                              <p:par>
                                <p:cTn id="84" presetID="2" presetClass="entr" presetSubtype="4" decel="100000" fill="hold" grpId="0" nodeType="withEffect">
                                  <p:stCondLst>
                                    <p:cond delay="100"/>
                                  </p:stCondLst>
                                  <p:childTnLst>
                                    <p:set>
                                      <p:cBhvr>
                                        <p:cTn id="85" dur="1" fill="hold">
                                          <p:stCondLst>
                                            <p:cond delay="0"/>
                                          </p:stCondLst>
                                        </p:cTn>
                                        <p:tgtEl>
                                          <p:spTgt spid="58"/>
                                        </p:tgtEl>
                                        <p:attrNameLst>
                                          <p:attrName>style.visibility</p:attrName>
                                        </p:attrNameLst>
                                      </p:cBhvr>
                                      <p:to>
                                        <p:strVal val="visible"/>
                                      </p:to>
                                    </p:set>
                                    <p:anim calcmode="lin" valueType="num">
                                      <p:cBhvr additive="base">
                                        <p:cTn id="86" dur="750" fill="hold"/>
                                        <p:tgtEl>
                                          <p:spTgt spid="58"/>
                                        </p:tgtEl>
                                        <p:attrNameLst>
                                          <p:attrName>ppt_x</p:attrName>
                                        </p:attrNameLst>
                                      </p:cBhvr>
                                      <p:tavLst>
                                        <p:tav tm="0">
                                          <p:val>
                                            <p:strVal val="#ppt_x"/>
                                          </p:val>
                                        </p:tav>
                                        <p:tav tm="100000">
                                          <p:val>
                                            <p:strVal val="#ppt_x"/>
                                          </p:val>
                                        </p:tav>
                                      </p:tavLst>
                                    </p:anim>
                                    <p:anim calcmode="lin" valueType="num">
                                      <p:cBhvr additive="base">
                                        <p:cTn id="87" dur="750" fill="hold"/>
                                        <p:tgtEl>
                                          <p:spTgt spid="58"/>
                                        </p:tgtEl>
                                        <p:attrNameLst>
                                          <p:attrName>ppt_y</p:attrName>
                                        </p:attrNameLst>
                                      </p:cBhvr>
                                      <p:tavLst>
                                        <p:tav tm="0">
                                          <p:val>
                                            <p:strVal val="1+#ppt_h/2"/>
                                          </p:val>
                                        </p:tav>
                                        <p:tav tm="100000">
                                          <p:val>
                                            <p:strVal val="#ppt_y"/>
                                          </p:val>
                                        </p:tav>
                                      </p:tavLst>
                                    </p:anim>
                                  </p:childTnLst>
                                </p:cTn>
                              </p:par>
                              <p:par>
                                <p:cTn id="88" presetID="2" presetClass="entr" presetSubtype="4" decel="100000" fill="hold" grpId="0" nodeType="withEffect">
                                  <p:stCondLst>
                                    <p:cond delay="200"/>
                                  </p:stCondLst>
                                  <p:childTnLst>
                                    <p:set>
                                      <p:cBhvr>
                                        <p:cTn id="89" dur="1" fill="hold">
                                          <p:stCondLst>
                                            <p:cond delay="0"/>
                                          </p:stCondLst>
                                        </p:cTn>
                                        <p:tgtEl>
                                          <p:spTgt spid="59"/>
                                        </p:tgtEl>
                                        <p:attrNameLst>
                                          <p:attrName>style.visibility</p:attrName>
                                        </p:attrNameLst>
                                      </p:cBhvr>
                                      <p:to>
                                        <p:strVal val="visible"/>
                                      </p:to>
                                    </p:set>
                                    <p:anim calcmode="lin" valueType="num">
                                      <p:cBhvr additive="base">
                                        <p:cTn id="90" dur="750" fill="hold"/>
                                        <p:tgtEl>
                                          <p:spTgt spid="59"/>
                                        </p:tgtEl>
                                        <p:attrNameLst>
                                          <p:attrName>ppt_x</p:attrName>
                                        </p:attrNameLst>
                                      </p:cBhvr>
                                      <p:tavLst>
                                        <p:tav tm="0">
                                          <p:val>
                                            <p:strVal val="#ppt_x"/>
                                          </p:val>
                                        </p:tav>
                                        <p:tav tm="100000">
                                          <p:val>
                                            <p:strVal val="#ppt_x"/>
                                          </p:val>
                                        </p:tav>
                                      </p:tavLst>
                                    </p:anim>
                                    <p:anim calcmode="lin" valueType="num">
                                      <p:cBhvr additive="base">
                                        <p:cTn id="91" dur="750" fill="hold"/>
                                        <p:tgtEl>
                                          <p:spTgt spid="59"/>
                                        </p:tgtEl>
                                        <p:attrNameLst>
                                          <p:attrName>ppt_y</p:attrName>
                                        </p:attrNameLst>
                                      </p:cBhvr>
                                      <p:tavLst>
                                        <p:tav tm="0">
                                          <p:val>
                                            <p:strVal val="1+#ppt_h/2"/>
                                          </p:val>
                                        </p:tav>
                                        <p:tav tm="100000">
                                          <p:val>
                                            <p:strVal val="#ppt_y"/>
                                          </p:val>
                                        </p:tav>
                                      </p:tavLst>
                                    </p:anim>
                                  </p:childTnLst>
                                </p:cTn>
                              </p:par>
                            </p:childTnLst>
                          </p:cTn>
                        </p:par>
                        <p:par>
                          <p:cTn id="92" fill="hold">
                            <p:stCondLst>
                              <p:cond delay="4200"/>
                            </p:stCondLst>
                            <p:childTnLst>
                              <p:par>
                                <p:cTn id="93" presetID="2" presetClass="entr" presetSubtype="4" decel="10000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750" fill="hold"/>
                                        <p:tgtEl>
                                          <p:spTgt spid="60"/>
                                        </p:tgtEl>
                                        <p:attrNameLst>
                                          <p:attrName>ppt_x</p:attrName>
                                        </p:attrNameLst>
                                      </p:cBhvr>
                                      <p:tavLst>
                                        <p:tav tm="0">
                                          <p:val>
                                            <p:strVal val="#ppt_x"/>
                                          </p:val>
                                        </p:tav>
                                        <p:tav tm="100000">
                                          <p:val>
                                            <p:strVal val="#ppt_x"/>
                                          </p:val>
                                        </p:tav>
                                      </p:tavLst>
                                    </p:anim>
                                    <p:anim calcmode="lin" valueType="num">
                                      <p:cBhvr additive="base">
                                        <p:cTn id="96" dur="750" fill="hold"/>
                                        <p:tgtEl>
                                          <p:spTgt spid="60"/>
                                        </p:tgtEl>
                                        <p:attrNameLst>
                                          <p:attrName>ppt_y</p:attrName>
                                        </p:attrNameLst>
                                      </p:cBhvr>
                                      <p:tavLst>
                                        <p:tav tm="0">
                                          <p:val>
                                            <p:strVal val="1+#ppt_h/2"/>
                                          </p:val>
                                        </p:tav>
                                        <p:tav tm="100000">
                                          <p:val>
                                            <p:strVal val="#ppt_y"/>
                                          </p:val>
                                        </p:tav>
                                      </p:tavLst>
                                    </p:anim>
                                  </p:childTnLst>
                                </p:cTn>
                              </p:par>
                              <p:par>
                                <p:cTn id="97" presetID="2" presetClass="entr" presetSubtype="4" decel="100000" fill="hold" grpId="0" nodeType="withEffect">
                                  <p:stCondLst>
                                    <p:cond delay="10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750" fill="hold"/>
                                        <p:tgtEl>
                                          <p:spTgt spid="61"/>
                                        </p:tgtEl>
                                        <p:attrNameLst>
                                          <p:attrName>ppt_x</p:attrName>
                                        </p:attrNameLst>
                                      </p:cBhvr>
                                      <p:tavLst>
                                        <p:tav tm="0">
                                          <p:val>
                                            <p:strVal val="#ppt_x"/>
                                          </p:val>
                                        </p:tav>
                                        <p:tav tm="100000">
                                          <p:val>
                                            <p:strVal val="#ppt_x"/>
                                          </p:val>
                                        </p:tav>
                                      </p:tavLst>
                                    </p:anim>
                                    <p:anim calcmode="lin" valueType="num">
                                      <p:cBhvr additive="base">
                                        <p:cTn id="100" dur="750" fill="hold"/>
                                        <p:tgtEl>
                                          <p:spTgt spid="61"/>
                                        </p:tgtEl>
                                        <p:attrNameLst>
                                          <p:attrName>ppt_y</p:attrName>
                                        </p:attrNameLst>
                                      </p:cBhvr>
                                      <p:tavLst>
                                        <p:tav tm="0">
                                          <p:val>
                                            <p:strVal val="1+#ppt_h/2"/>
                                          </p:val>
                                        </p:tav>
                                        <p:tav tm="100000">
                                          <p:val>
                                            <p:strVal val="#ppt_y"/>
                                          </p:val>
                                        </p:tav>
                                      </p:tavLst>
                                    </p:anim>
                                  </p:childTnLst>
                                </p:cTn>
                              </p:par>
                              <p:par>
                                <p:cTn id="101" presetID="2" presetClass="entr" presetSubtype="4" decel="100000" fill="hold" grpId="0" nodeType="withEffect">
                                  <p:stCondLst>
                                    <p:cond delay="200"/>
                                  </p:stCondLst>
                                  <p:childTnLst>
                                    <p:set>
                                      <p:cBhvr>
                                        <p:cTn id="102" dur="1" fill="hold">
                                          <p:stCondLst>
                                            <p:cond delay="0"/>
                                          </p:stCondLst>
                                        </p:cTn>
                                        <p:tgtEl>
                                          <p:spTgt spid="62"/>
                                        </p:tgtEl>
                                        <p:attrNameLst>
                                          <p:attrName>style.visibility</p:attrName>
                                        </p:attrNameLst>
                                      </p:cBhvr>
                                      <p:to>
                                        <p:strVal val="visible"/>
                                      </p:to>
                                    </p:set>
                                    <p:anim calcmode="lin" valueType="num">
                                      <p:cBhvr additive="base">
                                        <p:cTn id="103" dur="750" fill="hold"/>
                                        <p:tgtEl>
                                          <p:spTgt spid="62"/>
                                        </p:tgtEl>
                                        <p:attrNameLst>
                                          <p:attrName>ppt_x</p:attrName>
                                        </p:attrNameLst>
                                      </p:cBhvr>
                                      <p:tavLst>
                                        <p:tav tm="0">
                                          <p:val>
                                            <p:strVal val="#ppt_x"/>
                                          </p:val>
                                        </p:tav>
                                        <p:tav tm="100000">
                                          <p:val>
                                            <p:strVal val="#ppt_x"/>
                                          </p:val>
                                        </p:tav>
                                      </p:tavLst>
                                    </p:anim>
                                    <p:anim calcmode="lin" valueType="num">
                                      <p:cBhvr additive="base">
                                        <p:cTn id="104" dur="750" fill="hold"/>
                                        <p:tgtEl>
                                          <p:spTgt spid="62"/>
                                        </p:tgtEl>
                                        <p:attrNameLst>
                                          <p:attrName>ppt_y</p:attrName>
                                        </p:attrNameLst>
                                      </p:cBhvr>
                                      <p:tavLst>
                                        <p:tav tm="0">
                                          <p:val>
                                            <p:strVal val="1+#ppt_h/2"/>
                                          </p:val>
                                        </p:tav>
                                        <p:tav tm="100000">
                                          <p:val>
                                            <p:strVal val="#ppt_y"/>
                                          </p:val>
                                        </p:tav>
                                      </p:tavLst>
                                    </p:anim>
                                  </p:childTnLst>
                                </p:cTn>
                              </p:par>
                            </p:childTnLst>
                          </p:cTn>
                        </p:par>
                        <p:par>
                          <p:cTn id="105" fill="hold">
                            <p:stCondLst>
                              <p:cond delay="5150"/>
                            </p:stCondLst>
                            <p:childTnLst>
                              <p:par>
                                <p:cTn id="106" presetID="2" presetClass="entr" presetSubtype="2" decel="100000" fill="hold" grpId="0" nodeType="afterEffect">
                                  <p:stCondLst>
                                    <p:cond delay="0"/>
                                  </p:stCondLst>
                                  <p:childTnLst>
                                    <p:set>
                                      <p:cBhvr>
                                        <p:cTn id="107" dur="1" fill="hold">
                                          <p:stCondLst>
                                            <p:cond delay="0"/>
                                          </p:stCondLst>
                                        </p:cTn>
                                        <p:tgtEl>
                                          <p:spTgt spid="44"/>
                                        </p:tgtEl>
                                        <p:attrNameLst>
                                          <p:attrName>style.visibility</p:attrName>
                                        </p:attrNameLst>
                                      </p:cBhvr>
                                      <p:to>
                                        <p:strVal val="visible"/>
                                      </p:to>
                                    </p:set>
                                    <p:anim calcmode="lin" valueType="num">
                                      <p:cBhvr additive="base">
                                        <p:cTn id="108" dur="750" fill="hold"/>
                                        <p:tgtEl>
                                          <p:spTgt spid="44"/>
                                        </p:tgtEl>
                                        <p:attrNameLst>
                                          <p:attrName>ppt_x</p:attrName>
                                        </p:attrNameLst>
                                      </p:cBhvr>
                                      <p:tavLst>
                                        <p:tav tm="0">
                                          <p:val>
                                            <p:strVal val="1+#ppt_w/2"/>
                                          </p:val>
                                        </p:tav>
                                        <p:tav tm="100000">
                                          <p:val>
                                            <p:strVal val="#ppt_x"/>
                                          </p:val>
                                        </p:tav>
                                      </p:tavLst>
                                    </p:anim>
                                    <p:anim calcmode="lin" valueType="num">
                                      <p:cBhvr additive="base">
                                        <p:cTn id="109" dur="750" fill="hold"/>
                                        <p:tgtEl>
                                          <p:spTgt spid="44"/>
                                        </p:tgtEl>
                                        <p:attrNameLst>
                                          <p:attrName>ppt_y</p:attrName>
                                        </p:attrNameLst>
                                      </p:cBhvr>
                                      <p:tavLst>
                                        <p:tav tm="0">
                                          <p:val>
                                            <p:strVal val="#ppt_y"/>
                                          </p:val>
                                        </p:tav>
                                        <p:tav tm="100000">
                                          <p:val>
                                            <p:strVal val="#ppt_y"/>
                                          </p:val>
                                        </p:tav>
                                      </p:tavLst>
                                    </p:anim>
                                  </p:childTnLst>
                                </p:cTn>
                              </p:par>
                              <p:par>
                                <p:cTn id="110" presetID="10" presetClass="entr" presetSubtype="0" fill="hold" grpId="1" nodeType="withEffect">
                                  <p:stCondLst>
                                    <p:cond delay="250"/>
                                  </p:stCondLst>
                                  <p:childTnLst>
                                    <p:set>
                                      <p:cBhvr>
                                        <p:cTn id="111" dur="1" fill="hold">
                                          <p:stCondLst>
                                            <p:cond delay="0"/>
                                          </p:stCondLst>
                                        </p:cTn>
                                        <p:tgtEl>
                                          <p:spTgt spid="44"/>
                                        </p:tgtEl>
                                        <p:attrNameLst>
                                          <p:attrName>style.visibility</p:attrName>
                                        </p:attrNameLst>
                                      </p:cBhvr>
                                      <p:to>
                                        <p:strVal val="visible"/>
                                      </p:to>
                                    </p:set>
                                    <p:animEffect transition="in" filter="fade">
                                      <p:cBhvr>
                                        <p:cTn id="112" dur="500"/>
                                        <p:tgtEl>
                                          <p:spTgt spid="44"/>
                                        </p:tgtEl>
                                      </p:cBhvr>
                                    </p:animEffect>
                                  </p:childTnLst>
                                </p:cTn>
                              </p:par>
                              <p:par>
                                <p:cTn id="113" presetID="1" presetClass="exit" presetSubtype="0" fill="hold" grpId="2" nodeType="withEffect">
                                  <p:stCondLst>
                                    <p:cond delay="0"/>
                                  </p:stCondLst>
                                  <p:childTnLst>
                                    <p:set>
                                      <p:cBhvr>
                                        <p:cTn id="114" dur="1" fill="hold">
                                          <p:stCondLst>
                                            <p:cond delay="0"/>
                                          </p:stCondLst>
                                        </p:cTn>
                                        <p:tgtEl>
                                          <p:spTgt spid="44"/>
                                        </p:tgtEl>
                                        <p:attrNameLst>
                                          <p:attrName>style.visibility</p:attrName>
                                        </p:attrNameLst>
                                      </p:cBhvr>
                                      <p:to>
                                        <p:strVal val="hidden"/>
                                      </p:to>
                                    </p:set>
                                  </p:childTnLst>
                                </p:cTn>
                              </p:par>
                              <p:par>
                                <p:cTn id="115" presetID="2" presetClass="entr" presetSubtype="4" decel="100000" fill="hold" grpId="0" nodeType="withEffect">
                                  <p:stCondLst>
                                    <p:cond delay="250"/>
                                  </p:stCondLst>
                                  <p:childTnLst>
                                    <p:set>
                                      <p:cBhvr>
                                        <p:cTn id="116" dur="1" fill="hold">
                                          <p:stCondLst>
                                            <p:cond delay="0"/>
                                          </p:stCondLst>
                                        </p:cTn>
                                        <p:tgtEl>
                                          <p:spTgt spid="45"/>
                                        </p:tgtEl>
                                        <p:attrNameLst>
                                          <p:attrName>style.visibility</p:attrName>
                                        </p:attrNameLst>
                                      </p:cBhvr>
                                      <p:to>
                                        <p:strVal val="visible"/>
                                      </p:to>
                                    </p:set>
                                    <p:anim calcmode="lin" valueType="num">
                                      <p:cBhvr additive="base">
                                        <p:cTn id="117" dur="500" fill="hold"/>
                                        <p:tgtEl>
                                          <p:spTgt spid="45"/>
                                        </p:tgtEl>
                                        <p:attrNameLst>
                                          <p:attrName>ppt_x</p:attrName>
                                        </p:attrNameLst>
                                      </p:cBhvr>
                                      <p:tavLst>
                                        <p:tav tm="0">
                                          <p:val>
                                            <p:strVal val="#ppt_x"/>
                                          </p:val>
                                        </p:tav>
                                        <p:tav tm="100000">
                                          <p:val>
                                            <p:strVal val="#ppt_x"/>
                                          </p:val>
                                        </p:tav>
                                      </p:tavLst>
                                    </p:anim>
                                    <p:anim calcmode="lin" valueType="num">
                                      <p:cBhvr additive="base">
                                        <p:cTn id="118" dur="500" fill="hold"/>
                                        <p:tgtEl>
                                          <p:spTgt spid="45"/>
                                        </p:tgtEl>
                                        <p:attrNameLst>
                                          <p:attrName>ppt_y</p:attrName>
                                        </p:attrNameLst>
                                      </p:cBhvr>
                                      <p:tavLst>
                                        <p:tav tm="0">
                                          <p:val>
                                            <p:strVal val="1+#ppt_h/2"/>
                                          </p:val>
                                        </p:tav>
                                        <p:tav tm="100000">
                                          <p:val>
                                            <p:strVal val="#ppt_y"/>
                                          </p:val>
                                        </p:tav>
                                      </p:tavLst>
                                    </p:anim>
                                  </p:childTnLst>
                                </p:cTn>
                              </p:par>
                              <p:par>
                                <p:cTn id="119" presetID="10" presetClass="entr" presetSubtype="0" fill="hold" grpId="1" nodeType="withEffect">
                                  <p:stCondLst>
                                    <p:cond delay="25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childTnLst>
                          </p:cTn>
                        </p:par>
                        <p:par>
                          <p:cTn id="122" fill="hold">
                            <p:stCondLst>
                              <p:cond delay="5900"/>
                            </p:stCondLst>
                            <p:childTnLst>
                              <p:par>
                                <p:cTn id="123" presetID="2" presetClass="entr" presetSubtype="4" decel="100000" fill="hold" grpId="0" nodeType="afterEffect">
                                  <p:stCondLst>
                                    <p:cond delay="0"/>
                                  </p:stCondLst>
                                  <p:childTnLst>
                                    <p:set>
                                      <p:cBhvr>
                                        <p:cTn id="124" dur="1" fill="hold">
                                          <p:stCondLst>
                                            <p:cond delay="0"/>
                                          </p:stCondLst>
                                        </p:cTn>
                                        <p:tgtEl>
                                          <p:spTgt spid="46"/>
                                        </p:tgtEl>
                                        <p:attrNameLst>
                                          <p:attrName>style.visibility</p:attrName>
                                        </p:attrNameLst>
                                      </p:cBhvr>
                                      <p:to>
                                        <p:strVal val="visible"/>
                                      </p:to>
                                    </p:set>
                                    <p:anim calcmode="lin" valueType="num">
                                      <p:cBhvr additive="base">
                                        <p:cTn id="125" dur="500" fill="hold"/>
                                        <p:tgtEl>
                                          <p:spTgt spid="46"/>
                                        </p:tgtEl>
                                        <p:attrNameLst>
                                          <p:attrName>ppt_x</p:attrName>
                                        </p:attrNameLst>
                                      </p:cBhvr>
                                      <p:tavLst>
                                        <p:tav tm="0">
                                          <p:val>
                                            <p:strVal val="#ppt_x"/>
                                          </p:val>
                                        </p:tav>
                                        <p:tav tm="100000">
                                          <p:val>
                                            <p:strVal val="#ppt_x"/>
                                          </p:val>
                                        </p:tav>
                                      </p:tavLst>
                                    </p:anim>
                                    <p:anim calcmode="lin" valueType="num">
                                      <p:cBhvr additive="base">
                                        <p:cTn id="126"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animBg="1"/>
      <p:bldP spid="56" grpId="0" animBg="1"/>
      <p:bldP spid="57" grpId="0" animBg="1"/>
      <p:bldP spid="58" grpId="0" animBg="1"/>
      <p:bldP spid="59" grpId="0" animBg="1"/>
      <p:bldP spid="60" grpId="0" animBg="1"/>
      <p:bldP spid="61" grpId="0" animBg="1"/>
      <p:bldP spid="62" grpId="0" animBg="1"/>
      <p:bldP spid="7" grpId="0" animBg="1"/>
      <p:bldP spid="32" grpId="0"/>
      <p:bldP spid="37" grpId="0"/>
      <p:bldP spid="38" grpId="0"/>
      <p:bldP spid="42" grpId="0"/>
      <p:bldP spid="43" grpId="0"/>
      <p:bldP spid="44" grpId="0"/>
      <p:bldP spid="44" grpId="1"/>
      <p:bldP spid="44" grpId="2"/>
      <p:bldP spid="45" grpId="0" animBg="1"/>
      <p:bldP spid="45" grpId="1" animBg="1"/>
      <p:bldP spid="46" grpId="0"/>
      <p:bldP spid="10" grpId="0"/>
      <p:bldP spid="63" grpId="0"/>
      <p:bldP spid="64" grpId="0"/>
      <p:bldP spid="65" grpId="0"/>
      <p:bldP spid="66" grpId="0"/>
      <p:bldP spid="67" grpId="0"/>
      <p:bldP spid="68" grpId="0"/>
      <p:bldP spid="69" grpId="0"/>
      <p:bldP spid="7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タイトル 14"/>
          <p:cNvSpPr>
            <a:spLocks noGrp="1"/>
          </p:cNvSpPr>
          <p:nvPr>
            <p:ph type="title"/>
          </p:nvPr>
        </p:nvSpPr>
        <p:spPr/>
        <p:txBody>
          <a:bodyPr/>
          <a:lstStyle/>
          <a:p>
            <a:r>
              <a:rPr kumimoji="1" lang="en-US" altLang="ja-JP" dirty="0"/>
              <a:t>OUR MARKET</a:t>
            </a:r>
            <a:endParaRPr kumimoji="1" lang="ja-JP" altLang="en-US" dirty="0"/>
          </a:p>
        </p:txBody>
      </p:sp>
      <p:sp>
        <p:nvSpPr>
          <p:cNvPr id="2" name="スライド番号プレースホルダー 1"/>
          <p:cNvSpPr>
            <a:spLocks noGrp="1"/>
          </p:cNvSpPr>
          <p:nvPr>
            <p:ph type="sldNum" sz="quarter" idx="11"/>
          </p:nvPr>
        </p:nvSpPr>
        <p:spPr/>
        <p:txBody>
          <a:bodyPr/>
          <a:lstStyle/>
          <a:p>
            <a:fld id="{FADD65F2-3061-4838-8922-F719F7BAC906}" type="slidenum">
              <a:rPr lang="ja-JP" altLang="en-US" smtClean="0"/>
              <a:pPr/>
              <a:t>79</a:t>
            </a:fld>
            <a:endParaRPr lang="ja-JP" altLang="en-US" dirty="0"/>
          </a:p>
        </p:txBody>
      </p:sp>
      <p:sp>
        <p:nvSpPr>
          <p:cNvPr id="16" name="テキスト プレースホルダー 15"/>
          <p:cNvSpPr>
            <a:spLocks noGrp="1"/>
          </p:cNvSpPr>
          <p:nvPr>
            <p:ph type="body" sz="quarter" idx="13"/>
          </p:nvPr>
        </p:nvSpPr>
        <p:spPr/>
        <p:txBody>
          <a:bodyPr/>
          <a:lstStyle/>
          <a:p>
            <a:r>
              <a:rPr kumimoji="1" lang="en-US" altLang="ja-JP" dirty="0"/>
              <a:t>SIMPLE TREE DIAGRAM</a:t>
            </a:r>
            <a:endParaRPr kumimoji="1" lang="ja-JP" altLang="en-US" dirty="0"/>
          </a:p>
        </p:txBody>
      </p:sp>
      <p:sp>
        <p:nvSpPr>
          <p:cNvPr id="17" name="テキスト プレースホルダー 16"/>
          <p:cNvSpPr>
            <a:spLocks noGrp="1"/>
          </p:cNvSpPr>
          <p:nvPr>
            <p:ph type="body" sz="quarter" idx="28"/>
          </p:nvPr>
        </p:nvSpPr>
        <p:spPr/>
        <p:txBody>
          <a:bodyPr/>
          <a:lstStyle/>
          <a:p>
            <a:r>
              <a:rPr lang="en-US" altLang="ja-JP" dirty="0"/>
              <a:t>MAIN MARKET</a:t>
            </a:r>
            <a:endParaRPr kumimoji="1" lang="ja-JP" altLang="en-US" dirty="0"/>
          </a:p>
        </p:txBody>
      </p:sp>
      <p:sp>
        <p:nvSpPr>
          <p:cNvPr id="18" name="テキスト プレースホルダー 17"/>
          <p:cNvSpPr>
            <a:spLocks noGrp="1"/>
          </p:cNvSpPr>
          <p:nvPr>
            <p:ph type="body" sz="quarter" idx="29"/>
          </p:nvPr>
        </p:nvSpPr>
        <p:spPr/>
        <p:txBody>
          <a:bodyPr/>
          <a:lstStyle/>
          <a:p>
            <a:r>
              <a:rPr kumimoji="1" lang="en-US" altLang="ja-JP" dirty="0"/>
              <a:t>EUROPE</a:t>
            </a:r>
            <a:endParaRPr kumimoji="1" lang="ja-JP" altLang="en-US" dirty="0"/>
          </a:p>
        </p:txBody>
      </p:sp>
      <p:sp>
        <p:nvSpPr>
          <p:cNvPr id="19" name="テキスト プレースホルダー 18"/>
          <p:cNvSpPr>
            <a:spLocks noGrp="1"/>
          </p:cNvSpPr>
          <p:nvPr>
            <p:ph type="body" sz="quarter" idx="30"/>
          </p:nvPr>
        </p:nvSpPr>
        <p:spPr/>
        <p:txBody>
          <a:bodyPr/>
          <a:lstStyle/>
          <a:p>
            <a:r>
              <a:rPr lang="en-US" altLang="ja-JP" dirty="0"/>
              <a:t>ASIA</a:t>
            </a:r>
            <a:endParaRPr kumimoji="1" lang="ja-JP" altLang="en-US" dirty="0"/>
          </a:p>
        </p:txBody>
      </p:sp>
      <p:sp>
        <p:nvSpPr>
          <p:cNvPr id="20" name="テキスト プレースホルダー 19"/>
          <p:cNvSpPr>
            <a:spLocks noGrp="1"/>
          </p:cNvSpPr>
          <p:nvPr>
            <p:ph type="body" sz="quarter" idx="31"/>
          </p:nvPr>
        </p:nvSpPr>
        <p:spPr/>
        <p:txBody>
          <a:bodyPr/>
          <a:lstStyle/>
          <a:p>
            <a:r>
              <a:rPr lang="en-US" altLang="ja-JP" dirty="0"/>
              <a:t>UK</a:t>
            </a:r>
            <a:endParaRPr kumimoji="1" lang="ja-JP" altLang="en-US" dirty="0"/>
          </a:p>
        </p:txBody>
      </p:sp>
      <p:sp>
        <p:nvSpPr>
          <p:cNvPr id="21" name="テキスト プレースホルダー 20"/>
          <p:cNvSpPr>
            <a:spLocks noGrp="1"/>
          </p:cNvSpPr>
          <p:nvPr>
            <p:ph type="body" sz="quarter" idx="32"/>
          </p:nvPr>
        </p:nvSpPr>
        <p:spPr/>
        <p:txBody>
          <a:bodyPr/>
          <a:lstStyle/>
          <a:p>
            <a:r>
              <a:rPr kumimoji="1" lang="en-US" altLang="ja-JP" dirty="0"/>
              <a:t>FRNACE</a:t>
            </a:r>
            <a:endParaRPr kumimoji="1" lang="ja-JP" altLang="en-US" dirty="0"/>
          </a:p>
        </p:txBody>
      </p:sp>
      <p:sp>
        <p:nvSpPr>
          <p:cNvPr id="22" name="テキスト プレースホルダー 21"/>
          <p:cNvSpPr>
            <a:spLocks noGrp="1"/>
          </p:cNvSpPr>
          <p:nvPr>
            <p:ph type="body" sz="quarter" idx="33"/>
          </p:nvPr>
        </p:nvSpPr>
        <p:spPr/>
        <p:txBody>
          <a:bodyPr/>
          <a:lstStyle/>
          <a:p>
            <a:r>
              <a:rPr lang="en-US" altLang="ja-JP" dirty="0"/>
              <a:t>ITALY</a:t>
            </a:r>
            <a:endParaRPr kumimoji="1" lang="ja-JP" altLang="en-US" dirty="0"/>
          </a:p>
        </p:txBody>
      </p:sp>
      <p:sp>
        <p:nvSpPr>
          <p:cNvPr id="23" name="テキスト プレースホルダー 22"/>
          <p:cNvSpPr>
            <a:spLocks noGrp="1"/>
          </p:cNvSpPr>
          <p:nvPr>
            <p:ph type="body" sz="quarter" idx="34"/>
          </p:nvPr>
        </p:nvSpPr>
        <p:spPr/>
        <p:txBody>
          <a:bodyPr/>
          <a:lstStyle/>
          <a:p>
            <a:r>
              <a:rPr kumimoji="1" lang="en-US" altLang="ja-JP" dirty="0"/>
              <a:t>JAPAN</a:t>
            </a:r>
            <a:endParaRPr kumimoji="1" lang="ja-JP" altLang="en-US" dirty="0"/>
          </a:p>
        </p:txBody>
      </p:sp>
      <p:sp>
        <p:nvSpPr>
          <p:cNvPr id="24" name="テキスト プレースホルダー 23"/>
          <p:cNvSpPr>
            <a:spLocks noGrp="1"/>
          </p:cNvSpPr>
          <p:nvPr>
            <p:ph type="body" sz="quarter" idx="35"/>
          </p:nvPr>
        </p:nvSpPr>
        <p:spPr/>
        <p:txBody>
          <a:bodyPr/>
          <a:lstStyle/>
          <a:p>
            <a:r>
              <a:rPr kumimoji="1" lang="en-US" altLang="ja-JP" dirty="0"/>
              <a:t>INDIA</a:t>
            </a:r>
            <a:endParaRPr kumimoji="1" lang="ja-JP" altLang="en-US" dirty="0"/>
          </a:p>
        </p:txBody>
      </p:sp>
      <p:sp>
        <p:nvSpPr>
          <p:cNvPr id="25" name="テキスト プレースホルダー 24"/>
          <p:cNvSpPr>
            <a:spLocks noGrp="1"/>
          </p:cNvSpPr>
          <p:nvPr>
            <p:ph type="body" sz="quarter" idx="36"/>
          </p:nvPr>
        </p:nvSpPr>
        <p:spPr/>
        <p:txBody>
          <a:bodyPr/>
          <a:lstStyle/>
          <a:p>
            <a:r>
              <a:rPr lang="en-US" altLang="ja-JP" dirty="0"/>
              <a:t>SINGAPORE</a:t>
            </a:r>
            <a:endParaRPr kumimoji="1" lang="ja-JP" altLang="en-US" dirty="0"/>
          </a:p>
        </p:txBody>
      </p:sp>
      <p:sp>
        <p:nvSpPr>
          <p:cNvPr id="26" name="フッター プレースホルダー 25"/>
          <p:cNvSpPr>
            <a:spLocks noGrp="1"/>
          </p:cNvSpPr>
          <p:nvPr>
            <p:ph type="ftr" sz="quarter" idx="10"/>
          </p:nvPr>
        </p:nvSpPr>
        <p:spPr/>
        <p:txBody>
          <a:bodyPr/>
          <a:lstStyle/>
          <a:p>
            <a:r>
              <a:rPr lang="en-US" altLang="ja-JP" dirty="0"/>
              <a:t>https://www.freeppt7.com</a:t>
            </a:r>
            <a:endParaRPr lang="ja-JP" altLang="en-US" dirty="0"/>
          </a:p>
        </p:txBody>
      </p:sp>
    </p:spTree>
    <p:extLst>
      <p:ext uri="{BB962C8B-B14F-4D97-AF65-F5344CB8AC3E}">
        <p14:creationId xmlns:p14="http://schemas.microsoft.com/office/powerpoint/2010/main" val="2420527353"/>
      </p:ext>
    </p:extLst>
  </p:cSld>
  <p:clrMapOvr>
    <a:masterClrMapping/>
  </p:clrMapOvr>
  <mc:AlternateContent xmlns:mc="http://schemas.openxmlformats.org/markup-compatibility/2006" xmlns:p14="http://schemas.microsoft.com/office/powerpoint/2010/main">
    <mc:Choice Requires="p14">
      <p:transition spd="slow" p14:dur="800" advTm="5498">
        <p14:flythrough/>
      </p:transition>
    </mc:Choice>
    <mc:Fallback xmlns="">
      <p:transition spd="slow" advTm="5498">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テキスト プレースホルダー 25"/>
          <p:cNvSpPr>
            <a:spLocks noGrp="1"/>
          </p:cNvSpPr>
          <p:nvPr>
            <p:ph type="body" sz="quarter" idx="16"/>
          </p:nvPr>
        </p:nvSpPr>
        <p:spPr/>
        <p:txBody>
          <a:bodyPr/>
          <a:lstStyle/>
          <a:p>
            <a:r>
              <a:rPr kumimoji="1" lang="en-US" altLang="ja-JP" dirty="0"/>
              <a:t>TAbLE OF</a:t>
            </a:r>
          </a:p>
          <a:p>
            <a:r>
              <a:rPr lang="en-US" altLang="ja-JP" dirty="0"/>
              <a:t>CONTENTS</a:t>
            </a:r>
            <a:endParaRPr kumimoji="1" lang="ja-JP" altLang="en-US" dirty="0"/>
          </a:p>
        </p:txBody>
      </p:sp>
      <p:sp>
        <p:nvSpPr>
          <p:cNvPr id="4" name="スライド番号プレースホルダー 3"/>
          <p:cNvSpPr>
            <a:spLocks noGrp="1"/>
          </p:cNvSpPr>
          <p:nvPr>
            <p:ph type="sldNum" sz="quarter" idx="4"/>
          </p:nvPr>
        </p:nvSpPr>
        <p:spPr/>
        <p:txBody>
          <a:bodyPr/>
          <a:lstStyle/>
          <a:p>
            <a:fld id="{FADD65F2-3061-4838-8922-F719F7BAC906}" type="slidenum">
              <a:rPr lang="ja-JP" altLang="en-US" smtClean="0"/>
              <a:pPr/>
              <a:t>8</a:t>
            </a:fld>
            <a:endParaRPr lang="ja-JP" altLang="en-US" dirty="0"/>
          </a:p>
        </p:txBody>
      </p:sp>
      <p:sp>
        <p:nvSpPr>
          <p:cNvPr id="27" name="テキスト プレースホルダー 26"/>
          <p:cNvSpPr>
            <a:spLocks noGrp="1"/>
          </p:cNvSpPr>
          <p:nvPr>
            <p:ph type="body" sz="quarter" idx="21"/>
          </p:nvPr>
        </p:nvSpPr>
        <p:spPr/>
        <p:txBody>
          <a:bodyPr/>
          <a:lstStyle/>
          <a:p>
            <a:r>
              <a:rPr kumimoji="1" lang="en-US" altLang="ja-JP" dirty="0"/>
              <a:t>01</a:t>
            </a:r>
            <a:endParaRPr kumimoji="1" lang="ja-JP" altLang="en-US" dirty="0"/>
          </a:p>
        </p:txBody>
      </p:sp>
      <p:sp>
        <p:nvSpPr>
          <p:cNvPr id="28" name="テキスト プレースホルダー 27"/>
          <p:cNvSpPr>
            <a:spLocks noGrp="1"/>
          </p:cNvSpPr>
          <p:nvPr>
            <p:ph type="body" sz="quarter" idx="22"/>
          </p:nvPr>
        </p:nvSpPr>
        <p:spPr/>
        <p:txBody>
          <a:bodyPr/>
          <a:lstStyle/>
          <a:p>
            <a:r>
              <a:rPr kumimoji="1" lang="en-US" altLang="ja-JP" dirty="0"/>
              <a:t>02</a:t>
            </a:r>
            <a:endParaRPr kumimoji="1" lang="ja-JP" altLang="en-US" dirty="0"/>
          </a:p>
        </p:txBody>
      </p:sp>
      <p:sp>
        <p:nvSpPr>
          <p:cNvPr id="29" name="テキスト プレースホルダー 28"/>
          <p:cNvSpPr>
            <a:spLocks noGrp="1"/>
          </p:cNvSpPr>
          <p:nvPr>
            <p:ph type="body" sz="quarter" idx="23"/>
          </p:nvPr>
        </p:nvSpPr>
        <p:spPr/>
        <p:txBody>
          <a:bodyPr/>
          <a:lstStyle/>
          <a:p>
            <a:r>
              <a:rPr kumimoji="1" lang="en-US" altLang="ja-JP" dirty="0"/>
              <a:t>03</a:t>
            </a:r>
            <a:endParaRPr kumimoji="1" lang="ja-JP" altLang="en-US" dirty="0"/>
          </a:p>
        </p:txBody>
      </p:sp>
      <p:sp>
        <p:nvSpPr>
          <p:cNvPr id="30" name="テキスト プレースホルダー 29"/>
          <p:cNvSpPr>
            <a:spLocks noGrp="1"/>
          </p:cNvSpPr>
          <p:nvPr>
            <p:ph type="body" sz="quarter" idx="24"/>
          </p:nvPr>
        </p:nvSpPr>
        <p:spPr/>
        <p:txBody>
          <a:bodyPr/>
          <a:lstStyle/>
          <a:p>
            <a:r>
              <a:rPr kumimoji="1" lang="en-US" altLang="ja-JP" dirty="0"/>
              <a:t>04</a:t>
            </a:r>
            <a:endParaRPr kumimoji="1" lang="ja-JP" altLang="en-US" dirty="0"/>
          </a:p>
        </p:txBody>
      </p:sp>
      <p:sp>
        <p:nvSpPr>
          <p:cNvPr id="31" name="テキスト プレースホルダー 30"/>
          <p:cNvSpPr>
            <a:spLocks noGrp="1"/>
          </p:cNvSpPr>
          <p:nvPr>
            <p:ph type="body" sz="quarter" idx="25"/>
          </p:nvPr>
        </p:nvSpPr>
        <p:spPr/>
        <p:txBody>
          <a:bodyPr/>
          <a:lstStyle/>
          <a:p>
            <a:r>
              <a:rPr kumimoji="1" lang="en-US" altLang="ja-JP" dirty="0"/>
              <a:t>05</a:t>
            </a:r>
            <a:endParaRPr kumimoji="1" lang="ja-JP" altLang="en-US" dirty="0"/>
          </a:p>
        </p:txBody>
      </p:sp>
      <p:sp>
        <p:nvSpPr>
          <p:cNvPr id="32" name="テキスト プレースホルダー 31"/>
          <p:cNvSpPr>
            <a:spLocks noGrp="1"/>
          </p:cNvSpPr>
          <p:nvPr>
            <p:ph type="body" sz="quarter" idx="26"/>
          </p:nvPr>
        </p:nvSpPr>
        <p:spPr/>
        <p:txBody>
          <a:bodyPr/>
          <a:lstStyle/>
          <a:p>
            <a:r>
              <a:rPr kumimoji="1" lang="en-US" altLang="ja-JP" dirty="0"/>
              <a:t>06</a:t>
            </a:r>
            <a:endParaRPr kumimoji="1" lang="ja-JP" altLang="en-US" dirty="0"/>
          </a:p>
        </p:txBody>
      </p:sp>
      <p:sp>
        <p:nvSpPr>
          <p:cNvPr id="25" name="テキスト プレースホルダー 24"/>
          <p:cNvSpPr>
            <a:spLocks noGrp="1"/>
          </p:cNvSpPr>
          <p:nvPr>
            <p:ph type="body" sz="quarter" idx="13"/>
          </p:nvPr>
        </p:nvSpPr>
        <p:spPr/>
        <p:txBody>
          <a:bodyPr/>
          <a:lstStyle/>
          <a:p>
            <a:r>
              <a:rPr kumimoji="1" lang="en-US" altLang="ja-JP" dirty="0"/>
              <a:t>INTRODUCTION</a:t>
            </a:r>
            <a:endParaRPr kumimoji="1" lang="ja-JP" altLang="en-US" dirty="0"/>
          </a:p>
        </p:txBody>
      </p:sp>
      <p:sp>
        <p:nvSpPr>
          <p:cNvPr id="24" name="テキスト プレースホルダー 23"/>
          <p:cNvSpPr>
            <a:spLocks noGrp="1"/>
          </p:cNvSpPr>
          <p:nvPr>
            <p:ph type="body" sz="quarter" idx="12"/>
          </p:nvPr>
        </p:nvSpPr>
        <p:spPr/>
        <p:txBody>
          <a:bodyPr/>
          <a:lstStyle/>
          <a:p>
            <a:r>
              <a:rPr kumimoji="1" lang="en-US" altLang="ja-JP" dirty="0"/>
              <a:t>Marketing research and data</a:t>
            </a:r>
            <a:endParaRPr kumimoji="1" lang="ja-JP" altLang="en-US" dirty="0"/>
          </a:p>
        </p:txBody>
      </p:sp>
      <p:sp>
        <p:nvSpPr>
          <p:cNvPr id="33" name="テキスト プレースホルダー 32"/>
          <p:cNvSpPr>
            <a:spLocks noGrp="1"/>
          </p:cNvSpPr>
          <p:nvPr>
            <p:ph type="body" sz="quarter" idx="27"/>
          </p:nvPr>
        </p:nvSpPr>
        <p:spPr/>
        <p:txBody>
          <a:bodyPr/>
          <a:lstStyle/>
          <a:p>
            <a:r>
              <a:rPr kumimoji="1" lang="en-US" altLang="ja-JP" dirty="0"/>
              <a:t>ANALYSIS</a:t>
            </a:r>
            <a:endParaRPr kumimoji="1" lang="ja-JP" altLang="en-US" dirty="0"/>
          </a:p>
        </p:txBody>
      </p:sp>
      <p:sp>
        <p:nvSpPr>
          <p:cNvPr id="34" name="テキスト プレースホルダー 33"/>
          <p:cNvSpPr>
            <a:spLocks noGrp="1"/>
          </p:cNvSpPr>
          <p:nvPr>
            <p:ph type="body" sz="quarter" idx="28"/>
          </p:nvPr>
        </p:nvSpPr>
        <p:spPr/>
        <p:txBody>
          <a:bodyPr/>
          <a:lstStyle/>
          <a:p>
            <a:r>
              <a:rPr kumimoji="1" lang="en-US" altLang="ja-JP" dirty="0"/>
              <a:t>Our new ideas</a:t>
            </a:r>
            <a:endParaRPr kumimoji="1" lang="ja-JP" altLang="en-US" dirty="0"/>
          </a:p>
        </p:txBody>
      </p:sp>
      <p:sp>
        <p:nvSpPr>
          <p:cNvPr id="35" name="テキスト プレースホルダー 34"/>
          <p:cNvSpPr>
            <a:spLocks noGrp="1"/>
          </p:cNvSpPr>
          <p:nvPr>
            <p:ph type="body" sz="quarter" idx="29"/>
          </p:nvPr>
        </p:nvSpPr>
        <p:spPr/>
        <p:txBody>
          <a:bodyPr/>
          <a:lstStyle/>
          <a:p>
            <a:r>
              <a:rPr lang="en-US" altLang="ja-JP" dirty="0"/>
              <a:t>OUR PORTFOLIO</a:t>
            </a:r>
            <a:endParaRPr kumimoji="1" lang="ja-JP" altLang="en-US" dirty="0"/>
          </a:p>
        </p:txBody>
      </p:sp>
      <p:sp>
        <p:nvSpPr>
          <p:cNvPr id="36" name="テキスト プレースホルダー 35"/>
          <p:cNvSpPr>
            <a:spLocks noGrp="1"/>
          </p:cNvSpPr>
          <p:nvPr>
            <p:ph type="body" sz="quarter" idx="30"/>
          </p:nvPr>
        </p:nvSpPr>
        <p:spPr/>
        <p:txBody>
          <a:bodyPr/>
          <a:lstStyle/>
          <a:p>
            <a:r>
              <a:rPr kumimoji="1" lang="en-US" altLang="ja-JP" dirty="0"/>
              <a:t>Before starting our presentation</a:t>
            </a:r>
            <a:endParaRPr kumimoji="1" lang="ja-JP" altLang="en-US" dirty="0"/>
          </a:p>
        </p:txBody>
      </p:sp>
      <p:sp>
        <p:nvSpPr>
          <p:cNvPr id="37" name="テキスト プレースホルダー 36"/>
          <p:cNvSpPr>
            <a:spLocks noGrp="1"/>
          </p:cNvSpPr>
          <p:nvPr>
            <p:ph type="body" sz="quarter" idx="31"/>
          </p:nvPr>
        </p:nvSpPr>
        <p:spPr/>
        <p:txBody>
          <a:bodyPr/>
          <a:lstStyle/>
          <a:p>
            <a:r>
              <a:rPr kumimoji="1" lang="en-US" altLang="ja-JP" dirty="0"/>
              <a:t>NEW PROPOsAL</a:t>
            </a:r>
            <a:endParaRPr kumimoji="1" lang="ja-JP" altLang="en-US" dirty="0"/>
          </a:p>
        </p:txBody>
      </p:sp>
      <p:sp>
        <p:nvSpPr>
          <p:cNvPr id="38" name="テキスト プレースホルダー 37"/>
          <p:cNvSpPr>
            <a:spLocks noGrp="1"/>
          </p:cNvSpPr>
          <p:nvPr>
            <p:ph type="body" sz="quarter" idx="32"/>
          </p:nvPr>
        </p:nvSpPr>
        <p:spPr/>
        <p:txBody>
          <a:bodyPr/>
          <a:lstStyle/>
          <a:p>
            <a:r>
              <a:rPr kumimoji="1" lang="en-US" altLang="ja-JP" dirty="0"/>
              <a:t>What we do</a:t>
            </a:r>
            <a:endParaRPr kumimoji="1" lang="ja-JP" altLang="en-US" dirty="0"/>
          </a:p>
        </p:txBody>
      </p:sp>
      <p:sp>
        <p:nvSpPr>
          <p:cNvPr id="39" name="テキスト プレースホルダー 38"/>
          <p:cNvSpPr>
            <a:spLocks noGrp="1"/>
          </p:cNvSpPr>
          <p:nvPr>
            <p:ph type="body" sz="quarter" idx="33"/>
          </p:nvPr>
        </p:nvSpPr>
        <p:spPr/>
        <p:txBody>
          <a:bodyPr/>
          <a:lstStyle/>
          <a:p>
            <a:r>
              <a:rPr lang="en-US" altLang="ja-JP" dirty="0"/>
              <a:t>ABOUT US</a:t>
            </a:r>
            <a:endParaRPr kumimoji="1" lang="ja-JP" altLang="en-US" dirty="0"/>
          </a:p>
        </p:txBody>
      </p:sp>
      <p:sp>
        <p:nvSpPr>
          <p:cNvPr id="40" name="テキスト プレースホルダー 39"/>
          <p:cNvSpPr>
            <a:spLocks noGrp="1"/>
          </p:cNvSpPr>
          <p:nvPr>
            <p:ph type="body" sz="quarter" idx="34"/>
          </p:nvPr>
        </p:nvSpPr>
        <p:spPr/>
        <p:txBody>
          <a:bodyPr/>
          <a:lstStyle/>
          <a:p>
            <a:r>
              <a:rPr kumimoji="1" lang="en-US" altLang="ja-JP" dirty="0"/>
              <a:t>Our awesome projects</a:t>
            </a:r>
            <a:endParaRPr kumimoji="1" lang="ja-JP" altLang="en-US" dirty="0"/>
          </a:p>
        </p:txBody>
      </p:sp>
      <p:sp>
        <p:nvSpPr>
          <p:cNvPr id="41" name="テキスト プレースホルダー 40"/>
          <p:cNvSpPr>
            <a:spLocks noGrp="1"/>
          </p:cNvSpPr>
          <p:nvPr>
            <p:ph type="body" sz="quarter" idx="35"/>
          </p:nvPr>
        </p:nvSpPr>
        <p:spPr/>
        <p:txBody>
          <a:bodyPr/>
          <a:lstStyle/>
          <a:p>
            <a:r>
              <a:rPr kumimoji="1" lang="en-US" altLang="ja-JP" dirty="0"/>
              <a:t>CONTACT US</a:t>
            </a:r>
            <a:endParaRPr kumimoji="1" lang="ja-JP" altLang="en-US" dirty="0"/>
          </a:p>
        </p:txBody>
      </p:sp>
      <p:sp>
        <p:nvSpPr>
          <p:cNvPr id="42" name="テキスト プレースホルダー 41"/>
          <p:cNvSpPr>
            <a:spLocks noGrp="1"/>
          </p:cNvSpPr>
          <p:nvPr>
            <p:ph type="body" sz="quarter" idx="36"/>
          </p:nvPr>
        </p:nvSpPr>
        <p:spPr/>
        <p:txBody>
          <a:bodyPr/>
          <a:lstStyle/>
          <a:p>
            <a:r>
              <a:rPr kumimoji="1" lang="en-US" altLang="ja-JP" dirty="0"/>
              <a:t>Keep in touch</a:t>
            </a:r>
            <a:endParaRPr kumimoji="1" lang="ja-JP" altLang="en-US" dirty="0"/>
          </a:p>
        </p:txBody>
      </p:sp>
    </p:spTree>
    <p:extLst>
      <p:ext uri="{BB962C8B-B14F-4D97-AF65-F5344CB8AC3E}">
        <p14:creationId xmlns:p14="http://schemas.microsoft.com/office/powerpoint/2010/main" val="675025410"/>
      </p:ext>
    </p:extLst>
  </p:cSld>
  <p:clrMapOvr>
    <a:masterClrMapping/>
  </p:clrMapOvr>
  <p:transition spd="slow" advTm="11589">
    <p:cove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p:cNvSpPr>
            <a:spLocks noGrp="1"/>
          </p:cNvSpPr>
          <p:nvPr>
            <p:ph type="body" sz="quarter" idx="16"/>
          </p:nvPr>
        </p:nvSpPr>
        <p:spPr/>
        <p:txBody>
          <a:bodyPr/>
          <a:lstStyle/>
          <a:p>
            <a:r>
              <a:rPr lang="en-US" altLang="ja-JP" dirty="0"/>
              <a:t>He who has never hoped can never despair.</a:t>
            </a:r>
            <a:endParaRPr kumimoji="1" lang="ja-JP" altLang="en-US" dirty="0"/>
          </a:p>
        </p:txBody>
      </p:sp>
    </p:spTree>
    <p:extLst>
      <p:ext uri="{BB962C8B-B14F-4D97-AF65-F5344CB8AC3E}">
        <p14:creationId xmlns:p14="http://schemas.microsoft.com/office/powerpoint/2010/main" val="2472992438"/>
      </p:ext>
    </p:extLst>
  </p:cSld>
  <p:clrMapOvr>
    <a:masterClrMapping/>
  </p:clrMapOvr>
  <mc:AlternateContent xmlns:mc="http://schemas.openxmlformats.org/markup-compatibility/2006" xmlns:p14="http://schemas.microsoft.com/office/powerpoint/2010/main">
    <mc:Choice Requires="p14">
      <p:transition spd="slow" p14:dur="3400" advTm="4172">
        <p14:reveal/>
      </p:transition>
    </mc:Choice>
    <mc:Fallback xmlns="">
      <p:transition spd="slow" advTm="4172">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en-US" altLang="ja-JP" dirty="0"/>
              <a:t>KEY TAKEAWAYS</a:t>
            </a:r>
            <a:endParaRPr kumimoji="1" lang="ja-JP" altLang="en-US" dirty="0"/>
          </a:p>
        </p:txBody>
      </p:sp>
      <p:sp>
        <p:nvSpPr>
          <p:cNvPr id="6" name="テキスト プレースホルダー 5"/>
          <p:cNvSpPr>
            <a:spLocks noGrp="1"/>
          </p:cNvSpPr>
          <p:nvPr>
            <p:ph type="body" sz="quarter" idx="22"/>
          </p:nvPr>
        </p:nvSpPr>
        <p:spPr/>
        <p:txBody>
          <a:bodyPr/>
          <a:lstStyle/>
          <a:p>
            <a:r>
              <a:rPr lang="en-US" altLang="ja-JP" dirty="0"/>
              <a:t>LIST WITH 6 ITEMS</a:t>
            </a:r>
            <a:endParaRPr kumimoji="1" lang="ja-JP" altLang="en-US" dirty="0"/>
          </a:p>
        </p:txBody>
      </p:sp>
      <p:sp>
        <p:nvSpPr>
          <p:cNvPr id="4" name="テキスト プレースホルダー 3"/>
          <p:cNvSpPr>
            <a:spLocks noGrp="1"/>
          </p:cNvSpPr>
          <p:nvPr>
            <p:ph type="body" sz="quarter" idx="13"/>
          </p:nvPr>
        </p:nvSpPr>
        <p:spPr/>
        <p:txBody>
          <a:bodyPr/>
          <a:lstStyle/>
          <a:p>
            <a:r>
              <a:rPr lang="en-US" altLang="ja-JP" dirty="0"/>
              <a:t>Ut unum debitis nusquam ius, hinc viris mel in. Te pri sale lobortis. Duo at quando audire virtute. </a:t>
            </a:r>
            <a:endParaRPr kumimoji="1" lang="ja-JP" altLang="en-US" dirty="0"/>
          </a:p>
        </p:txBody>
      </p:sp>
      <p:sp>
        <p:nvSpPr>
          <p:cNvPr id="5" name="テキスト プレースホルダー 4"/>
          <p:cNvSpPr>
            <a:spLocks noGrp="1"/>
          </p:cNvSpPr>
          <p:nvPr>
            <p:ph type="body" sz="quarter" idx="15"/>
          </p:nvPr>
        </p:nvSpPr>
        <p:spPr/>
        <p:txBody>
          <a:bodyPr/>
          <a:lstStyle/>
          <a:p>
            <a:r>
              <a:rPr kumimoji="1" lang="en-US" altLang="ja-JP" dirty="0"/>
              <a:t>CONCEPT</a:t>
            </a:r>
            <a:endParaRPr kumimoji="1" lang="ja-JP" altLang="en-US" dirty="0"/>
          </a:p>
        </p:txBody>
      </p:sp>
      <p:sp>
        <p:nvSpPr>
          <p:cNvPr id="7" name="テキスト プレースホルダー 6"/>
          <p:cNvSpPr>
            <a:spLocks noGrp="1"/>
          </p:cNvSpPr>
          <p:nvPr>
            <p:ph type="body" sz="quarter" idx="24"/>
          </p:nvPr>
        </p:nvSpPr>
        <p:spPr/>
        <p:txBody>
          <a:bodyPr/>
          <a:lstStyle/>
          <a:p>
            <a:r>
              <a:rPr lang="en-US" altLang="ja-JP" dirty="0"/>
              <a:t>No accusam delicata accommodare nec, nam no molestie consequuntur, veniam dolores disputationi eos cu.</a:t>
            </a:r>
            <a:endParaRPr kumimoji="1" lang="ja-JP" altLang="en-US" dirty="0"/>
          </a:p>
        </p:txBody>
      </p:sp>
      <p:sp>
        <p:nvSpPr>
          <p:cNvPr id="8" name="テキスト プレースホルダー 7"/>
          <p:cNvSpPr>
            <a:spLocks noGrp="1"/>
          </p:cNvSpPr>
          <p:nvPr>
            <p:ph type="body" sz="quarter" idx="25"/>
          </p:nvPr>
        </p:nvSpPr>
        <p:spPr/>
        <p:txBody>
          <a:bodyPr/>
          <a:lstStyle/>
          <a:p>
            <a:r>
              <a:rPr kumimoji="1" lang="en-US" altLang="ja-JP" dirty="0"/>
              <a:t>DESIGN</a:t>
            </a:r>
            <a:endParaRPr kumimoji="1" lang="ja-JP" altLang="en-US" dirty="0"/>
          </a:p>
        </p:txBody>
      </p:sp>
      <p:sp>
        <p:nvSpPr>
          <p:cNvPr id="9" name="テキスト プレースホルダー 8"/>
          <p:cNvSpPr>
            <a:spLocks noGrp="1"/>
          </p:cNvSpPr>
          <p:nvPr>
            <p:ph type="body" sz="quarter" idx="27"/>
          </p:nvPr>
        </p:nvSpPr>
        <p:spPr/>
        <p:txBody>
          <a:bodyPr/>
          <a:lstStyle/>
          <a:p>
            <a:r>
              <a:rPr lang="en-US" altLang="ja-JP" dirty="0"/>
              <a:t>Vide urbanitas nam ut, doming suscipiantur mei ex. </a:t>
            </a:r>
            <a:r>
              <a:rPr lang="en-US" altLang="ja-JP" dirty="0">
                <a:solidFill>
                  <a:schemeClr val="accent1"/>
                </a:solidFill>
              </a:rPr>
              <a:t>Nibh dicta graece an qui</a:t>
            </a:r>
            <a:r>
              <a:rPr lang="en-US" altLang="ja-JP" dirty="0"/>
              <a:t>, per graeci conceptam eu. </a:t>
            </a:r>
            <a:endParaRPr kumimoji="1" lang="ja-JP" altLang="en-US" dirty="0"/>
          </a:p>
        </p:txBody>
      </p:sp>
      <p:sp>
        <p:nvSpPr>
          <p:cNvPr id="10" name="テキスト プレースホルダー 9"/>
          <p:cNvSpPr>
            <a:spLocks noGrp="1"/>
          </p:cNvSpPr>
          <p:nvPr>
            <p:ph type="body" sz="quarter" idx="28"/>
          </p:nvPr>
        </p:nvSpPr>
        <p:spPr/>
        <p:txBody>
          <a:bodyPr/>
          <a:lstStyle/>
          <a:p>
            <a:r>
              <a:rPr kumimoji="1" lang="en-US" altLang="ja-JP" dirty="0"/>
              <a:t>FEATURES</a:t>
            </a:r>
            <a:endParaRPr kumimoji="1" lang="ja-JP" altLang="en-US" dirty="0"/>
          </a:p>
        </p:txBody>
      </p:sp>
      <p:sp>
        <p:nvSpPr>
          <p:cNvPr id="11" name="テキスト プレースホルダー 10"/>
          <p:cNvSpPr>
            <a:spLocks noGrp="1"/>
          </p:cNvSpPr>
          <p:nvPr>
            <p:ph type="body" sz="quarter" idx="30"/>
          </p:nvPr>
        </p:nvSpPr>
        <p:spPr/>
        <p:txBody>
          <a:bodyPr/>
          <a:lstStyle/>
          <a:p>
            <a:r>
              <a:rPr lang="en-US" altLang="ja-JP" dirty="0"/>
              <a:t>Vim tollit nostrud in, eam no iriure eleifend. </a:t>
            </a:r>
            <a:r>
              <a:rPr lang="en-US" altLang="ja-JP" dirty="0">
                <a:solidFill>
                  <a:schemeClr val="accent1"/>
                </a:solidFill>
              </a:rPr>
              <a:t>Amet equidem iracundia mea te</a:t>
            </a:r>
            <a:r>
              <a:rPr lang="en-US" altLang="ja-JP" dirty="0"/>
              <a:t>, ne nec minimum petentium.</a:t>
            </a:r>
            <a:endParaRPr kumimoji="1" lang="ja-JP" altLang="en-US" dirty="0"/>
          </a:p>
        </p:txBody>
      </p:sp>
      <p:sp>
        <p:nvSpPr>
          <p:cNvPr id="12" name="テキスト プレースホルダー 11"/>
          <p:cNvSpPr>
            <a:spLocks noGrp="1"/>
          </p:cNvSpPr>
          <p:nvPr>
            <p:ph type="body" sz="quarter" idx="31"/>
          </p:nvPr>
        </p:nvSpPr>
        <p:spPr/>
        <p:txBody>
          <a:bodyPr/>
          <a:lstStyle/>
          <a:p>
            <a:r>
              <a:rPr kumimoji="1" lang="en-US" altLang="ja-JP" dirty="0"/>
              <a:t>APPLICATION</a:t>
            </a:r>
            <a:endParaRPr kumimoji="1" lang="ja-JP" altLang="en-US" dirty="0"/>
          </a:p>
        </p:txBody>
      </p:sp>
      <p:sp>
        <p:nvSpPr>
          <p:cNvPr id="13" name="テキスト プレースホルダー 12"/>
          <p:cNvSpPr>
            <a:spLocks noGrp="1"/>
          </p:cNvSpPr>
          <p:nvPr>
            <p:ph type="body" sz="quarter" idx="33"/>
          </p:nvPr>
        </p:nvSpPr>
        <p:spPr/>
        <p:txBody>
          <a:bodyPr>
            <a:normAutofit/>
          </a:bodyPr>
          <a:lstStyle/>
          <a:p>
            <a:r>
              <a:rPr lang="en-US" altLang="ja-JP" dirty="0"/>
              <a:t>Mel platonem urbanitas consequuntur ut, per adhuc mundi nobis ea, vim clita legendos ei. </a:t>
            </a:r>
            <a:endParaRPr kumimoji="1" lang="ja-JP" altLang="en-US" dirty="0"/>
          </a:p>
        </p:txBody>
      </p:sp>
      <p:sp>
        <p:nvSpPr>
          <p:cNvPr id="14" name="テキスト プレースホルダー 13"/>
          <p:cNvSpPr>
            <a:spLocks noGrp="1"/>
          </p:cNvSpPr>
          <p:nvPr>
            <p:ph type="body" sz="quarter" idx="34"/>
          </p:nvPr>
        </p:nvSpPr>
        <p:spPr/>
        <p:txBody>
          <a:bodyPr/>
          <a:lstStyle/>
          <a:p>
            <a:r>
              <a:rPr kumimoji="1" lang="en-US" altLang="ja-JP" dirty="0"/>
              <a:t>COMMUNICATION</a:t>
            </a:r>
            <a:endParaRPr kumimoji="1" lang="ja-JP" altLang="en-US" dirty="0"/>
          </a:p>
        </p:txBody>
      </p:sp>
      <p:sp>
        <p:nvSpPr>
          <p:cNvPr id="15" name="テキスト プレースホルダー 14"/>
          <p:cNvSpPr>
            <a:spLocks noGrp="1"/>
          </p:cNvSpPr>
          <p:nvPr>
            <p:ph type="body" sz="quarter" idx="36"/>
          </p:nvPr>
        </p:nvSpPr>
        <p:spPr/>
        <p:txBody>
          <a:bodyPr/>
          <a:lstStyle/>
          <a:p>
            <a:r>
              <a:rPr lang="en-US" altLang="ja-JP" dirty="0"/>
              <a:t>Dolor comprehensam et cum, mei nemore equidem adipisci in, cu eos prompta salutatus assentior.</a:t>
            </a:r>
          </a:p>
          <a:p>
            <a:endParaRPr kumimoji="1" lang="ja-JP" altLang="en-US" dirty="0"/>
          </a:p>
        </p:txBody>
      </p:sp>
      <p:sp>
        <p:nvSpPr>
          <p:cNvPr id="16" name="テキスト プレースホルダー 15"/>
          <p:cNvSpPr>
            <a:spLocks noGrp="1"/>
          </p:cNvSpPr>
          <p:nvPr>
            <p:ph type="body" sz="quarter" idx="37"/>
          </p:nvPr>
        </p:nvSpPr>
        <p:spPr/>
        <p:txBody>
          <a:bodyPr/>
          <a:lstStyle/>
          <a:p>
            <a:r>
              <a:rPr kumimoji="1" lang="en-US" altLang="ja-JP" dirty="0"/>
              <a:t>MARKETING</a:t>
            </a:r>
            <a:endParaRPr kumimoji="1" lang="ja-JP" altLang="en-US" dirty="0"/>
          </a:p>
        </p:txBody>
      </p:sp>
      <p:sp>
        <p:nvSpPr>
          <p:cNvPr id="17" name="テキスト プレースホルダー 16"/>
          <p:cNvSpPr>
            <a:spLocks noGrp="1"/>
          </p:cNvSpPr>
          <p:nvPr>
            <p:ph type="body" sz="quarter" idx="38"/>
          </p:nvPr>
        </p:nvSpPr>
        <p:spPr/>
        <p:txBody>
          <a:bodyPr/>
          <a:lstStyle/>
          <a:p>
            <a:r>
              <a:rPr kumimoji="1" lang="en-US" altLang="ja-JP" dirty="0"/>
              <a:t>1</a:t>
            </a:r>
            <a:endParaRPr kumimoji="1" lang="ja-JP" altLang="en-US" dirty="0"/>
          </a:p>
        </p:txBody>
      </p:sp>
      <p:sp>
        <p:nvSpPr>
          <p:cNvPr id="18" name="テキスト プレースホルダー 17"/>
          <p:cNvSpPr>
            <a:spLocks noGrp="1"/>
          </p:cNvSpPr>
          <p:nvPr>
            <p:ph type="body" sz="quarter" idx="39"/>
          </p:nvPr>
        </p:nvSpPr>
        <p:spPr/>
        <p:txBody>
          <a:bodyPr/>
          <a:lstStyle/>
          <a:p>
            <a:r>
              <a:rPr kumimoji="1" lang="en-US" altLang="ja-JP" dirty="0"/>
              <a:t>2</a:t>
            </a:r>
            <a:endParaRPr kumimoji="1" lang="ja-JP" altLang="en-US" dirty="0"/>
          </a:p>
        </p:txBody>
      </p:sp>
      <p:sp>
        <p:nvSpPr>
          <p:cNvPr id="19" name="テキスト プレースホルダー 18"/>
          <p:cNvSpPr>
            <a:spLocks noGrp="1"/>
          </p:cNvSpPr>
          <p:nvPr>
            <p:ph type="body" sz="quarter" idx="40"/>
          </p:nvPr>
        </p:nvSpPr>
        <p:spPr/>
        <p:txBody>
          <a:bodyPr/>
          <a:lstStyle/>
          <a:p>
            <a:r>
              <a:rPr kumimoji="1" lang="en-US" altLang="ja-JP" dirty="0"/>
              <a:t>3</a:t>
            </a:r>
            <a:endParaRPr kumimoji="1" lang="ja-JP" altLang="en-US" dirty="0"/>
          </a:p>
        </p:txBody>
      </p:sp>
      <p:sp>
        <p:nvSpPr>
          <p:cNvPr id="20" name="テキスト プレースホルダー 19"/>
          <p:cNvSpPr>
            <a:spLocks noGrp="1"/>
          </p:cNvSpPr>
          <p:nvPr>
            <p:ph type="body" sz="quarter" idx="41"/>
          </p:nvPr>
        </p:nvSpPr>
        <p:spPr/>
        <p:txBody>
          <a:bodyPr/>
          <a:lstStyle/>
          <a:p>
            <a:r>
              <a:rPr kumimoji="1" lang="en-US" altLang="ja-JP" dirty="0"/>
              <a:t>4</a:t>
            </a:r>
            <a:endParaRPr kumimoji="1" lang="ja-JP" altLang="en-US" dirty="0"/>
          </a:p>
        </p:txBody>
      </p:sp>
      <p:sp>
        <p:nvSpPr>
          <p:cNvPr id="21" name="テキスト プレースホルダー 20"/>
          <p:cNvSpPr>
            <a:spLocks noGrp="1"/>
          </p:cNvSpPr>
          <p:nvPr>
            <p:ph type="body" sz="quarter" idx="42"/>
          </p:nvPr>
        </p:nvSpPr>
        <p:spPr/>
        <p:txBody>
          <a:bodyPr/>
          <a:lstStyle/>
          <a:p>
            <a:r>
              <a:rPr kumimoji="1" lang="en-US" altLang="ja-JP" dirty="0"/>
              <a:t>5</a:t>
            </a:r>
            <a:endParaRPr kumimoji="1" lang="ja-JP" altLang="en-US" dirty="0"/>
          </a:p>
        </p:txBody>
      </p:sp>
      <p:sp>
        <p:nvSpPr>
          <p:cNvPr id="22" name="テキスト プレースホルダー 21"/>
          <p:cNvSpPr>
            <a:spLocks noGrp="1"/>
          </p:cNvSpPr>
          <p:nvPr>
            <p:ph type="body" sz="quarter" idx="43"/>
          </p:nvPr>
        </p:nvSpPr>
        <p:spPr/>
        <p:txBody>
          <a:bodyPr/>
          <a:lstStyle/>
          <a:p>
            <a:r>
              <a:rPr kumimoji="1" lang="en-US" altLang="ja-JP" dirty="0"/>
              <a:t>6</a:t>
            </a:r>
            <a:endParaRPr kumimoji="1" lang="ja-JP" altLang="en-US" dirty="0"/>
          </a:p>
        </p:txBody>
      </p:sp>
      <p:sp>
        <p:nvSpPr>
          <p:cNvPr id="23" name="フッター プレースホルダー 22"/>
          <p:cNvSpPr>
            <a:spLocks noGrp="1"/>
          </p:cNvSpPr>
          <p:nvPr>
            <p:ph type="ftr" sz="quarter" idx="10"/>
          </p:nvPr>
        </p:nvSpPr>
        <p:spPr/>
        <p:txBody>
          <a:bodyPr/>
          <a:lstStyle/>
          <a:p>
            <a:r>
              <a:rPr lang="en-US" altLang="ja-JP" dirty="0"/>
              <a:t>https://www.freeppt7.com</a:t>
            </a:r>
            <a:endParaRPr lang="ja-JP" altLang="en-US" dirty="0"/>
          </a:p>
        </p:txBody>
      </p:sp>
      <p:sp>
        <p:nvSpPr>
          <p:cNvPr id="24" name="スライド番号プレースホルダー 23"/>
          <p:cNvSpPr>
            <a:spLocks noGrp="1"/>
          </p:cNvSpPr>
          <p:nvPr>
            <p:ph type="sldNum" sz="quarter" idx="11"/>
          </p:nvPr>
        </p:nvSpPr>
        <p:spPr/>
        <p:txBody>
          <a:bodyPr/>
          <a:lstStyle/>
          <a:p>
            <a:fld id="{FADD65F2-3061-4838-8922-F719F7BAC906}" type="slidenum">
              <a:rPr lang="ja-JP" altLang="en-US" smtClean="0"/>
              <a:pPr/>
              <a:t>81</a:t>
            </a:fld>
            <a:endParaRPr lang="ja-JP" altLang="en-US" dirty="0"/>
          </a:p>
        </p:txBody>
      </p:sp>
    </p:spTree>
    <p:extLst>
      <p:ext uri="{BB962C8B-B14F-4D97-AF65-F5344CB8AC3E}">
        <p14:creationId xmlns:p14="http://schemas.microsoft.com/office/powerpoint/2010/main" val="153054486"/>
      </p:ext>
    </p:extLst>
  </p:cSld>
  <p:clrMapOvr>
    <a:masterClrMapping/>
  </p:clrMapOvr>
  <p:transition spd="slow" advTm="14975">
    <p:cove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p:cNvSpPr>
            <a:spLocks noGrp="1"/>
          </p:cNvSpPr>
          <p:nvPr>
            <p:ph type="pic" sz="quarter" idx="10"/>
          </p:nvPr>
        </p:nvSpPr>
        <p:spPr/>
      </p:sp>
      <p:sp>
        <p:nvSpPr>
          <p:cNvPr id="25" name="テキスト プレースホルダー 24"/>
          <p:cNvSpPr>
            <a:spLocks noGrp="1"/>
          </p:cNvSpPr>
          <p:nvPr>
            <p:ph type="body" sz="quarter" idx="15"/>
          </p:nvPr>
        </p:nvSpPr>
        <p:spPr/>
        <p:txBody>
          <a:bodyPr/>
          <a:lstStyle/>
          <a:p>
            <a:r>
              <a:rPr lang="en-US" altLang="ja-JP" dirty="0"/>
              <a:t>In the middle of difficulty lies opportunity.</a:t>
            </a:r>
            <a:endParaRPr kumimoji="1" lang="ja-JP" altLang="en-US" dirty="0"/>
          </a:p>
        </p:txBody>
      </p:sp>
    </p:spTree>
    <p:extLst>
      <p:ext uri="{BB962C8B-B14F-4D97-AF65-F5344CB8AC3E}">
        <p14:creationId xmlns:p14="http://schemas.microsoft.com/office/powerpoint/2010/main" val="3122263829"/>
      </p:ext>
    </p:extLst>
  </p:cSld>
  <p:clrMapOvr>
    <a:masterClrMapping/>
  </p:clrMapOvr>
  <mc:AlternateContent xmlns:mc="http://schemas.openxmlformats.org/markup-compatibility/2006" xmlns:p14="http://schemas.microsoft.com/office/powerpoint/2010/main">
    <mc:Choice Requires="p14">
      <p:transition spd="slow" p14:dur="1100" advTm="4312">
        <p14:switch dir="r"/>
      </p:transition>
    </mc:Choice>
    <mc:Fallback xmlns="">
      <p:transition spd="slow" advTm="4312">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6"/>
          </p:nvPr>
        </p:nvSpPr>
        <p:spPr/>
        <p:txBody>
          <a:bodyPr/>
          <a:lstStyle/>
          <a:p>
            <a:r>
              <a:rPr kumimoji="1" lang="en-US" altLang="ja-JP" dirty="0"/>
              <a:t>KEEP IN TOUCH!</a:t>
            </a:r>
            <a:endParaRPr kumimoji="1" lang="ja-JP" altLang="en-US" dirty="0"/>
          </a:p>
        </p:txBody>
      </p:sp>
      <p:pic>
        <p:nvPicPr>
          <p:cNvPr id="17" name="図プレースホルダー 16"/>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16211" r="16211"/>
          <a:stretch>
            <a:fillRect/>
          </a:stretch>
        </p:blipFill>
        <p:spPr/>
      </p:pic>
      <p:sp>
        <p:nvSpPr>
          <p:cNvPr id="7" name="テキスト プレースホルダー 6"/>
          <p:cNvSpPr>
            <a:spLocks noGrp="1"/>
          </p:cNvSpPr>
          <p:nvPr>
            <p:ph type="body" sz="quarter" idx="25"/>
          </p:nvPr>
        </p:nvSpPr>
        <p:spPr/>
        <p:txBody>
          <a:bodyPr/>
          <a:lstStyle/>
          <a:p>
            <a:r>
              <a:rPr lang="en-US" altLang="ja-JP" dirty="0"/>
              <a:t>1-9-1 Marunouchi, Chiyoda 100-0005, </a:t>
            </a:r>
            <a:br>
              <a:rPr lang="en-US" altLang="ja-JP" dirty="0"/>
            </a:br>
            <a:r>
              <a:rPr lang="en-US" altLang="ja-JP" dirty="0"/>
              <a:t>Tokyo Prefecture</a:t>
            </a:r>
          </a:p>
        </p:txBody>
      </p:sp>
      <p:sp>
        <p:nvSpPr>
          <p:cNvPr id="9" name="テキスト プレースホルダー 8"/>
          <p:cNvSpPr>
            <a:spLocks noGrp="1"/>
          </p:cNvSpPr>
          <p:nvPr>
            <p:ph type="body" sz="quarter" idx="27"/>
          </p:nvPr>
        </p:nvSpPr>
        <p:spPr/>
        <p:txBody>
          <a:bodyPr/>
          <a:lstStyle/>
          <a:p>
            <a:r>
              <a:rPr kumimoji="1" lang="en-US" altLang="ja-JP" dirty="0"/>
              <a:t>facebook.com</a:t>
            </a:r>
            <a:endParaRPr kumimoji="1" lang="ja-JP" altLang="en-US" dirty="0"/>
          </a:p>
        </p:txBody>
      </p:sp>
      <p:sp>
        <p:nvSpPr>
          <p:cNvPr id="11" name="テキスト プレースホルダー 10"/>
          <p:cNvSpPr>
            <a:spLocks noGrp="1"/>
          </p:cNvSpPr>
          <p:nvPr>
            <p:ph type="body" sz="quarter" idx="29"/>
          </p:nvPr>
        </p:nvSpPr>
        <p:spPr/>
        <p:txBody>
          <a:bodyPr/>
          <a:lstStyle/>
          <a:p>
            <a:r>
              <a:rPr kumimoji="1" lang="en-US" altLang="ja-JP" dirty="0"/>
              <a:t>twitter.com</a:t>
            </a:r>
            <a:endParaRPr kumimoji="1" lang="ja-JP" altLang="en-US" dirty="0"/>
          </a:p>
        </p:txBody>
      </p:sp>
      <p:pic>
        <p:nvPicPr>
          <p:cNvPr id="26" name="図プレースホルダー 25"/>
          <p:cNvPicPr>
            <a:picLocks noGrp="1" noChangeAspect="1"/>
          </p:cNvPicPr>
          <p:nvPr>
            <p:ph type="pic" sz="quarter" idx="30"/>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13" name="テキスト プレースホルダー 12"/>
          <p:cNvSpPr>
            <a:spLocks noGrp="1"/>
          </p:cNvSpPr>
          <p:nvPr>
            <p:ph type="body" sz="quarter" idx="31"/>
          </p:nvPr>
        </p:nvSpPr>
        <p:spPr/>
        <p:txBody>
          <a:bodyPr/>
          <a:lstStyle/>
          <a:p>
            <a:r>
              <a:rPr kumimoji="1" lang="en-US" altLang="ja-JP" dirty="0"/>
              <a:t>mail@mail.com</a:t>
            </a:r>
            <a:endParaRPr kumimoji="1" lang="ja-JP" altLang="en-US" dirty="0"/>
          </a:p>
        </p:txBody>
      </p:sp>
      <p:pic>
        <p:nvPicPr>
          <p:cNvPr id="27" name="図プレースホルダー 26"/>
          <p:cNvPicPr>
            <a:picLocks noGrp="1" noChangeAspect="1"/>
          </p:cNvPicPr>
          <p:nvPr>
            <p:ph type="pic" sz="quarter" idx="32"/>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15" name="テキスト プレースホルダー 14"/>
          <p:cNvSpPr>
            <a:spLocks noGrp="1"/>
          </p:cNvSpPr>
          <p:nvPr>
            <p:ph type="body" sz="quarter" idx="33"/>
          </p:nvPr>
        </p:nvSpPr>
        <p:spPr/>
        <p:txBody>
          <a:bodyPr/>
          <a:lstStyle/>
          <a:p>
            <a:r>
              <a:rPr kumimoji="1" lang="en-US" altLang="ja-JP" dirty="0"/>
              <a:t>+81 12 3456 7890</a:t>
            </a:r>
            <a:endParaRPr kumimoji="1" lang="ja-JP" altLang="en-US" dirty="0"/>
          </a:p>
        </p:txBody>
      </p:sp>
      <p:pic>
        <p:nvPicPr>
          <p:cNvPr id="24" name="図プレースホルダー 23"/>
          <p:cNvPicPr>
            <a:picLocks noGrp="1" noChangeAspect="1"/>
          </p:cNvPicPr>
          <p:nvPr>
            <p:ph type="pic" sz="quarter" idx="28"/>
          </p:nvPr>
        </p:nvPicPr>
        <p:blipFill>
          <a:blip r:embed="rId5" cstate="print">
            <a:extLst>
              <a:ext uri="{28A0092B-C50C-407E-A947-70E740481C1C}">
                <a14:useLocalDpi xmlns:a14="http://schemas.microsoft.com/office/drawing/2010/main" val="0"/>
              </a:ext>
            </a:extLst>
          </a:blip>
          <a:srcRect l="16293" r="16293"/>
          <a:stretch>
            <a:fillRect/>
          </a:stretch>
        </p:blipFill>
        <p:spPr/>
      </p:pic>
      <p:pic>
        <p:nvPicPr>
          <p:cNvPr id="23" name="図プレースホルダー 22"/>
          <p:cNvPicPr>
            <a:picLocks noGrp="1" noChangeAspect="1"/>
          </p:cNvPicPr>
          <p:nvPr>
            <p:ph type="pic" sz="quarter" idx="26"/>
          </p:nvPr>
        </p:nvPicPr>
        <p:blipFill>
          <a:blip r:embed="rId6" cstate="print">
            <a:extLst>
              <a:ext uri="{28A0092B-C50C-407E-A947-70E740481C1C}">
                <a14:useLocalDpi xmlns:a14="http://schemas.microsoft.com/office/drawing/2010/main" val="0"/>
              </a:ext>
            </a:extLst>
          </a:blip>
          <a:srcRect l="16293" r="16293"/>
          <a:stretch>
            <a:fillRect/>
          </a:stretch>
        </p:blipFill>
        <p:spPr/>
      </p:pic>
      <p:sp>
        <p:nvSpPr>
          <p:cNvPr id="2" name="図プレースホルダー 1"/>
          <p:cNvSpPr>
            <a:spLocks noGrp="1"/>
          </p:cNvSpPr>
          <p:nvPr>
            <p:ph type="pic" sz="quarter" idx="14"/>
          </p:nvPr>
        </p:nvSpPr>
        <p:spPr/>
      </p:sp>
    </p:spTree>
    <p:extLst>
      <p:ext uri="{BB962C8B-B14F-4D97-AF65-F5344CB8AC3E}">
        <p14:creationId xmlns:p14="http://schemas.microsoft.com/office/powerpoint/2010/main" val="2451904850"/>
      </p:ext>
    </p:extLst>
  </p:cSld>
  <p:clrMapOvr>
    <a:masterClrMapping/>
  </p:clrMapOvr>
  <mc:AlternateContent xmlns:mc="http://schemas.openxmlformats.org/markup-compatibility/2006" xmlns:p14="http://schemas.microsoft.com/office/powerpoint/2010/main">
    <mc:Choice Requires="p14">
      <p:transition spd="slow" p14:dur="1200" advTm="5081">
        <p14:flip dir="r"/>
      </p:transition>
    </mc:Choice>
    <mc:Fallback xmlns="">
      <p:transition spd="slow" advTm="5081">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kumimoji="1" lang="en-US" altLang="ja-JP" dirty="0"/>
              <a:t>AT THE END</a:t>
            </a:r>
            <a:endParaRPr kumimoji="1" lang="ja-JP" altLang="en-US" dirty="0"/>
          </a:p>
        </p:txBody>
      </p:sp>
      <p:sp>
        <p:nvSpPr>
          <p:cNvPr id="8" name="テキスト プレースホルダー 7"/>
          <p:cNvSpPr>
            <a:spLocks noGrp="1"/>
          </p:cNvSpPr>
          <p:nvPr>
            <p:ph type="body" sz="quarter" idx="13"/>
          </p:nvPr>
        </p:nvSpPr>
        <p:spPr/>
        <p:txBody>
          <a:bodyPr/>
          <a:lstStyle/>
          <a:p>
            <a:r>
              <a:rPr kumimoji="1" lang="en-US" altLang="ja-JP" dirty="0"/>
              <a:t>SIMPLE LIST WITH 2 ITEMS</a:t>
            </a:r>
            <a:endParaRPr kumimoji="1" lang="ja-JP" altLang="en-US" dirty="0"/>
          </a:p>
        </p:txBody>
      </p:sp>
      <p:sp>
        <p:nvSpPr>
          <p:cNvPr id="9" name="テキスト プレースホルダー 8"/>
          <p:cNvSpPr>
            <a:spLocks noGrp="1"/>
          </p:cNvSpPr>
          <p:nvPr>
            <p:ph type="body" sz="quarter" idx="14"/>
          </p:nvPr>
        </p:nvSpPr>
        <p:spPr/>
        <p:txBody>
          <a:bodyPr/>
          <a:lstStyle/>
          <a:p>
            <a:r>
              <a:rPr lang="en-US" altLang="ja-JP" dirty="0"/>
              <a:t>Lorem ipsum dolor sit amet, bonorum deleniti ex nam.</a:t>
            </a:r>
            <a:endParaRPr kumimoji="1" lang="ja-JP" altLang="en-US" dirty="0"/>
          </a:p>
        </p:txBody>
      </p:sp>
      <p:sp>
        <p:nvSpPr>
          <p:cNvPr id="10" name="テキスト プレースホルダー 9"/>
          <p:cNvSpPr>
            <a:spLocks noGrp="1"/>
          </p:cNvSpPr>
          <p:nvPr>
            <p:ph type="body" sz="quarter" idx="15"/>
          </p:nvPr>
        </p:nvSpPr>
        <p:spPr/>
        <p:txBody>
          <a:bodyPr>
            <a:normAutofit/>
          </a:bodyPr>
          <a:lstStyle/>
          <a:p>
            <a:r>
              <a:rPr lang="en-US" altLang="ja-JP" dirty="0"/>
              <a:t>Vis alii feugiat percipit ad, </a:t>
            </a:r>
            <a:r>
              <a:rPr lang="en-US" altLang="ja-JP" dirty="0">
                <a:solidFill>
                  <a:schemeClr val="accent1"/>
                </a:solidFill>
              </a:rPr>
              <a:t>has mucius offendit te</a:t>
            </a:r>
            <a:r>
              <a:rPr lang="en-US" altLang="ja-JP" dirty="0"/>
              <a:t>. Qui eirmod oblique saperet ne, eu duo choro scriptorem.</a:t>
            </a:r>
            <a:endParaRPr kumimoji="1" lang="ja-JP" altLang="en-US" dirty="0"/>
          </a:p>
        </p:txBody>
      </p:sp>
      <p:sp>
        <p:nvSpPr>
          <p:cNvPr id="16" name="フッター プレースホルダー 15"/>
          <p:cNvSpPr>
            <a:spLocks noGrp="1"/>
          </p:cNvSpPr>
          <p:nvPr>
            <p:ph type="ftr" sz="quarter" idx="10"/>
          </p:nvPr>
        </p:nvSpPr>
        <p:spPr/>
        <p:txBody>
          <a:bodyPr/>
          <a:lstStyle/>
          <a:p>
            <a:r>
              <a:rPr lang="en-US" altLang="ja-JP" dirty="0"/>
              <a:t>https://www.freeppt7.com</a:t>
            </a:r>
            <a:endParaRPr lang="ja-JP" altLang="en-US" dirty="0"/>
          </a:p>
        </p:txBody>
      </p:sp>
      <p:sp>
        <p:nvSpPr>
          <p:cNvPr id="17" name="スライド番号プレースホルダー 16"/>
          <p:cNvSpPr>
            <a:spLocks noGrp="1"/>
          </p:cNvSpPr>
          <p:nvPr>
            <p:ph type="sldNum" sz="quarter" idx="11"/>
          </p:nvPr>
        </p:nvSpPr>
        <p:spPr/>
        <p:txBody>
          <a:bodyPr/>
          <a:lstStyle/>
          <a:p>
            <a:fld id="{FADD65F2-3061-4838-8922-F719F7BAC906}" type="slidenum">
              <a:rPr lang="ja-JP" altLang="en-US" smtClean="0"/>
              <a:pPr/>
              <a:t>84</a:t>
            </a:fld>
            <a:endParaRPr lang="ja-JP" altLang="en-US"/>
          </a:p>
        </p:txBody>
      </p:sp>
    </p:spTree>
    <p:extLst>
      <p:ext uri="{BB962C8B-B14F-4D97-AF65-F5344CB8AC3E}">
        <p14:creationId xmlns:p14="http://schemas.microsoft.com/office/powerpoint/2010/main" val="2288594485"/>
      </p:ext>
    </p:extLst>
  </p:cSld>
  <p:clrMapOvr>
    <a:masterClrMapping/>
  </p:clrMapOvr>
  <p:transition spd="slow" advTm="5550">
    <p:cove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13"/>
          <p:cNvSpPr>
            <a:spLocks noGrp="1"/>
          </p:cNvSpPr>
          <p:nvPr>
            <p:ph type="ctrTitle"/>
          </p:nvPr>
        </p:nvSpPr>
        <p:spPr/>
        <p:txBody>
          <a:bodyPr/>
          <a:lstStyle/>
          <a:p>
            <a:r>
              <a:rPr kumimoji="1" lang="en-US" altLang="ja-JP" dirty="0"/>
              <a:t>THANK YOU FOR WATCHING!</a:t>
            </a:r>
            <a:endParaRPr kumimoji="1" lang="ja-JP" altLang="en-US" dirty="0"/>
          </a:p>
        </p:txBody>
      </p:sp>
      <p:sp>
        <p:nvSpPr>
          <p:cNvPr id="15" name="テキスト プレースホルダー 14"/>
          <p:cNvSpPr>
            <a:spLocks noGrp="1"/>
          </p:cNvSpPr>
          <p:nvPr>
            <p:ph type="body" sz="quarter" idx="16"/>
          </p:nvPr>
        </p:nvSpPr>
        <p:spPr/>
        <p:txBody>
          <a:bodyPr/>
          <a:lstStyle/>
          <a:p>
            <a:r>
              <a:rPr kumimoji="1" lang="en-US" altLang="ja-JP" dirty="0"/>
              <a:t>ANY QUESTIONS?</a:t>
            </a:r>
            <a:endParaRPr kumimoji="1" lang="ja-JP" altLang="en-US" dirty="0"/>
          </a:p>
        </p:txBody>
      </p:sp>
      <p:sp>
        <p:nvSpPr>
          <p:cNvPr id="7" name="CuadroTexto 3">
            <a:extLst>
              <a:ext uri="{FF2B5EF4-FFF2-40B4-BE49-F238E27FC236}">
                <a16:creationId xmlns:a16="http://schemas.microsoft.com/office/drawing/2014/main" id="{546C1219-6906-4B73-8681-1A332956C86D}"/>
              </a:ext>
            </a:extLst>
          </p:cNvPr>
          <p:cNvSpPr txBox="1"/>
          <p:nvPr/>
        </p:nvSpPr>
        <p:spPr>
          <a:xfrm>
            <a:off x="3284599" y="7003142"/>
            <a:ext cx="11721976" cy="3293209"/>
          </a:xfrm>
          <a:prstGeom prst="rect">
            <a:avLst/>
          </a:prstGeom>
          <a:noFill/>
        </p:spPr>
        <p:txBody>
          <a:bodyPr wrap="square" rtlCol="0">
            <a:spAutoFit/>
          </a:bodyPr>
          <a:lstStyle/>
          <a:p>
            <a:pPr marL="0" indent="0" algn="ctr">
              <a:buNone/>
            </a:pPr>
            <a:r>
              <a:rPr lang="en-US" altLang="ja-JP" sz="1800" dirty="0">
                <a:solidFill>
                  <a:schemeClr val="accent1"/>
                </a:solidFill>
                <a:cs typeface="Arial" panose="020B0604020202020204" pitchFamily="34" charset="0"/>
              </a:rPr>
              <a:t>If you liked the presentation and want to thank, you can follow me on social networks </a:t>
            </a:r>
            <a:r>
              <a:rPr lang="es-CO" altLang="ja-JP" sz="1800" dirty="0">
                <a:solidFill>
                  <a:schemeClr val="accent1"/>
                </a:solidFill>
                <a:cs typeface="Arial" panose="020B0604020202020204" pitchFamily="34" charset="0"/>
                <a:sym typeface="Wingdings" panose="05000000000000000000" pitchFamily="2" charset="2"/>
              </a:rPr>
              <a:t></a:t>
            </a:r>
          </a:p>
          <a:p>
            <a:pPr algn="ctr"/>
            <a:r>
              <a:rPr lang="es-CO" altLang="ja-JP" b="1" dirty="0">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https://www.youtube.com/c/S</a:t>
            </a:r>
            <a:r>
              <a:rPr lang="en-US" altLang="zh-CN" b="1" dirty="0" err="1">
                <a:solidFill>
                  <a:schemeClr val="accent2"/>
                </a:solidFill>
                <a:cs typeface="Arial" panose="020B0604020202020204" pitchFamily="34" charset="0"/>
                <a:hlinkClick r:id="rId2">
                  <a:extLst>
                    <a:ext uri="{A12FA001-AC4F-418D-AE19-62706E023703}">
                      <ahyp:hlinkClr xmlns:ahyp="http://schemas.microsoft.com/office/drawing/2018/hyperlinkcolor" val="tx"/>
                    </a:ext>
                  </a:extLst>
                </a:hlinkClick>
              </a:rPr>
              <a:t>lidesfree</a:t>
            </a:r>
            <a:endParaRPr lang="es-CO" altLang="ja-JP" b="1" dirty="0">
              <a:solidFill>
                <a:srgbClr val="4472C4"/>
              </a:solidFill>
              <a:latin typeface="Calibri" panose="020F0502020204030204"/>
              <a:ea typeface="游ゴシック" panose="020B0400000000000000" pitchFamily="34" charset="-128"/>
              <a:cs typeface="Arial" panose="020B0604020202020204" pitchFamily="34" charset="0"/>
              <a:sym typeface="Wingdings" panose="05000000000000000000" pitchFamily="2" charset="2"/>
            </a:endParaRPr>
          </a:p>
          <a:p>
            <a:pPr marL="0" indent="0" algn="ctr">
              <a:buNone/>
            </a:pPr>
            <a:endParaRPr lang="es-CO" altLang="ja-JP" dirty="0">
              <a:solidFill>
                <a:schemeClr val="accent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3"/>
              </a:rPr>
              <a:t>https://www.instagram.com/</a:t>
            </a:r>
            <a:r>
              <a:rPr lang="en-US" altLang="zh-CN" sz="1800" dirty="0" err="1">
                <a:solidFill>
                  <a:schemeClr val="accent1"/>
                </a:solidFill>
                <a:cs typeface="Arial" panose="020B0604020202020204" pitchFamily="34" charset="0"/>
                <a:hlinkClick r:id="rId3"/>
              </a:rPr>
              <a:t>slidesfree</a:t>
            </a:r>
            <a:r>
              <a:rPr lang="es-CO" altLang="ja-JP" sz="1800" dirty="0">
                <a:solidFill>
                  <a:schemeClr val="accent1"/>
                </a:solidFill>
                <a:cs typeface="Arial" panose="020B0604020202020204" pitchFamily="34" charset="0"/>
                <a:hlinkClick r:id="rId3"/>
              </a:rPr>
              <a:t>/ </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2">
                    <a:lumMod val="75000"/>
                  </a:schemeClr>
                </a:solidFill>
                <a:cs typeface="Arial" panose="020B0604020202020204" pitchFamily="34" charset="0"/>
                <a:hlinkClick r:id="rId4"/>
              </a:rPr>
              <a:t>https://www.facebook.com/freeppt7/</a:t>
            </a:r>
            <a:endParaRPr lang="es-CO" altLang="ja-JP" sz="1800" dirty="0">
              <a:solidFill>
                <a:schemeClr val="accent2">
                  <a:lumMod val="75000"/>
                </a:schemeClr>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5"/>
              </a:rPr>
              <a:t>https://www.facebook.com/groups/best.PowerPoint.templates</a:t>
            </a:r>
            <a:endParaRPr lang="es-CO" altLang="ja-JP" sz="1800" dirty="0">
              <a:solidFill>
                <a:schemeClr val="accent1"/>
              </a:solidFill>
              <a:cs typeface="Arial" panose="020B0604020202020204" pitchFamily="34" charset="0"/>
            </a:endParaRPr>
          </a:p>
          <a:p>
            <a:pPr marL="0" indent="0" algn="ctr">
              <a:buNone/>
            </a:pPr>
            <a:endParaRPr lang="es-CO" altLang="ja-JP" sz="1800" dirty="0">
              <a:solidFill>
                <a:schemeClr val="bg1"/>
              </a:solidFill>
              <a:cs typeface="Arial" panose="020B0604020202020204" pitchFamily="34" charset="0"/>
            </a:endParaRPr>
          </a:p>
          <a:p>
            <a:pPr marL="0" indent="0" algn="ctr">
              <a:buNone/>
            </a:pPr>
            <a:r>
              <a:rPr lang="es-CO" altLang="ja-JP" sz="1800" dirty="0">
                <a:solidFill>
                  <a:schemeClr val="accent1"/>
                </a:solidFill>
                <a:cs typeface="Arial" panose="020B0604020202020204" pitchFamily="34" charset="0"/>
                <a:hlinkClick r:id="rId6"/>
              </a:rPr>
              <a:t>https://twitter.com/freeppt7_com</a:t>
            </a:r>
            <a:endParaRPr lang="es-CO" altLang="ja-JP" sz="1800" dirty="0">
              <a:solidFill>
                <a:schemeClr val="accent1"/>
              </a:solidFill>
              <a:cs typeface="Arial" panose="020B0604020202020204" pitchFamily="34" charset="0"/>
            </a:endParaRPr>
          </a:p>
        </p:txBody>
      </p:sp>
    </p:spTree>
    <p:extLst>
      <p:ext uri="{BB962C8B-B14F-4D97-AF65-F5344CB8AC3E}">
        <p14:creationId xmlns:p14="http://schemas.microsoft.com/office/powerpoint/2010/main" val="657996334"/>
      </p:ext>
    </p:extLst>
  </p:cSld>
  <p:clrMapOvr>
    <a:masterClrMapping/>
  </p:clrMapOvr>
  <p:transition spd="slow" advTm="6763">
    <p:cove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文本占位符 2"/>
          <p:cNvSpPr>
            <a:spLocks noGrp="1"/>
          </p:cNvSpPr>
          <p:nvPr>
            <p:ph type="body" sz="quarter" idx="16"/>
          </p:nvPr>
        </p:nvSpPr>
        <p:spPr/>
        <p:txBody>
          <a:bodyPr/>
          <a:lstStyle/>
          <a:p>
            <a:endParaRPr lang="zh-CN" altLang="en-US"/>
          </a:p>
        </p:txBody>
      </p:sp>
      <p:sp>
        <p:nvSpPr>
          <p:cNvPr id="4" name="文本占位符 3"/>
          <p:cNvSpPr>
            <a:spLocks noGrp="1"/>
          </p:cNvSpPr>
          <p:nvPr>
            <p:ph type="body" sz="quarter" idx="17"/>
          </p:nvPr>
        </p:nvSpPr>
        <p:spPr/>
        <p:txBody>
          <a:bodyPr/>
          <a:lstStyle/>
          <a:p>
            <a:endParaRPr lang="zh-CN" altLang="en-US"/>
          </a:p>
        </p:txBody>
      </p:sp>
    </p:spTree>
    <p:extLst>
      <p:ext uri="{BB962C8B-B14F-4D97-AF65-F5344CB8AC3E}">
        <p14:creationId xmlns:p14="http://schemas.microsoft.com/office/powerpoint/2010/main" val="3960792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p:cNvSpPr>
            <a:spLocks noGrp="1"/>
          </p:cNvSpPr>
          <p:nvPr>
            <p:ph type="body" sz="quarter" idx="21"/>
          </p:nvPr>
        </p:nvSpPr>
        <p:spPr/>
        <p:txBody>
          <a:bodyPr/>
          <a:lstStyle/>
          <a:p>
            <a:r>
              <a:rPr kumimoji="1" lang="en-US" altLang="ja-JP" dirty="0"/>
              <a:t>ARNOLD ANTONIN</a:t>
            </a:r>
            <a:endParaRPr kumimoji="1" lang="ja-JP" altLang="en-US" dirty="0"/>
          </a:p>
        </p:txBody>
      </p:sp>
      <p:sp>
        <p:nvSpPr>
          <p:cNvPr id="3" name="テキスト プレースホルダー 2"/>
          <p:cNvSpPr>
            <a:spLocks noGrp="1"/>
          </p:cNvSpPr>
          <p:nvPr>
            <p:ph type="body" sz="quarter" idx="13"/>
          </p:nvPr>
        </p:nvSpPr>
        <p:spPr/>
        <p:txBody>
          <a:bodyPr/>
          <a:lstStyle/>
          <a:p>
            <a:r>
              <a:rPr lang="en-US" altLang="ja-JP" dirty="0"/>
              <a:t>WEB DESIGNER / DIRECTOR</a:t>
            </a:r>
            <a:endParaRPr lang="ja-JP" altLang="en-US" dirty="0"/>
          </a:p>
        </p:txBody>
      </p:sp>
      <p:sp>
        <p:nvSpPr>
          <p:cNvPr id="5" name="テキスト プレースホルダー 4"/>
          <p:cNvSpPr>
            <a:spLocks noGrp="1"/>
          </p:cNvSpPr>
          <p:nvPr>
            <p:ph type="body" sz="quarter" idx="12"/>
          </p:nvPr>
        </p:nvSpPr>
        <p:spPr/>
        <p:txBody>
          <a:bodyPr>
            <a:normAutofit/>
          </a:bodyPr>
          <a:lstStyle/>
          <a:p>
            <a:r>
              <a:rPr lang="en-US" altLang="ja-JP" dirty="0"/>
              <a:t>Click here to add content, content to match the title, you can copy and paste directly, to select useful keyword entry.</a:t>
            </a:r>
          </a:p>
          <a:p>
            <a:endParaRPr kumimoji="1" lang="ja-JP" altLang="en-US" dirty="0"/>
          </a:p>
        </p:txBody>
      </p:sp>
      <p:pic>
        <p:nvPicPr>
          <p:cNvPr id="14" name="図プレースホルダー 13"/>
          <p:cNvPicPr>
            <a:picLocks noGrp="1" noChangeAspect="1"/>
          </p:cNvPicPr>
          <p:nvPr>
            <p:ph type="pic" sz="quarter" idx="22"/>
          </p:nvPr>
        </p:nvPicPr>
        <p:blipFill>
          <a:blip r:embed="rId2" cstate="print">
            <a:extLst>
              <a:ext uri="{28A0092B-C50C-407E-A947-70E740481C1C}">
                <a14:useLocalDpi xmlns:a14="http://schemas.microsoft.com/office/drawing/2010/main" val="0"/>
              </a:ext>
            </a:extLst>
          </a:blip>
          <a:srcRect l="16211" r="16211"/>
          <a:stretch>
            <a:fillRect/>
          </a:stretch>
        </p:blipFill>
        <p:spPr/>
      </p:pic>
      <p:sp>
        <p:nvSpPr>
          <p:cNvPr id="7" name="テキスト プレースホルダー 6"/>
          <p:cNvSpPr>
            <a:spLocks noGrp="1"/>
          </p:cNvSpPr>
          <p:nvPr>
            <p:ph type="body" sz="quarter" idx="23"/>
          </p:nvPr>
        </p:nvSpPr>
        <p:spPr/>
        <p:txBody>
          <a:bodyPr/>
          <a:lstStyle/>
          <a:p>
            <a:r>
              <a:rPr lang="en-US" altLang="ja-JP" dirty="0"/>
              <a:t>facebook.com/arnoldantonin</a:t>
            </a:r>
            <a:endParaRPr lang="ja-JP" altLang="en-US" dirty="0"/>
          </a:p>
        </p:txBody>
      </p:sp>
      <p:pic>
        <p:nvPicPr>
          <p:cNvPr id="16" name="図プレースホルダー 15"/>
          <p:cNvPicPr>
            <a:picLocks noGrp="1" noChangeAspect="1"/>
          </p:cNvPicPr>
          <p:nvPr>
            <p:ph type="pic" sz="quarter" idx="24"/>
          </p:nvPr>
        </p:nvPicPr>
        <p:blipFill>
          <a:blip r:embed="rId3" cstate="print">
            <a:extLst>
              <a:ext uri="{28A0092B-C50C-407E-A947-70E740481C1C}">
                <a14:useLocalDpi xmlns:a14="http://schemas.microsoft.com/office/drawing/2010/main" val="0"/>
              </a:ext>
            </a:extLst>
          </a:blip>
          <a:srcRect l="16211" r="16211"/>
          <a:stretch>
            <a:fillRect/>
          </a:stretch>
        </p:blipFill>
        <p:spPr/>
      </p:pic>
      <p:sp>
        <p:nvSpPr>
          <p:cNvPr id="9" name="テキスト プレースホルダー 8"/>
          <p:cNvSpPr>
            <a:spLocks noGrp="1"/>
          </p:cNvSpPr>
          <p:nvPr>
            <p:ph type="body" sz="quarter" idx="25"/>
          </p:nvPr>
        </p:nvSpPr>
        <p:spPr/>
        <p:txBody>
          <a:bodyPr/>
          <a:lstStyle/>
          <a:p>
            <a:r>
              <a:rPr kumimoji="1" lang="en-US" altLang="ja-JP" dirty="0"/>
              <a:t>twitter.com/</a:t>
            </a:r>
            <a:r>
              <a:rPr lang="en-US" altLang="ja-JP" dirty="0"/>
              <a:t>arnoldantonin</a:t>
            </a:r>
            <a:endParaRPr kumimoji="1" lang="ja-JP" altLang="en-US" dirty="0"/>
          </a:p>
        </p:txBody>
      </p:sp>
      <p:pic>
        <p:nvPicPr>
          <p:cNvPr id="18" name="図プレースホルダー 17"/>
          <p:cNvPicPr>
            <a:picLocks noGrp="1" noChangeAspect="1"/>
          </p:cNvPicPr>
          <p:nvPr>
            <p:ph type="pic" sz="quarter" idx="26"/>
          </p:nvPr>
        </p:nvPicPr>
        <p:blipFill>
          <a:blip r:embed="rId4" cstate="print">
            <a:extLst>
              <a:ext uri="{28A0092B-C50C-407E-A947-70E740481C1C}">
                <a14:useLocalDpi xmlns:a14="http://schemas.microsoft.com/office/drawing/2010/main" val="0"/>
              </a:ext>
            </a:extLst>
          </a:blip>
          <a:srcRect l="16211" r="16211"/>
          <a:stretch>
            <a:fillRect/>
          </a:stretch>
        </p:blipFill>
        <p:spPr/>
      </p:pic>
      <p:sp>
        <p:nvSpPr>
          <p:cNvPr id="11" name="テキスト プレースホルダー 10"/>
          <p:cNvSpPr>
            <a:spLocks noGrp="1"/>
          </p:cNvSpPr>
          <p:nvPr>
            <p:ph type="body" sz="quarter" idx="27"/>
          </p:nvPr>
        </p:nvSpPr>
        <p:spPr/>
        <p:txBody>
          <a:bodyPr/>
          <a:lstStyle/>
          <a:p>
            <a:r>
              <a:rPr lang="en-US" altLang="ja-JP" dirty="0"/>
              <a:t>linkedin.com/arnoldantonin</a:t>
            </a:r>
            <a:endParaRPr kumimoji="1" lang="ja-JP" altLang="en-US" dirty="0"/>
          </a:p>
        </p:txBody>
      </p:sp>
      <p:sp>
        <p:nvSpPr>
          <p:cNvPr id="12" name="テキスト プレースホルダー 11"/>
          <p:cNvSpPr>
            <a:spLocks noGrp="1"/>
          </p:cNvSpPr>
          <p:nvPr>
            <p:ph type="body" sz="quarter" idx="28"/>
          </p:nvPr>
        </p:nvSpPr>
        <p:spPr/>
        <p:txBody>
          <a:bodyPr/>
          <a:lstStyle/>
          <a:p>
            <a:r>
              <a:rPr lang="en-US" altLang="ja-JP" dirty="0"/>
              <a:t>HELLO! I AM…</a:t>
            </a:r>
            <a:endParaRPr lang="ja-JP" altLang="en-US" dirty="0"/>
          </a:p>
        </p:txBody>
      </p:sp>
      <p:sp>
        <p:nvSpPr>
          <p:cNvPr id="13" name="スライド番号プレースホルダー 12"/>
          <p:cNvSpPr>
            <a:spLocks noGrp="1"/>
          </p:cNvSpPr>
          <p:nvPr>
            <p:ph type="sldNum" sz="quarter" idx="4"/>
          </p:nvPr>
        </p:nvSpPr>
        <p:spPr/>
        <p:txBody>
          <a:bodyPr/>
          <a:lstStyle/>
          <a:p>
            <a:fld id="{FADD65F2-3061-4838-8922-F719F7BAC906}" type="slidenum">
              <a:rPr lang="ja-JP" altLang="en-US" smtClean="0"/>
              <a:pPr/>
              <a:t>9</a:t>
            </a:fld>
            <a:endParaRPr lang="ja-JP" altLang="en-US" dirty="0"/>
          </a:p>
        </p:txBody>
      </p:sp>
      <p:sp>
        <p:nvSpPr>
          <p:cNvPr id="4" name="図プレースホルダー 3"/>
          <p:cNvSpPr>
            <a:spLocks noGrp="1"/>
          </p:cNvSpPr>
          <p:nvPr>
            <p:ph type="pic" sz="quarter" idx="14"/>
          </p:nvPr>
        </p:nvSpPr>
        <p:spPr/>
      </p:sp>
      <p:sp>
        <p:nvSpPr>
          <p:cNvPr id="15" name="矩形 14"/>
          <p:cNvSpPr/>
          <p:nvPr/>
        </p:nvSpPr>
        <p:spPr>
          <a:xfrm>
            <a:off x="4753792" y="7418197"/>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模板下载：</a:t>
            </a:r>
            <a:r>
              <a:rPr kumimoji="0" lang="en-US" altLang="zh-CN" sz="100" b="0" i="0" u="none" strike="noStrike" kern="0" cap="none" spc="0" normalizeH="0" baseline="0" noProof="0" dirty="0">
                <a:ln>
                  <a:noFill/>
                </a:ln>
                <a:solidFill>
                  <a:sysClr val="window" lastClr="FFFFFF"/>
                </a:solidFill>
                <a:effectLst/>
                <a:uLnTx/>
                <a:uFillTx/>
              </a:rPr>
              <a:t>www.1ppt.com/moban/     </a:t>
            </a:r>
            <a:r>
              <a:rPr kumimoji="0" lang="zh-CN" altLang="en-US" sz="100" b="0" i="0" u="none" strike="noStrike" kern="0" cap="none" spc="0" normalizeH="0" baseline="0" noProof="0" dirty="0">
                <a:ln>
                  <a:noFill/>
                </a:ln>
                <a:solidFill>
                  <a:sysClr val="window" lastClr="FFFFFF"/>
                </a:solidFill>
                <a:effectLst/>
                <a:uLnTx/>
                <a:uFillTx/>
              </a:rPr>
              <a:t>行业</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节日</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模板：</a:t>
            </a:r>
            <a:r>
              <a:rPr kumimoji="0" lang="en-US" altLang="zh-CN" sz="100" b="0" i="0" u="none" strike="noStrike" kern="0" cap="none" spc="0" normalizeH="0" baseline="0" noProof="0" dirty="0">
                <a:ln>
                  <a:noFill/>
                </a:ln>
                <a:solidFill>
                  <a:sysClr val="window" lastClr="FFFFFF"/>
                </a:solidFill>
                <a:effectLst/>
                <a:uLnTx/>
                <a:uFillTx/>
              </a:rPr>
              <a:t>www.1ppt.com/jieri/           PPT</a:t>
            </a:r>
            <a:r>
              <a:rPr kumimoji="0" lang="zh-CN" altLang="en-US" sz="100" b="0" i="0" u="none" strike="noStrike" kern="0" cap="none" spc="0" normalizeH="0" baseline="0" noProof="0" dirty="0">
                <a:ln>
                  <a:noFill/>
                </a:ln>
                <a:solidFill>
                  <a:sysClr val="window" lastClr="FFFFFF"/>
                </a:solidFill>
                <a:effectLst/>
                <a:uLnTx/>
                <a:uFillTx/>
              </a:rPr>
              <a:t>素材下载：</a:t>
            </a:r>
            <a:r>
              <a:rPr kumimoji="0" lang="en-US" altLang="zh-CN" sz="100" b="0" i="0" u="none" strike="noStrike" kern="0" cap="none" spc="0" normalizeH="0" baseline="0" noProof="0" dirty="0">
                <a:ln>
                  <a:noFill/>
                </a:ln>
                <a:solidFill>
                  <a:sysClr val="window" lastClr="FFFFFF"/>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背景图片：</a:t>
            </a:r>
            <a:r>
              <a:rPr kumimoji="0" lang="en-US" altLang="zh-CN" sz="100" b="0" i="0" u="none" strike="noStrike" kern="0" cap="none" spc="0" normalizeH="0" baseline="0" noProof="0" dirty="0">
                <a:ln>
                  <a:noFill/>
                </a:ln>
                <a:solidFill>
                  <a:sysClr val="window" lastClr="FFFFFF"/>
                </a:solidFill>
                <a:effectLst/>
                <a:uLnTx/>
                <a:uFillTx/>
              </a:rPr>
              <a:t>www.1ppt.com/beijing/      PPT</a:t>
            </a:r>
            <a:r>
              <a:rPr kumimoji="0" lang="zh-CN" altLang="en-US" sz="100" b="0" i="0" u="none" strike="noStrike" kern="0" cap="none" spc="0" normalizeH="0" baseline="0" noProof="0" dirty="0">
                <a:ln>
                  <a:noFill/>
                </a:ln>
                <a:solidFill>
                  <a:sysClr val="window" lastClr="FFFFFF"/>
                </a:solidFill>
                <a:effectLst/>
                <a:uLnTx/>
                <a:uFillTx/>
              </a:rPr>
              <a:t>图表下载：</a:t>
            </a:r>
            <a:r>
              <a:rPr kumimoji="0" lang="en-US" altLang="zh-CN" sz="100" b="0" i="0" u="none" strike="noStrike" kern="0" cap="none" spc="0" normalizeH="0" baseline="0" noProof="0" dirty="0">
                <a:ln>
                  <a:noFill/>
                </a:ln>
                <a:solidFill>
                  <a:sysClr val="window" lastClr="FFFFFF"/>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优秀</a:t>
            </a:r>
            <a:r>
              <a:rPr kumimoji="0" lang="en-US" altLang="zh-CN" sz="100" b="0" i="0" u="none" strike="noStrike" kern="0" cap="none" spc="0" normalizeH="0" baseline="0" noProof="0" dirty="0">
                <a:ln>
                  <a:noFill/>
                </a:ln>
                <a:solidFill>
                  <a:sysClr val="window" lastClr="FFFFFF"/>
                </a:solidFill>
                <a:effectLst/>
                <a:uLnTx/>
                <a:uFillTx/>
              </a:rPr>
              <a:t>PPT</a:t>
            </a:r>
            <a:r>
              <a:rPr kumimoji="0" lang="zh-CN" altLang="en-US" sz="100" b="0" i="0" u="none" strike="noStrike" kern="0" cap="none" spc="0" normalizeH="0" baseline="0" noProof="0" dirty="0">
                <a:ln>
                  <a:noFill/>
                </a:ln>
                <a:solidFill>
                  <a:sysClr val="window" lastClr="FFFFFF"/>
                </a:solidFill>
                <a:effectLst/>
                <a:uLnTx/>
                <a:uFillTx/>
              </a:rPr>
              <a:t>下载：</a:t>
            </a:r>
            <a:r>
              <a:rPr kumimoji="0" lang="en-US" altLang="zh-CN" sz="100" b="0" i="0" u="none" strike="noStrike" kern="0" cap="none" spc="0" normalizeH="0" baseline="0" noProof="0" dirty="0">
                <a:ln>
                  <a:noFill/>
                </a:ln>
                <a:solidFill>
                  <a:sysClr val="window" lastClr="FFFFFF"/>
                </a:solidFill>
                <a:effectLst/>
                <a:uLnTx/>
                <a:uFillTx/>
              </a:rPr>
              <a:t>www.1ppt.com/xiazai/        PPT</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Word</a:t>
            </a:r>
            <a:r>
              <a:rPr kumimoji="0" lang="zh-CN" altLang="en-US" sz="100" b="0" i="0" u="none" strike="noStrike" kern="0" cap="none" spc="0" normalizeH="0" baseline="0" noProof="0" dirty="0">
                <a:ln>
                  <a:noFill/>
                </a:ln>
                <a:solidFill>
                  <a:sysClr val="window" lastClr="FFFFFF"/>
                </a:solidFill>
                <a:effectLst/>
                <a:uLnTx/>
                <a:uFillTx/>
              </a:rPr>
              <a:t>教程： </a:t>
            </a:r>
            <a:r>
              <a:rPr kumimoji="0" lang="en-US" altLang="zh-CN" sz="100" b="0" i="0" u="none" strike="noStrike" kern="0" cap="none" spc="0" normalizeH="0" baseline="0" noProof="0" dirty="0">
                <a:ln>
                  <a:noFill/>
                </a:ln>
                <a:solidFill>
                  <a:sysClr val="window" lastClr="FFFFFF"/>
                </a:solidFill>
                <a:effectLst/>
                <a:uLnTx/>
                <a:uFillTx/>
              </a:rPr>
              <a:t>www.1ppt.com/word/              Excel</a:t>
            </a:r>
            <a:r>
              <a:rPr kumimoji="0" lang="zh-CN" altLang="en-US" sz="100" b="0" i="0" u="none" strike="noStrike" kern="0" cap="none" spc="0" normalizeH="0" baseline="0" noProof="0" dirty="0">
                <a:ln>
                  <a:noFill/>
                </a:ln>
                <a:solidFill>
                  <a:sysClr val="window" lastClr="FFFFFF"/>
                </a:solidFill>
                <a:effectLst/>
                <a:uLnTx/>
                <a:uFillTx/>
              </a:rPr>
              <a:t>教程：</a:t>
            </a:r>
            <a:r>
              <a:rPr kumimoji="0" lang="en-US" altLang="zh-CN" sz="100" b="0" i="0" u="none" strike="noStrike" kern="0" cap="none" spc="0" normalizeH="0" baseline="0" noProof="0" dirty="0">
                <a:ln>
                  <a:noFill/>
                </a:ln>
                <a:solidFill>
                  <a:sysClr val="window" lastClr="FFFFFF"/>
                </a:solidFill>
                <a:effectLst/>
                <a:uLnTx/>
                <a:uFillTx/>
              </a:rPr>
              <a:t>www.1ppt.com/excel/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资料下载：</a:t>
            </a:r>
            <a:r>
              <a:rPr kumimoji="0" lang="en-US" altLang="zh-CN" sz="100" b="0" i="0" u="none" strike="noStrike" kern="0" cap="none" spc="0" normalizeH="0" baseline="0" noProof="0" dirty="0">
                <a:ln>
                  <a:noFill/>
                </a:ln>
                <a:solidFill>
                  <a:sysClr val="window" lastClr="FFFFFF"/>
                </a:solidFill>
                <a:effectLst/>
                <a:uLnTx/>
                <a:uFillTx/>
              </a:rPr>
              <a:t>www.1ppt.com/ziliao/                PPT</a:t>
            </a:r>
            <a:r>
              <a:rPr kumimoji="0" lang="zh-CN" altLang="en-US" sz="100" b="0" i="0" u="none" strike="noStrike" kern="0" cap="none" spc="0" normalizeH="0" baseline="0" noProof="0" dirty="0">
                <a:ln>
                  <a:noFill/>
                </a:ln>
                <a:solidFill>
                  <a:sysClr val="window" lastClr="FFFFFF"/>
                </a:solidFill>
                <a:effectLst/>
                <a:uLnTx/>
                <a:uFillTx/>
              </a:rPr>
              <a:t>课件下载：</a:t>
            </a:r>
            <a:r>
              <a:rPr kumimoji="0" lang="en-US" altLang="zh-CN" sz="100" b="0" i="0" u="none" strike="noStrike" kern="0" cap="none" spc="0" normalizeH="0" baseline="0" noProof="0" dirty="0">
                <a:ln>
                  <a:noFill/>
                </a:ln>
                <a:solidFill>
                  <a:sysClr val="window" lastClr="FFFFFF"/>
                </a:solidFill>
                <a:effectLst/>
                <a:uLnTx/>
                <a:uFillTx/>
              </a:rPr>
              <a:t>www.1ppt.com/kejian/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范文下载：</a:t>
            </a:r>
            <a:r>
              <a:rPr kumimoji="0" lang="en-US" altLang="zh-CN" sz="100" b="0" i="0" u="none" strike="noStrike" kern="0" cap="none" spc="0" normalizeH="0" baseline="0" noProof="0" dirty="0">
                <a:ln>
                  <a:noFill/>
                </a:ln>
                <a:solidFill>
                  <a:sysClr val="window" lastClr="FFFFFF"/>
                </a:solidFill>
                <a:effectLst/>
                <a:uLnTx/>
                <a:uFillTx/>
              </a:rPr>
              <a:t>www.1ppt.com/fanwen/             </a:t>
            </a:r>
            <a:r>
              <a:rPr kumimoji="0" lang="zh-CN" altLang="en-US" sz="100" b="0" i="0" u="none" strike="noStrike" kern="0" cap="none" spc="0" normalizeH="0" baseline="0" noProof="0" dirty="0">
                <a:ln>
                  <a:noFill/>
                </a:ln>
                <a:solidFill>
                  <a:sysClr val="window" lastClr="FFFFFF"/>
                </a:solidFill>
                <a:effectLst/>
                <a:uLnTx/>
                <a:uFillTx/>
              </a:rPr>
              <a:t>试卷下载：</a:t>
            </a:r>
            <a:r>
              <a:rPr kumimoji="0" lang="en-US" altLang="zh-CN" sz="100" b="0" i="0" u="none" strike="noStrike" kern="0" cap="none" spc="0" normalizeH="0" baseline="0" noProof="0" dirty="0">
                <a:ln>
                  <a:noFill/>
                </a:ln>
                <a:solidFill>
                  <a:sysClr val="window" lastClr="FFFFFF"/>
                </a:solidFill>
                <a:effectLst/>
                <a:uLnTx/>
                <a:uFillTx/>
              </a:rPr>
              <a:t>www.1ppt.com/shiti/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a:ln>
                  <a:noFill/>
                </a:ln>
                <a:solidFill>
                  <a:sysClr val="window" lastClr="FFFFFF"/>
                </a:solidFill>
                <a:effectLst/>
                <a:uLnTx/>
                <a:uFillTx/>
              </a:rPr>
              <a:t>教案下载：</a:t>
            </a:r>
            <a:r>
              <a:rPr kumimoji="0" lang="en-US" altLang="zh-CN" sz="100" b="0" i="0" u="none" strike="noStrike" kern="0" cap="none" spc="0" normalizeH="0" baseline="0" noProof="0" dirty="0">
                <a:ln>
                  <a:noFill/>
                </a:ln>
                <a:solidFill>
                  <a:sysClr val="window" lastClr="FFFFFF"/>
                </a:solidFill>
                <a:effectLst/>
                <a:uLnTx/>
                <a:uFillTx/>
              </a:rPr>
              <a:t>www.1ppt.com/jiaoan/        PPT</a:t>
            </a:r>
            <a:r>
              <a:rPr kumimoji="0" lang="zh-CN" altLang="en-US" sz="100" b="0" i="0" u="none" strike="noStrike" kern="0" cap="none" spc="0" normalizeH="0" baseline="0" noProof="0" dirty="0">
                <a:ln>
                  <a:noFill/>
                </a:ln>
                <a:solidFill>
                  <a:sysClr val="window" lastClr="FFFFFF"/>
                </a:solidFill>
                <a:effectLst/>
                <a:uLnTx/>
                <a:uFillTx/>
              </a:rPr>
              <a:t>论坛：</a:t>
            </a:r>
            <a:r>
              <a:rPr kumimoji="0" lang="en-US" altLang="zh-CN" sz="100" b="0" i="0" u="none" strike="noStrike" kern="0" cap="none" spc="0" normalizeH="0" baseline="0" noProof="0" dirty="0">
                <a:ln>
                  <a:noFill/>
                </a:ln>
                <a:solidFill>
                  <a:sysClr val="window" lastClr="FFFFFF"/>
                </a:solidFill>
                <a:effectLst/>
                <a:uLnTx/>
                <a:uFillTx/>
              </a:rPr>
              <a:t>www.1ppt.cn</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sysClr val="window" lastClr="FFFFFF"/>
                </a:solidFill>
                <a:effectLst/>
                <a:uLnTx/>
                <a:uFillTx/>
              </a:rPr>
              <a:t> </a:t>
            </a:r>
            <a:endParaRPr kumimoji="0" lang="zh-CN" altLang="en-US" sz="100" b="0" i="0" u="none" strike="noStrike" kern="0" cap="none" spc="0" normalizeH="0" baseline="0" noProof="0" dirty="0">
              <a:ln>
                <a:noFill/>
              </a:ln>
              <a:solidFill>
                <a:sysClr val="window" lastClr="FFFFFF"/>
              </a:solidFill>
              <a:effectLst/>
              <a:uLnTx/>
              <a:uFillTx/>
            </a:endParaRPr>
          </a:p>
        </p:txBody>
      </p:sp>
    </p:spTree>
    <p:extLst>
      <p:ext uri="{BB962C8B-B14F-4D97-AF65-F5344CB8AC3E}">
        <p14:creationId xmlns:p14="http://schemas.microsoft.com/office/powerpoint/2010/main" val="2576383739"/>
      </p:ext>
    </p:extLst>
  </p:cSld>
  <p:clrMapOvr>
    <a:masterClrMapping/>
  </p:clrMapOvr>
  <p:transition spd="slow" advTm="10222">
    <p:cover/>
  </p:transition>
</p:sld>
</file>

<file path=ppt/theme/_rels/theme2.xml.rels><?xml version="1.0" encoding="UTF-8" standalone="yes"?>
<Relationships xmlns="http://schemas.openxmlformats.org/package/2006/relationships"><Relationship Id="rId1" Type="http://schemas.openxmlformats.org/officeDocument/2006/relationships/image" Target="../media/image7.jpg"/></Relationships>
</file>

<file path=ppt/theme/theme1.xml><?xml version="1.0" encoding="utf-8"?>
<a:theme xmlns:a="http://schemas.openxmlformats.org/drawingml/2006/main" name="第一PPT,www.1ppt.com">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www.1ppt.com">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dpi="0" rotWithShape="0">
          <a:blip xmlns:r="http://schemas.openxmlformats.org/officeDocument/2006/relationships" r:embed="rId1"/>
          <a:srcRect/>
          <a:tile tx="0" ty="0" sx="100000" sy="100000" flip="none" algn="tl"/>
        </a:blipFill>
        <a:ln>
          <a:noFill/>
        </a:ln>
        <a:effectLst>
          <a:outerShdw blurRad="88900" dist="76200" dir="5400000" algn="t" rotWithShape="0">
            <a:prstClr val="black">
              <a:alpha val="40000"/>
            </a:prstClr>
          </a:outerShdw>
          <a:softEdge rad="31750"/>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http://www.1ppt.com">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ppt.com">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ldebaran - Free Title Position">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Aldebaran - Contents without Footer">
  <a:themeElements>
    <a:clrScheme name="Aldebaran">
      <a:dk1>
        <a:srgbClr val="262626"/>
      </a:dk1>
      <a:lt1>
        <a:srgbClr val="EEECE1"/>
      </a:lt1>
      <a:dk2>
        <a:srgbClr val="0B1A2E"/>
      </a:dk2>
      <a:lt2>
        <a:srgbClr val="FFFFFF"/>
      </a:lt2>
      <a:accent1>
        <a:srgbClr val="B0413E"/>
      </a:accent1>
      <a:accent2>
        <a:srgbClr val="1F497D"/>
      </a:accent2>
      <a:accent3>
        <a:srgbClr val="76923C"/>
      </a:accent3>
      <a:accent4>
        <a:srgbClr val="8064A2"/>
      </a:accent4>
      <a:accent5>
        <a:srgbClr val="4BACC6"/>
      </a:accent5>
      <a:accent6>
        <a:srgbClr val="F79646"/>
      </a:accent6>
      <a:hlink>
        <a:srgbClr val="1F497D"/>
      </a:hlink>
      <a:folHlink>
        <a:srgbClr val="17365D"/>
      </a:folHlink>
    </a:clrScheme>
    <a:fontScheme name="Aldebaran">
      <a:majorFont>
        <a:latin typeface="Bebas Neue Bold"/>
        <a:ea typeface="Spica Neue"/>
        <a:cs typeface=""/>
      </a:majorFont>
      <a:minorFont>
        <a:latin typeface="Roboto"/>
        <a:ea typeface="Spica Neu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25795</TotalTime>
  <Words>6296</Words>
  <Application>Microsoft Office PowerPoint</Application>
  <PresentationFormat>自定义</PresentationFormat>
  <Paragraphs>766</Paragraphs>
  <Slides>86</Slides>
  <Notes>6</Notes>
  <HiddenSlides>0</HiddenSlides>
  <MMClips>0</MMClips>
  <ScaleCrop>false</ScaleCrop>
  <HeadingPairs>
    <vt:vector size="6" baseType="variant">
      <vt:variant>
        <vt:lpstr>已用的字体</vt:lpstr>
      </vt:variant>
      <vt:variant>
        <vt:i4>5</vt:i4>
      </vt:variant>
      <vt:variant>
        <vt:lpstr>主题</vt:lpstr>
      </vt:variant>
      <vt:variant>
        <vt:i4>6</vt:i4>
      </vt:variant>
      <vt:variant>
        <vt:lpstr>幻灯片标题</vt:lpstr>
      </vt:variant>
      <vt:variant>
        <vt:i4>86</vt:i4>
      </vt:variant>
    </vt:vector>
  </HeadingPairs>
  <TitlesOfParts>
    <vt:vector size="97" baseType="lpstr">
      <vt:lpstr>Bebas Neue Bold</vt:lpstr>
      <vt:lpstr>Bebas Neue Regular</vt:lpstr>
      <vt:lpstr>Arial</vt:lpstr>
      <vt:lpstr>Calibri</vt:lpstr>
      <vt:lpstr>Roboto</vt:lpstr>
      <vt:lpstr>第一PPT,www.1ppt.com</vt:lpstr>
      <vt:lpstr>www.1ppt.com</vt:lpstr>
      <vt:lpstr>http://www.1ppt.com</vt:lpstr>
      <vt:lpstr>1ppt.com</vt:lpstr>
      <vt:lpstr>Aldebaran - Free Title Position</vt:lpstr>
      <vt:lpstr>Aldebaran - Contents without Footer</vt:lpstr>
      <vt:lpstr>PowerPoint 演示文稿</vt:lpstr>
      <vt:lpstr>PowerPoint 演示文稿</vt:lpstr>
      <vt:lpstr>WELCOME TO OUR PRESENTATION!</vt:lpstr>
      <vt:lpstr>BEFORE STARTING</vt:lpstr>
      <vt:lpstr>PowerPoint 演示文稿</vt:lpstr>
      <vt:lpstr>PowerPoint 演示文稿</vt:lpstr>
      <vt:lpstr>AGENDA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WHERE WE ARE GOING</vt:lpstr>
      <vt:lpstr>5 KEYWORDS</vt:lpstr>
      <vt:lpstr>OUR PHILOSOPHY</vt:lpstr>
      <vt:lpstr>CHANGE BEFORE YOU HAVE TO</vt:lpstr>
      <vt:lpstr>OUR SERVICES</vt:lpstr>
      <vt:lpstr>OUR SERVICES</vt:lpstr>
      <vt:lpstr>OTHER SERVICES</vt:lpstr>
      <vt:lpstr>YOU SHOULD CHOOSE US</vt:lpstr>
      <vt:lpstr>PowerPoint 演示文稿</vt:lpstr>
      <vt:lpstr>MEET OUR MEMBERS</vt:lpstr>
      <vt:lpstr>OUR HISTORY</vt:lpstr>
      <vt:lpstr>PowerPoint 演示文稿</vt:lpstr>
      <vt:lpstr>OUR MISSIONS</vt:lpstr>
      <vt:lpstr>OUR GOAL</vt:lpstr>
      <vt:lpstr>PowerPoint 演示文稿</vt:lpstr>
      <vt:lpstr>PowerPoint 演示文稿</vt:lpstr>
      <vt:lpstr>OUR PRODUCT PRINcIPLES</vt:lpstr>
      <vt:lpstr>AMAZING PRODUCTS YOU’VE NEVER SEEN</vt:lpstr>
      <vt:lpstr>PowerPoint 演示文稿</vt:lpstr>
      <vt:lpstr>PRODUCT DESIGN WORKFLOW</vt:lpstr>
      <vt:lpstr>OUR PROJECTS</vt:lpstr>
      <vt:lpstr>PowerPoint 演示文稿</vt:lpstr>
      <vt:lpstr>PowerPoint 演示文稿</vt:lpstr>
      <vt:lpstr>PowerPoint 演示文稿</vt:lpstr>
      <vt:lpstr>MOBILE PRODUCTS</vt:lpstr>
      <vt:lpstr>PowerPoint 演示文稿</vt:lpstr>
      <vt:lpstr>PowerPoint 演示文稿</vt:lpstr>
      <vt:lpstr>PowerPoint 演示文稿</vt:lpstr>
      <vt:lpstr>AMAZING PRODUCTS</vt:lpstr>
      <vt:lpstr>PROJECT BACKGROUND</vt:lpstr>
      <vt:lpstr>WEB DEVELOPMENT</vt:lpstr>
      <vt:lpstr>DESIGN PROCESS</vt:lpstr>
      <vt:lpstr>PowerPoint 演示文稿</vt:lpstr>
      <vt:lpstr>PowerPoint 演示文稿</vt:lpstr>
      <vt:lpstr>PowerPoint 演示文稿</vt:lpstr>
      <vt:lpstr>PROJECT CONCEPT</vt:lpstr>
      <vt:lpstr>PROJECT PILLARS</vt:lpstr>
      <vt:lpstr>INNOVATIVE IDEAS</vt:lpstr>
      <vt:lpstr>AMAZING FEATURES</vt:lpstr>
      <vt:lpstr>CONCEPT IMAGE</vt:lpstr>
      <vt:lpstr>IMPORTANT POINTS</vt:lpstr>
      <vt:lpstr>BUILD PROCESS</vt:lpstr>
      <vt:lpstr>REGISTRATION STEPS</vt:lpstr>
      <vt:lpstr>5 IMPORTANT POINTS</vt:lpstr>
      <vt:lpstr>KEY IDEAS</vt:lpstr>
      <vt:lpstr>SWOT ANALYSIS</vt:lpstr>
      <vt:lpstr>PRODUCT STRATEGY</vt:lpstr>
      <vt:lpstr>CLEAR VISION</vt:lpstr>
      <vt:lpstr>RELATIONSHIP</vt:lpstr>
      <vt:lpstr>MISSION ANS GOAL</vt:lpstr>
      <vt:lpstr>ROUGH SCHEDULE</vt:lpstr>
      <vt:lpstr>CUSTOMER SATISFACTION</vt:lpstr>
      <vt:lpstr>PowerPoint 演示文稿</vt:lpstr>
      <vt:lpstr>PowerPoint 演示文稿</vt:lpstr>
      <vt:lpstr>MARKETING PRINCIPLES</vt:lpstr>
      <vt:lpstr>CUSTOM BAR CHART 1</vt:lpstr>
      <vt:lpstr>CUSTOM BAR CHART 2</vt:lpstr>
      <vt:lpstr>CUSTOM PIE CHART</vt:lpstr>
      <vt:lpstr>EXCEL GRAPH 1</vt:lpstr>
      <vt:lpstr>EXCEL GRAPH 2</vt:lpstr>
      <vt:lpstr>PowerPoint 演示文稿</vt:lpstr>
      <vt:lpstr>TESTIMONIALS</vt:lpstr>
      <vt:lpstr>PowerPoint 演示文稿</vt:lpstr>
      <vt:lpstr>OUR MARKET</vt:lpstr>
      <vt:lpstr>PowerPoint 演示文稿</vt:lpstr>
      <vt:lpstr>KEY TAKEAWAYS</vt:lpstr>
      <vt:lpstr>PowerPoint 演示文稿</vt:lpstr>
      <vt:lpstr>PowerPoint 演示文稿</vt:lpstr>
      <vt:lpstr>AT THE END</vt:lpstr>
      <vt:lpstr>THANK YOU FOR WATCHING!</vt:lpstr>
      <vt:lpstr>PowerPoint 演示文稿</vt:lpstr>
    </vt:vector>
  </TitlesOfParts>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cp:lastModifiedBy>之灵</cp:lastModifiedBy>
  <cp:revision>363</cp:revision>
  <dcterms:created xsi:type="dcterms:W3CDTF">2016-01-14T16:51:07Z</dcterms:created>
  <dcterms:modified xsi:type="dcterms:W3CDTF">2021-12-21T00:44:34Z</dcterms:modified>
  <cp:category>www.jpppt.com</cp:category>
</cp:coreProperties>
</file>