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sldIdLst>
    <p:sldId id="300" r:id="rId3"/>
    <p:sldId id="259" r:id="rId4"/>
    <p:sldId id="278" r:id="rId5"/>
    <p:sldId id="261" r:id="rId6"/>
    <p:sldId id="260" r:id="rId7"/>
    <p:sldId id="262" r:id="rId8"/>
    <p:sldId id="263" r:id="rId9"/>
    <p:sldId id="279" r:id="rId10"/>
    <p:sldId id="264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73" r:id="rId22"/>
    <p:sldId id="274" r:id="rId23"/>
    <p:sldId id="275" r:id="rId24"/>
    <p:sldId id="276" r:id="rId25"/>
    <p:sldId id="301" r:id="rId26"/>
    <p:sldId id="1774" r:id="rId27"/>
    <p:sldId id="304" r:id="rId28"/>
    <p:sldId id="305" r:id="rId29"/>
    <p:sldId id="306" r:id="rId30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18DC9"/>
    <a:srgbClr val="0070C0"/>
    <a:srgbClr val="7F7F7F"/>
    <a:srgbClr val="346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78"/>
      </p:cViewPr>
      <p:guideLst>
        <p:guide orient="horz" pos="1637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AE5-4975-9C18-07FE3CDA549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AE5-4975-9C18-07FE3CDA549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5-4975-9C18-07FE3CDA5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52E-4D29-B9D0-147A579ACC6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52E-4D29-B9D0-147A579ACC6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2E-4D29-B9D0-147A579AC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797-4BCC-82EE-0E2451BF88A0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797-4BCC-82EE-0E2451BF88A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7-4BCC-82EE-0E2451BF8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341-47B1-9873-8FF4A8FAFCF9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341-47B1-9873-8FF4A8FAFCF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41-47B1-9873-8FF4A8FAF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8"/>
            <a:ext cx="7772400" cy="11027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8035" indent="0" algn="ctr">
              <a:buNone/>
              <a:defRPr/>
            </a:lvl7pPr>
            <a:lvl8pPr marL="2400935" indent="0" algn="ctr">
              <a:buNone/>
              <a:defRPr/>
            </a:lvl8pPr>
            <a:lvl9pPr marL="27438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55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487784"/>
            <a:ext cx="203797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1770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8"/>
            <a:ext cx="7772400" cy="11027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8035" indent="0" algn="ctr">
              <a:buNone/>
              <a:defRPr/>
            </a:lvl7pPr>
            <a:lvl8pPr marL="2400935" indent="0" algn="ctr">
              <a:buNone/>
              <a:defRPr/>
            </a:lvl8pPr>
            <a:lvl9pPr marL="27438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754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416"/>
            <a:ext cx="7772400" cy="112533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600828" y="47356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www.1ppt.com/hangye/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www.1ppt.com/sucai/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www.1ppt.com/tubiao/    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www.1ppt.com/excel/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www.1ppt.com/kejian/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www.1ppt.com/shiti/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www.1ppt.com/jiaoan/      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www.1ppt.com/ziti/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  <a:cs typeface="+mn-cs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39791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39791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9" y="1151536"/>
            <a:ext cx="4042172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9" y="1631442"/>
            <a:ext cx="4042172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710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7" y="204823"/>
            <a:ext cx="5111353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710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662"/>
            <a:ext cx="5486400" cy="308664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754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416"/>
            <a:ext cx="7772400" cy="112533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39791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39791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9" y="1151536"/>
            <a:ext cx="4042172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9" y="1631442"/>
            <a:ext cx="4042172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710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7" y="204823"/>
            <a:ext cx="5111353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710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662"/>
            <a:ext cx="5486400" cy="308664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 indent="-22860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8097"/>
            <a:ext cx="2057400" cy="2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8097"/>
            <a:ext cx="3086100" cy="2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8097"/>
            <a:ext cx="2057400" cy="2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686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5430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8658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948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238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528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 indent="-22860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8097"/>
            <a:ext cx="2057400" cy="2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8097"/>
            <a:ext cx="3086100" cy="2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8097"/>
            <a:ext cx="2057400" cy="2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4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5430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8658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948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238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528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574791" y="-419518"/>
            <a:ext cx="1149581" cy="991018"/>
            <a:chOff x="7867650" y="287030"/>
            <a:chExt cx="2647950" cy="2282716"/>
          </a:xfrm>
        </p:grpSpPr>
        <p:sp>
          <p:nvSpPr>
            <p:cNvPr id="11" name="六边形 1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六边形 1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1034" y="-914818"/>
            <a:ext cx="1149581" cy="991018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06384" y="-419518"/>
            <a:ext cx="1149581" cy="991018"/>
            <a:chOff x="7867650" y="287030"/>
            <a:chExt cx="2647950" cy="2282716"/>
          </a:xfrm>
        </p:grpSpPr>
        <p:sp>
          <p:nvSpPr>
            <p:cNvPr id="17" name="六边形 1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六边形 1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27952" y="-914818"/>
            <a:ext cx="1149581" cy="991018"/>
            <a:chOff x="7867650" y="287030"/>
            <a:chExt cx="2647950" cy="2282716"/>
          </a:xfrm>
        </p:grpSpPr>
        <p:sp>
          <p:nvSpPr>
            <p:cNvPr id="20" name="六边形 1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六边形 2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44870" y="-914818"/>
            <a:ext cx="1149581" cy="991018"/>
            <a:chOff x="7867650" y="287030"/>
            <a:chExt cx="2647950" cy="2282716"/>
          </a:xfrm>
        </p:grpSpPr>
        <p:sp>
          <p:nvSpPr>
            <p:cNvPr id="23" name="六边形 2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六边形 2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61788" y="-914818"/>
            <a:ext cx="1149581" cy="991018"/>
            <a:chOff x="7867650" y="287030"/>
            <a:chExt cx="2647950" cy="2282716"/>
          </a:xfrm>
        </p:grpSpPr>
        <p:sp>
          <p:nvSpPr>
            <p:cNvPr id="26" name="六边形 2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78706" y="-914818"/>
            <a:ext cx="1149581" cy="991018"/>
            <a:chOff x="7867650" y="287030"/>
            <a:chExt cx="2647950" cy="2282716"/>
          </a:xfrm>
        </p:grpSpPr>
        <p:sp>
          <p:nvSpPr>
            <p:cNvPr id="29" name="六边形 2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36411" y="-419518"/>
            <a:ext cx="1149581" cy="991018"/>
            <a:chOff x="7867650" y="287030"/>
            <a:chExt cx="2647950" cy="2282716"/>
          </a:xfrm>
        </p:grpSpPr>
        <p:sp>
          <p:nvSpPr>
            <p:cNvPr id="32" name="六边形 3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六边形 3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66438" y="-419518"/>
            <a:ext cx="1149581" cy="991018"/>
            <a:chOff x="7867650" y="287030"/>
            <a:chExt cx="2647950" cy="2282716"/>
          </a:xfrm>
        </p:grpSpPr>
        <p:sp>
          <p:nvSpPr>
            <p:cNvPr id="35" name="六边形 3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六边形 3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96465" y="-419518"/>
            <a:ext cx="1149581" cy="991018"/>
            <a:chOff x="7867650" y="287030"/>
            <a:chExt cx="2647950" cy="2282716"/>
          </a:xfrm>
        </p:grpSpPr>
        <p:sp>
          <p:nvSpPr>
            <p:cNvPr id="38" name="六边形 3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526492" y="-419518"/>
            <a:ext cx="1149581" cy="991018"/>
            <a:chOff x="7867650" y="287030"/>
            <a:chExt cx="2647950" cy="2282716"/>
          </a:xfrm>
        </p:grpSpPr>
        <p:sp>
          <p:nvSpPr>
            <p:cNvPr id="41" name="六边形 4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六边形 4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-574791" y="609600"/>
            <a:ext cx="1149581" cy="991018"/>
            <a:chOff x="7867650" y="287030"/>
            <a:chExt cx="2647950" cy="2282716"/>
          </a:xfrm>
        </p:grpSpPr>
        <p:sp>
          <p:nvSpPr>
            <p:cNvPr id="44" name="六边形 4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六边形 4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-574791" y="1638718"/>
            <a:ext cx="1149581" cy="991018"/>
            <a:chOff x="7867650" y="287030"/>
            <a:chExt cx="2647950" cy="2282716"/>
          </a:xfrm>
        </p:grpSpPr>
        <p:sp>
          <p:nvSpPr>
            <p:cNvPr id="47" name="六边形 4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六边形 4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-574791" y="2667836"/>
            <a:ext cx="1149581" cy="991018"/>
            <a:chOff x="7867650" y="287030"/>
            <a:chExt cx="2647950" cy="2282716"/>
          </a:xfrm>
        </p:grpSpPr>
        <p:sp>
          <p:nvSpPr>
            <p:cNvPr id="50" name="六边形 4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六边形 5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-574791" y="3696954"/>
            <a:ext cx="1149581" cy="991018"/>
            <a:chOff x="7867650" y="287030"/>
            <a:chExt cx="2647950" cy="2282716"/>
          </a:xfrm>
        </p:grpSpPr>
        <p:sp>
          <p:nvSpPr>
            <p:cNvPr id="53" name="六边形 5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六边形 5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-574791" y="4726072"/>
            <a:ext cx="1149581" cy="991018"/>
            <a:chOff x="7867650" y="287030"/>
            <a:chExt cx="2647950" cy="2282716"/>
          </a:xfrm>
        </p:grpSpPr>
        <p:sp>
          <p:nvSpPr>
            <p:cNvPr id="56" name="六边形 5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六边形 5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526492" y="609600"/>
            <a:ext cx="1149581" cy="991018"/>
            <a:chOff x="7867650" y="287030"/>
            <a:chExt cx="2647950" cy="2282716"/>
          </a:xfrm>
        </p:grpSpPr>
        <p:sp>
          <p:nvSpPr>
            <p:cNvPr id="59" name="六边形 5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六边形 5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26492" y="1638718"/>
            <a:ext cx="1149581" cy="991018"/>
            <a:chOff x="7867650" y="287030"/>
            <a:chExt cx="2647950" cy="2282716"/>
          </a:xfrm>
        </p:grpSpPr>
        <p:sp>
          <p:nvSpPr>
            <p:cNvPr id="62" name="六边形 6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六边形 6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526492" y="2667836"/>
            <a:ext cx="1149581" cy="991018"/>
            <a:chOff x="7867650" y="287030"/>
            <a:chExt cx="2647950" cy="2282716"/>
          </a:xfrm>
        </p:grpSpPr>
        <p:sp>
          <p:nvSpPr>
            <p:cNvPr id="65" name="六边形 6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六边形 6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526492" y="3696954"/>
            <a:ext cx="1149581" cy="991018"/>
            <a:chOff x="7867650" y="287030"/>
            <a:chExt cx="2647950" cy="2282716"/>
          </a:xfrm>
        </p:grpSpPr>
        <p:sp>
          <p:nvSpPr>
            <p:cNvPr id="68" name="六边形 6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六边形 6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44372" y="4225844"/>
            <a:ext cx="1149581" cy="991018"/>
            <a:chOff x="7867650" y="287030"/>
            <a:chExt cx="2647950" cy="2282716"/>
          </a:xfrm>
        </p:grpSpPr>
        <p:sp>
          <p:nvSpPr>
            <p:cNvPr id="71" name="六边形 7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六边形 7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239722" y="4721144"/>
            <a:ext cx="1149581" cy="991018"/>
            <a:chOff x="7867650" y="287030"/>
            <a:chExt cx="2647950" cy="2282716"/>
          </a:xfrm>
        </p:grpSpPr>
        <p:sp>
          <p:nvSpPr>
            <p:cNvPr id="74" name="六边形 7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六边形 7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161290" y="4225844"/>
            <a:ext cx="1149581" cy="991018"/>
            <a:chOff x="7867650" y="287030"/>
            <a:chExt cx="2647950" cy="2282716"/>
          </a:xfrm>
        </p:grpSpPr>
        <p:sp>
          <p:nvSpPr>
            <p:cNvPr id="80" name="六边形 7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六边形 8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978208" y="4225844"/>
            <a:ext cx="1149581" cy="991018"/>
            <a:chOff x="7867650" y="287030"/>
            <a:chExt cx="2647950" cy="2282716"/>
          </a:xfrm>
        </p:grpSpPr>
        <p:sp>
          <p:nvSpPr>
            <p:cNvPr id="83" name="六边形 8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六边形 8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95126" y="4225844"/>
            <a:ext cx="1149581" cy="991018"/>
            <a:chOff x="7867650" y="287030"/>
            <a:chExt cx="2647950" cy="2282716"/>
          </a:xfrm>
        </p:grpSpPr>
        <p:sp>
          <p:nvSpPr>
            <p:cNvPr id="86" name="六边形 8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六边形 8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612044" y="4225844"/>
            <a:ext cx="1149581" cy="991018"/>
            <a:chOff x="7867650" y="287030"/>
            <a:chExt cx="2647950" cy="2282716"/>
          </a:xfrm>
        </p:grpSpPr>
        <p:sp>
          <p:nvSpPr>
            <p:cNvPr id="89" name="六边形 8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六边形 8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069749" y="4721144"/>
            <a:ext cx="1149581" cy="991018"/>
            <a:chOff x="7867650" y="287030"/>
            <a:chExt cx="2647950" cy="2282716"/>
          </a:xfrm>
        </p:grpSpPr>
        <p:sp>
          <p:nvSpPr>
            <p:cNvPr id="92" name="六边形 9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六边形 9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899776" y="4721144"/>
            <a:ext cx="1149581" cy="991018"/>
            <a:chOff x="7867650" y="287030"/>
            <a:chExt cx="2647950" cy="2282716"/>
          </a:xfrm>
        </p:grpSpPr>
        <p:sp>
          <p:nvSpPr>
            <p:cNvPr id="95" name="六边形 9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六边形 9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729803" y="4721144"/>
            <a:ext cx="1149581" cy="991018"/>
            <a:chOff x="7867650" y="287030"/>
            <a:chExt cx="2647950" cy="2282716"/>
          </a:xfrm>
        </p:grpSpPr>
        <p:sp>
          <p:nvSpPr>
            <p:cNvPr id="98" name="六边形 9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六边形 9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526492" y="4726072"/>
            <a:ext cx="1149581" cy="991018"/>
            <a:chOff x="7867650" y="287030"/>
            <a:chExt cx="2647950" cy="2282716"/>
          </a:xfrm>
        </p:grpSpPr>
        <p:sp>
          <p:nvSpPr>
            <p:cNvPr id="101" name="六边形 10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六边形 10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4221164" y="1890563"/>
            <a:ext cx="440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FREE PPT TEMPLATES</a:t>
            </a:r>
            <a:endParaRPr lang="zh-CN" altLang="en-US" sz="28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4519660" y="2573326"/>
            <a:ext cx="3745670" cy="0"/>
          </a:xfrm>
          <a:prstGeom prst="line">
            <a:avLst/>
          </a:prstGeom>
          <a:ln w="9525">
            <a:gradFill flip="none" rotWithShape="1">
              <a:gsLst>
                <a:gs pos="5500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974952" y="3014804"/>
            <a:ext cx="814498" cy="828187"/>
            <a:chOff x="7634609" y="235689"/>
            <a:chExt cx="1450728" cy="1475110"/>
          </a:xfrm>
        </p:grpSpPr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4609" y="235689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7" name="组合 106"/>
            <p:cNvGrpSpPr/>
            <p:nvPr/>
          </p:nvGrpSpPr>
          <p:grpSpPr>
            <a:xfrm>
              <a:off x="8069461" y="812113"/>
              <a:ext cx="581025" cy="322262"/>
              <a:chOff x="2282826" y="1428750"/>
              <a:chExt cx="581025" cy="322262"/>
            </a:xfrm>
          </p:grpSpPr>
          <p:sp>
            <p:nvSpPr>
              <p:cNvPr id="108" name="Freeform 58"/>
              <p:cNvSpPr>
                <a:spLocks noEditPoints="1"/>
              </p:cNvSpPr>
              <p:nvPr/>
            </p:nvSpPr>
            <p:spPr bwMode="auto">
              <a:xfrm>
                <a:off x="2282826" y="1431925"/>
                <a:ext cx="173038" cy="311150"/>
              </a:xfrm>
              <a:custGeom>
                <a:avLst/>
                <a:gdLst>
                  <a:gd name="T0" fmla="*/ 36 w 46"/>
                  <a:gd name="T1" fmla="*/ 0 h 82"/>
                  <a:gd name="T2" fmla="*/ 10 w 46"/>
                  <a:gd name="T3" fmla="*/ 0 h 82"/>
                  <a:gd name="T4" fmla="*/ 0 w 46"/>
                  <a:gd name="T5" fmla="*/ 9 h 82"/>
                  <a:gd name="T6" fmla="*/ 0 w 46"/>
                  <a:gd name="T7" fmla="*/ 73 h 82"/>
                  <a:gd name="T8" fmla="*/ 10 w 46"/>
                  <a:gd name="T9" fmla="*/ 82 h 82"/>
                  <a:gd name="T10" fmla="*/ 36 w 46"/>
                  <a:gd name="T11" fmla="*/ 82 h 82"/>
                  <a:gd name="T12" fmla="*/ 46 w 46"/>
                  <a:gd name="T13" fmla="*/ 73 h 82"/>
                  <a:gd name="T14" fmla="*/ 46 w 46"/>
                  <a:gd name="T15" fmla="*/ 9 h 82"/>
                  <a:gd name="T16" fmla="*/ 36 w 46"/>
                  <a:gd name="T17" fmla="*/ 0 h 82"/>
                  <a:gd name="T18" fmla="*/ 24 w 46"/>
                  <a:gd name="T19" fmla="*/ 71 h 82"/>
                  <a:gd name="T20" fmla="*/ 23 w 46"/>
                  <a:gd name="T21" fmla="*/ 71 h 82"/>
                  <a:gd name="T22" fmla="*/ 19 w 46"/>
                  <a:gd name="T23" fmla="*/ 67 h 82"/>
                  <a:gd name="T24" fmla="*/ 23 w 46"/>
                  <a:gd name="T25" fmla="*/ 63 h 82"/>
                  <a:gd name="T26" fmla="*/ 24 w 46"/>
                  <a:gd name="T27" fmla="*/ 63 h 82"/>
                  <a:gd name="T28" fmla="*/ 28 w 46"/>
                  <a:gd name="T29" fmla="*/ 67 h 82"/>
                  <a:gd name="T30" fmla="*/ 24 w 46"/>
                  <a:gd name="T31" fmla="*/ 71 h 82"/>
                  <a:gd name="T32" fmla="*/ 36 w 46"/>
                  <a:gd name="T33" fmla="*/ 26 h 82"/>
                  <a:gd name="T34" fmla="*/ 10 w 46"/>
                  <a:gd name="T35" fmla="*/ 26 h 82"/>
                  <a:gd name="T36" fmla="*/ 7 w 46"/>
                  <a:gd name="T37" fmla="*/ 23 h 82"/>
                  <a:gd name="T38" fmla="*/ 10 w 46"/>
                  <a:gd name="T39" fmla="*/ 20 h 82"/>
                  <a:gd name="T40" fmla="*/ 36 w 46"/>
                  <a:gd name="T41" fmla="*/ 20 h 82"/>
                  <a:gd name="T42" fmla="*/ 39 w 46"/>
                  <a:gd name="T43" fmla="*/ 23 h 82"/>
                  <a:gd name="T44" fmla="*/ 36 w 46"/>
                  <a:gd name="T45" fmla="*/ 26 h 82"/>
                  <a:gd name="T46" fmla="*/ 36 w 46"/>
                  <a:gd name="T47" fmla="*/ 16 h 82"/>
                  <a:gd name="T48" fmla="*/ 10 w 46"/>
                  <a:gd name="T49" fmla="*/ 16 h 82"/>
                  <a:gd name="T50" fmla="*/ 7 w 46"/>
                  <a:gd name="T51" fmla="*/ 13 h 82"/>
                  <a:gd name="T52" fmla="*/ 10 w 46"/>
                  <a:gd name="T53" fmla="*/ 10 h 82"/>
                  <a:gd name="T54" fmla="*/ 36 w 46"/>
                  <a:gd name="T55" fmla="*/ 10 h 82"/>
                  <a:gd name="T56" fmla="*/ 39 w 46"/>
                  <a:gd name="T57" fmla="*/ 13 h 82"/>
                  <a:gd name="T58" fmla="*/ 36 w 46"/>
                  <a:gd name="T59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82">
                    <a:moveTo>
                      <a:pt x="3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5" y="82"/>
                      <a:pt x="10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41" y="82"/>
                      <a:pt x="46" y="78"/>
                      <a:pt x="46" y="73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4"/>
                      <a:pt x="41" y="0"/>
                      <a:pt x="36" y="0"/>
                    </a:cubicBezTo>
                    <a:close/>
                    <a:moveTo>
                      <a:pt x="24" y="71"/>
                    </a:move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19" y="69"/>
                      <a:pt x="19" y="67"/>
                    </a:cubicBezTo>
                    <a:cubicBezTo>
                      <a:pt x="19" y="65"/>
                      <a:pt x="21" y="63"/>
                      <a:pt x="23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6" y="63"/>
                      <a:pt x="28" y="65"/>
                      <a:pt x="28" y="67"/>
                    </a:cubicBezTo>
                    <a:cubicBezTo>
                      <a:pt x="28" y="69"/>
                      <a:pt x="26" y="71"/>
                      <a:pt x="24" y="71"/>
                    </a:cubicBezTo>
                    <a:close/>
                    <a:moveTo>
                      <a:pt x="36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7" y="25"/>
                      <a:pt x="7" y="23"/>
                    </a:cubicBezTo>
                    <a:cubicBezTo>
                      <a:pt x="7" y="21"/>
                      <a:pt x="8" y="20"/>
                      <a:pt x="1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9" y="21"/>
                      <a:pt x="39" y="23"/>
                    </a:cubicBezTo>
                    <a:cubicBezTo>
                      <a:pt x="39" y="25"/>
                      <a:pt x="37" y="26"/>
                      <a:pt x="36" y="26"/>
                    </a:cubicBezTo>
                    <a:close/>
                    <a:moveTo>
                      <a:pt x="36" y="16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7" y="15"/>
                      <a:pt x="7" y="13"/>
                    </a:cubicBezTo>
                    <a:cubicBezTo>
                      <a:pt x="7" y="11"/>
                      <a:pt x="8" y="10"/>
                      <a:pt x="10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10"/>
                      <a:pt x="39" y="11"/>
                      <a:pt x="39" y="13"/>
                    </a:cubicBezTo>
                    <a:cubicBezTo>
                      <a:pt x="39" y="15"/>
                      <a:pt x="37" y="16"/>
                      <a:pt x="36" y="16"/>
                    </a:cubicBez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59"/>
              <p:cNvSpPr>
                <a:spLocks noEditPoints="1"/>
              </p:cNvSpPr>
              <p:nvPr/>
            </p:nvSpPr>
            <p:spPr bwMode="auto">
              <a:xfrm>
                <a:off x="2478088" y="1428750"/>
                <a:ext cx="385763" cy="261937"/>
              </a:xfrm>
              <a:custGeom>
                <a:avLst/>
                <a:gdLst>
                  <a:gd name="T0" fmla="*/ 90 w 102"/>
                  <a:gd name="T1" fmla="*/ 0 h 69"/>
                  <a:gd name="T2" fmla="*/ 12 w 102"/>
                  <a:gd name="T3" fmla="*/ 0 h 69"/>
                  <a:gd name="T4" fmla="*/ 0 w 102"/>
                  <a:gd name="T5" fmla="*/ 12 h 69"/>
                  <a:gd name="T6" fmla="*/ 0 w 102"/>
                  <a:gd name="T7" fmla="*/ 56 h 69"/>
                  <a:gd name="T8" fmla="*/ 12 w 102"/>
                  <a:gd name="T9" fmla="*/ 69 h 69"/>
                  <a:gd name="T10" fmla="*/ 90 w 102"/>
                  <a:gd name="T11" fmla="*/ 69 h 69"/>
                  <a:gd name="T12" fmla="*/ 102 w 102"/>
                  <a:gd name="T13" fmla="*/ 56 h 69"/>
                  <a:gd name="T14" fmla="*/ 102 w 102"/>
                  <a:gd name="T15" fmla="*/ 12 h 69"/>
                  <a:gd name="T16" fmla="*/ 90 w 102"/>
                  <a:gd name="T17" fmla="*/ 0 h 69"/>
                  <a:gd name="T18" fmla="*/ 98 w 102"/>
                  <a:gd name="T19" fmla="*/ 56 h 69"/>
                  <a:gd name="T20" fmla="*/ 90 w 102"/>
                  <a:gd name="T21" fmla="*/ 64 h 69"/>
                  <a:gd name="T22" fmla="*/ 12 w 102"/>
                  <a:gd name="T23" fmla="*/ 64 h 69"/>
                  <a:gd name="T24" fmla="*/ 5 w 102"/>
                  <a:gd name="T25" fmla="*/ 56 h 69"/>
                  <a:gd name="T26" fmla="*/ 5 w 102"/>
                  <a:gd name="T27" fmla="*/ 12 h 69"/>
                  <a:gd name="T28" fmla="*/ 12 w 102"/>
                  <a:gd name="T29" fmla="*/ 5 h 69"/>
                  <a:gd name="T30" fmla="*/ 90 w 102"/>
                  <a:gd name="T31" fmla="*/ 5 h 69"/>
                  <a:gd name="T32" fmla="*/ 98 w 102"/>
                  <a:gd name="T33" fmla="*/ 12 h 69"/>
                  <a:gd name="T34" fmla="*/ 98 w 102"/>
                  <a:gd name="T35" fmla="*/ 5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9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9"/>
                      <a:pt x="12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7" y="69"/>
                      <a:pt x="102" y="63"/>
                      <a:pt x="102" y="5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6"/>
                      <a:pt x="97" y="0"/>
                      <a:pt x="90" y="0"/>
                    </a:cubicBezTo>
                    <a:close/>
                    <a:moveTo>
                      <a:pt x="98" y="56"/>
                    </a:moveTo>
                    <a:cubicBezTo>
                      <a:pt x="98" y="60"/>
                      <a:pt x="94" y="64"/>
                      <a:pt x="90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8" y="64"/>
                      <a:pt x="5" y="60"/>
                      <a:pt x="5" y="56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5"/>
                      <a:pt x="12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4" y="5"/>
                      <a:pt x="98" y="8"/>
                      <a:pt x="98" y="12"/>
                    </a:cubicBezTo>
                    <a:lnTo>
                      <a:pt x="98" y="56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60"/>
              <p:cNvSpPr/>
              <p:nvPr/>
            </p:nvSpPr>
            <p:spPr bwMode="auto">
              <a:xfrm>
                <a:off x="2633663" y="1701800"/>
                <a:ext cx="68263" cy="49212"/>
              </a:xfrm>
              <a:custGeom>
                <a:avLst/>
                <a:gdLst>
                  <a:gd name="T0" fmla="*/ 12 w 18"/>
                  <a:gd name="T1" fmla="*/ 0 h 13"/>
                  <a:gd name="T2" fmla="*/ 7 w 18"/>
                  <a:gd name="T3" fmla="*/ 0 h 13"/>
                  <a:gd name="T4" fmla="*/ 0 w 18"/>
                  <a:gd name="T5" fmla="*/ 7 h 13"/>
                  <a:gd name="T6" fmla="*/ 7 w 18"/>
                  <a:gd name="T7" fmla="*/ 13 h 13"/>
                  <a:gd name="T8" fmla="*/ 12 w 18"/>
                  <a:gd name="T9" fmla="*/ 13 h 13"/>
                  <a:gd name="T10" fmla="*/ 18 w 18"/>
                  <a:gd name="T11" fmla="*/ 7 h 13"/>
                  <a:gd name="T12" fmla="*/ 12 w 1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5" y="13"/>
                      <a:pt x="18" y="10"/>
                      <a:pt x="18" y="7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2296316" y="408641"/>
            <a:ext cx="814498" cy="828187"/>
            <a:chOff x="5574927" y="1343757"/>
            <a:chExt cx="1450728" cy="1475110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4927" y="1343757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8" name="组合 147"/>
            <p:cNvGrpSpPr/>
            <p:nvPr/>
          </p:nvGrpSpPr>
          <p:grpSpPr>
            <a:xfrm>
              <a:off x="6085185" y="1863031"/>
              <a:ext cx="430212" cy="436562"/>
              <a:chOff x="2946401" y="1379538"/>
              <a:chExt cx="430212" cy="436562"/>
            </a:xfrm>
          </p:grpSpPr>
          <p:sp>
            <p:nvSpPr>
              <p:cNvPr id="149" name="Freeform 61"/>
              <p:cNvSpPr/>
              <p:nvPr/>
            </p:nvSpPr>
            <p:spPr bwMode="auto">
              <a:xfrm>
                <a:off x="3097213" y="1450975"/>
                <a:ext cx="279400" cy="327025"/>
              </a:xfrm>
              <a:custGeom>
                <a:avLst/>
                <a:gdLst>
                  <a:gd name="T0" fmla="*/ 53 w 74"/>
                  <a:gd name="T1" fmla="*/ 0 h 86"/>
                  <a:gd name="T2" fmla="*/ 20 w 74"/>
                  <a:gd name="T3" fmla="*/ 0 h 86"/>
                  <a:gd name="T4" fmla="*/ 0 w 74"/>
                  <a:gd name="T5" fmla="*/ 20 h 86"/>
                  <a:gd name="T6" fmla="*/ 0 w 74"/>
                  <a:gd name="T7" fmla="*/ 36 h 86"/>
                  <a:gd name="T8" fmla="*/ 20 w 74"/>
                  <a:gd name="T9" fmla="*/ 56 h 86"/>
                  <a:gd name="T10" fmla="*/ 46 w 74"/>
                  <a:gd name="T11" fmla="*/ 56 h 86"/>
                  <a:gd name="T12" fmla="*/ 62 w 74"/>
                  <a:gd name="T13" fmla="*/ 86 h 86"/>
                  <a:gd name="T14" fmla="*/ 57 w 74"/>
                  <a:gd name="T15" fmla="*/ 56 h 86"/>
                  <a:gd name="T16" fmla="*/ 74 w 74"/>
                  <a:gd name="T17" fmla="*/ 36 h 86"/>
                  <a:gd name="T18" fmla="*/ 74 w 74"/>
                  <a:gd name="T19" fmla="*/ 20 h 86"/>
                  <a:gd name="T20" fmla="*/ 53 w 74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86">
                    <a:moveTo>
                      <a:pt x="5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9" y="56"/>
                      <a:pt x="20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63"/>
                      <a:pt x="50" y="83"/>
                      <a:pt x="62" y="86"/>
                    </a:cubicBezTo>
                    <a:cubicBezTo>
                      <a:pt x="62" y="86"/>
                      <a:pt x="55" y="66"/>
                      <a:pt x="57" y="56"/>
                    </a:cubicBezTo>
                    <a:cubicBezTo>
                      <a:pt x="66" y="54"/>
                      <a:pt x="74" y="46"/>
                      <a:pt x="74" y="36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9"/>
                      <a:pt x="64" y="0"/>
                      <a:pt x="53" y="0"/>
                    </a:cubicBez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62"/>
              <p:cNvSpPr/>
              <p:nvPr/>
            </p:nvSpPr>
            <p:spPr bwMode="auto">
              <a:xfrm>
                <a:off x="2946401" y="1379538"/>
                <a:ext cx="369888" cy="436562"/>
              </a:xfrm>
              <a:custGeom>
                <a:avLst/>
                <a:gdLst>
                  <a:gd name="T0" fmla="*/ 36 w 98"/>
                  <a:gd name="T1" fmla="*/ 55 h 115"/>
                  <a:gd name="T2" fmla="*/ 36 w 98"/>
                  <a:gd name="T3" fmla="*/ 38 h 115"/>
                  <a:gd name="T4" fmla="*/ 59 w 98"/>
                  <a:gd name="T5" fmla="*/ 15 h 115"/>
                  <a:gd name="T6" fmla="*/ 95 w 98"/>
                  <a:gd name="T7" fmla="*/ 15 h 115"/>
                  <a:gd name="T8" fmla="*/ 98 w 98"/>
                  <a:gd name="T9" fmla="*/ 16 h 115"/>
                  <a:gd name="T10" fmla="*/ 78 w 98"/>
                  <a:gd name="T11" fmla="*/ 0 h 115"/>
                  <a:gd name="T12" fmla="*/ 21 w 98"/>
                  <a:gd name="T13" fmla="*/ 0 h 115"/>
                  <a:gd name="T14" fmla="*/ 0 w 98"/>
                  <a:gd name="T15" fmla="*/ 20 h 115"/>
                  <a:gd name="T16" fmla="*/ 0 w 98"/>
                  <a:gd name="T17" fmla="*/ 55 h 115"/>
                  <a:gd name="T18" fmla="*/ 21 w 98"/>
                  <a:gd name="T19" fmla="*/ 76 h 115"/>
                  <a:gd name="T20" fmla="*/ 30 w 98"/>
                  <a:gd name="T21" fmla="*/ 76 h 115"/>
                  <a:gd name="T22" fmla="*/ 11 w 98"/>
                  <a:gd name="T23" fmla="*/ 110 h 115"/>
                  <a:gd name="T24" fmla="*/ 50 w 98"/>
                  <a:gd name="T25" fmla="*/ 76 h 115"/>
                  <a:gd name="T26" fmla="*/ 36 w 98"/>
                  <a:gd name="T27" fmla="*/ 5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36" y="55"/>
                    </a:move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25"/>
                      <a:pt x="46" y="15"/>
                      <a:pt x="59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6" y="15"/>
                      <a:pt x="97" y="16"/>
                      <a:pt x="98" y="16"/>
                    </a:cubicBezTo>
                    <a:cubicBezTo>
                      <a:pt x="96" y="7"/>
                      <a:pt x="88" y="0"/>
                      <a:pt x="7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7"/>
                      <a:pt x="9" y="76"/>
                      <a:pt x="2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85"/>
                      <a:pt x="26" y="106"/>
                      <a:pt x="11" y="110"/>
                    </a:cubicBezTo>
                    <a:cubicBezTo>
                      <a:pt x="11" y="110"/>
                      <a:pt x="40" y="115"/>
                      <a:pt x="50" y="76"/>
                    </a:cubicBezTo>
                    <a:cubicBezTo>
                      <a:pt x="42" y="73"/>
                      <a:pt x="36" y="65"/>
                      <a:pt x="36" y="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0" name="组合 159"/>
          <p:cNvGrpSpPr/>
          <p:nvPr/>
        </p:nvGrpSpPr>
        <p:grpSpPr>
          <a:xfrm>
            <a:off x="3505116" y="982607"/>
            <a:ext cx="814498" cy="828187"/>
            <a:chOff x="9904367" y="1428750"/>
            <a:chExt cx="1450728" cy="1475110"/>
          </a:xfrm>
        </p:grpSpPr>
        <p:pic>
          <p:nvPicPr>
            <p:cNvPr id="161" name="图片 16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4367" y="1428750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2" name="组合 161"/>
            <p:cNvGrpSpPr/>
            <p:nvPr/>
          </p:nvGrpSpPr>
          <p:grpSpPr>
            <a:xfrm>
              <a:off x="10382081" y="1980568"/>
              <a:ext cx="495300" cy="371475"/>
              <a:chOff x="1716088" y="1390650"/>
              <a:chExt cx="495300" cy="371475"/>
            </a:xfrm>
          </p:grpSpPr>
          <p:sp>
            <p:nvSpPr>
              <p:cNvPr id="163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avLst/>
                <a:gdLst>
                  <a:gd name="T0" fmla="*/ 27 w 28"/>
                  <a:gd name="T1" fmla="*/ 0 h 97"/>
                  <a:gd name="T2" fmla="*/ 1 w 28"/>
                  <a:gd name="T3" fmla="*/ 0 h 97"/>
                  <a:gd name="T4" fmla="*/ 0 w 28"/>
                  <a:gd name="T5" fmla="*/ 1 h 97"/>
                  <a:gd name="T6" fmla="*/ 0 w 28"/>
                  <a:gd name="T7" fmla="*/ 96 h 97"/>
                  <a:gd name="T8" fmla="*/ 1 w 28"/>
                  <a:gd name="T9" fmla="*/ 97 h 97"/>
                  <a:gd name="T10" fmla="*/ 27 w 28"/>
                  <a:gd name="T11" fmla="*/ 97 h 97"/>
                  <a:gd name="T12" fmla="*/ 28 w 28"/>
                  <a:gd name="T13" fmla="*/ 96 h 97"/>
                  <a:gd name="T14" fmla="*/ 28 w 28"/>
                  <a:gd name="T15" fmla="*/ 1 h 97"/>
                  <a:gd name="T16" fmla="*/ 27 w 28"/>
                  <a:gd name="T17" fmla="*/ 0 h 97"/>
                  <a:gd name="T18" fmla="*/ 14 w 28"/>
                  <a:gd name="T19" fmla="*/ 94 h 97"/>
                  <a:gd name="T20" fmla="*/ 7 w 28"/>
                  <a:gd name="T21" fmla="*/ 87 h 97"/>
                  <a:gd name="T22" fmla="*/ 14 w 28"/>
                  <a:gd name="T23" fmla="*/ 80 h 97"/>
                  <a:gd name="T24" fmla="*/ 21 w 28"/>
                  <a:gd name="T25" fmla="*/ 87 h 97"/>
                  <a:gd name="T26" fmla="*/ 14 w 28"/>
                  <a:gd name="T27" fmla="*/ 94 h 97"/>
                  <a:gd name="T28" fmla="*/ 24 w 28"/>
                  <a:gd name="T29" fmla="*/ 54 h 97"/>
                  <a:gd name="T30" fmla="*/ 23 w 28"/>
                  <a:gd name="T31" fmla="*/ 55 h 97"/>
                  <a:gd name="T32" fmla="*/ 5 w 28"/>
                  <a:gd name="T33" fmla="*/ 55 h 97"/>
                  <a:gd name="T34" fmla="*/ 4 w 28"/>
                  <a:gd name="T35" fmla="*/ 54 h 97"/>
                  <a:gd name="T36" fmla="*/ 4 w 28"/>
                  <a:gd name="T37" fmla="*/ 6 h 97"/>
                  <a:gd name="T38" fmla="*/ 5 w 28"/>
                  <a:gd name="T39" fmla="*/ 5 h 97"/>
                  <a:gd name="T40" fmla="*/ 23 w 28"/>
                  <a:gd name="T41" fmla="*/ 5 h 97"/>
                  <a:gd name="T42" fmla="*/ 24 w 28"/>
                  <a:gd name="T43" fmla="*/ 6 h 97"/>
                  <a:gd name="T44" fmla="*/ 24 w 28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64"/>
              <p:cNvSpPr/>
              <p:nvPr/>
            </p:nvSpPr>
            <p:spPr bwMode="auto">
              <a:xfrm>
                <a:off x="1743076" y="143668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65"/>
              <p:cNvSpPr/>
              <p:nvPr/>
            </p:nvSpPr>
            <p:spPr bwMode="auto">
              <a:xfrm>
                <a:off x="1743076" y="145573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1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1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avLst/>
                <a:gdLst>
                  <a:gd name="T0" fmla="*/ 27 w 27"/>
                  <a:gd name="T1" fmla="*/ 0 h 97"/>
                  <a:gd name="T2" fmla="*/ 1 w 27"/>
                  <a:gd name="T3" fmla="*/ 0 h 97"/>
                  <a:gd name="T4" fmla="*/ 0 w 27"/>
                  <a:gd name="T5" fmla="*/ 1 h 97"/>
                  <a:gd name="T6" fmla="*/ 0 w 27"/>
                  <a:gd name="T7" fmla="*/ 96 h 97"/>
                  <a:gd name="T8" fmla="*/ 1 w 27"/>
                  <a:gd name="T9" fmla="*/ 97 h 97"/>
                  <a:gd name="T10" fmla="*/ 27 w 27"/>
                  <a:gd name="T11" fmla="*/ 97 h 97"/>
                  <a:gd name="T12" fmla="*/ 27 w 27"/>
                  <a:gd name="T13" fmla="*/ 96 h 97"/>
                  <a:gd name="T14" fmla="*/ 27 w 27"/>
                  <a:gd name="T15" fmla="*/ 1 h 97"/>
                  <a:gd name="T16" fmla="*/ 27 w 27"/>
                  <a:gd name="T17" fmla="*/ 0 h 97"/>
                  <a:gd name="T18" fmla="*/ 14 w 27"/>
                  <a:gd name="T19" fmla="*/ 94 h 97"/>
                  <a:gd name="T20" fmla="*/ 7 w 27"/>
                  <a:gd name="T21" fmla="*/ 87 h 97"/>
                  <a:gd name="T22" fmla="*/ 14 w 27"/>
                  <a:gd name="T23" fmla="*/ 80 h 97"/>
                  <a:gd name="T24" fmla="*/ 21 w 27"/>
                  <a:gd name="T25" fmla="*/ 87 h 97"/>
                  <a:gd name="T26" fmla="*/ 14 w 27"/>
                  <a:gd name="T27" fmla="*/ 94 h 97"/>
                  <a:gd name="T28" fmla="*/ 24 w 27"/>
                  <a:gd name="T29" fmla="*/ 54 h 97"/>
                  <a:gd name="T30" fmla="*/ 23 w 27"/>
                  <a:gd name="T31" fmla="*/ 55 h 97"/>
                  <a:gd name="T32" fmla="*/ 5 w 27"/>
                  <a:gd name="T33" fmla="*/ 55 h 97"/>
                  <a:gd name="T34" fmla="*/ 4 w 27"/>
                  <a:gd name="T35" fmla="*/ 54 h 97"/>
                  <a:gd name="T36" fmla="*/ 4 w 27"/>
                  <a:gd name="T37" fmla="*/ 6 h 97"/>
                  <a:gd name="T38" fmla="*/ 5 w 27"/>
                  <a:gd name="T39" fmla="*/ 5 h 97"/>
                  <a:gd name="T40" fmla="*/ 23 w 27"/>
                  <a:gd name="T41" fmla="*/ 5 h 97"/>
                  <a:gd name="T42" fmla="*/ 24 w 27"/>
                  <a:gd name="T43" fmla="*/ 6 h 97"/>
                  <a:gd name="T44" fmla="*/ 24 w 27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67"/>
              <p:cNvSpPr/>
              <p:nvPr/>
            </p:nvSpPr>
            <p:spPr bwMode="auto">
              <a:xfrm>
                <a:off x="1866901" y="1436688"/>
                <a:ext cx="53975" cy="14287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4 h 4"/>
                  <a:gd name="T4" fmla="*/ 0 w 14"/>
                  <a:gd name="T5" fmla="*/ 4 h 4"/>
                  <a:gd name="T6" fmla="*/ 0 w 14"/>
                  <a:gd name="T7" fmla="*/ 3 h 4"/>
                  <a:gd name="T8" fmla="*/ 0 w 14"/>
                  <a:gd name="T9" fmla="*/ 1 h 4"/>
                  <a:gd name="T10" fmla="*/ 0 w 14"/>
                  <a:gd name="T11" fmla="*/ 0 h 4"/>
                  <a:gd name="T12" fmla="*/ 14 w 14"/>
                  <a:gd name="T13" fmla="*/ 0 h 4"/>
                  <a:gd name="T14" fmla="*/ 14 w 14"/>
                  <a:gd name="T15" fmla="*/ 1 h 4"/>
                  <a:gd name="T16" fmla="*/ 14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68"/>
              <p:cNvSpPr/>
              <p:nvPr/>
            </p:nvSpPr>
            <p:spPr bwMode="auto">
              <a:xfrm>
                <a:off x="1866901" y="1455738"/>
                <a:ext cx="57150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avLst/>
                <a:gdLst>
                  <a:gd name="T0" fmla="*/ 23 w 68"/>
                  <a:gd name="T1" fmla="*/ 0 h 98"/>
                  <a:gd name="T2" fmla="*/ 0 w 68"/>
                  <a:gd name="T3" fmla="*/ 12 h 98"/>
                  <a:gd name="T4" fmla="*/ 0 w 68"/>
                  <a:gd name="T5" fmla="*/ 13 h 98"/>
                  <a:gd name="T6" fmla="*/ 44 w 68"/>
                  <a:gd name="T7" fmla="*/ 97 h 98"/>
                  <a:gd name="T8" fmla="*/ 45 w 68"/>
                  <a:gd name="T9" fmla="*/ 98 h 98"/>
                  <a:gd name="T10" fmla="*/ 67 w 68"/>
                  <a:gd name="T11" fmla="*/ 86 h 98"/>
                  <a:gd name="T12" fmla="*/ 68 w 68"/>
                  <a:gd name="T13" fmla="*/ 85 h 98"/>
                  <a:gd name="T14" fmla="*/ 24 w 68"/>
                  <a:gd name="T15" fmla="*/ 0 h 98"/>
                  <a:gd name="T16" fmla="*/ 23 w 68"/>
                  <a:gd name="T17" fmla="*/ 0 h 98"/>
                  <a:gd name="T18" fmla="*/ 54 w 68"/>
                  <a:gd name="T19" fmla="*/ 89 h 98"/>
                  <a:gd name="T20" fmla="*/ 45 w 68"/>
                  <a:gd name="T21" fmla="*/ 86 h 98"/>
                  <a:gd name="T22" fmla="*/ 48 w 68"/>
                  <a:gd name="T23" fmla="*/ 77 h 98"/>
                  <a:gd name="T24" fmla="*/ 57 w 68"/>
                  <a:gd name="T25" fmla="*/ 80 h 98"/>
                  <a:gd name="T26" fmla="*/ 54 w 68"/>
                  <a:gd name="T27" fmla="*/ 89 h 98"/>
                  <a:gd name="T28" fmla="*/ 45 w 68"/>
                  <a:gd name="T29" fmla="*/ 49 h 98"/>
                  <a:gd name="T30" fmla="*/ 45 w 68"/>
                  <a:gd name="T31" fmla="*/ 50 h 98"/>
                  <a:gd name="T32" fmla="*/ 29 w 68"/>
                  <a:gd name="T33" fmla="*/ 59 h 98"/>
                  <a:gd name="T34" fmla="*/ 28 w 68"/>
                  <a:gd name="T35" fmla="*/ 58 h 98"/>
                  <a:gd name="T36" fmla="*/ 6 w 68"/>
                  <a:gd name="T37" fmla="*/ 15 h 98"/>
                  <a:gd name="T38" fmla="*/ 6 w 68"/>
                  <a:gd name="T39" fmla="*/ 14 h 98"/>
                  <a:gd name="T40" fmla="*/ 22 w 68"/>
                  <a:gd name="T41" fmla="*/ 6 h 98"/>
                  <a:gd name="T42" fmla="*/ 23 w 68"/>
                  <a:gd name="T43" fmla="*/ 6 h 98"/>
                  <a:gd name="T44" fmla="*/ 45 w 68"/>
                  <a:gd name="T4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9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70"/>
              <p:cNvSpPr/>
              <p:nvPr/>
            </p:nvSpPr>
            <p:spPr bwMode="auto">
              <a:xfrm>
                <a:off x="1995488" y="1439863"/>
                <a:ext cx="52388" cy="38100"/>
              </a:xfrm>
              <a:custGeom>
                <a:avLst/>
                <a:gdLst>
                  <a:gd name="T0" fmla="*/ 14 w 14"/>
                  <a:gd name="T1" fmla="*/ 2 h 10"/>
                  <a:gd name="T2" fmla="*/ 14 w 14"/>
                  <a:gd name="T3" fmla="*/ 3 h 10"/>
                  <a:gd name="T4" fmla="*/ 2 w 14"/>
                  <a:gd name="T5" fmla="*/ 9 h 10"/>
                  <a:gd name="T6" fmla="*/ 1 w 14"/>
                  <a:gd name="T7" fmla="*/ 9 h 10"/>
                  <a:gd name="T8" fmla="*/ 0 w 14"/>
                  <a:gd name="T9" fmla="*/ 7 h 10"/>
                  <a:gd name="T10" fmla="*/ 0 w 14"/>
                  <a:gd name="T11" fmla="*/ 6 h 10"/>
                  <a:gd name="T12" fmla="*/ 12 w 14"/>
                  <a:gd name="T13" fmla="*/ 0 h 10"/>
                  <a:gd name="T14" fmla="*/ 13 w 14"/>
                  <a:gd name="T15" fmla="*/ 0 h 10"/>
                  <a:gd name="T16" fmla="*/ 14 w 14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71"/>
              <p:cNvSpPr/>
              <p:nvPr/>
            </p:nvSpPr>
            <p:spPr bwMode="auto">
              <a:xfrm>
                <a:off x="2003426" y="1455738"/>
                <a:ext cx="57150" cy="38100"/>
              </a:xfrm>
              <a:custGeom>
                <a:avLst/>
                <a:gdLst>
                  <a:gd name="T0" fmla="*/ 14 w 15"/>
                  <a:gd name="T1" fmla="*/ 3 h 10"/>
                  <a:gd name="T2" fmla="*/ 14 w 15"/>
                  <a:gd name="T3" fmla="*/ 4 h 10"/>
                  <a:gd name="T4" fmla="*/ 2 w 15"/>
                  <a:gd name="T5" fmla="*/ 10 h 10"/>
                  <a:gd name="T6" fmla="*/ 1 w 15"/>
                  <a:gd name="T7" fmla="*/ 9 h 10"/>
                  <a:gd name="T8" fmla="*/ 0 w 15"/>
                  <a:gd name="T9" fmla="*/ 8 h 10"/>
                  <a:gd name="T10" fmla="*/ 1 w 15"/>
                  <a:gd name="T11" fmla="*/ 6 h 10"/>
                  <a:gd name="T12" fmla="*/ 12 w 15"/>
                  <a:gd name="T13" fmla="*/ 0 h 10"/>
                  <a:gd name="T14" fmla="*/ 13 w 15"/>
                  <a:gd name="T15" fmla="*/ 1 h 10"/>
                  <a:gd name="T16" fmla="*/ 14 w 15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974952" y="982607"/>
            <a:ext cx="814498" cy="828187"/>
            <a:chOff x="3846636" y="1834195"/>
            <a:chExt cx="1450728" cy="1475110"/>
          </a:xfrm>
        </p:grpSpPr>
        <p:pic>
          <p:nvPicPr>
            <p:cNvPr id="173" name="图片 17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6636" y="1834195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4" name="组合 173"/>
            <p:cNvGrpSpPr/>
            <p:nvPr/>
          </p:nvGrpSpPr>
          <p:grpSpPr>
            <a:xfrm>
              <a:off x="4381500" y="2336800"/>
              <a:ext cx="381001" cy="469900"/>
              <a:chOff x="1674813" y="1797050"/>
              <a:chExt cx="381001" cy="469900"/>
            </a:xfrm>
          </p:grpSpPr>
          <p:sp>
            <p:nvSpPr>
              <p:cNvPr id="175" name="Freeform 72"/>
              <p:cNvSpPr>
                <a:spLocks noEditPoints="1"/>
              </p:cNvSpPr>
              <p:nvPr/>
            </p:nvSpPr>
            <p:spPr bwMode="auto">
              <a:xfrm>
                <a:off x="1674813" y="1978025"/>
                <a:ext cx="90488" cy="288925"/>
              </a:xfrm>
              <a:custGeom>
                <a:avLst/>
                <a:gdLst>
                  <a:gd name="T0" fmla="*/ 2 w 24"/>
                  <a:gd name="T1" fmla="*/ 0 h 76"/>
                  <a:gd name="T2" fmla="*/ 0 w 24"/>
                  <a:gd name="T3" fmla="*/ 75 h 76"/>
                  <a:gd name="T4" fmla="*/ 2 w 24"/>
                  <a:gd name="T5" fmla="*/ 76 h 76"/>
                  <a:gd name="T6" fmla="*/ 8 w 24"/>
                  <a:gd name="T7" fmla="*/ 66 h 76"/>
                  <a:gd name="T8" fmla="*/ 22 w 24"/>
                  <a:gd name="T9" fmla="*/ 76 h 76"/>
                  <a:gd name="T10" fmla="*/ 24 w 24"/>
                  <a:gd name="T11" fmla="*/ 1 h 76"/>
                  <a:gd name="T12" fmla="*/ 11 w 24"/>
                  <a:gd name="T13" fmla="*/ 60 h 76"/>
                  <a:gd name="T14" fmla="*/ 3 w 24"/>
                  <a:gd name="T15" fmla="*/ 55 h 76"/>
                  <a:gd name="T16" fmla="*/ 11 w 24"/>
                  <a:gd name="T17" fmla="*/ 60 h 76"/>
                  <a:gd name="T18" fmla="*/ 3 w 24"/>
                  <a:gd name="T19" fmla="*/ 51 h 76"/>
                  <a:gd name="T20" fmla="*/ 11 w 24"/>
                  <a:gd name="T21" fmla="*/ 46 h 76"/>
                  <a:gd name="T22" fmla="*/ 11 w 24"/>
                  <a:gd name="T23" fmla="*/ 43 h 76"/>
                  <a:gd name="T24" fmla="*/ 3 w 24"/>
                  <a:gd name="T25" fmla="*/ 38 h 76"/>
                  <a:gd name="T26" fmla="*/ 11 w 24"/>
                  <a:gd name="T27" fmla="*/ 43 h 76"/>
                  <a:gd name="T28" fmla="*/ 3 w 24"/>
                  <a:gd name="T29" fmla="*/ 34 h 76"/>
                  <a:gd name="T30" fmla="*/ 11 w 24"/>
                  <a:gd name="T31" fmla="*/ 29 h 76"/>
                  <a:gd name="T32" fmla="*/ 11 w 24"/>
                  <a:gd name="T33" fmla="*/ 26 h 76"/>
                  <a:gd name="T34" fmla="*/ 3 w 24"/>
                  <a:gd name="T35" fmla="*/ 21 h 76"/>
                  <a:gd name="T36" fmla="*/ 11 w 24"/>
                  <a:gd name="T37" fmla="*/ 26 h 76"/>
                  <a:gd name="T38" fmla="*/ 3 w 24"/>
                  <a:gd name="T39" fmla="*/ 17 h 76"/>
                  <a:gd name="T40" fmla="*/ 11 w 24"/>
                  <a:gd name="T41" fmla="*/ 12 h 76"/>
                  <a:gd name="T42" fmla="*/ 11 w 24"/>
                  <a:gd name="T43" fmla="*/ 9 h 76"/>
                  <a:gd name="T44" fmla="*/ 3 w 24"/>
                  <a:gd name="T45" fmla="*/ 3 h 76"/>
                  <a:gd name="T46" fmla="*/ 11 w 24"/>
                  <a:gd name="T47" fmla="*/ 9 h 76"/>
                  <a:gd name="T48" fmla="*/ 13 w 24"/>
                  <a:gd name="T49" fmla="*/ 60 h 76"/>
                  <a:gd name="T50" fmla="*/ 21 w 24"/>
                  <a:gd name="T51" fmla="*/ 55 h 76"/>
                  <a:gd name="T52" fmla="*/ 21 w 24"/>
                  <a:gd name="T53" fmla="*/ 51 h 76"/>
                  <a:gd name="T54" fmla="*/ 13 w 24"/>
                  <a:gd name="T55" fmla="*/ 46 h 76"/>
                  <a:gd name="T56" fmla="*/ 21 w 24"/>
                  <a:gd name="T57" fmla="*/ 51 h 76"/>
                  <a:gd name="T58" fmla="*/ 13 w 24"/>
                  <a:gd name="T59" fmla="*/ 43 h 76"/>
                  <a:gd name="T60" fmla="*/ 21 w 24"/>
                  <a:gd name="T61" fmla="*/ 38 h 76"/>
                  <a:gd name="T62" fmla="*/ 21 w 24"/>
                  <a:gd name="T63" fmla="*/ 34 h 76"/>
                  <a:gd name="T64" fmla="*/ 13 w 24"/>
                  <a:gd name="T65" fmla="*/ 29 h 76"/>
                  <a:gd name="T66" fmla="*/ 21 w 24"/>
                  <a:gd name="T67" fmla="*/ 34 h 76"/>
                  <a:gd name="T68" fmla="*/ 13 w 24"/>
                  <a:gd name="T69" fmla="*/ 26 h 76"/>
                  <a:gd name="T70" fmla="*/ 21 w 24"/>
                  <a:gd name="T71" fmla="*/ 21 h 76"/>
                  <a:gd name="T72" fmla="*/ 21 w 24"/>
                  <a:gd name="T73" fmla="*/ 17 h 76"/>
                  <a:gd name="T74" fmla="*/ 13 w 24"/>
                  <a:gd name="T75" fmla="*/ 12 h 76"/>
                  <a:gd name="T76" fmla="*/ 21 w 24"/>
                  <a:gd name="T77" fmla="*/ 17 h 76"/>
                  <a:gd name="T78" fmla="*/ 13 w 24"/>
                  <a:gd name="T79" fmla="*/ 9 h 76"/>
                  <a:gd name="T80" fmla="*/ 21 w 24"/>
                  <a:gd name="T81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76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4" y="75"/>
                      <a:pt x="24" y="7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lose/>
                    <a:moveTo>
                      <a:pt x="11" y="60"/>
                    </a:moveTo>
                    <a:cubicBezTo>
                      <a:pt x="3" y="60"/>
                      <a:pt x="3" y="60"/>
                      <a:pt x="3" y="60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1" y="60"/>
                    </a:lnTo>
                    <a:close/>
                    <a:moveTo>
                      <a:pt x="11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1" y="46"/>
                      <a:pt x="11" y="46"/>
                      <a:pt x="11" y="46"/>
                    </a:cubicBezTo>
                    <a:lnTo>
                      <a:pt x="11" y="51"/>
                    </a:lnTo>
                    <a:close/>
                    <a:moveTo>
                      <a:pt x="11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1" y="38"/>
                      <a:pt x="11" y="38"/>
                      <a:pt x="11" y="38"/>
                    </a:cubicBezTo>
                    <a:lnTo>
                      <a:pt x="11" y="43"/>
                    </a:lnTo>
                    <a:close/>
                    <a:moveTo>
                      <a:pt x="11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1" y="29"/>
                      <a:pt x="11" y="29"/>
                      <a:pt x="11" y="29"/>
                    </a:cubicBezTo>
                    <a:lnTo>
                      <a:pt x="11" y="34"/>
                    </a:lnTo>
                    <a:close/>
                    <a:moveTo>
                      <a:pt x="11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26"/>
                    </a:lnTo>
                    <a:close/>
                    <a:moveTo>
                      <a:pt x="11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11" y="17"/>
                    </a:lnTo>
                    <a:close/>
                    <a:moveTo>
                      <a:pt x="11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1" y="9"/>
                    </a:lnTo>
                    <a:close/>
                    <a:moveTo>
                      <a:pt x="21" y="60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21" y="55"/>
                      <a:pt x="21" y="55"/>
                      <a:pt x="21" y="55"/>
                    </a:cubicBezTo>
                    <a:lnTo>
                      <a:pt x="21" y="60"/>
                    </a:lnTo>
                    <a:close/>
                    <a:moveTo>
                      <a:pt x="21" y="51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51"/>
                    </a:lnTo>
                    <a:close/>
                    <a:moveTo>
                      <a:pt x="21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21" y="43"/>
                    </a:lnTo>
                    <a:close/>
                    <a:moveTo>
                      <a:pt x="21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21" y="34"/>
                    </a:lnTo>
                    <a:close/>
                    <a:moveTo>
                      <a:pt x="21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1" y="21"/>
                      <a:pt x="21" y="21"/>
                      <a:pt x="21" y="21"/>
                    </a:cubicBezTo>
                    <a:lnTo>
                      <a:pt x="21" y="26"/>
                    </a:lnTo>
                    <a:close/>
                    <a:moveTo>
                      <a:pt x="21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1" y="17"/>
                    </a:lnTo>
                    <a:close/>
                    <a:moveTo>
                      <a:pt x="21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21" y="3"/>
                      <a:pt x="21" y="3"/>
                      <a:pt x="21" y="3"/>
                    </a:cubicBez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73"/>
              <p:cNvSpPr>
                <a:spLocks noEditPoints="1"/>
              </p:cNvSpPr>
              <p:nvPr/>
            </p:nvSpPr>
            <p:spPr bwMode="auto">
              <a:xfrm>
                <a:off x="1927226" y="2100263"/>
                <a:ext cx="128588" cy="166687"/>
              </a:xfrm>
              <a:custGeom>
                <a:avLst/>
                <a:gdLst>
                  <a:gd name="T0" fmla="*/ 33 w 34"/>
                  <a:gd name="T1" fmla="*/ 0 h 44"/>
                  <a:gd name="T2" fmla="*/ 1 w 34"/>
                  <a:gd name="T3" fmla="*/ 0 h 44"/>
                  <a:gd name="T4" fmla="*/ 0 w 34"/>
                  <a:gd name="T5" fmla="*/ 1 h 44"/>
                  <a:gd name="T6" fmla="*/ 0 w 34"/>
                  <a:gd name="T7" fmla="*/ 43 h 44"/>
                  <a:gd name="T8" fmla="*/ 1 w 34"/>
                  <a:gd name="T9" fmla="*/ 44 h 44"/>
                  <a:gd name="T10" fmla="*/ 33 w 34"/>
                  <a:gd name="T11" fmla="*/ 44 h 44"/>
                  <a:gd name="T12" fmla="*/ 34 w 34"/>
                  <a:gd name="T13" fmla="*/ 43 h 44"/>
                  <a:gd name="T14" fmla="*/ 34 w 34"/>
                  <a:gd name="T15" fmla="*/ 1 h 44"/>
                  <a:gd name="T16" fmla="*/ 33 w 34"/>
                  <a:gd name="T17" fmla="*/ 0 h 44"/>
                  <a:gd name="T18" fmla="*/ 15 w 34"/>
                  <a:gd name="T19" fmla="*/ 37 h 44"/>
                  <a:gd name="T20" fmla="*/ 2 w 34"/>
                  <a:gd name="T21" fmla="*/ 37 h 44"/>
                  <a:gd name="T22" fmla="*/ 2 w 34"/>
                  <a:gd name="T23" fmla="*/ 32 h 44"/>
                  <a:gd name="T24" fmla="*/ 15 w 34"/>
                  <a:gd name="T25" fmla="*/ 32 h 44"/>
                  <a:gd name="T26" fmla="*/ 15 w 34"/>
                  <a:gd name="T27" fmla="*/ 37 h 44"/>
                  <a:gd name="T28" fmla="*/ 15 w 34"/>
                  <a:gd name="T29" fmla="*/ 28 h 44"/>
                  <a:gd name="T30" fmla="*/ 2 w 34"/>
                  <a:gd name="T31" fmla="*/ 28 h 44"/>
                  <a:gd name="T32" fmla="*/ 2 w 34"/>
                  <a:gd name="T33" fmla="*/ 22 h 44"/>
                  <a:gd name="T34" fmla="*/ 15 w 34"/>
                  <a:gd name="T35" fmla="*/ 22 h 44"/>
                  <a:gd name="T36" fmla="*/ 15 w 34"/>
                  <a:gd name="T37" fmla="*/ 28 h 44"/>
                  <a:gd name="T38" fmla="*/ 15 w 34"/>
                  <a:gd name="T39" fmla="*/ 18 h 44"/>
                  <a:gd name="T40" fmla="*/ 2 w 34"/>
                  <a:gd name="T41" fmla="*/ 18 h 44"/>
                  <a:gd name="T42" fmla="*/ 2 w 34"/>
                  <a:gd name="T43" fmla="*/ 13 h 44"/>
                  <a:gd name="T44" fmla="*/ 15 w 34"/>
                  <a:gd name="T45" fmla="*/ 13 h 44"/>
                  <a:gd name="T46" fmla="*/ 15 w 34"/>
                  <a:gd name="T47" fmla="*/ 18 h 44"/>
                  <a:gd name="T48" fmla="*/ 15 w 34"/>
                  <a:gd name="T49" fmla="*/ 9 h 44"/>
                  <a:gd name="T50" fmla="*/ 2 w 34"/>
                  <a:gd name="T51" fmla="*/ 9 h 44"/>
                  <a:gd name="T52" fmla="*/ 2 w 34"/>
                  <a:gd name="T53" fmla="*/ 3 h 44"/>
                  <a:gd name="T54" fmla="*/ 15 w 34"/>
                  <a:gd name="T55" fmla="*/ 3 h 44"/>
                  <a:gd name="T56" fmla="*/ 15 w 34"/>
                  <a:gd name="T57" fmla="*/ 9 h 44"/>
                  <a:gd name="T58" fmla="*/ 32 w 34"/>
                  <a:gd name="T59" fmla="*/ 37 h 44"/>
                  <a:gd name="T60" fmla="*/ 19 w 34"/>
                  <a:gd name="T61" fmla="*/ 37 h 44"/>
                  <a:gd name="T62" fmla="*/ 19 w 34"/>
                  <a:gd name="T63" fmla="*/ 32 h 44"/>
                  <a:gd name="T64" fmla="*/ 32 w 34"/>
                  <a:gd name="T65" fmla="*/ 32 h 44"/>
                  <a:gd name="T66" fmla="*/ 32 w 34"/>
                  <a:gd name="T67" fmla="*/ 37 h 44"/>
                  <a:gd name="T68" fmla="*/ 32 w 34"/>
                  <a:gd name="T69" fmla="*/ 28 h 44"/>
                  <a:gd name="T70" fmla="*/ 19 w 34"/>
                  <a:gd name="T71" fmla="*/ 28 h 44"/>
                  <a:gd name="T72" fmla="*/ 19 w 34"/>
                  <a:gd name="T73" fmla="*/ 22 h 44"/>
                  <a:gd name="T74" fmla="*/ 32 w 34"/>
                  <a:gd name="T75" fmla="*/ 22 h 44"/>
                  <a:gd name="T76" fmla="*/ 32 w 34"/>
                  <a:gd name="T77" fmla="*/ 28 h 44"/>
                  <a:gd name="T78" fmla="*/ 32 w 34"/>
                  <a:gd name="T79" fmla="*/ 18 h 44"/>
                  <a:gd name="T80" fmla="*/ 19 w 34"/>
                  <a:gd name="T81" fmla="*/ 18 h 44"/>
                  <a:gd name="T82" fmla="*/ 19 w 34"/>
                  <a:gd name="T83" fmla="*/ 13 h 44"/>
                  <a:gd name="T84" fmla="*/ 32 w 34"/>
                  <a:gd name="T85" fmla="*/ 13 h 44"/>
                  <a:gd name="T86" fmla="*/ 32 w 34"/>
                  <a:gd name="T87" fmla="*/ 18 h 44"/>
                  <a:gd name="T88" fmla="*/ 32 w 34"/>
                  <a:gd name="T89" fmla="*/ 9 h 44"/>
                  <a:gd name="T90" fmla="*/ 19 w 34"/>
                  <a:gd name="T91" fmla="*/ 9 h 44"/>
                  <a:gd name="T92" fmla="*/ 19 w 34"/>
                  <a:gd name="T93" fmla="*/ 3 h 44"/>
                  <a:gd name="T94" fmla="*/ 32 w 34"/>
                  <a:gd name="T95" fmla="*/ 3 h 44"/>
                  <a:gd name="T96" fmla="*/ 32 w 34"/>
                  <a:gd name="T97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" h="4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4"/>
                      <a:pt x="34" y="43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0"/>
                      <a:pt x="33" y="0"/>
                    </a:cubicBezTo>
                    <a:close/>
                    <a:moveTo>
                      <a:pt x="15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5" y="32"/>
                      <a:pt x="15" y="32"/>
                      <a:pt x="15" y="32"/>
                    </a:cubicBezTo>
                    <a:lnTo>
                      <a:pt x="15" y="37"/>
                    </a:lnTo>
                    <a:close/>
                    <a:moveTo>
                      <a:pt x="15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28"/>
                    </a:lnTo>
                    <a:close/>
                    <a:moveTo>
                      <a:pt x="15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18"/>
                    </a:lnTo>
                    <a:close/>
                    <a:moveTo>
                      <a:pt x="15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5" y="9"/>
                    </a:lnTo>
                    <a:close/>
                    <a:moveTo>
                      <a:pt x="32" y="37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37"/>
                    </a:lnTo>
                    <a:close/>
                    <a:moveTo>
                      <a:pt x="32" y="28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lnTo>
                      <a:pt x="32" y="28"/>
                    </a:lnTo>
                    <a:close/>
                    <a:moveTo>
                      <a:pt x="32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2" y="18"/>
                    </a:lnTo>
                    <a:close/>
                    <a:moveTo>
                      <a:pt x="32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2" y="3"/>
                      <a:pt x="32" y="3"/>
                      <a:pt x="32" y="3"/>
                    </a:cubicBez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74"/>
              <p:cNvSpPr>
                <a:spLocks noEditPoints="1"/>
              </p:cNvSpPr>
              <p:nvPr/>
            </p:nvSpPr>
            <p:spPr bwMode="auto">
              <a:xfrm>
                <a:off x="1781176" y="1797050"/>
                <a:ext cx="131763" cy="469900"/>
              </a:xfrm>
              <a:custGeom>
                <a:avLst/>
                <a:gdLst>
                  <a:gd name="T0" fmla="*/ 23 w 35"/>
                  <a:gd name="T1" fmla="*/ 11 h 124"/>
                  <a:gd name="T2" fmla="*/ 22 w 35"/>
                  <a:gd name="T3" fmla="*/ 0 h 124"/>
                  <a:gd name="T4" fmla="*/ 21 w 35"/>
                  <a:gd name="T5" fmla="*/ 11 h 124"/>
                  <a:gd name="T6" fmla="*/ 8 w 35"/>
                  <a:gd name="T7" fmla="*/ 9 h 124"/>
                  <a:gd name="T8" fmla="*/ 4 w 35"/>
                  <a:gd name="T9" fmla="*/ 7 h 124"/>
                  <a:gd name="T10" fmla="*/ 3 w 35"/>
                  <a:gd name="T11" fmla="*/ 11 h 124"/>
                  <a:gd name="T12" fmla="*/ 0 w 35"/>
                  <a:gd name="T13" fmla="*/ 13 h 124"/>
                  <a:gd name="T14" fmla="*/ 2 w 35"/>
                  <a:gd name="T15" fmla="*/ 124 h 124"/>
                  <a:gd name="T16" fmla="*/ 3 w 35"/>
                  <a:gd name="T17" fmla="*/ 109 h 124"/>
                  <a:gd name="T18" fmla="*/ 12 w 35"/>
                  <a:gd name="T19" fmla="*/ 124 h 124"/>
                  <a:gd name="T20" fmla="*/ 35 w 35"/>
                  <a:gd name="T21" fmla="*/ 122 h 124"/>
                  <a:gd name="T22" fmla="*/ 32 w 35"/>
                  <a:gd name="T23" fmla="*/ 11 h 124"/>
                  <a:gd name="T24" fmla="*/ 4 w 35"/>
                  <a:gd name="T25" fmla="*/ 100 h 124"/>
                  <a:gd name="T26" fmla="*/ 16 w 35"/>
                  <a:gd name="T27" fmla="*/ 93 h 124"/>
                  <a:gd name="T28" fmla="*/ 16 w 35"/>
                  <a:gd name="T29" fmla="*/ 87 h 124"/>
                  <a:gd name="T30" fmla="*/ 4 w 35"/>
                  <a:gd name="T31" fmla="*/ 80 h 124"/>
                  <a:gd name="T32" fmla="*/ 16 w 35"/>
                  <a:gd name="T33" fmla="*/ 87 h 124"/>
                  <a:gd name="T34" fmla="*/ 4 w 35"/>
                  <a:gd name="T35" fmla="*/ 75 h 124"/>
                  <a:gd name="T36" fmla="*/ 16 w 35"/>
                  <a:gd name="T37" fmla="*/ 67 h 124"/>
                  <a:gd name="T38" fmla="*/ 16 w 35"/>
                  <a:gd name="T39" fmla="*/ 62 h 124"/>
                  <a:gd name="T40" fmla="*/ 4 w 35"/>
                  <a:gd name="T41" fmla="*/ 54 h 124"/>
                  <a:gd name="T42" fmla="*/ 16 w 35"/>
                  <a:gd name="T43" fmla="*/ 62 h 124"/>
                  <a:gd name="T44" fmla="*/ 4 w 35"/>
                  <a:gd name="T45" fmla="*/ 49 h 124"/>
                  <a:gd name="T46" fmla="*/ 16 w 35"/>
                  <a:gd name="T47" fmla="*/ 41 h 124"/>
                  <a:gd name="T48" fmla="*/ 16 w 35"/>
                  <a:gd name="T49" fmla="*/ 36 h 124"/>
                  <a:gd name="T50" fmla="*/ 4 w 35"/>
                  <a:gd name="T51" fmla="*/ 29 h 124"/>
                  <a:gd name="T52" fmla="*/ 16 w 35"/>
                  <a:gd name="T53" fmla="*/ 36 h 124"/>
                  <a:gd name="T54" fmla="*/ 4 w 35"/>
                  <a:gd name="T55" fmla="*/ 24 h 124"/>
                  <a:gd name="T56" fmla="*/ 16 w 35"/>
                  <a:gd name="T57" fmla="*/ 16 h 124"/>
                  <a:gd name="T58" fmla="*/ 30 w 35"/>
                  <a:gd name="T59" fmla="*/ 100 h 124"/>
                  <a:gd name="T60" fmla="*/ 18 w 35"/>
                  <a:gd name="T61" fmla="*/ 93 h 124"/>
                  <a:gd name="T62" fmla="*/ 30 w 35"/>
                  <a:gd name="T63" fmla="*/ 100 h 124"/>
                  <a:gd name="T64" fmla="*/ 18 w 35"/>
                  <a:gd name="T65" fmla="*/ 87 h 124"/>
                  <a:gd name="T66" fmla="*/ 30 w 35"/>
                  <a:gd name="T67" fmla="*/ 80 h 124"/>
                  <a:gd name="T68" fmla="*/ 30 w 35"/>
                  <a:gd name="T69" fmla="*/ 75 h 124"/>
                  <a:gd name="T70" fmla="*/ 18 w 35"/>
                  <a:gd name="T71" fmla="*/ 67 h 124"/>
                  <a:gd name="T72" fmla="*/ 30 w 35"/>
                  <a:gd name="T73" fmla="*/ 75 h 124"/>
                  <a:gd name="T74" fmla="*/ 18 w 35"/>
                  <a:gd name="T75" fmla="*/ 62 h 124"/>
                  <a:gd name="T76" fmla="*/ 30 w 35"/>
                  <a:gd name="T77" fmla="*/ 54 h 124"/>
                  <a:gd name="T78" fmla="*/ 30 w 35"/>
                  <a:gd name="T79" fmla="*/ 49 h 124"/>
                  <a:gd name="T80" fmla="*/ 18 w 35"/>
                  <a:gd name="T81" fmla="*/ 41 h 124"/>
                  <a:gd name="T82" fmla="*/ 30 w 35"/>
                  <a:gd name="T83" fmla="*/ 49 h 124"/>
                  <a:gd name="T84" fmla="*/ 18 w 35"/>
                  <a:gd name="T85" fmla="*/ 36 h 124"/>
                  <a:gd name="T86" fmla="*/ 30 w 35"/>
                  <a:gd name="T87" fmla="*/ 29 h 124"/>
                  <a:gd name="T88" fmla="*/ 30 w 35"/>
                  <a:gd name="T89" fmla="*/ 24 h 124"/>
                  <a:gd name="T90" fmla="*/ 18 w 35"/>
                  <a:gd name="T91" fmla="*/ 16 h 124"/>
                  <a:gd name="T92" fmla="*/ 30 w 35"/>
                  <a:gd name="T93" fmla="*/ 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" h="124">
                    <a:moveTo>
                      <a:pt x="32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4" y="124"/>
                      <a:pt x="35" y="123"/>
                      <a:pt x="35" y="12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4" y="11"/>
                      <a:pt x="32" y="11"/>
                    </a:cubicBezTo>
                    <a:close/>
                    <a:moveTo>
                      <a:pt x="16" y="100"/>
                    </a:moveTo>
                    <a:cubicBezTo>
                      <a:pt x="4" y="100"/>
                      <a:pt x="4" y="100"/>
                      <a:pt x="4" y="100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16" y="100"/>
                    </a:lnTo>
                    <a:close/>
                    <a:moveTo>
                      <a:pt x="16" y="87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6" y="80"/>
                      <a:pt x="16" y="80"/>
                      <a:pt x="16" y="80"/>
                    </a:cubicBezTo>
                    <a:lnTo>
                      <a:pt x="16" y="87"/>
                    </a:lnTo>
                    <a:close/>
                    <a:moveTo>
                      <a:pt x="16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6" y="67"/>
                      <a:pt x="16" y="67"/>
                      <a:pt x="16" y="67"/>
                    </a:cubicBezTo>
                    <a:lnTo>
                      <a:pt x="16" y="75"/>
                    </a:lnTo>
                    <a:close/>
                    <a:moveTo>
                      <a:pt x="16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6" y="62"/>
                    </a:lnTo>
                    <a:close/>
                    <a:moveTo>
                      <a:pt x="16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6" y="41"/>
                      <a:pt x="16" y="41"/>
                      <a:pt x="16" y="41"/>
                    </a:cubicBezTo>
                    <a:lnTo>
                      <a:pt x="16" y="49"/>
                    </a:lnTo>
                    <a:close/>
                    <a:moveTo>
                      <a:pt x="16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6" y="29"/>
                      <a:pt x="16" y="29"/>
                      <a:pt x="16" y="29"/>
                    </a:cubicBezTo>
                    <a:lnTo>
                      <a:pt x="16" y="36"/>
                    </a:lnTo>
                    <a:close/>
                    <a:moveTo>
                      <a:pt x="16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4"/>
                    </a:lnTo>
                    <a:close/>
                    <a:moveTo>
                      <a:pt x="30" y="100"/>
                    </a:move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100"/>
                    </a:lnTo>
                    <a:close/>
                    <a:moveTo>
                      <a:pt x="30" y="87"/>
                    </a:move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30" y="80"/>
                      <a:pt x="30" y="80"/>
                      <a:pt x="30" y="80"/>
                    </a:cubicBezTo>
                    <a:lnTo>
                      <a:pt x="30" y="87"/>
                    </a:lnTo>
                    <a:close/>
                    <a:moveTo>
                      <a:pt x="30" y="75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30" y="67"/>
                      <a:pt x="30" y="67"/>
                      <a:pt x="30" y="67"/>
                    </a:cubicBezTo>
                    <a:lnTo>
                      <a:pt x="30" y="75"/>
                    </a:lnTo>
                    <a:close/>
                    <a:moveTo>
                      <a:pt x="30" y="62"/>
                    </a:move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30" y="54"/>
                      <a:pt x="30" y="54"/>
                      <a:pt x="30" y="54"/>
                    </a:cubicBezTo>
                    <a:lnTo>
                      <a:pt x="30" y="62"/>
                    </a:lnTo>
                    <a:close/>
                    <a:moveTo>
                      <a:pt x="30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30" y="41"/>
                      <a:pt x="30" y="41"/>
                      <a:pt x="30" y="41"/>
                    </a:cubicBezTo>
                    <a:lnTo>
                      <a:pt x="30" y="49"/>
                    </a:lnTo>
                    <a:close/>
                    <a:moveTo>
                      <a:pt x="30" y="3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30" y="29"/>
                      <a:pt x="30" y="29"/>
                      <a:pt x="30" y="29"/>
                    </a:cubicBezTo>
                    <a:lnTo>
                      <a:pt x="30" y="36"/>
                    </a:lnTo>
                    <a:close/>
                    <a:moveTo>
                      <a:pt x="30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75"/>
              <p:cNvSpPr/>
              <p:nvPr/>
            </p:nvSpPr>
            <p:spPr bwMode="auto">
              <a:xfrm>
                <a:off x="1927226" y="2035175"/>
                <a:ext cx="128588" cy="60325"/>
              </a:xfrm>
              <a:custGeom>
                <a:avLst/>
                <a:gdLst>
                  <a:gd name="T0" fmla="*/ 33 w 34"/>
                  <a:gd name="T1" fmla="*/ 15 h 16"/>
                  <a:gd name="T2" fmla="*/ 28 w 34"/>
                  <a:gd name="T3" fmla="*/ 10 h 16"/>
                  <a:gd name="T4" fmla="*/ 28 w 34"/>
                  <a:gd name="T5" fmla="*/ 3 h 16"/>
                  <a:gd name="T6" fmla="*/ 26 w 34"/>
                  <a:gd name="T7" fmla="*/ 2 h 16"/>
                  <a:gd name="T8" fmla="*/ 24 w 34"/>
                  <a:gd name="T9" fmla="*/ 2 h 16"/>
                  <a:gd name="T10" fmla="*/ 22 w 34"/>
                  <a:gd name="T11" fmla="*/ 3 h 16"/>
                  <a:gd name="T12" fmla="*/ 22 w 34"/>
                  <a:gd name="T13" fmla="*/ 5 h 16"/>
                  <a:gd name="T14" fmla="*/ 18 w 34"/>
                  <a:gd name="T15" fmla="*/ 0 h 16"/>
                  <a:gd name="T16" fmla="*/ 16 w 34"/>
                  <a:gd name="T17" fmla="*/ 0 h 16"/>
                  <a:gd name="T18" fmla="*/ 1 w 34"/>
                  <a:gd name="T19" fmla="*/ 15 h 16"/>
                  <a:gd name="T20" fmla="*/ 1 w 34"/>
                  <a:gd name="T21" fmla="*/ 16 h 16"/>
                  <a:gd name="T22" fmla="*/ 33 w 34"/>
                  <a:gd name="T23" fmla="*/ 16 h 16"/>
                  <a:gd name="T24" fmla="*/ 33 w 34"/>
                  <a:gd name="T2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6">
                    <a:moveTo>
                      <a:pt x="33" y="15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2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3" y="15"/>
                    </a:cubicBez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6" name="组合 265"/>
          <p:cNvGrpSpPr/>
          <p:nvPr/>
        </p:nvGrpSpPr>
        <p:grpSpPr>
          <a:xfrm>
            <a:off x="3505116" y="3014804"/>
            <a:ext cx="814498" cy="828187"/>
            <a:chOff x="10340416" y="3569642"/>
            <a:chExt cx="1450728" cy="1475110"/>
          </a:xfrm>
        </p:grpSpPr>
        <p:pic>
          <p:nvPicPr>
            <p:cNvPr id="267" name="图片 26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0416" y="3569642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68" name="组合 267"/>
            <p:cNvGrpSpPr/>
            <p:nvPr/>
          </p:nvGrpSpPr>
          <p:grpSpPr>
            <a:xfrm>
              <a:off x="10854643" y="4106379"/>
              <a:ext cx="422275" cy="401637"/>
              <a:chOff x="2921001" y="1944688"/>
              <a:chExt cx="422275" cy="401637"/>
            </a:xfrm>
          </p:grpSpPr>
          <p:sp>
            <p:nvSpPr>
              <p:cNvPr id="269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87"/>
              <p:cNvSpPr/>
              <p:nvPr/>
            </p:nvSpPr>
            <p:spPr bwMode="auto">
              <a:xfrm>
                <a:off x="2921001" y="2012950"/>
                <a:ext cx="422275" cy="246062"/>
              </a:xfrm>
              <a:custGeom>
                <a:avLst/>
                <a:gdLst>
                  <a:gd name="T0" fmla="*/ 111 w 112"/>
                  <a:gd name="T1" fmla="*/ 24 h 65"/>
                  <a:gd name="T2" fmla="*/ 112 w 112"/>
                  <a:gd name="T3" fmla="*/ 25 h 65"/>
                  <a:gd name="T4" fmla="*/ 98 w 112"/>
                  <a:gd name="T5" fmla="*/ 64 h 65"/>
                  <a:gd name="T6" fmla="*/ 98 w 112"/>
                  <a:gd name="T7" fmla="*/ 65 h 65"/>
                  <a:gd name="T8" fmla="*/ 47 w 112"/>
                  <a:gd name="T9" fmla="*/ 65 h 65"/>
                  <a:gd name="T10" fmla="*/ 47 w 112"/>
                  <a:gd name="T11" fmla="*/ 64 h 65"/>
                  <a:gd name="T12" fmla="*/ 25 w 112"/>
                  <a:gd name="T13" fmla="*/ 9 h 65"/>
                  <a:gd name="T14" fmla="*/ 24 w 112"/>
                  <a:gd name="T15" fmla="*/ 9 h 65"/>
                  <a:gd name="T16" fmla="*/ 2 w 112"/>
                  <a:gd name="T17" fmla="*/ 9 h 65"/>
                  <a:gd name="T18" fmla="*/ 0 w 112"/>
                  <a:gd name="T19" fmla="*/ 8 h 65"/>
                  <a:gd name="T20" fmla="*/ 1 w 112"/>
                  <a:gd name="T21" fmla="*/ 0 h 65"/>
                  <a:gd name="T22" fmla="*/ 2 w 112"/>
                  <a:gd name="T23" fmla="*/ 0 h 65"/>
                  <a:gd name="T24" fmla="*/ 30 w 112"/>
                  <a:gd name="T25" fmla="*/ 0 h 65"/>
                  <a:gd name="T26" fmla="*/ 31 w 112"/>
                  <a:gd name="T27" fmla="*/ 0 h 65"/>
                  <a:gd name="T28" fmla="*/ 53 w 112"/>
                  <a:gd name="T29" fmla="*/ 55 h 65"/>
                  <a:gd name="T30" fmla="*/ 54 w 112"/>
                  <a:gd name="T31" fmla="*/ 56 h 65"/>
                  <a:gd name="T32" fmla="*/ 91 w 112"/>
                  <a:gd name="T33" fmla="*/ 56 h 65"/>
                  <a:gd name="T34" fmla="*/ 92 w 112"/>
                  <a:gd name="T35" fmla="*/ 55 h 65"/>
                  <a:gd name="T36" fmla="*/ 103 w 112"/>
                  <a:gd name="T37" fmla="*/ 22 h 65"/>
                  <a:gd name="T38" fmla="*/ 104 w 112"/>
                  <a:gd name="T39" fmla="*/ 21 h 65"/>
                  <a:gd name="T40" fmla="*/ 111 w 112"/>
                  <a:gd name="T4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65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88"/>
              <p:cNvSpPr/>
              <p:nvPr/>
            </p:nvSpPr>
            <p:spPr bwMode="auto">
              <a:xfrm>
                <a:off x="3151188" y="1944688"/>
                <a:ext cx="85725" cy="204787"/>
              </a:xfrm>
              <a:custGeom>
                <a:avLst/>
                <a:gdLst>
                  <a:gd name="T0" fmla="*/ 8 w 23"/>
                  <a:gd name="T1" fmla="*/ 54 h 54"/>
                  <a:gd name="T2" fmla="*/ 7 w 23"/>
                  <a:gd name="T3" fmla="*/ 53 h 54"/>
                  <a:gd name="T4" fmla="*/ 7 w 23"/>
                  <a:gd name="T5" fmla="*/ 19 h 54"/>
                  <a:gd name="T6" fmla="*/ 7 w 23"/>
                  <a:gd name="T7" fmla="*/ 19 h 54"/>
                  <a:gd name="T8" fmla="*/ 1 w 23"/>
                  <a:gd name="T9" fmla="*/ 19 h 54"/>
                  <a:gd name="T10" fmla="*/ 1 w 23"/>
                  <a:gd name="T11" fmla="*/ 18 h 54"/>
                  <a:gd name="T12" fmla="*/ 11 w 23"/>
                  <a:gd name="T13" fmla="*/ 1 h 54"/>
                  <a:gd name="T14" fmla="*/ 12 w 23"/>
                  <a:gd name="T15" fmla="*/ 1 h 54"/>
                  <a:gd name="T16" fmla="*/ 23 w 23"/>
                  <a:gd name="T17" fmla="*/ 18 h 54"/>
                  <a:gd name="T18" fmla="*/ 22 w 23"/>
                  <a:gd name="T19" fmla="*/ 19 h 54"/>
                  <a:gd name="T20" fmla="*/ 17 w 23"/>
                  <a:gd name="T21" fmla="*/ 19 h 54"/>
                  <a:gd name="T22" fmla="*/ 16 w 23"/>
                  <a:gd name="T23" fmla="*/ 19 h 54"/>
                  <a:gd name="T24" fmla="*/ 16 w 23"/>
                  <a:gd name="T25" fmla="*/ 53 h 54"/>
                  <a:gd name="T26" fmla="*/ 16 w 23"/>
                  <a:gd name="T27" fmla="*/ 54 h 54"/>
                  <a:gd name="T28" fmla="*/ 8 w 23"/>
                  <a:gd name="T2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77" name="组合 276"/>
          <p:cNvGrpSpPr/>
          <p:nvPr/>
        </p:nvGrpSpPr>
        <p:grpSpPr>
          <a:xfrm>
            <a:off x="1613295" y="1366068"/>
            <a:ext cx="2101351" cy="2527335"/>
            <a:chOff x="11557961" y="2439034"/>
            <a:chExt cx="3970338" cy="4775201"/>
          </a:xfrm>
        </p:grpSpPr>
        <p:grpSp>
          <p:nvGrpSpPr>
            <p:cNvPr id="278" name="组合 277"/>
            <p:cNvGrpSpPr/>
            <p:nvPr/>
          </p:nvGrpSpPr>
          <p:grpSpPr>
            <a:xfrm>
              <a:off x="11557961" y="2439034"/>
              <a:ext cx="3970338" cy="4775201"/>
              <a:chOff x="6397625" y="1787525"/>
              <a:chExt cx="3970338" cy="4775201"/>
            </a:xfrm>
          </p:grpSpPr>
          <p:sp>
            <p:nvSpPr>
              <p:cNvPr id="279" name="Freeform 48"/>
              <p:cNvSpPr>
                <a:spLocks noEditPoints="1"/>
              </p:cNvSpPr>
              <p:nvPr/>
            </p:nvSpPr>
            <p:spPr bwMode="auto">
              <a:xfrm>
                <a:off x="6397625" y="1787525"/>
                <a:ext cx="3970338" cy="3970338"/>
              </a:xfrm>
              <a:custGeom>
                <a:avLst/>
                <a:gdLst>
                  <a:gd name="T0" fmla="*/ 556 w 1252"/>
                  <a:gd name="T1" fmla="*/ 1248 h 1252"/>
                  <a:gd name="T2" fmla="*/ 375 w 1252"/>
                  <a:gd name="T3" fmla="*/ 1200 h 1252"/>
                  <a:gd name="T4" fmla="*/ 255 w 1252"/>
                  <a:gd name="T5" fmla="*/ 1130 h 1252"/>
                  <a:gd name="T6" fmla="*/ 122 w 1252"/>
                  <a:gd name="T7" fmla="*/ 998 h 1252"/>
                  <a:gd name="T8" fmla="*/ 52 w 1252"/>
                  <a:gd name="T9" fmla="*/ 877 h 1252"/>
                  <a:gd name="T10" fmla="*/ 4 w 1252"/>
                  <a:gd name="T11" fmla="*/ 696 h 1252"/>
                  <a:gd name="T12" fmla="*/ 4 w 1252"/>
                  <a:gd name="T13" fmla="*/ 560 h 1252"/>
                  <a:gd name="T14" fmla="*/ 137 w 1252"/>
                  <a:gd name="T15" fmla="*/ 458 h 1252"/>
                  <a:gd name="T16" fmla="*/ 120 w 1252"/>
                  <a:gd name="T17" fmla="*/ 257 h 1252"/>
                  <a:gd name="T18" fmla="*/ 287 w 1252"/>
                  <a:gd name="T19" fmla="*/ 236 h 1252"/>
                  <a:gd name="T20" fmla="*/ 372 w 1252"/>
                  <a:gd name="T21" fmla="*/ 54 h 1252"/>
                  <a:gd name="T22" fmla="*/ 528 w 1252"/>
                  <a:gd name="T23" fmla="*/ 119 h 1252"/>
                  <a:gd name="T24" fmla="*/ 626 w 1252"/>
                  <a:gd name="T25" fmla="*/ 0 h 1252"/>
                  <a:gd name="T26" fmla="*/ 724 w 1252"/>
                  <a:gd name="T27" fmla="*/ 119 h 1252"/>
                  <a:gd name="T28" fmla="*/ 879 w 1252"/>
                  <a:gd name="T29" fmla="*/ 54 h 1252"/>
                  <a:gd name="T30" fmla="*/ 965 w 1252"/>
                  <a:gd name="T31" fmla="*/ 236 h 1252"/>
                  <a:gd name="T32" fmla="*/ 1132 w 1252"/>
                  <a:gd name="T33" fmla="*/ 257 h 1252"/>
                  <a:gd name="T34" fmla="*/ 1115 w 1252"/>
                  <a:gd name="T35" fmla="*/ 458 h 1252"/>
                  <a:gd name="T36" fmla="*/ 1248 w 1252"/>
                  <a:gd name="T37" fmla="*/ 560 h 1252"/>
                  <a:gd name="T38" fmla="*/ 1248 w 1252"/>
                  <a:gd name="T39" fmla="*/ 696 h 1252"/>
                  <a:gd name="T40" fmla="*/ 1200 w 1252"/>
                  <a:gd name="T41" fmla="*/ 877 h 1252"/>
                  <a:gd name="T42" fmla="*/ 1130 w 1252"/>
                  <a:gd name="T43" fmla="*/ 998 h 1252"/>
                  <a:gd name="T44" fmla="*/ 997 w 1252"/>
                  <a:gd name="T45" fmla="*/ 1130 h 1252"/>
                  <a:gd name="T46" fmla="*/ 877 w 1252"/>
                  <a:gd name="T47" fmla="*/ 1200 h 1252"/>
                  <a:gd name="T48" fmla="*/ 696 w 1252"/>
                  <a:gd name="T49" fmla="*/ 1248 h 1252"/>
                  <a:gd name="T50" fmla="*/ 563 w 1252"/>
                  <a:gd name="T51" fmla="*/ 1241 h 1252"/>
                  <a:gd name="T52" fmla="*/ 717 w 1252"/>
                  <a:gd name="T53" fmla="*/ 1126 h 1252"/>
                  <a:gd name="T54" fmla="*/ 797 w 1252"/>
                  <a:gd name="T55" fmla="*/ 1105 h 1252"/>
                  <a:gd name="T56" fmla="*/ 955 w 1252"/>
                  <a:gd name="T57" fmla="*/ 1014 h 1252"/>
                  <a:gd name="T58" fmla="*/ 1013 w 1252"/>
                  <a:gd name="T59" fmla="*/ 955 h 1252"/>
                  <a:gd name="T60" fmla="*/ 1105 w 1252"/>
                  <a:gd name="T61" fmla="*/ 797 h 1252"/>
                  <a:gd name="T62" fmla="*/ 1126 w 1252"/>
                  <a:gd name="T63" fmla="*/ 718 h 1252"/>
                  <a:gd name="T64" fmla="*/ 1240 w 1252"/>
                  <a:gd name="T65" fmla="*/ 563 h 1252"/>
                  <a:gd name="T66" fmla="*/ 1106 w 1252"/>
                  <a:gd name="T67" fmla="*/ 458 h 1252"/>
                  <a:gd name="T68" fmla="*/ 1127 w 1252"/>
                  <a:gd name="T69" fmla="*/ 265 h 1252"/>
                  <a:gd name="T70" fmla="*/ 957 w 1252"/>
                  <a:gd name="T71" fmla="*/ 241 h 1252"/>
                  <a:gd name="T72" fmla="*/ 879 w 1252"/>
                  <a:gd name="T73" fmla="*/ 63 h 1252"/>
                  <a:gd name="T74" fmla="*/ 720 w 1252"/>
                  <a:gd name="T75" fmla="*/ 127 h 1252"/>
                  <a:gd name="T76" fmla="*/ 626 w 1252"/>
                  <a:gd name="T77" fmla="*/ 9 h 1252"/>
                  <a:gd name="T78" fmla="*/ 532 w 1252"/>
                  <a:gd name="T79" fmla="*/ 127 h 1252"/>
                  <a:gd name="T80" fmla="*/ 373 w 1252"/>
                  <a:gd name="T81" fmla="*/ 63 h 1252"/>
                  <a:gd name="T82" fmla="*/ 295 w 1252"/>
                  <a:gd name="T83" fmla="*/ 241 h 1252"/>
                  <a:gd name="T84" fmla="*/ 125 w 1252"/>
                  <a:gd name="T85" fmla="*/ 265 h 1252"/>
                  <a:gd name="T86" fmla="*/ 146 w 1252"/>
                  <a:gd name="T87" fmla="*/ 458 h 1252"/>
                  <a:gd name="T88" fmla="*/ 12 w 1252"/>
                  <a:gd name="T89" fmla="*/ 563 h 1252"/>
                  <a:gd name="T90" fmla="*/ 126 w 1252"/>
                  <a:gd name="T91" fmla="*/ 718 h 1252"/>
                  <a:gd name="T92" fmla="*/ 147 w 1252"/>
                  <a:gd name="T93" fmla="*/ 797 h 1252"/>
                  <a:gd name="T94" fmla="*/ 239 w 1252"/>
                  <a:gd name="T95" fmla="*/ 955 h 1252"/>
                  <a:gd name="T96" fmla="*/ 297 w 1252"/>
                  <a:gd name="T97" fmla="*/ 1014 h 1252"/>
                  <a:gd name="T98" fmla="*/ 455 w 1252"/>
                  <a:gd name="T99" fmla="*/ 1105 h 1252"/>
                  <a:gd name="T100" fmla="*/ 535 w 1252"/>
                  <a:gd name="T101" fmla="*/ 1126 h 1252"/>
                  <a:gd name="T102" fmla="*/ 288 w 1252"/>
                  <a:gd name="T103" fmla="*/ 964 h 1252"/>
                  <a:gd name="T104" fmla="*/ 626 w 1252"/>
                  <a:gd name="T105" fmla="*/ 148 h 1252"/>
                  <a:gd name="T106" fmla="*/ 964 w 1252"/>
                  <a:gd name="T107" fmla="*/ 964 h 1252"/>
                  <a:gd name="T108" fmla="*/ 157 w 1252"/>
                  <a:gd name="T109" fmla="*/ 626 h 1252"/>
                  <a:gd name="T110" fmla="*/ 626 w 1252"/>
                  <a:gd name="T111" fmla="*/ 157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2" h="1252">
                    <a:moveTo>
                      <a:pt x="626" y="1252"/>
                    </a:moveTo>
                    <a:cubicBezTo>
                      <a:pt x="604" y="1252"/>
                      <a:pt x="581" y="1251"/>
                      <a:pt x="559" y="1249"/>
                    </a:cubicBezTo>
                    <a:cubicBezTo>
                      <a:pt x="556" y="1248"/>
                      <a:pt x="556" y="1248"/>
                      <a:pt x="556" y="1248"/>
                    </a:cubicBezTo>
                    <a:cubicBezTo>
                      <a:pt x="528" y="1134"/>
                      <a:pt x="528" y="1134"/>
                      <a:pt x="528" y="1134"/>
                    </a:cubicBezTo>
                    <a:cubicBezTo>
                      <a:pt x="504" y="1129"/>
                      <a:pt x="480" y="1123"/>
                      <a:pt x="458" y="1115"/>
                    </a:cubicBezTo>
                    <a:cubicBezTo>
                      <a:pt x="375" y="1200"/>
                      <a:pt x="375" y="1200"/>
                      <a:pt x="375" y="1200"/>
                    </a:cubicBezTo>
                    <a:cubicBezTo>
                      <a:pt x="372" y="1199"/>
                      <a:pt x="372" y="1199"/>
                      <a:pt x="372" y="1199"/>
                    </a:cubicBezTo>
                    <a:cubicBezTo>
                      <a:pt x="332" y="1181"/>
                      <a:pt x="293" y="1158"/>
                      <a:pt x="257" y="1132"/>
                    </a:cubicBezTo>
                    <a:cubicBezTo>
                      <a:pt x="255" y="1130"/>
                      <a:pt x="255" y="1130"/>
                      <a:pt x="255" y="1130"/>
                    </a:cubicBezTo>
                    <a:cubicBezTo>
                      <a:pt x="287" y="1016"/>
                      <a:pt x="287" y="1016"/>
                      <a:pt x="287" y="1016"/>
                    </a:cubicBezTo>
                    <a:cubicBezTo>
                      <a:pt x="269" y="1001"/>
                      <a:pt x="252" y="983"/>
                      <a:pt x="236" y="965"/>
                    </a:cubicBezTo>
                    <a:cubicBezTo>
                      <a:pt x="122" y="998"/>
                      <a:pt x="122" y="998"/>
                      <a:pt x="122" y="998"/>
                    </a:cubicBezTo>
                    <a:cubicBezTo>
                      <a:pt x="120" y="995"/>
                      <a:pt x="120" y="995"/>
                      <a:pt x="120" y="995"/>
                    </a:cubicBezTo>
                    <a:cubicBezTo>
                      <a:pt x="94" y="959"/>
                      <a:pt x="72" y="921"/>
                      <a:pt x="54" y="880"/>
                    </a:cubicBezTo>
                    <a:cubicBezTo>
                      <a:pt x="52" y="877"/>
                      <a:pt x="52" y="877"/>
                      <a:pt x="52" y="877"/>
                    </a:cubicBezTo>
                    <a:cubicBezTo>
                      <a:pt x="137" y="795"/>
                      <a:pt x="137" y="795"/>
                      <a:pt x="137" y="795"/>
                    </a:cubicBezTo>
                    <a:cubicBezTo>
                      <a:pt x="130" y="772"/>
                      <a:pt x="123" y="748"/>
                      <a:pt x="119" y="725"/>
                    </a:cubicBezTo>
                    <a:cubicBezTo>
                      <a:pt x="4" y="696"/>
                      <a:pt x="4" y="696"/>
                      <a:pt x="4" y="696"/>
                    </a:cubicBezTo>
                    <a:cubicBezTo>
                      <a:pt x="4" y="693"/>
                      <a:pt x="4" y="693"/>
                      <a:pt x="4" y="693"/>
                    </a:cubicBezTo>
                    <a:cubicBezTo>
                      <a:pt x="1" y="671"/>
                      <a:pt x="0" y="648"/>
                      <a:pt x="0" y="626"/>
                    </a:cubicBezTo>
                    <a:cubicBezTo>
                      <a:pt x="0" y="604"/>
                      <a:pt x="1" y="582"/>
                      <a:pt x="4" y="560"/>
                    </a:cubicBezTo>
                    <a:cubicBezTo>
                      <a:pt x="4" y="557"/>
                      <a:pt x="4" y="557"/>
                      <a:pt x="4" y="557"/>
                    </a:cubicBezTo>
                    <a:cubicBezTo>
                      <a:pt x="119" y="528"/>
                      <a:pt x="119" y="528"/>
                      <a:pt x="119" y="528"/>
                    </a:cubicBezTo>
                    <a:cubicBezTo>
                      <a:pt x="123" y="504"/>
                      <a:pt x="130" y="481"/>
                      <a:pt x="137" y="458"/>
                    </a:cubicBezTo>
                    <a:cubicBezTo>
                      <a:pt x="52" y="376"/>
                      <a:pt x="52" y="376"/>
                      <a:pt x="52" y="376"/>
                    </a:cubicBezTo>
                    <a:cubicBezTo>
                      <a:pt x="54" y="373"/>
                      <a:pt x="54" y="373"/>
                      <a:pt x="54" y="373"/>
                    </a:cubicBezTo>
                    <a:cubicBezTo>
                      <a:pt x="72" y="332"/>
                      <a:pt x="94" y="293"/>
                      <a:pt x="120" y="257"/>
                    </a:cubicBezTo>
                    <a:cubicBezTo>
                      <a:pt x="122" y="255"/>
                      <a:pt x="122" y="255"/>
                      <a:pt x="122" y="255"/>
                    </a:cubicBezTo>
                    <a:cubicBezTo>
                      <a:pt x="236" y="287"/>
                      <a:pt x="236" y="287"/>
                      <a:pt x="236" y="287"/>
                    </a:cubicBezTo>
                    <a:cubicBezTo>
                      <a:pt x="252" y="269"/>
                      <a:pt x="269" y="252"/>
                      <a:pt x="287" y="236"/>
                    </a:cubicBezTo>
                    <a:cubicBezTo>
                      <a:pt x="255" y="122"/>
                      <a:pt x="255" y="122"/>
                      <a:pt x="255" y="122"/>
                    </a:cubicBezTo>
                    <a:cubicBezTo>
                      <a:pt x="257" y="121"/>
                      <a:pt x="257" y="121"/>
                      <a:pt x="257" y="121"/>
                    </a:cubicBezTo>
                    <a:cubicBezTo>
                      <a:pt x="293" y="94"/>
                      <a:pt x="332" y="72"/>
                      <a:pt x="372" y="54"/>
                    </a:cubicBezTo>
                    <a:cubicBezTo>
                      <a:pt x="375" y="53"/>
                      <a:pt x="375" y="53"/>
                      <a:pt x="375" y="53"/>
                    </a:cubicBezTo>
                    <a:cubicBezTo>
                      <a:pt x="458" y="138"/>
                      <a:pt x="458" y="138"/>
                      <a:pt x="458" y="138"/>
                    </a:cubicBezTo>
                    <a:cubicBezTo>
                      <a:pt x="480" y="130"/>
                      <a:pt x="504" y="123"/>
                      <a:pt x="528" y="119"/>
                    </a:cubicBezTo>
                    <a:cubicBezTo>
                      <a:pt x="556" y="4"/>
                      <a:pt x="556" y="4"/>
                      <a:pt x="556" y="4"/>
                    </a:cubicBezTo>
                    <a:cubicBezTo>
                      <a:pt x="559" y="4"/>
                      <a:pt x="559" y="4"/>
                      <a:pt x="559" y="4"/>
                    </a:cubicBezTo>
                    <a:cubicBezTo>
                      <a:pt x="581" y="2"/>
                      <a:pt x="604" y="0"/>
                      <a:pt x="626" y="0"/>
                    </a:cubicBezTo>
                    <a:cubicBezTo>
                      <a:pt x="648" y="0"/>
                      <a:pt x="671" y="2"/>
                      <a:pt x="693" y="4"/>
                    </a:cubicBezTo>
                    <a:cubicBezTo>
                      <a:pt x="696" y="4"/>
                      <a:pt x="696" y="4"/>
                      <a:pt x="696" y="4"/>
                    </a:cubicBezTo>
                    <a:cubicBezTo>
                      <a:pt x="724" y="119"/>
                      <a:pt x="724" y="119"/>
                      <a:pt x="724" y="119"/>
                    </a:cubicBezTo>
                    <a:cubicBezTo>
                      <a:pt x="748" y="123"/>
                      <a:pt x="772" y="130"/>
                      <a:pt x="794" y="138"/>
                    </a:cubicBezTo>
                    <a:cubicBezTo>
                      <a:pt x="877" y="53"/>
                      <a:pt x="877" y="53"/>
                      <a:pt x="877" y="53"/>
                    </a:cubicBezTo>
                    <a:cubicBezTo>
                      <a:pt x="879" y="54"/>
                      <a:pt x="879" y="54"/>
                      <a:pt x="879" y="54"/>
                    </a:cubicBezTo>
                    <a:cubicBezTo>
                      <a:pt x="920" y="72"/>
                      <a:pt x="959" y="94"/>
                      <a:pt x="995" y="121"/>
                    </a:cubicBezTo>
                    <a:cubicBezTo>
                      <a:pt x="997" y="122"/>
                      <a:pt x="997" y="122"/>
                      <a:pt x="997" y="122"/>
                    </a:cubicBezTo>
                    <a:cubicBezTo>
                      <a:pt x="965" y="236"/>
                      <a:pt x="965" y="236"/>
                      <a:pt x="965" y="236"/>
                    </a:cubicBezTo>
                    <a:cubicBezTo>
                      <a:pt x="983" y="252"/>
                      <a:pt x="1000" y="269"/>
                      <a:pt x="1016" y="287"/>
                    </a:cubicBezTo>
                    <a:cubicBezTo>
                      <a:pt x="1130" y="255"/>
                      <a:pt x="1130" y="255"/>
                      <a:pt x="1130" y="255"/>
                    </a:cubicBezTo>
                    <a:cubicBezTo>
                      <a:pt x="1132" y="257"/>
                      <a:pt x="1132" y="257"/>
                      <a:pt x="1132" y="257"/>
                    </a:cubicBezTo>
                    <a:cubicBezTo>
                      <a:pt x="1158" y="293"/>
                      <a:pt x="1180" y="332"/>
                      <a:pt x="1198" y="373"/>
                    </a:cubicBezTo>
                    <a:cubicBezTo>
                      <a:pt x="1200" y="376"/>
                      <a:pt x="1200" y="376"/>
                      <a:pt x="1200" y="376"/>
                    </a:cubicBezTo>
                    <a:cubicBezTo>
                      <a:pt x="1115" y="458"/>
                      <a:pt x="1115" y="458"/>
                      <a:pt x="1115" y="458"/>
                    </a:cubicBezTo>
                    <a:cubicBezTo>
                      <a:pt x="1123" y="481"/>
                      <a:pt x="1129" y="504"/>
                      <a:pt x="1133" y="528"/>
                    </a:cubicBezTo>
                    <a:cubicBezTo>
                      <a:pt x="1248" y="557"/>
                      <a:pt x="1248" y="557"/>
                      <a:pt x="1248" y="557"/>
                    </a:cubicBezTo>
                    <a:cubicBezTo>
                      <a:pt x="1248" y="560"/>
                      <a:pt x="1248" y="560"/>
                      <a:pt x="1248" y="560"/>
                    </a:cubicBezTo>
                    <a:cubicBezTo>
                      <a:pt x="1251" y="582"/>
                      <a:pt x="1252" y="604"/>
                      <a:pt x="1252" y="626"/>
                    </a:cubicBezTo>
                    <a:cubicBezTo>
                      <a:pt x="1252" y="649"/>
                      <a:pt x="1251" y="671"/>
                      <a:pt x="1248" y="693"/>
                    </a:cubicBezTo>
                    <a:cubicBezTo>
                      <a:pt x="1248" y="696"/>
                      <a:pt x="1248" y="696"/>
                      <a:pt x="1248" y="696"/>
                    </a:cubicBezTo>
                    <a:cubicBezTo>
                      <a:pt x="1133" y="725"/>
                      <a:pt x="1133" y="725"/>
                      <a:pt x="1133" y="725"/>
                    </a:cubicBezTo>
                    <a:cubicBezTo>
                      <a:pt x="1129" y="748"/>
                      <a:pt x="1122" y="772"/>
                      <a:pt x="1115" y="795"/>
                    </a:cubicBezTo>
                    <a:cubicBezTo>
                      <a:pt x="1200" y="877"/>
                      <a:pt x="1200" y="877"/>
                      <a:pt x="1200" y="877"/>
                    </a:cubicBezTo>
                    <a:cubicBezTo>
                      <a:pt x="1198" y="880"/>
                      <a:pt x="1198" y="880"/>
                      <a:pt x="1198" y="880"/>
                    </a:cubicBezTo>
                    <a:cubicBezTo>
                      <a:pt x="1180" y="920"/>
                      <a:pt x="1158" y="959"/>
                      <a:pt x="1132" y="995"/>
                    </a:cubicBezTo>
                    <a:cubicBezTo>
                      <a:pt x="1130" y="998"/>
                      <a:pt x="1130" y="998"/>
                      <a:pt x="1130" y="998"/>
                    </a:cubicBezTo>
                    <a:cubicBezTo>
                      <a:pt x="1016" y="965"/>
                      <a:pt x="1016" y="965"/>
                      <a:pt x="1016" y="965"/>
                    </a:cubicBezTo>
                    <a:cubicBezTo>
                      <a:pt x="1000" y="983"/>
                      <a:pt x="983" y="1001"/>
                      <a:pt x="965" y="1016"/>
                    </a:cubicBezTo>
                    <a:cubicBezTo>
                      <a:pt x="997" y="1130"/>
                      <a:pt x="997" y="1130"/>
                      <a:pt x="997" y="1130"/>
                    </a:cubicBezTo>
                    <a:cubicBezTo>
                      <a:pt x="995" y="1132"/>
                      <a:pt x="995" y="1132"/>
                      <a:pt x="995" y="1132"/>
                    </a:cubicBezTo>
                    <a:cubicBezTo>
                      <a:pt x="959" y="1158"/>
                      <a:pt x="920" y="1181"/>
                      <a:pt x="879" y="1199"/>
                    </a:cubicBezTo>
                    <a:cubicBezTo>
                      <a:pt x="877" y="1200"/>
                      <a:pt x="877" y="1200"/>
                      <a:pt x="877" y="1200"/>
                    </a:cubicBezTo>
                    <a:cubicBezTo>
                      <a:pt x="794" y="1115"/>
                      <a:pt x="794" y="1115"/>
                      <a:pt x="794" y="1115"/>
                    </a:cubicBezTo>
                    <a:cubicBezTo>
                      <a:pt x="772" y="1123"/>
                      <a:pt x="748" y="1129"/>
                      <a:pt x="724" y="1134"/>
                    </a:cubicBezTo>
                    <a:cubicBezTo>
                      <a:pt x="696" y="1248"/>
                      <a:pt x="696" y="1248"/>
                      <a:pt x="696" y="1248"/>
                    </a:cubicBezTo>
                    <a:cubicBezTo>
                      <a:pt x="693" y="1249"/>
                      <a:pt x="693" y="1249"/>
                      <a:pt x="693" y="1249"/>
                    </a:cubicBezTo>
                    <a:cubicBezTo>
                      <a:pt x="671" y="1251"/>
                      <a:pt x="648" y="1252"/>
                      <a:pt x="626" y="1252"/>
                    </a:cubicBezTo>
                    <a:close/>
                    <a:moveTo>
                      <a:pt x="563" y="1241"/>
                    </a:moveTo>
                    <a:cubicBezTo>
                      <a:pt x="584" y="1243"/>
                      <a:pt x="605" y="1244"/>
                      <a:pt x="626" y="1244"/>
                    </a:cubicBezTo>
                    <a:cubicBezTo>
                      <a:pt x="647" y="1244"/>
                      <a:pt x="668" y="1243"/>
                      <a:pt x="689" y="1241"/>
                    </a:cubicBezTo>
                    <a:cubicBezTo>
                      <a:pt x="717" y="1126"/>
                      <a:pt x="717" y="1126"/>
                      <a:pt x="717" y="1126"/>
                    </a:cubicBezTo>
                    <a:cubicBezTo>
                      <a:pt x="720" y="1126"/>
                      <a:pt x="720" y="1126"/>
                      <a:pt x="720" y="1126"/>
                    </a:cubicBezTo>
                    <a:cubicBezTo>
                      <a:pt x="745" y="1121"/>
                      <a:pt x="770" y="1114"/>
                      <a:pt x="794" y="1106"/>
                    </a:cubicBezTo>
                    <a:cubicBezTo>
                      <a:pt x="797" y="1105"/>
                      <a:pt x="797" y="1105"/>
                      <a:pt x="797" y="1105"/>
                    </a:cubicBezTo>
                    <a:cubicBezTo>
                      <a:pt x="879" y="1190"/>
                      <a:pt x="879" y="1190"/>
                      <a:pt x="879" y="1190"/>
                    </a:cubicBezTo>
                    <a:cubicBezTo>
                      <a:pt x="917" y="1173"/>
                      <a:pt x="953" y="1151"/>
                      <a:pt x="988" y="1127"/>
                    </a:cubicBezTo>
                    <a:cubicBezTo>
                      <a:pt x="955" y="1014"/>
                      <a:pt x="955" y="1014"/>
                      <a:pt x="955" y="1014"/>
                    </a:cubicBezTo>
                    <a:cubicBezTo>
                      <a:pt x="957" y="1012"/>
                      <a:pt x="957" y="1012"/>
                      <a:pt x="957" y="1012"/>
                    </a:cubicBezTo>
                    <a:cubicBezTo>
                      <a:pt x="977" y="995"/>
                      <a:pt x="995" y="977"/>
                      <a:pt x="1011" y="958"/>
                    </a:cubicBezTo>
                    <a:cubicBezTo>
                      <a:pt x="1013" y="955"/>
                      <a:pt x="1013" y="955"/>
                      <a:pt x="1013" y="955"/>
                    </a:cubicBezTo>
                    <a:cubicBezTo>
                      <a:pt x="1127" y="988"/>
                      <a:pt x="1127" y="988"/>
                      <a:pt x="1127" y="988"/>
                    </a:cubicBezTo>
                    <a:cubicBezTo>
                      <a:pt x="1151" y="954"/>
                      <a:pt x="1172" y="917"/>
                      <a:pt x="1189" y="879"/>
                    </a:cubicBezTo>
                    <a:cubicBezTo>
                      <a:pt x="1105" y="797"/>
                      <a:pt x="1105" y="797"/>
                      <a:pt x="1105" y="797"/>
                    </a:cubicBezTo>
                    <a:cubicBezTo>
                      <a:pt x="1106" y="795"/>
                      <a:pt x="1106" y="795"/>
                      <a:pt x="1106" y="795"/>
                    </a:cubicBezTo>
                    <a:cubicBezTo>
                      <a:pt x="1114" y="771"/>
                      <a:pt x="1121" y="746"/>
                      <a:pt x="1125" y="720"/>
                    </a:cubicBezTo>
                    <a:cubicBezTo>
                      <a:pt x="1126" y="718"/>
                      <a:pt x="1126" y="718"/>
                      <a:pt x="1126" y="718"/>
                    </a:cubicBezTo>
                    <a:cubicBezTo>
                      <a:pt x="1240" y="689"/>
                      <a:pt x="1240" y="689"/>
                      <a:pt x="1240" y="689"/>
                    </a:cubicBezTo>
                    <a:cubicBezTo>
                      <a:pt x="1242" y="668"/>
                      <a:pt x="1243" y="647"/>
                      <a:pt x="1243" y="626"/>
                    </a:cubicBezTo>
                    <a:cubicBezTo>
                      <a:pt x="1243" y="605"/>
                      <a:pt x="1242" y="584"/>
                      <a:pt x="1240" y="563"/>
                    </a:cubicBezTo>
                    <a:cubicBezTo>
                      <a:pt x="1126" y="535"/>
                      <a:pt x="1126" y="535"/>
                      <a:pt x="1126" y="535"/>
                    </a:cubicBezTo>
                    <a:cubicBezTo>
                      <a:pt x="1125" y="532"/>
                      <a:pt x="1125" y="532"/>
                      <a:pt x="1125" y="532"/>
                    </a:cubicBezTo>
                    <a:cubicBezTo>
                      <a:pt x="1121" y="507"/>
                      <a:pt x="1114" y="482"/>
                      <a:pt x="1106" y="458"/>
                    </a:cubicBezTo>
                    <a:cubicBezTo>
                      <a:pt x="1105" y="455"/>
                      <a:pt x="1105" y="455"/>
                      <a:pt x="1105" y="455"/>
                    </a:cubicBezTo>
                    <a:cubicBezTo>
                      <a:pt x="1189" y="374"/>
                      <a:pt x="1189" y="374"/>
                      <a:pt x="1189" y="374"/>
                    </a:cubicBezTo>
                    <a:cubicBezTo>
                      <a:pt x="1172" y="335"/>
                      <a:pt x="1151" y="299"/>
                      <a:pt x="1127" y="265"/>
                    </a:cubicBezTo>
                    <a:cubicBezTo>
                      <a:pt x="1013" y="297"/>
                      <a:pt x="1013" y="297"/>
                      <a:pt x="1013" y="297"/>
                    </a:cubicBezTo>
                    <a:cubicBezTo>
                      <a:pt x="1011" y="295"/>
                      <a:pt x="1011" y="295"/>
                      <a:pt x="1011" y="295"/>
                    </a:cubicBezTo>
                    <a:cubicBezTo>
                      <a:pt x="995" y="276"/>
                      <a:pt x="977" y="257"/>
                      <a:pt x="957" y="241"/>
                    </a:cubicBezTo>
                    <a:cubicBezTo>
                      <a:pt x="955" y="239"/>
                      <a:pt x="955" y="239"/>
                      <a:pt x="955" y="239"/>
                    </a:cubicBezTo>
                    <a:cubicBezTo>
                      <a:pt x="988" y="126"/>
                      <a:pt x="988" y="126"/>
                      <a:pt x="988" y="126"/>
                    </a:cubicBezTo>
                    <a:cubicBezTo>
                      <a:pt x="953" y="101"/>
                      <a:pt x="917" y="80"/>
                      <a:pt x="879" y="63"/>
                    </a:cubicBezTo>
                    <a:cubicBezTo>
                      <a:pt x="797" y="148"/>
                      <a:pt x="797" y="148"/>
                      <a:pt x="797" y="148"/>
                    </a:cubicBezTo>
                    <a:cubicBezTo>
                      <a:pt x="794" y="147"/>
                      <a:pt x="794" y="147"/>
                      <a:pt x="794" y="147"/>
                    </a:cubicBezTo>
                    <a:cubicBezTo>
                      <a:pt x="770" y="138"/>
                      <a:pt x="745" y="131"/>
                      <a:pt x="720" y="127"/>
                    </a:cubicBezTo>
                    <a:cubicBezTo>
                      <a:pt x="717" y="126"/>
                      <a:pt x="717" y="126"/>
                      <a:pt x="717" y="126"/>
                    </a:cubicBezTo>
                    <a:cubicBezTo>
                      <a:pt x="689" y="12"/>
                      <a:pt x="689" y="12"/>
                      <a:pt x="689" y="12"/>
                    </a:cubicBezTo>
                    <a:cubicBezTo>
                      <a:pt x="668" y="10"/>
                      <a:pt x="647" y="9"/>
                      <a:pt x="626" y="9"/>
                    </a:cubicBezTo>
                    <a:cubicBezTo>
                      <a:pt x="605" y="9"/>
                      <a:pt x="584" y="10"/>
                      <a:pt x="563" y="12"/>
                    </a:cubicBezTo>
                    <a:cubicBezTo>
                      <a:pt x="535" y="126"/>
                      <a:pt x="535" y="126"/>
                      <a:pt x="535" y="126"/>
                    </a:cubicBezTo>
                    <a:cubicBezTo>
                      <a:pt x="532" y="127"/>
                      <a:pt x="532" y="127"/>
                      <a:pt x="532" y="127"/>
                    </a:cubicBezTo>
                    <a:cubicBezTo>
                      <a:pt x="507" y="131"/>
                      <a:pt x="482" y="138"/>
                      <a:pt x="458" y="147"/>
                    </a:cubicBezTo>
                    <a:cubicBezTo>
                      <a:pt x="455" y="148"/>
                      <a:pt x="455" y="148"/>
                      <a:pt x="455" y="148"/>
                    </a:cubicBezTo>
                    <a:cubicBezTo>
                      <a:pt x="373" y="63"/>
                      <a:pt x="373" y="63"/>
                      <a:pt x="373" y="63"/>
                    </a:cubicBezTo>
                    <a:cubicBezTo>
                      <a:pt x="335" y="80"/>
                      <a:pt x="298" y="101"/>
                      <a:pt x="264" y="126"/>
                    </a:cubicBezTo>
                    <a:cubicBezTo>
                      <a:pt x="297" y="239"/>
                      <a:pt x="297" y="239"/>
                      <a:pt x="297" y="239"/>
                    </a:cubicBezTo>
                    <a:cubicBezTo>
                      <a:pt x="295" y="241"/>
                      <a:pt x="295" y="241"/>
                      <a:pt x="295" y="241"/>
                    </a:cubicBezTo>
                    <a:cubicBezTo>
                      <a:pt x="275" y="257"/>
                      <a:pt x="257" y="276"/>
                      <a:pt x="241" y="295"/>
                    </a:cubicBezTo>
                    <a:cubicBezTo>
                      <a:pt x="239" y="297"/>
                      <a:pt x="239" y="297"/>
                      <a:pt x="239" y="297"/>
                    </a:cubicBezTo>
                    <a:cubicBezTo>
                      <a:pt x="125" y="265"/>
                      <a:pt x="125" y="265"/>
                      <a:pt x="125" y="265"/>
                    </a:cubicBezTo>
                    <a:cubicBezTo>
                      <a:pt x="101" y="299"/>
                      <a:pt x="80" y="335"/>
                      <a:pt x="63" y="374"/>
                    </a:cubicBezTo>
                    <a:cubicBezTo>
                      <a:pt x="147" y="455"/>
                      <a:pt x="147" y="455"/>
                      <a:pt x="147" y="455"/>
                    </a:cubicBezTo>
                    <a:cubicBezTo>
                      <a:pt x="146" y="458"/>
                      <a:pt x="146" y="458"/>
                      <a:pt x="146" y="458"/>
                    </a:cubicBezTo>
                    <a:cubicBezTo>
                      <a:pt x="138" y="482"/>
                      <a:pt x="131" y="507"/>
                      <a:pt x="127" y="532"/>
                    </a:cubicBezTo>
                    <a:cubicBezTo>
                      <a:pt x="126" y="535"/>
                      <a:pt x="126" y="535"/>
                      <a:pt x="126" y="535"/>
                    </a:cubicBezTo>
                    <a:cubicBezTo>
                      <a:pt x="12" y="563"/>
                      <a:pt x="12" y="563"/>
                      <a:pt x="12" y="563"/>
                    </a:cubicBezTo>
                    <a:cubicBezTo>
                      <a:pt x="10" y="584"/>
                      <a:pt x="9" y="606"/>
                      <a:pt x="9" y="626"/>
                    </a:cubicBezTo>
                    <a:cubicBezTo>
                      <a:pt x="9" y="647"/>
                      <a:pt x="10" y="668"/>
                      <a:pt x="12" y="689"/>
                    </a:cubicBezTo>
                    <a:cubicBezTo>
                      <a:pt x="126" y="718"/>
                      <a:pt x="126" y="718"/>
                      <a:pt x="126" y="718"/>
                    </a:cubicBezTo>
                    <a:cubicBezTo>
                      <a:pt x="127" y="720"/>
                      <a:pt x="127" y="720"/>
                      <a:pt x="127" y="720"/>
                    </a:cubicBezTo>
                    <a:cubicBezTo>
                      <a:pt x="131" y="746"/>
                      <a:pt x="138" y="771"/>
                      <a:pt x="146" y="795"/>
                    </a:cubicBezTo>
                    <a:cubicBezTo>
                      <a:pt x="147" y="797"/>
                      <a:pt x="147" y="797"/>
                      <a:pt x="147" y="797"/>
                    </a:cubicBezTo>
                    <a:cubicBezTo>
                      <a:pt x="63" y="879"/>
                      <a:pt x="63" y="879"/>
                      <a:pt x="63" y="879"/>
                    </a:cubicBezTo>
                    <a:cubicBezTo>
                      <a:pt x="80" y="917"/>
                      <a:pt x="101" y="954"/>
                      <a:pt x="125" y="988"/>
                    </a:cubicBezTo>
                    <a:cubicBezTo>
                      <a:pt x="239" y="955"/>
                      <a:pt x="239" y="955"/>
                      <a:pt x="239" y="955"/>
                    </a:cubicBezTo>
                    <a:cubicBezTo>
                      <a:pt x="241" y="958"/>
                      <a:pt x="241" y="958"/>
                      <a:pt x="241" y="958"/>
                    </a:cubicBezTo>
                    <a:cubicBezTo>
                      <a:pt x="257" y="977"/>
                      <a:pt x="275" y="995"/>
                      <a:pt x="295" y="1012"/>
                    </a:cubicBezTo>
                    <a:cubicBezTo>
                      <a:pt x="297" y="1014"/>
                      <a:pt x="297" y="1014"/>
                      <a:pt x="297" y="1014"/>
                    </a:cubicBezTo>
                    <a:cubicBezTo>
                      <a:pt x="264" y="1127"/>
                      <a:pt x="264" y="1127"/>
                      <a:pt x="264" y="1127"/>
                    </a:cubicBezTo>
                    <a:cubicBezTo>
                      <a:pt x="298" y="1151"/>
                      <a:pt x="335" y="1173"/>
                      <a:pt x="373" y="1190"/>
                    </a:cubicBezTo>
                    <a:cubicBezTo>
                      <a:pt x="455" y="1105"/>
                      <a:pt x="455" y="1105"/>
                      <a:pt x="455" y="1105"/>
                    </a:cubicBezTo>
                    <a:cubicBezTo>
                      <a:pt x="458" y="1106"/>
                      <a:pt x="458" y="1106"/>
                      <a:pt x="458" y="1106"/>
                    </a:cubicBezTo>
                    <a:cubicBezTo>
                      <a:pt x="482" y="1114"/>
                      <a:pt x="507" y="1121"/>
                      <a:pt x="532" y="1126"/>
                    </a:cubicBezTo>
                    <a:cubicBezTo>
                      <a:pt x="535" y="1126"/>
                      <a:pt x="535" y="1126"/>
                      <a:pt x="535" y="1126"/>
                    </a:cubicBezTo>
                    <a:lnTo>
                      <a:pt x="563" y="1241"/>
                    </a:lnTo>
                    <a:close/>
                    <a:moveTo>
                      <a:pt x="626" y="1104"/>
                    </a:moveTo>
                    <a:cubicBezTo>
                      <a:pt x="498" y="1104"/>
                      <a:pt x="378" y="1055"/>
                      <a:pt x="288" y="964"/>
                    </a:cubicBezTo>
                    <a:cubicBezTo>
                      <a:pt x="198" y="874"/>
                      <a:pt x="148" y="754"/>
                      <a:pt x="148" y="626"/>
                    </a:cubicBezTo>
                    <a:cubicBezTo>
                      <a:pt x="148" y="499"/>
                      <a:pt x="198" y="379"/>
                      <a:pt x="288" y="288"/>
                    </a:cubicBezTo>
                    <a:cubicBezTo>
                      <a:pt x="378" y="198"/>
                      <a:pt x="498" y="148"/>
                      <a:pt x="626" y="148"/>
                    </a:cubicBezTo>
                    <a:cubicBezTo>
                      <a:pt x="754" y="148"/>
                      <a:pt x="874" y="198"/>
                      <a:pt x="964" y="288"/>
                    </a:cubicBezTo>
                    <a:cubicBezTo>
                      <a:pt x="1054" y="379"/>
                      <a:pt x="1104" y="499"/>
                      <a:pt x="1104" y="626"/>
                    </a:cubicBezTo>
                    <a:cubicBezTo>
                      <a:pt x="1104" y="754"/>
                      <a:pt x="1054" y="874"/>
                      <a:pt x="964" y="964"/>
                    </a:cubicBezTo>
                    <a:cubicBezTo>
                      <a:pt x="874" y="1055"/>
                      <a:pt x="754" y="1104"/>
                      <a:pt x="626" y="1104"/>
                    </a:cubicBezTo>
                    <a:close/>
                    <a:moveTo>
                      <a:pt x="626" y="157"/>
                    </a:moveTo>
                    <a:cubicBezTo>
                      <a:pt x="367" y="157"/>
                      <a:pt x="157" y="367"/>
                      <a:pt x="157" y="626"/>
                    </a:cubicBezTo>
                    <a:cubicBezTo>
                      <a:pt x="157" y="885"/>
                      <a:pt x="367" y="1096"/>
                      <a:pt x="626" y="1096"/>
                    </a:cubicBezTo>
                    <a:cubicBezTo>
                      <a:pt x="885" y="1096"/>
                      <a:pt x="1095" y="885"/>
                      <a:pt x="1095" y="626"/>
                    </a:cubicBezTo>
                    <a:cubicBezTo>
                      <a:pt x="1095" y="367"/>
                      <a:pt x="885" y="157"/>
                      <a:pt x="626" y="15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80" name="组合 279"/>
              <p:cNvGrpSpPr/>
              <p:nvPr/>
            </p:nvGrpSpPr>
            <p:grpSpPr>
              <a:xfrm>
                <a:off x="7056438" y="2401888"/>
                <a:ext cx="2671763" cy="4160838"/>
                <a:chOff x="7056438" y="2401888"/>
                <a:chExt cx="2671763" cy="4160838"/>
              </a:xfrm>
              <a:effectLst>
                <a:outerShdw blurRad="254000" dist="101600" dir="8100000" sx="102000" sy="102000" algn="tr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81" name="Freeform 49"/>
                <p:cNvSpPr/>
                <p:nvPr/>
              </p:nvSpPr>
              <p:spPr bwMode="auto">
                <a:xfrm>
                  <a:off x="7056438" y="2401888"/>
                  <a:ext cx="2671763" cy="4160838"/>
                </a:xfrm>
                <a:custGeom>
                  <a:avLst/>
                  <a:gdLst>
                    <a:gd name="T0" fmla="*/ 388 w 842"/>
                    <a:gd name="T1" fmla="*/ 1312 h 1312"/>
                    <a:gd name="T2" fmla="*/ 340 w 842"/>
                    <a:gd name="T3" fmla="*/ 1265 h 1312"/>
                    <a:gd name="T4" fmla="*/ 343 w 842"/>
                    <a:gd name="T5" fmla="*/ 1249 h 1312"/>
                    <a:gd name="T6" fmla="*/ 278 w 842"/>
                    <a:gd name="T7" fmla="*/ 1249 h 1312"/>
                    <a:gd name="T8" fmla="*/ 228 w 842"/>
                    <a:gd name="T9" fmla="*/ 1199 h 1312"/>
                    <a:gd name="T10" fmla="*/ 241 w 842"/>
                    <a:gd name="T11" fmla="*/ 1164 h 1312"/>
                    <a:gd name="T12" fmla="*/ 219 w 842"/>
                    <a:gd name="T13" fmla="*/ 1121 h 1312"/>
                    <a:gd name="T14" fmla="*/ 232 w 842"/>
                    <a:gd name="T15" fmla="*/ 1086 h 1312"/>
                    <a:gd name="T16" fmla="*/ 196 w 842"/>
                    <a:gd name="T17" fmla="*/ 1022 h 1312"/>
                    <a:gd name="T18" fmla="*/ 196 w 842"/>
                    <a:gd name="T19" fmla="*/ 982 h 1312"/>
                    <a:gd name="T20" fmla="*/ 196 w 842"/>
                    <a:gd name="T21" fmla="*/ 982 h 1312"/>
                    <a:gd name="T22" fmla="*/ 196 w 842"/>
                    <a:gd name="T23" fmla="*/ 976 h 1312"/>
                    <a:gd name="T24" fmla="*/ 196 w 842"/>
                    <a:gd name="T25" fmla="*/ 947 h 1312"/>
                    <a:gd name="T26" fmla="*/ 197 w 842"/>
                    <a:gd name="T27" fmla="*/ 940 h 1312"/>
                    <a:gd name="T28" fmla="*/ 197 w 842"/>
                    <a:gd name="T29" fmla="*/ 917 h 1312"/>
                    <a:gd name="T30" fmla="*/ 180 w 842"/>
                    <a:gd name="T31" fmla="*/ 849 h 1312"/>
                    <a:gd name="T32" fmla="*/ 129 w 842"/>
                    <a:gd name="T33" fmla="*/ 779 h 1312"/>
                    <a:gd name="T34" fmla="*/ 0 w 842"/>
                    <a:gd name="T35" fmla="*/ 419 h 1312"/>
                    <a:gd name="T36" fmla="*/ 419 w 842"/>
                    <a:gd name="T37" fmla="*/ 0 h 1312"/>
                    <a:gd name="T38" fmla="*/ 423 w 842"/>
                    <a:gd name="T39" fmla="*/ 0 h 1312"/>
                    <a:gd name="T40" fmla="*/ 842 w 842"/>
                    <a:gd name="T41" fmla="*/ 419 h 1312"/>
                    <a:gd name="T42" fmla="*/ 713 w 842"/>
                    <a:gd name="T43" fmla="*/ 779 h 1312"/>
                    <a:gd name="T44" fmla="*/ 662 w 842"/>
                    <a:gd name="T45" fmla="*/ 849 h 1312"/>
                    <a:gd name="T46" fmla="*/ 647 w 842"/>
                    <a:gd name="T47" fmla="*/ 899 h 1312"/>
                    <a:gd name="T48" fmla="*/ 646 w 842"/>
                    <a:gd name="T49" fmla="*/ 1023 h 1312"/>
                    <a:gd name="T50" fmla="*/ 610 w 842"/>
                    <a:gd name="T51" fmla="*/ 1086 h 1312"/>
                    <a:gd name="T52" fmla="*/ 623 w 842"/>
                    <a:gd name="T53" fmla="*/ 1121 h 1312"/>
                    <a:gd name="T54" fmla="*/ 601 w 842"/>
                    <a:gd name="T55" fmla="*/ 1164 h 1312"/>
                    <a:gd name="T56" fmla="*/ 614 w 842"/>
                    <a:gd name="T57" fmla="*/ 1199 h 1312"/>
                    <a:gd name="T58" fmla="*/ 564 w 842"/>
                    <a:gd name="T59" fmla="*/ 1249 h 1312"/>
                    <a:gd name="T60" fmla="*/ 499 w 842"/>
                    <a:gd name="T61" fmla="*/ 1249 h 1312"/>
                    <a:gd name="T62" fmla="*/ 502 w 842"/>
                    <a:gd name="T63" fmla="*/ 1265 h 1312"/>
                    <a:gd name="T64" fmla="*/ 455 w 842"/>
                    <a:gd name="T65" fmla="*/ 1312 h 1312"/>
                    <a:gd name="T66" fmla="*/ 388 w 842"/>
                    <a:gd name="T67" fmla="*/ 1312 h 1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42" h="1312">
                      <a:moveTo>
                        <a:pt x="388" y="1312"/>
                      </a:moveTo>
                      <a:cubicBezTo>
                        <a:pt x="362" y="1312"/>
                        <a:pt x="340" y="1291"/>
                        <a:pt x="340" y="1265"/>
                      </a:cubicBezTo>
                      <a:cubicBezTo>
                        <a:pt x="340" y="1259"/>
                        <a:pt x="341" y="1254"/>
                        <a:pt x="343" y="1249"/>
                      </a:cubicBezTo>
                      <a:cubicBezTo>
                        <a:pt x="278" y="1249"/>
                        <a:pt x="278" y="1249"/>
                        <a:pt x="278" y="1249"/>
                      </a:cubicBezTo>
                      <a:cubicBezTo>
                        <a:pt x="250" y="1249"/>
                        <a:pt x="228" y="1226"/>
                        <a:pt x="228" y="1199"/>
                      </a:cubicBezTo>
                      <a:cubicBezTo>
                        <a:pt x="228" y="1186"/>
                        <a:pt x="233" y="1173"/>
                        <a:pt x="241" y="1164"/>
                      </a:cubicBezTo>
                      <a:cubicBezTo>
                        <a:pt x="228" y="1156"/>
                        <a:pt x="219" y="1140"/>
                        <a:pt x="219" y="1121"/>
                      </a:cubicBezTo>
                      <a:cubicBezTo>
                        <a:pt x="219" y="1108"/>
                        <a:pt x="223" y="1095"/>
                        <a:pt x="232" y="1086"/>
                      </a:cubicBezTo>
                      <a:cubicBezTo>
                        <a:pt x="210" y="1073"/>
                        <a:pt x="196" y="1049"/>
                        <a:pt x="196" y="1022"/>
                      </a:cubicBezTo>
                      <a:cubicBezTo>
                        <a:pt x="196" y="982"/>
                        <a:pt x="196" y="982"/>
                        <a:pt x="196" y="982"/>
                      </a:cubicBezTo>
                      <a:cubicBezTo>
                        <a:pt x="196" y="982"/>
                        <a:pt x="196" y="982"/>
                        <a:pt x="196" y="982"/>
                      </a:cubicBezTo>
                      <a:cubicBezTo>
                        <a:pt x="196" y="976"/>
                        <a:pt x="196" y="976"/>
                        <a:pt x="196" y="976"/>
                      </a:cubicBezTo>
                      <a:cubicBezTo>
                        <a:pt x="196" y="966"/>
                        <a:pt x="196" y="957"/>
                        <a:pt x="196" y="947"/>
                      </a:cubicBezTo>
                      <a:cubicBezTo>
                        <a:pt x="197" y="940"/>
                        <a:pt x="197" y="940"/>
                        <a:pt x="197" y="940"/>
                      </a:cubicBezTo>
                      <a:cubicBezTo>
                        <a:pt x="197" y="917"/>
                        <a:pt x="197" y="917"/>
                        <a:pt x="197" y="917"/>
                      </a:cubicBezTo>
                      <a:cubicBezTo>
                        <a:pt x="196" y="897"/>
                        <a:pt x="194" y="871"/>
                        <a:pt x="180" y="849"/>
                      </a:cubicBezTo>
                      <a:cubicBezTo>
                        <a:pt x="166" y="824"/>
                        <a:pt x="148" y="802"/>
                        <a:pt x="129" y="779"/>
                      </a:cubicBezTo>
                      <a:cubicBezTo>
                        <a:pt x="69" y="706"/>
                        <a:pt x="0" y="623"/>
                        <a:pt x="0" y="419"/>
                      </a:cubicBezTo>
                      <a:cubicBezTo>
                        <a:pt x="0" y="188"/>
                        <a:pt x="188" y="0"/>
                        <a:pt x="419" y="0"/>
                      </a:cubicBezTo>
                      <a:cubicBezTo>
                        <a:pt x="423" y="0"/>
                        <a:pt x="423" y="0"/>
                        <a:pt x="423" y="0"/>
                      </a:cubicBezTo>
                      <a:cubicBezTo>
                        <a:pt x="654" y="0"/>
                        <a:pt x="842" y="188"/>
                        <a:pt x="842" y="419"/>
                      </a:cubicBezTo>
                      <a:cubicBezTo>
                        <a:pt x="842" y="623"/>
                        <a:pt x="773" y="706"/>
                        <a:pt x="713" y="779"/>
                      </a:cubicBezTo>
                      <a:cubicBezTo>
                        <a:pt x="694" y="802"/>
                        <a:pt x="676" y="824"/>
                        <a:pt x="662" y="849"/>
                      </a:cubicBezTo>
                      <a:cubicBezTo>
                        <a:pt x="653" y="863"/>
                        <a:pt x="649" y="879"/>
                        <a:pt x="647" y="899"/>
                      </a:cubicBezTo>
                      <a:cubicBezTo>
                        <a:pt x="646" y="1023"/>
                        <a:pt x="646" y="1023"/>
                        <a:pt x="646" y="1023"/>
                      </a:cubicBezTo>
                      <a:cubicBezTo>
                        <a:pt x="646" y="1049"/>
                        <a:pt x="632" y="1073"/>
                        <a:pt x="610" y="1086"/>
                      </a:cubicBezTo>
                      <a:cubicBezTo>
                        <a:pt x="619" y="1095"/>
                        <a:pt x="623" y="1108"/>
                        <a:pt x="623" y="1121"/>
                      </a:cubicBezTo>
                      <a:cubicBezTo>
                        <a:pt x="623" y="1140"/>
                        <a:pt x="614" y="1156"/>
                        <a:pt x="601" y="1164"/>
                      </a:cubicBezTo>
                      <a:cubicBezTo>
                        <a:pt x="609" y="1173"/>
                        <a:pt x="614" y="1186"/>
                        <a:pt x="614" y="1199"/>
                      </a:cubicBezTo>
                      <a:cubicBezTo>
                        <a:pt x="614" y="1226"/>
                        <a:pt x="592" y="1249"/>
                        <a:pt x="564" y="1249"/>
                      </a:cubicBezTo>
                      <a:cubicBezTo>
                        <a:pt x="499" y="1249"/>
                        <a:pt x="499" y="1249"/>
                        <a:pt x="499" y="1249"/>
                      </a:cubicBezTo>
                      <a:cubicBezTo>
                        <a:pt x="501" y="1254"/>
                        <a:pt x="502" y="1259"/>
                        <a:pt x="502" y="1265"/>
                      </a:cubicBezTo>
                      <a:cubicBezTo>
                        <a:pt x="502" y="1291"/>
                        <a:pt x="480" y="1312"/>
                        <a:pt x="455" y="1312"/>
                      </a:cubicBezTo>
                      <a:lnTo>
                        <a:pt x="388" y="131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50"/>
                <p:cNvSpPr/>
                <p:nvPr/>
              </p:nvSpPr>
              <p:spPr bwMode="auto">
                <a:xfrm>
                  <a:off x="8247063" y="6384925"/>
                  <a:ext cx="293688" cy="82550"/>
                </a:xfrm>
                <a:custGeom>
                  <a:avLst/>
                  <a:gdLst>
                    <a:gd name="T0" fmla="*/ 13 w 93"/>
                    <a:gd name="T1" fmla="*/ 26 h 26"/>
                    <a:gd name="T2" fmla="*/ 0 w 93"/>
                    <a:gd name="T3" fmla="*/ 13 h 26"/>
                    <a:gd name="T4" fmla="*/ 13 w 93"/>
                    <a:gd name="T5" fmla="*/ 0 h 26"/>
                    <a:gd name="T6" fmla="*/ 80 w 93"/>
                    <a:gd name="T7" fmla="*/ 0 h 26"/>
                    <a:gd name="T8" fmla="*/ 93 w 93"/>
                    <a:gd name="T9" fmla="*/ 13 h 26"/>
                    <a:gd name="T10" fmla="*/ 80 w 93"/>
                    <a:gd name="T11" fmla="*/ 26 h 26"/>
                    <a:gd name="T12" fmla="*/ 13 w 93"/>
                    <a:gd name="T1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26">
                      <a:moveTo>
                        <a:pt x="13" y="26"/>
                      </a:moveTo>
                      <a:cubicBezTo>
                        <a:pt x="5" y="26"/>
                        <a:pt x="0" y="20"/>
                        <a:pt x="0" y="13"/>
                      </a:cubicBezTo>
                      <a:cubicBezTo>
                        <a:pt x="0" y="6"/>
                        <a:pt x="5" y="0"/>
                        <a:pt x="13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7" y="0"/>
                        <a:pt x="93" y="6"/>
                        <a:pt x="93" y="13"/>
                      </a:cubicBezTo>
                      <a:cubicBezTo>
                        <a:pt x="93" y="20"/>
                        <a:pt x="87" y="26"/>
                        <a:pt x="80" y="26"/>
                      </a:cubicBezTo>
                      <a:lnTo>
                        <a:pt x="13" y="26"/>
                      </a:lnTo>
                      <a:close/>
                    </a:path>
                  </a:pathLst>
                </a:custGeom>
                <a:solidFill>
                  <a:srgbClr val="8586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51"/>
                <p:cNvSpPr/>
                <p:nvPr/>
              </p:nvSpPr>
              <p:spPr bwMode="auto">
                <a:xfrm>
                  <a:off x="7888288" y="6162675"/>
                  <a:ext cx="1008063" cy="104775"/>
                </a:xfrm>
                <a:custGeom>
                  <a:avLst/>
                  <a:gdLst>
                    <a:gd name="T0" fmla="*/ 16 w 318"/>
                    <a:gd name="T1" fmla="*/ 33 h 33"/>
                    <a:gd name="T2" fmla="*/ 0 w 318"/>
                    <a:gd name="T3" fmla="*/ 16 h 33"/>
                    <a:gd name="T4" fmla="*/ 16 w 318"/>
                    <a:gd name="T5" fmla="*/ 0 h 33"/>
                    <a:gd name="T6" fmla="*/ 302 w 318"/>
                    <a:gd name="T7" fmla="*/ 0 h 33"/>
                    <a:gd name="T8" fmla="*/ 318 w 318"/>
                    <a:gd name="T9" fmla="*/ 16 h 33"/>
                    <a:gd name="T10" fmla="*/ 302 w 318"/>
                    <a:gd name="T11" fmla="*/ 33 h 33"/>
                    <a:gd name="T12" fmla="*/ 16 w 318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8" h="33">
                      <a:moveTo>
                        <a:pt x="16" y="33"/>
                      </a:moveTo>
                      <a:cubicBezTo>
                        <a:pt x="7" y="33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302" y="0"/>
                        <a:pt x="302" y="0"/>
                        <a:pt x="302" y="0"/>
                      </a:cubicBezTo>
                      <a:cubicBezTo>
                        <a:pt x="311" y="0"/>
                        <a:pt x="318" y="7"/>
                        <a:pt x="318" y="16"/>
                      </a:cubicBezTo>
                      <a:cubicBezTo>
                        <a:pt x="318" y="25"/>
                        <a:pt x="311" y="33"/>
                        <a:pt x="302" y="33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8586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52"/>
                <p:cNvSpPr/>
                <p:nvPr/>
              </p:nvSpPr>
              <p:spPr bwMode="auto">
                <a:xfrm>
                  <a:off x="7856538" y="5897563"/>
                  <a:ext cx="1052513" cy="107950"/>
                </a:xfrm>
                <a:custGeom>
                  <a:avLst/>
                  <a:gdLst>
                    <a:gd name="T0" fmla="*/ 17 w 332"/>
                    <a:gd name="T1" fmla="*/ 34 h 34"/>
                    <a:gd name="T2" fmla="*/ 0 w 332"/>
                    <a:gd name="T3" fmla="*/ 17 h 34"/>
                    <a:gd name="T4" fmla="*/ 17 w 332"/>
                    <a:gd name="T5" fmla="*/ 0 h 34"/>
                    <a:gd name="T6" fmla="*/ 315 w 332"/>
                    <a:gd name="T7" fmla="*/ 0 h 34"/>
                    <a:gd name="T8" fmla="*/ 332 w 332"/>
                    <a:gd name="T9" fmla="*/ 17 h 34"/>
                    <a:gd name="T10" fmla="*/ 315 w 332"/>
                    <a:gd name="T11" fmla="*/ 34 h 34"/>
                    <a:gd name="T12" fmla="*/ 17 w 33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2" h="34">
                      <a:moveTo>
                        <a:pt x="17" y="34"/>
                      </a:moveTo>
                      <a:cubicBezTo>
                        <a:pt x="8" y="34"/>
                        <a:pt x="0" y="26"/>
                        <a:pt x="0" y="17"/>
                      </a:cubicBezTo>
                      <a:cubicBezTo>
                        <a:pt x="0" y="7"/>
                        <a:pt x="8" y="0"/>
                        <a:pt x="17" y="0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324" y="0"/>
                        <a:pt x="332" y="7"/>
                        <a:pt x="332" y="17"/>
                      </a:cubicBezTo>
                      <a:cubicBezTo>
                        <a:pt x="332" y="26"/>
                        <a:pt x="324" y="34"/>
                        <a:pt x="315" y="34"/>
                      </a:cubicBezTo>
                      <a:lnTo>
                        <a:pt x="17" y="34"/>
                      </a:lnTo>
                      <a:close/>
                    </a:path>
                  </a:pathLst>
                </a:custGeom>
                <a:solidFill>
                  <a:srgbClr val="8586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53"/>
                <p:cNvSpPr/>
                <p:nvPr/>
              </p:nvSpPr>
              <p:spPr bwMode="auto">
                <a:xfrm>
                  <a:off x="7780338" y="5211763"/>
                  <a:ext cx="1223963" cy="552450"/>
                </a:xfrm>
                <a:custGeom>
                  <a:avLst/>
                  <a:gdLst>
                    <a:gd name="T0" fmla="*/ 3 w 386"/>
                    <a:gd name="T1" fmla="*/ 30 h 174"/>
                    <a:gd name="T2" fmla="*/ 3 w 386"/>
                    <a:gd name="T3" fmla="*/ 30 h 174"/>
                    <a:gd name="T4" fmla="*/ 3 w 386"/>
                    <a:gd name="T5" fmla="*/ 54 h 174"/>
                    <a:gd name="T6" fmla="*/ 2 w 386"/>
                    <a:gd name="T7" fmla="*/ 62 h 174"/>
                    <a:gd name="T8" fmla="*/ 3 w 386"/>
                    <a:gd name="T9" fmla="*/ 62 h 174"/>
                    <a:gd name="T10" fmla="*/ 2 w 386"/>
                    <a:gd name="T11" fmla="*/ 137 h 174"/>
                    <a:gd name="T12" fmla="*/ 27 w 386"/>
                    <a:gd name="T13" fmla="*/ 174 h 174"/>
                    <a:gd name="T14" fmla="*/ 359 w 386"/>
                    <a:gd name="T15" fmla="*/ 174 h 174"/>
                    <a:gd name="T16" fmla="*/ 384 w 386"/>
                    <a:gd name="T17" fmla="*/ 136 h 174"/>
                    <a:gd name="T18" fmla="*/ 385 w 386"/>
                    <a:gd name="T19" fmla="*/ 11 h 174"/>
                    <a:gd name="T20" fmla="*/ 385 w 386"/>
                    <a:gd name="T21" fmla="*/ 10 h 174"/>
                    <a:gd name="T22" fmla="*/ 386 w 386"/>
                    <a:gd name="T23" fmla="*/ 0 h 174"/>
                    <a:gd name="T24" fmla="*/ 0 w 386"/>
                    <a:gd name="T25" fmla="*/ 0 h 174"/>
                    <a:gd name="T26" fmla="*/ 3 w 386"/>
                    <a:gd name="T27" fmla="*/ 3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6" h="174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54"/>
                        <a:pt x="3" y="54"/>
                        <a:pt x="3" y="54"/>
                      </a:cubicBezTo>
                      <a:cubicBezTo>
                        <a:pt x="3" y="54"/>
                        <a:pt x="2" y="62"/>
                        <a:pt x="2" y="62"/>
                      </a:cubicBezTo>
                      <a:cubicBezTo>
                        <a:pt x="3" y="62"/>
                        <a:pt x="3" y="62"/>
                        <a:pt x="3" y="62"/>
                      </a:cubicBezTo>
                      <a:cubicBezTo>
                        <a:pt x="2" y="137"/>
                        <a:pt x="2" y="137"/>
                        <a:pt x="2" y="137"/>
                      </a:cubicBezTo>
                      <a:cubicBezTo>
                        <a:pt x="2" y="153"/>
                        <a:pt x="12" y="168"/>
                        <a:pt x="27" y="174"/>
                      </a:cubicBezTo>
                      <a:cubicBezTo>
                        <a:pt x="34" y="173"/>
                        <a:pt x="359" y="174"/>
                        <a:pt x="359" y="174"/>
                      </a:cubicBezTo>
                      <a:cubicBezTo>
                        <a:pt x="374" y="168"/>
                        <a:pt x="384" y="153"/>
                        <a:pt x="384" y="136"/>
                      </a:cubicBezTo>
                      <a:cubicBezTo>
                        <a:pt x="385" y="11"/>
                        <a:pt x="385" y="11"/>
                        <a:pt x="385" y="11"/>
                      </a:cubicBezTo>
                      <a:cubicBezTo>
                        <a:pt x="385" y="10"/>
                        <a:pt x="385" y="10"/>
                        <a:pt x="385" y="10"/>
                      </a:cubicBezTo>
                      <a:cubicBezTo>
                        <a:pt x="385" y="6"/>
                        <a:pt x="385" y="3"/>
                        <a:pt x="38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1"/>
                        <a:pt x="2" y="21"/>
                        <a:pt x="3" y="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135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54"/>
                <p:cNvSpPr/>
                <p:nvPr/>
              </p:nvSpPr>
              <p:spPr bwMode="auto">
                <a:xfrm>
                  <a:off x="7167563" y="2509838"/>
                  <a:ext cx="2452688" cy="2578100"/>
                </a:xfrm>
                <a:custGeom>
                  <a:avLst/>
                  <a:gdLst>
                    <a:gd name="T0" fmla="*/ 597 w 773"/>
                    <a:gd name="T1" fmla="*/ 797 h 813"/>
                    <a:gd name="T2" fmla="*/ 652 w 773"/>
                    <a:gd name="T3" fmla="*/ 723 h 813"/>
                    <a:gd name="T4" fmla="*/ 773 w 773"/>
                    <a:gd name="T5" fmla="*/ 385 h 813"/>
                    <a:gd name="T6" fmla="*/ 388 w 773"/>
                    <a:gd name="T7" fmla="*/ 0 h 813"/>
                    <a:gd name="T8" fmla="*/ 384 w 773"/>
                    <a:gd name="T9" fmla="*/ 0 h 813"/>
                    <a:gd name="T10" fmla="*/ 0 w 773"/>
                    <a:gd name="T11" fmla="*/ 385 h 813"/>
                    <a:gd name="T12" fmla="*/ 120 w 773"/>
                    <a:gd name="T13" fmla="*/ 723 h 813"/>
                    <a:gd name="T14" fmla="*/ 175 w 773"/>
                    <a:gd name="T15" fmla="*/ 797 h 813"/>
                    <a:gd name="T16" fmla="*/ 183 w 773"/>
                    <a:gd name="T17" fmla="*/ 813 h 813"/>
                    <a:gd name="T18" fmla="*/ 589 w 773"/>
                    <a:gd name="T19" fmla="*/ 813 h 813"/>
                    <a:gd name="T20" fmla="*/ 597 w 773"/>
                    <a:gd name="T21" fmla="*/ 797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3" h="813">
                      <a:moveTo>
                        <a:pt x="597" y="797"/>
                      </a:moveTo>
                      <a:cubicBezTo>
                        <a:pt x="613" y="771"/>
                        <a:pt x="632" y="748"/>
                        <a:pt x="652" y="723"/>
                      </a:cubicBezTo>
                      <a:cubicBezTo>
                        <a:pt x="709" y="655"/>
                        <a:pt x="773" y="577"/>
                        <a:pt x="773" y="385"/>
                      </a:cubicBezTo>
                      <a:cubicBezTo>
                        <a:pt x="773" y="173"/>
                        <a:pt x="600" y="0"/>
                        <a:pt x="388" y="0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ubicBezTo>
                        <a:pt x="172" y="0"/>
                        <a:pt x="0" y="173"/>
                        <a:pt x="0" y="385"/>
                      </a:cubicBezTo>
                      <a:cubicBezTo>
                        <a:pt x="0" y="577"/>
                        <a:pt x="64" y="655"/>
                        <a:pt x="120" y="723"/>
                      </a:cubicBezTo>
                      <a:cubicBezTo>
                        <a:pt x="140" y="748"/>
                        <a:pt x="159" y="771"/>
                        <a:pt x="175" y="797"/>
                      </a:cubicBezTo>
                      <a:cubicBezTo>
                        <a:pt x="178" y="803"/>
                        <a:pt x="180" y="808"/>
                        <a:pt x="183" y="813"/>
                      </a:cubicBezTo>
                      <a:cubicBezTo>
                        <a:pt x="589" y="813"/>
                        <a:pt x="589" y="813"/>
                        <a:pt x="589" y="813"/>
                      </a:cubicBezTo>
                      <a:cubicBezTo>
                        <a:pt x="592" y="808"/>
                        <a:pt x="594" y="802"/>
                        <a:pt x="597" y="79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135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89" name="组合 288"/>
            <p:cNvGrpSpPr/>
            <p:nvPr/>
          </p:nvGrpSpPr>
          <p:grpSpPr>
            <a:xfrm>
              <a:off x="13103873" y="4121802"/>
              <a:ext cx="1060764" cy="780456"/>
              <a:chOff x="5584825" y="3073400"/>
              <a:chExt cx="612776" cy="450850"/>
            </a:xfrm>
            <a:solidFill>
              <a:srgbClr val="31A6DF"/>
            </a:solidFill>
          </p:grpSpPr>
          <p:sp>
            <p:nvSpPr>
              <p:cNvPr id="290" name="Freeform 34"/>
              <p:cNvSpPr>
                <a:spLocks noEditPoints="1"/>
              </p:cNvSpPr>
              <p:nvPr/>
            </p:nvSpPr>
            <p:spPr bwMode="auto">
              <a:xfrm>
                <a:off x="5584825" y="3076575"/>
                <a:ext cx="127000" cy="446087"/>
              </a:xfrm>
              <a:custGeom>
                <a:avLst/>
                <a:gdLst>
                  <a:gd name="T0" fmla="*/ 43 w 45"/>
                  <a:gd name="T1" fmla="*/ 0 h 158"/>
                  <a:gd name="T2" fmla="*/ 1 w 45"/>
                  <a:gd name="T3" fmla="*/ 0 h 158"/>
                  <a:gd name="T4" fmla="*/ 0 w 45"/>
                  <a:gd name="T5" fmla="*/ 1 h 158"/>
                  <a:gd name="T6" fmla="*/ 0 w 45"/>
                  <a:gd name="T7" fmla="*/ 157 h 158"/>
                  <a:gd name="T8" fmla="*/ 1 w 45"/>
                  <a:gd name="T9" fmla="*/ 158 h 158"/>
                  <a:gd name="T10" fmla="*/ 43 w 45"/>
                  <a:gd name="T11" fmla="*/ 158 h 158"/>
                  <a:gd name="T12" fmla="*/ 45 w 45"/>
                  <a:gd name="T13" fmla="*/ 157 h 158"/>
                  <a:gd name="T14" fmla="*/ 45 w 45"/>
                  <a:gd name="T15" fmla="*/ 1 h 158"/>
                  <a:gd name="T16" fmla="*/ 43 w 45"/>
                  <a:gd name="T17" fmla="*/ 0 h 158"/>
                  <a:gd name="T18" fmla="*/ 22 w 45"/>
                  <a:gd name="T19" fmla="*/ 152 h 158"/>
                  <a:gd name="T20" fmla="*/ 11 w 45"/>
                  <a:gd name="T21" fmla="*/ 141 h 158"/>
                  <a:gd name="T22" fmla="*/ 22 w 45"/>
                  <a:gd name="T23" fmla="*/ 131 h 158"/>
                  <a:gd name="T24" fmla="*/ 33 w 45"/>
                  <a:gd name="T25" fmla="*/ 141 h 158"/>
                  <a:gd name="T26" fmla="*/ 22 w 45"/>
                  <a:gd name="T27" fmla="*/ 152 h 158"/>
                  <a:gd name="T28" fmla="*/ 39 w 45"/>
                  <a:gd name="T29" fmla="*/ 88 h 158"/>
                  <a:gd name="T30" fmla="*/ 37 w 45"/>
                  <a:gd name="T31" fmla="*/ 90 h 158"/>
                  <a:gd name="T32" fmla="*/ 8 w 45"/>
                  <a:gd name="T33" fmla="*/ 90 h 158"/>
                  <a:gd name="T34" fmla="*/ 6 w 45"/>
                  <a:gd name="T35" fmla="*/ 88 h 158"/>
                  <a:gd name="T36" fmla="*/ 6 w 45"/>
                  <a:gd name="T37" fmla="*/ 9 h 158"/>
                  <a:gd name="T38" fmla="*/ 8 w 45"/>
                  <a:gd name="T39" fmla="*/ 7 h 158"/>
                  <a:gd name="T40" fmla="*/ 37 w 45"/>
                  <a:gd name="T41" fmla="*/ 7 h 158"/>
                  <a:gd name="T42" fmla="*/ 39 w 45"/>
                  <a:gd name="T43" fmla="*/ 9 h 158"/>
                  <a:gd name="T44" fmla="*/ 39 w 45"/>
                  <a:gd name="T45" fmla="*/ 8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15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7"/>
                      <a:pt x="1" y="158"/>
                      <a:pt x="1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4" y="158"/>
                      <a:pt x="45" y="157"/>
                      <a:pt x="45" y="157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4" y="0"/>
                      <a:pt x="43" y="0"/>
                    </a:cubicBezTo>
                    <a:close/>
                    <a:moveTo>
                      <a:pt x="22" y="152"/>
                    </a:moveTo>
                    <a:cubicBezTo>
                      <a:pt x="16" y="152"/>
                      <a:pt x="11" y="147"/>
                      <a:pt x="11" y="141"/>
                    </a:cubicBezTo>
                    <a:cubicBezTo>
                      <a:pt x="11" y="135"/>
                      <a:pt x="16" y="131"/>
                      <a:pt x="22" y="131"/>
                    </a:cubicBezTo>
                    <a:cubicBezTo>
                      <a:pt x="28" y="131"/>
                      <a:pt x="33" y="135"/>
                      <a:pt x="33" y="141"/>
                    </a:cubicBezTo>
                    <a:cubicBezTo>
                      <a:pt x="33" y="147"/>
                      <a:pt x="28" y="152"/>
                      <a:pt x="22" y="152"/>
                    </a:cubicBezTo>
                    <a:close/>
                    <a:moveTo>
                      <a:pt x="39" y="88"/>
                    </a:moveTo>
                    <a:cubicBezTo>
                      <a:pt x="39" y="89"/>
                      <a:pt x="38" y="90"/>
                      <a:pt x="37" y="90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7" y="90"/>
                      <a:pt x="6" y="89"/>
                      <a:pt x="6" y="8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9" y="8"/>
                      <a:pt x="39" y="9"/>
                    </a:cubicBezTo>
                    <a:lnTo>
                      <a:pt x="39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35"/>
              <p:cNvSpPr/>
              <p:nvPr/>
            </p:nvSpPr>
            <p:spPr bwMode="auto">
              <a:xfrm>
                <a:off x="5613400" y="3127375"/>
                <a:ext cx="69850" cy="19050"/>
              </a:xfrm>
              <a:custGeom>
                <a:avLst/>
                <a:gdLst>
                  <a:gd name="T0" fmla="*/ 25 w 25"/>
                  <a:gd name="T1" fmla="*/ 5 h 7"/>
                  <a:gd name="T2" fmla="*/ 23 w 25"/>
                  <a:gd name="T3" fmla="*/ 7 h 7"/>
                  <a:gd name="T4" fmla="*/ 2 w 25"/>
                  <a:gd name="T5" fmla="*/ 7 h 7"/>
                  <a:gd name="T6" fmla="*/ 0 w 25"/>
                  <a:gd name="T7" fmla="*/ 5 h 7"/>
                  <a:gd name="T8" fmla="*/ 0 w 25"/>
                  <a:gd name="T9" fmla="*/ 2 h 7"/>
                  <a:gd name="T10" fmla="*/ 2 w 25"/>
                  <a:gd name="T11" fmla="*/ 0 h 7"/>
                  <a:gd name="T12" fmla="*/ 23 w 25"/>
                  <a:gd name="T13" fmla="*/ 0 h 7"/>
                  <a:gd name="T14" fmla="*/ 25 w 25"/>
                  <a:gd name="T15" fmla="*/ 2 h 7"/>
                  <a:gd name="T16" fmla="*/ 25 w 2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">
                    <a:moveTo>
                      <a:pt x="25" y="5"/>
                    </a:moveTo>
                    <a:cubicBezTo>
                      <a:pt x="25" y="6"/>
                      <a:pt x="24" y="7"/>
                      <a:pt x="2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36"/>
              <p:cNvSpPr/>
              <p:nvPr/>
            </p:nvSpPr>
            <p:spPr bwMode="auto">
              <a:xfrm>
                <a:off x="5613400" y="3152775"/>
                <a:ext cx="69850" cy="15875"/>
              </a:xfrm>
              <a:custGeom>
                <a:avLst/>
                <a:gdLst>
                  <a:gd name="T0" fmla="*/ 25 w 25"/>
                  <a:gd name="T1" fmla="*/ 4 h 6"/>
                  <a:gd name="T2" fmla="*/ 24 w 25"/>
                  <a:gd name="T3" fmla="*/ 6 h 6"/>
                  <a:gd name="T4" fmla="*/ 2 w 25"/>
                  <a:gd name="T5" fmla="*/ 6 h 6"/>
                  <a:gd name="T6" fmla="*/ 0 w 25"/>
                  <a:gd name="T7" fmla="*/ 4 h 6"/>
                  <a:gd name="T8" fmla="*/ 0 w 25"/>
                  <a:gd name="T9" fmla="*/ 1 h 6"/>
                  <a:gd name="T10" fmla="*/ 2 w 25"/>
                  <a:gd name="T11" fmla="*/ 0 h 6"/>
                  <a:gd name="T12" fmla="*/ 24 w 25"/>
                  <a:gd name="T13" fmla="*/ 0 h 6"/>
                  <a:gd name="T14" fmla="*/ 25 w 25"/>
                  <a:gd name="T15" fmla="*/ 1 h 6"/>
                  <a:gd name="T16" fmla="*/ 25 w 25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">
                    <a:moveTo>
                      <a:pt x="25" y="4"/>
                    </a:moveTo>
                    <a:cubicBezTo>
                      <a:pt x="25" y="5"/>
                      <a:pt x="24" y="6"/>
                      <a:pt x="2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1"/>
                    </a:cubicBez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37"/>
              <p:cNvSpPr>
                <a:spLocks noEditPoints="1"/>
              </p:cNvSpPr>
              <p:nvPr/>
            </p:nvSpPr>
            <p:spPr bwMode="auto">
              <a:xfrm>
                <a:off x="5740400" y="3076575"/>
                <a:ext cx="127000" cy="446087"/>
              </a:xfrm>
              <a:custGeom>
                <a:avLst/>
                <a:gdLst>
                  <a:gd name="T0" fmla="*/ 43 w 45"/>
                  <a:gd name="T1" fmla="*/ 0 h 158"/>
                  <a:gd name="T2" fmla="*/ 1 w 45"/>
                  <a:gd name="T3" fmla="*/ 0 h 158"/>
                  <a:gd name="T4" fmla="*/ 0 w 45"/>
                  <a:gd name="T5" fmla="*/ 1 h 158"/>
                  <a:gd name="T6" fmla="*/ 0 w 45"/>
                  <a:gd name="T7" fmla="*/ 157 h 158"/>
                  <a:gd name="T8" fmla="*/ 1 w 45"/>
                  <a:gd name="T9" fmla="*/ 158 h 158"/>
                  <a:gd name="T10" fmla="*/ 43 w 45"/>
                  <a:gd name="T11" fmla="*/ 158 h 158"/>
                  <a:gd name="T12" fmla="*/ 45 w 45"/>
                  <a:gd name="T13" fmla="*/ 157 h 158"/>
                  <a:gd name="T14" fmla="*/ 45 w 45"/>
                  <a:gd name="T15" fmla="*/ 1 h 158"/>
                  <a:gd name="T16" fmla="*/ 43 w 45"/>
                  <a:gd name="T17" fmla="*/ 0 h 158"/>
                  <a:gd name="T18" fmla="*/ 22 w 45"/>
                  <a:gd name="T19" fmla="*/ 152 h 158"/>
                  <a:gd name="T20" fmla="*/ 11 w 45"/>
                  <a:gd name="T21" fmla="*/ 141 h 158"/>
                  <a:gd name="T22" fmla="*/ 22 w 45"/>
                  <a:gd name="T23" fmla="*/ 131 h 158"/>
                  <a:gd name="T24" fmla="*/ 33 w 45"/>
                  <a:gd name="T25" fmla="*/ 141 h 158"/>
                  <a:gd name="T26" fmla="*/ 22 w 45"/>
                  <a:gd name="T27" fmla="*/ 152 h 158"/>
                  <a:gd name="T28" fmla="*/ 39 w 45"/>
                  <a:gd name="T29" fmla="*/ 88 h 158"/>
                  <a:gd name="T30" fmla="*/ 37 w 45"/>
                  <a:gd name="T31" fmla="*/ 90 h 158"/>
                  <a:gd name="T32" fmla="*/ 8 w 45"/>
                  <a:gd name="T33" fmla="*/ 90 h 158"/>
                  <a:gd name="T34" fmla="*/ 6 w 45"/>
                  <a:gd name="T35" fmla="*/ 88 h 158"/>
                  <a:gd name="T36" fmla="*/ 6 w 45"/>
                  <a:gd name="T37" fmla="*/ 9 h 158"/>
                  <a:gd name="T38" fmla="*/ 8 w 45"/>
                  <a:gd name="T39" fmla="*/ 7 h 158"/>
                  <a:gd name="T40" fmla="*/ 37 w 45"/>
                  <a:gd name="T41" fmla="*/ 7 h 158"/>
                  <a:gd name="T42" fmla="*/ 39 w 45"/>
                  <a:gd name="T43" fmla="*/ 9 h 158"/>
                  <a:gd name="T44" fmla="*/ 39 w 45"/>
                  <a:gd name="T45" fmla="*/ 8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15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7"/>
                      <a:pt x="0" y="158"/>
                      <a:pt x="1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4" y="158"/>
                      <a:pt x="45" y="157"/>
                      <a:pt x="45" y="157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4" y="0"/>
                      <a:pt x="43" y="0"/>
                    </a:cubicBezTo>
                    <a:close/>
                    <a:moveTo>
                      <a:pt x="22" y="152"/>
                    </a:moveTo>
                    <a:cubicBezTo>
                      <a:pt x="16" y="152"/>
                      <a:pt x="11" y="147"/>
                      <a:pt x="11" y="141"/>
                    </a:cubicBezTo>
                    <a:cubicBezTo>
                      <a:pt x="11" y="135"/>
                      <a:pt x="16" y="131"/>
                      <a:pt x="22" y="131"/>
                    </a:cubicBezTo>
                    <a:cubicBezTo>
                      <a:pt x="28" y="131"/>
                      <a:pt x="33" y="135"/>
                      <a:pt x="33" y="141"/>
                    </a:cubicBezTo>
                    <a:cubicBezTo>
                      <a:pt x="33" y="147"/>
                      <a:pt x="28" y="152"/>
                      <a:pt x="22" y="152"/>
                    </a:cubicBezTo>
                    <a:close/>
                    <a:moveTo>
                      <a:pt x="39" y="88"/>
                    </a:moveTo>
                    <a:cubicBezTo>
                      <a:pt x="39" y="89"/>
                      <a:pt x="38" y="90"/>
                      <a:pt x="37" y="90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7" y="90"/>
                      <a:pt x="6" y="89"/>
                      <a:pt x="6" y="8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9" y="8"/>
                      <a:pt x="39" y="9"/>
                    </a:cubicBezTo>
                    <a:lnTo>
                      <a:pt x="39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38"/>
              <p:cNvSpPr/>
              <p:nvPr/>
            </p:nvSpPr>
            <p:spPr bwMode="auto">
              <a:xfrm>
                <a:off x="5768975" y="3127375"/>
                <a:ext cx="69850" cy="19050"/>
              </a:xfrm>
              <a:custGeom>
                <a:avLst/>
                <a:gdLst>
                  <a:gd name="T0" fmla="*/ 25 w 25"/>
                  <a:gd name="T1" fmla="*/ 5 h 7"/>
                  <a:gd name="T2" fmla="*/ 23 w 25"/>
                  <a:gd name="T3" fmla="*/ 7 h 7"/>
                  <a:gd name="T4" fmla="*/ 1 w 25"/>
                  <a:gd name="T5" fmla="*/ 7 h 7"/>
                  <a:gd name="T6" fmla="*/ 0 w 25"/>
                  <a:gd name="T7" fmla="*/ 5 h 7"/>
                  <a:gd name="T8" fmla="*/ 0 w 25"/>
                  <a:gd name="T9" fmla="*/ 2 h 7"/>
                  <a:gd name="T10" fmla="*/ 1 w 25"/>
                  <a:gd name="T11" fmla="*/ 0 h 7"/>
                  <a:gd name="T12" fmla="*/ 23 w 25"/>
                  <a:gd name="T13" fmla="*/ 0 h 7"/>
                  <a:gd name="T14" fmla="*/ 25 w 25"/>
                  <a:gd name="T15" fmla="*/ 2 h 7"/>
                  <a:gd name="T16" fmla="*/ 25 w 2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">
                    <a:moveTo>
                      <a:pt x="25" y="5"/>
                    </a:moveTo>
                    <a:cubicBezTo>
                      <a:pt x="25" y="6"/>
                      <a:pt x="24" y="7"/>
                      <a:pt x="23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39"/>
              <p:cNvSpPr/>
              <p:nvPr/>
            </p:nvSpPr>
            <p:spPr bwMode="auto">
              <a:xfrm>
                <a:off x="5768975" y="3152775"/>
                <a:ext cx="69850" cy="15875"/>
              </a:xfrm>
              <a:custGeom>
                <a:avLst/>
                <a:gdLst>
                  <a:gd name="T0" fmla="*/ 25 w 25"/>
                  <a:gd name="T1" fmla="*/ 4 h 6"/>
                  <a:gd name="T2" fmla="*/ 23 w 25"/>
                  <a:gd name="T3" fmla="*/ 6 h 6"/>
                  <a:gd name="T4" fmla="*/ 1 w 25"/>
                  <a:gd name="T5" fmla="*/ 6 h 6"/>
                  <a:gd name="T6" fmla="*/ 0 w 25"/>
                  <a:gd name="T7" fmla="*/ 4 h 6"/>
                  <a:gd name="T8" fmla="*/ 0 w 25"/>
                  <a:gd name="T9" fmla="*/ 1 h 6"/>
                  <a:gd name="T10" fmla="*/ 1 w 25"/>
                  <a:gd name="T11" fmla="*/ 0 h 6"/>
                  <a:gd name="T12" fmla="*/ 23 w 25"/>
                  <a:gd name="T13" fmla="*/ 0 h 6"/>
                  <a:gd name="T14" fmla="*/ 25 w 25"/>
                  <a:gd name="T15" fmla="*/ 1 h 6"/>
                  <a:gd name="T16" fmla="*/ 25 w 25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">
                    <a:moveTo>
                      <a:pt x="25" y="4"/>
                    </a:moveTo>
                    <a:cubicBezTo>
                      <a:pt x="25" y="5"/>
                      <a:pt x="24" y="6"/>
                      <a:pt x="2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5" y="0"/>
                      <a:pt x="25" y="1"/>
                    </a:cubicBez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40"/>
              <p:cNvSpPr>
                <a:spLocks noEditPoints="1"/>
              </p:cNvSpPr>
              <p:nvPr/>
            </p:nvSpPr>
            <p:spPr bwMode="auto">
              <a:xfrm>
                <a:off x="5878513" y="3073400"/>
                <a:ext cx="319088" cy="450850"/>
              </a:xfrm>
              <a:custGeom>
                <a:avLst/>
                <a:gdLst>
                  <a:gd name="T0" fmla="*/ 38 w 113"/>
                  <a:gd name="T1" fmla="*/ 0 h 160"/>
                  <a:gd name="T2" fmla="*/ 1 w 113"/>
                  <a:gd name="T3" fmla="*/ 19 h 160"/>
                  <a:gd name="T4" fmla="*/ 0 w 113"/>
                  <a:gd name="T5" fmla="*/ 21 h 160"/>
                  <a:gd name="T6" fmla="*/ 72 w 113"/>
                  <a:gd name="T7" fmla="*/ 159 h 160"/>
                  <a:gd name="T8" fmla="*/ 74 w 113"/>
                  <a:gd name="T9" fmla="*/ 160 h 160"/>
                  <a:gd name="T10" fmla="*/ 112 w 113"/>
                  <a:gd name="T11" fmla="*/ 141 h 160"/>
                  <a:gd name="T12" fmla="*/ 112 w 113"/>
                  <a:gd name="T13" fmla="*/ 139 h 160"/>
                  <a:gd name="T14" fmla="*/ 40 w 113"/>
                  <a:gd name="T15" fmla="*/ 1 h 160"/>
                  <a:gd name="T16" fmla="*/ 38 w 113"/>
                  <a:gd name="T17" fmla="*/ 0 h 160"/>
                  <a:gd name="T18" fmla="*/ 90 w 113"/>
                  <a:gd name="T19" fmla="*/ 145 h 160"/>
                  <a:gd name="T20" fmla="*/ 75 w 113"/>
                  <a:gd name="T21" fmla="*/ 141 h 160"/>
                  <a:gd name="T22" fmla="*/ 80 w 113"/>
                  <a:gd name="T23" fmla="*/ 126 h 160"/>
                  <a:gd name="T24" fmla="*/ 95 w 113"/>
                  <a:gd name="T25" fmla="*/ 131 h 160"/>
                  <a:gd name="T26" fmla="*/ 90 w 113"/>
                  <a:gd name="T27" fmla="*/ 145 h 160"/>
                  <a:gd name="T28" fmla="*/ 75 w 113"/>
                  <a:gd name="T29" fmla="*/ 80 h 160"/>
                  <a:gd name="T30" fmla="*/ 75 w 113"/>
                  <a:gd name="T31" fmla="*/ 83 h 160"/>
                  <a:gd name="T32" fmla="*/ 48 w 113"/>
                  <a:gd name="T33" fmla="*/ 96 h 160"/>
                  <a:gd name="T34" fmla="*/ 46 w 113"/>
                  <a:gd name="T35" fmla="*/ 95 h 160"/>
                  <a:gd name="T36" fmla="*/ 9 w 113"/>
                  <a:gd name="T37" fmla="*/ 25 h 160"/>
                  <a:gd name="T38" fmla="*/ 10 w 113"/>
                  <a:gd name="T39" fmla="*/ 23 h 160"/>
                  <a:gd name="T40" fmla="*/ 36 w 113"/>
                  <a:gd name="T41" fmla="*/ 10 h 160"/>
                  <a:gd name="T42" fmla="*/ 38 w 113"/>
                  <a:gd name="T43" fmla="*/ 10 h 160"/>
                  <a:gd name="T44" fmla="*/ 75 w 113"/>
                  <a:gd name="T45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" h="160">
                    <a:moveTo>
                      <a:pt x="38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3" y="160"/>
                      <a:pt x="74" y="160"/>
                      <a:pt x="74" y="160"/>
                    </a:cubicBezTo>
                    <a:cubicBezTo>
                      <a:pt x="112" y="141"/>
                      <a:pt x="112" y="141"/>
                      <a:pt x="112" y="141"/>
                    </a:cubicBezTo>
                    <a:cubicBezTo>
                      <a:pt x="112" y="140"/>
                      <a:pt x="113" y="139"/>
                      <a:pt x="112" y="139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39" y="0"/>
                      <a:pt x="38" y="0"/>
                    </a:cubicBezTo>
                    <a:close/>
                    <a:moveTo>
                      <a:pt x="90" y="145"/>
                    </a:moveTo>
                    <a:cubicBezTo>
                      <a:pt x="85" y="148"/>
                      <a:pt x="78" y="146"/>
                      <a:pt x="75" y="141"/>
                    </a:cubicBezTo>
                    <a:cubicBezTo>
                      <a:pt x="73" y="135"/>
                      <a:pt x="75" y="129"/>
                      <a:pt x="80" y="126"/>
                    </a:cubicBezTo>
                    <a:cubicBezTo>
                      <a:pt x="86" y="123"/>
                      <a:pt x="92" y="125"/>
                      <a:pt x="95" y="131"/>
                    </a:cubicBezTo>
                    <a:cubicBezTo>
                      <a:pt x="98" y="136"/>
                      <a:pt x="96" y="142"/>
                      <a:pt x="90" y="145"/>
                    </a:cubicBezTo>
                    <a:close/>
                    <a:moveTo>
                      <a:pt x="75" y="80"/>
                    </a:moveTo>
                    <a:cubicBezTo>
                      <a:pt x="76" y="81"/>
                      <a:pt x="75" y="82"/>
                      <a:pt x="75" y="83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7" y="96"/>
                      <a:pt x="47" y="96"/>
                      <a:pt x="46" y="9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4"/>
                      <a:pt x="9" y="23"/>
                      <a:pt x="10" y="23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9"/>
                      <a:pt x="38" y="10"/>
                      <a:pt x="38" y="10"/>
                    </a:cubicBezTo>
                    <a:lnTo>
                      <a:pt x="7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41"/>
              <p:cNvSpPr/>
              <p:nvPr/>
            </p:nvSpPr>
            <p:spPr bwMode="auto">
              <a:xfrm>
                <a:off x="5926138" y="3132138"/>
                <a:ext cx="71438" cy="46037"/>
              </a:xfrm>
              <a:custGeom>
                <a:avLst/>
                <a:gdLst>
                  <a:gd name="T0" fmla="*/ 24 w 25"/>
                  <a:gd name="T1" fmla="*/ 4 h 16"/>
                  <a:gd name="T2" fmla="*/ 24 w 25"/>
                  <a:gd name="T3" fmla="*/ 6 h 16"/>
                  <a:gd name="T4" fmla="*/ 4 w 25"/>
                  <a:gd name="T5" fmla="*/ 15 h 16"/>
                  <a:gd name="T6" fmla="*/ 2 w 25"/>
                  <a:gd name="T7" fmla="*/ 15 h 16"/>
                  <a:gd name="T8" fmla="*/ 1 w 25"/>
                  <a:gd name="T9" fmla="*/ 12 h 16"/>
                  <a:gd name="T10" fmla="*/ 1 w 25"/>
                  <a:gd name="T11" fmla="*/ 10 h 16"/>
                  <a:gd name="T12" fmla="*/ 21 w 25"/>
                  <a:gd name="T13" fmla="*/ 0 h 16"/>
                  <a:gd name="T14" fmla="*/ 23 w 25"/>
                  <a:gd name="T15" fmla="*/ 1 h 16"/>
                  <a:gd name="T16" fmla="*/ 24 w 25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6">
                    <a:moveTo>
                      <a:pt x="24" y="4"/>
                    </a:moveTo>
                    <a:cubicBezTo>
                      <a:pt x="25" y="4"/>
                      <a:pt x="24" y="5"/>
                      <a:pt x="24" y="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2" y="1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1" y="10"/>
                      <a:pt x="1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42"/>
              <p:cNvSpPr/>
              <p:nvPr/>
            </p:nvSpPr>
            <p:spPr bwMode="auto">
              <a:xfrm>
                <a:off x="5937250" y="3152775"/>
                <a:ext cx="71438" cy="44450"/>
              </a:xfrm>
              <a:custGeom>
                <a:avLst/>
                <a:gdLst>
                  <a:gd name="T0" fmla="*/ 24 w 25"/>
                  <a:gd name="T1" fmla="*/ 4 h 16"/>
                  <a:gd name="T2" fmla="*/ 24 w 25"/>
                  <a:gd name="T3" fmla="*/ 6 h 16"/>
                  <a:gd name="T4" fmla="*/ 4 w 25"/>
                  <a:gd name="T5" fmla="*/ 16 h 16"/>
                  <a:gd name="T6" fmla="*/ 2 w 25"/>
                  <a:gd name="T7" fmla="*/ 15 h 16"/>
                  <a:gd name="T8" fmla="*/ 1 w 25"/>
                  <a:gd name="T9" fmla="*/ 12 h 16"/>
                  <a:gd name="T10" fmla="*/ 1 w 25"/>
                  <a:gd name="T11" fmla="*/ 10 h 16"/>
                  <a:gd name="T12" fmla="*/ 21 w 25"/>
                  <a:gd name="T13" fmla="*/ 0 h 16"/>
                  <a:gd name="T14" fmla="*/ 23 w 25"/>
                  <a:gd name="T15" fmla="*/ 1 h 16"/>
                  <a:gd name="T16" fmla="*/ 24 w 25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6">
                    <a:moveTo>
                      <a:pt x="24" y="4"/>
                    </a:moveTo>
                    <a:cubicBezTo>
                      <a:pt x="25" y="5"/>
                      <a:pt x="24" y="5"/>
                      <a:pt x="24" y="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6"/>
                      <a:pt x="2" y="1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1" y="11"/>
                      <a:pt x="1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09" name="泪滴形 308"/>
          <p:cNvSpPr/>
          <p:nvPr/>
        </p:nvSpPr>
        <p:spPr>
          <a:xfrm rot="18728671">
            <a:off x="7178557" y="3447589"/>
            <a:ext cx="596456" cy="596456"/>
          </a:xfrm>
          <a:prstGeom prst="teardrop">
            <a:avLst>
              <a:gd name="adj" fmla="val 132321"/>
            </a:avLst>
          </a:prstGeom>
          <a:gradFill flip="none" rotWithShape="1">
            <a:gsLst>
              <a:gs pos="17000">
                <a:srgbClr val="FFFFFF"/>
              </a:gs>
              <a:gs pos="70000">
                <a:srgbClr val="FFFFFF">
                  <a:alpha val="0"/>
                </a:srgbClr>
              </a:gs>
            </a:gsLst>
            <a:lin ang="8100000" scaled="1"/>
            <a:tileRect/>
          </a:gradFill>
          <a:ln w="25400">
            <a:solidFill>
              <a:srgbClr val="FFFFFF"/>
            </a:solidFill>
          </a:ln>
          <a:effectLst>
            <a:outerShdw blurRad="203200" dist="203200" dir="8100000" algn="tr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6" name="文本框 36"/>
          <p:cNvSpPr txBox="1">
            <a:spLocks noChangeArrowheads="1"/>
          </p:cNvSpPr>
          <p:nvPr/>
        </p:nvSpPr>
        <p:spPr bwMode="auto">
          <a:xfrm>
            <a:off x="3816163" y="2599004"/>
            <a:ext cx="5186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Insert the Subtitle of Your Presentation</a:t>
            </a:r>
          </a:p>
        </p:txBody>
      </p:sp>
      <p:sp>
        <p:nvSpPr>
          <p:cNvPr id="8197" name="文本框 93"/>
          <p:cNvSpPr txBox="1">
            <a:spLocks noChangeArrowheads="1"/>
          </p:cNvSpPr>
          <p:nvPr/>
        </p:nvSpPr>
        <p:spPr bwMode="auto">
          <a:xfrm>
            <a:off x="4878286" y="1125592"/>
            <a:ext cx="30432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LOGO</a:t>
            </a:r>
          </a:p>
        </p:txBody>
      </p:sp>
      <p:sp>
        <p:nvSpPr>
          <p:cNvPr id="158" name="TextBox 3">
            <a:hlinkClick r:id="rId3"/>
            <a:extLst>
              <a:ext uri="{FF2B5EF4-FFF2-40B4-BE49-F238E27FC236}">
                <a16:creationId xmlns:a16="http://schemas.microsoft.com/office/drawing/2014/main" id="{78C90ADD-7D8F-44F7-B161-99B179E12C38}"/>
              </a:ext>
            </a:extLst>
          </p:cNvPr>
          <p:cNvSpPr txBox="1"/>
          <p:nvPr/>
        </p:nvSpPr>
        <p:spPr>
          <a:xfrm>
            <a:off x="3824537" y="402122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2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5365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10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5366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393250" y="1321217"/>
            <a:ext cx="2374378" cy="3417434"/>
            <a:chOff x="2790790" y="1336999"/>
            <a:chExt cx="3166662" cy="4557765"/>
          </a:xfrm>
        </p:grpSpPr>
        <p:grpSp>
          <p:nvGrpSpPr>
            <p:cNvPr id="95" name="组合 94"/>
            <p:cNvGrpSpPr/>
            <p:nvPr/>
          </p:nvGrpSpPr>
          <p:grpSpPr>
            <a:xfrm>
              <a:off x="3125878" y="1336999"/>
              <a:ext cx="2622120" cy="3893624"/>
              <a:chOff x="2790261" y="1164662"/>
              <a:chExt cx="3172765" cy="4711285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2790261" y="1777654"/>
                <a:ext cx="1850013" cy="1850013"/>
                <a:chOff x="5444044" y="1830654"/>
                <a:chExt cx="1850013" cy="1850013"/>
              </a:xfrm>
            </p:grpSpPr>
            <p:sp>
              <p:nvSpPr>
                <p:cNvPr id="306" name="椭圆 305"/>
                <p:cNvSpPr/>
                <p:nvPr/>
              </p:nvSpPr>
              <p:spPr>
                <a:xfrm>
                  <a:off x="5444044" y="1830654"/>
                  <a:ext cx="1850013" cy="1850013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7" name="椭圆 306"/>
                <p:cNvSpPr/>
                <p:nvPr/>
              </p:nvSpPr>
              <p:spPr>
                <a:xfrm>
                  <a:off x="5576188" y="1962798"/>
                  <a:ext cx="1585725" cy="158572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8" name="椭圆 307"/>
                <p:cNvSpPr/>
                <p:nvPr/>
              </p:nvSpPr>
              <p:spPr>
                <a:xfrm>
                  <a:off x="5697987" y="2084597"/>
                  <a:ext cx="1342126" cy="1342126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9" name="椭圆 308"/>
                <p:cNvSpPr/>
                <p:nvPr/>
              </p:nvSpPr>
              <p:spPr>
                <a:xfrm>
                  <a:off x="5868225" y="2257789"/>
                  <a:ext cx="1015823" cy="101582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0" name="椭圆 309"/>
                <p:cNvSpPr/>
                <p:nvPr/>
              </p:nvSpPr>
              <p:spPr>
                <a:xfrm>
                  <a:off x="5972810" y="2359420"/>
                  <a:ext cx="792480" cy="792480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1" name="椭圆 310"/>
                <p:cNvSpPr/>
                <p:nvPr/>
              </p:nvSpPr>
              <p:spPr>
                <a:xfrm>
                  <a:off x="6171523" y="2558133"/>
                  <a:ext cx="395054" cy="39505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8" name="椭圆 97"/>
              <p:cNvSpPr/>
              <p:nvPr/>
            </p:nvSpPr>
            <p:spPr>
              <a:xfrm>
                <a:off x="3886350" y="5228247"/>
                <a:ext cx="865710" cy="647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同侧圆角矩形 98"/>
              <p:cNvSpPr/>
              <p:nvPr/>
            </p:nvSpPr>
            <p:spPr>
              <a:xfrm flipV="1">
                <a:off x="3551240" y="4568689"/>
                <a:ext cx="1602500" cy="996950"/>
              </a:xfrm>
              <a:prstGeom prst="round2SameRect">
                <a:avLst>
                  <a:gd name="adj1" fmla="val 33228"/>
                  <a:gd name="adj2" fmla="val 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3488892" y="448306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3488892" y="481961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>
                <a:off x="3488892" y="515616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 rot="540000">
                <a:off x="5142159" y="1478407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 rot="19117182">
                <a:off x="3146805" y="1605265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>
                <a:off x="3027527" y="1799995"/>
                <a:ext cx="173624" cy="163492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 rot="540000">
                <a:off x="5731932" y="2708537"/>
                <a:ext cx="231094" cy="217607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 rot="20304764">
                <a:off x="2888300" y="3364504"/>
                <a:ext cx="210085" cy="19782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 rot="19776369">
                <a:off x="4873259" y="4161052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 rot="21147409">
                <a:off x="3550210" y="4236227"/>
                <a:ext cx="231094" cy="217607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 rot="21300000">
                <a:off x="4753809" y="1774219"/>
                <a:ext cx="590272" cy="602619"/>
              </a:xfrm>
              <a:custGeom>
                <a:avLst/>
                <a:gdLst>
                  <a:gd name="connsiteX0" fmla="*/ 378421 w 770173"/>
                  <a:gd name="connsiteY0" fmla="*/ 151612 h 786281"/>
                  <a:gd name="connsiteX1" fmla="*/ 131764 w 770173"/>
                  <a:gd name="connsiteY1" fmla="*/ 398268 h 786281"/>
                  <a:gd name="connsiteX2" fmla="*/ 378421 w 770173"/>
                  <a:gd name="connsiteY2" fmla="*/ 644925 h 786281"/>
                  <a:gd name="connsiteX3" fmla="*/ 625078 w 770173"/>
                  <a:gd name="connsiteY3" fmla="*/ 398268 h 786281"/>
                  <a:gd name="connsiteX4" fmla="*/ 378421 w 770173"/>
                  <a:gd name="connsiteY4" fmla="*/ 151612 h 786281"/>
                  <a:gd name="connsiteX5" fmla="*/ 295853 w 770173"/>
                  <a:gd name="connsiteY5" fmla="*/ 0 h 786281"/>
                  <a:gd name="connsiteX6" fmla="*/ 474320 w 770173"/>
                  <a:gd name="connsiteY6" fmla="*/ 0 h 786281"/>
                  <a:gd name="connsiteX7" fmla="*/ 474320 w 770173"/>
                  <a:gd name="connsiteY7" fmla="*/ 98921 h 786281"/>
                  <a:gd name="connsiteX8" fmla="*/ 502920 w 770173"/>
                  <a:gd name="connsiteY8" fmla="*/ 107799 h 786281"/>
                  <a:gd name="connsiteX9" fmla="*/ 555523 w 770173"/>
                  <a:gd name="connsiteY9" fmla="*/ 136351 h 786281"/>
                  <a:gd name="connsiteX10" fmla="*/ 594990 w 770173"/>
                  <a:gd name="connsiteY10" fmla="*/ 168914 h 786281"/>
                  <a:gd name="connsiteX11" fmla="*/ 680939 w 770173"/>
                  <a:gd name="connsiteY11" fmla="*/ 119292 h 786281"/>
                  <a:gd name="connsiteX12" fmla="*/ 770173 w 770173"/>
                  <a:gd name="connsiteY12" fmla="*/ 273849 h 786281"/>
                  <a:gd name="connsiteX13" fmla="*/ 683620 w 770173"/>
                  <a:gd name="connsiteY13" fmla="*/ 323819 h 786281"/>
                  <a:gd name="connsiteX14" fmla="*/ 685766 w 770173"/>
                  <a:gd name="connsiteY14" fmla="*/ 330730 h 786281"/>
                  <a:gd name="connsiteX15" fmla="*/ 692057 w 770173"/>
                  <a:gd name="connsiteY15" fmla="*/ 393141 h 786281"/>
                  <a:gd name="connsiteX16" fmla="*/ 685766 w 770173"/>
                  <a:gd name="connsiteY16" fmla="*/ 455551 h 786281"/>
                  <a:gd name="connsiteX17" fmla="*/ 683620 w 770173"/>
                  <a:gd name="connsiteY17" fmla="*/ 462462 h 786281"/>
                  <a:gd name="connsiteX18" fmla="*/ 770173 w 770173"/>
                  <a:gd name="connsiteY18" fmla="*/ 512433 h 786281"/>
                  <a:gd name="connsiteX19" fmla="*/ 680939 w 770173"/>
                  <a:gd name="connsiteY19" fmla="*/ 666990 h 786281"/>
                  <a:gd name="connsiteX20" fmla="*/ 594990 w 770173"/>
                  <a:gd name="connsiteY20" fmla="*/ 617367 h 786281"/>
                  <a:gd name="connsiteX21" fmla="*/ 555523 w 770173"/>
                  <a:gd name="connsiteY21" fmla="*/ 649930 h 786281"/>
                  <a:gd name="connsiteX22" fmla="*/ 502920 w 770173"/>
                  <a:gd name="connsiteY22" fmla="*/ 678482 h 786281"/>
                  <a:gd name="connsiteX23" fmla="*/ 474320 w 770173"/>
                  <a:gd name="connsiteY23" fmla="*/ 687360 h 786281"/>
                  <a:gd name="connsiteX24" fmla="*/ 474320 w 770173"/>
                  <a:gd name="connsiteY24" fmla="*/ 786281 h 786281"/>
                  <a:gd name="connsiteX25" fmla="*/ 295853 w 770173"/>
                  <a:gd name="connsiteY25" fmla="*/ 786281 h 786281"/>
                  <a:gd name="connsiteX26" fmla="*/ 295853 w 770173"/>
                  <a:gd name="connsiteY26" fmla="*/ 689041 h 786281"/>
                  <a:gd name="connsiteX27" fmla="*/ 261839 w 770173"/>
                  <a:gd name="connsiteY27" fmla="*/ 678482 h 786281"/>
                  <a:gd name="connsiteX28" fmla="*/ 209236 w 770173"/>
                  <a:gd name="connsiteY28" fmla="*/ 649930 h 786281"/>
                  <a:gd name="connsiteX29" fmla="*/ 171997 w 770173"/>
                  <a:gd name="connsiteY29" fmla="*/ 619205 h 786281"/>
                  <a:gd name="connsiteX30" fmla="*/ 89233 w 770173"/>
                  <a:gd name="connsiteY30" fmla="*/ 666990 h 786281"/>
                  <a:gd name="connsiteX31" fmla="*/ 0 w 770173"/>
                  <a:gd name="connsiteY31" fmla="*/ 512433 h 786281"/>
                  <a:gd name="connsiteX32" fmla="*/ 81961 w 770173"/>
                  <a:gd name="connsiteY32" fmla="*/ 465112 h 786281"/>
                  <a:gd name="connsiteX33" fmla="*/ 78993 w 770173"/>
                  <a:gd name="connsiteY33" fmla="*/ 455551 h 786281"/>
                  <a:gd name="connsiteX34" fmla="*/ 72702 w 770173"/>
                  <a:gd name="connsiteY34" fmla="*/ 393141 h 786281"/>
                  <a:gd name="connsiteX35" fmla="*/ 78993 w 770173"/>
                  <a:gd name="connsiteY35" fmla="*/ 330730 h 786281"/>
                  <a:gd name="connsiteX36" fmla="*/ 81961 w 770173"/>
                  <a:gd name="connsiteY36" fmla="*/ 321169 h 786281"/>
                  <a:gd name="connsiteX37" fmla="*/ 0 w 770173"/>
                  <a:gd name="connsiteY37" fmla="*/ 273849 h 786281"/>
                  <a:gd name="connsiteX38" fmla="*/ 89233 w 770173"/>
                  <a:gd name="connsiteY38" fmla="*/ 119292 h 786281"/>
                  <a:gd name="connsiteX39" fmla="*/ 171997 w 770173"/>
                  <a:gd name="connsiteY39" fmla="*/ 167076 h 786281"/>
                  <a:gd name="connsiteX40" fmla="*/ 209236 w 770173"/>
                  <a:gd name="connsiteY40" fmla="*/ 136351 h 786281"/>
                  <a:gd name="connsiteX41" fmla="*/ 261839 w 770173"/>
                  <a:gd name="connsiteY41" fmla="*/ 107799 h 786281"/>
                  <a:gd name="connsiteX42" fmla="*/ 295853 w 770173"/>
                  <a:gd name="connsiteY42" fmla="*/ 97241 h 78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70173" h="786281">
                    <a:moveTo>
                      <a:pt x="378421" y="151612"/>
                    </a:moveTo>
                    <a:cubicBezTo>
                      <a:pt x="242197" y="151612"/>
                      <a:pt x="131764" y="262044"/>
                      <a:pt x="131764" y="398268"/>
                    </a:cubicBezTo>
                    <a:cubicBezTo>
                      <a:pt x="131764" y="534493"/>
                      <a:pt x="242197" y="644925"/>
                      <a:pt x="378421" y="644925"/>
                    </a:cubicBezTo>
                    <a:cubicBezTo>
                      <a:pt x="514646" y="644925"/>
                      <a:pt x="625078" y="534493"/>
                      <a:pt x="625078" y="398268"/>
                    </a:cubicBezTo>
                    <a:cubicBezTo>
                      <a:pt x="625078" y="262044"/>
                      <a:pt x="514646" y="151612"/>
                      <a:pt x="378421" y="151612"/>
                    </a:cubicBezTo>
                    <a:close/>
                    <a:moveTo>
                      <a:pt x="295853" y="0"/>
                    </a:moveTo>
                    <a:lnTo>
                      <a:pt x="474320" y="0"/>
                    </a:lnTo>
                    <a:lnTo>
                      <a:pt x="474320" y="98921"/>
                    </a:lnTo>
                    <a:lnTo>
                      <a:pt x="502920" y="107799"/>
                    </a:lnTo>
                    <a:cubicBezTo>
                      <a:pt x="521445" y="115634"/>
                      <a:pt x="539048" y="125221"/>
                      <a:pt x="555523" y="136351"/>
                    </a:cubicBezTo>
                    <a:lnTo>
                      <a:pt x="594990" y="168914"/>
                    </a:lnTo>
                    <a:lnTo>
                      <a:pt x="680939" y="119292"/>
                    </a:lnTo>
                    <a:lnTo>
                      <a:pt x="770173" y="273849"/>
                    </a:lnTo>
                    <a:lnTo>
                      <a:pt x="683620" y="323819"/>
                    </a:lnTo>
                    <a:lnTo>
                      <a:pt x="685766" y="330730"/>
                    </a:lnTo>
                    <a:cubicBezTo>
                      <a:pt x="689891" y="350889"/>
                      <a:pt x="692057" y="371762"/>
                      <a:pt x="692057" y="393141"/>
                    </a:cubicBezTo>
                    <a:cubicBezTo>
                      <a:pt x="692057" y="414519"/>
                      <a:pt x="689891" y="435392"/>
                      <a:pt x="685766" y="455551"/>
                    </a:cubicBezTo>
                    <a:lnTo>
                      <a:pt x="683620" y="462462"/>
                    </a:lnTo>
                    <a:lnTo>
                      <a:pt x="770173" y="512433"/>
                    </a:lnTo>
                    <a:lnTo>
                      <a:pt x="680939" y="666990"/>
                    </a:lnTo>
                    <a:lnTo>
                      <a:pt x="594990" y="617367"/>
                    </a:lnTo>
                    <a:lnTo>
                      <a:pt x="555523" y="649930"/>
                    </a:lnTo>
                    <a:cubicBezTo>
                      <a:pt x="539048" y="661060"/>
                      <a:pt x="521445" y="670647"/>
                      <a:pt x="502920" y="678482"/>
                    </a:cubicBezTo>
                    <a:lnTo>
                      <a:pt x="474320" y="687360"/>
                    </a:lnTo>
                    <a:lnTo>
                      <a:pt x="474320" y="786281"/>
                    </a:lnTo>
                    <a:lnTo>
                      <a:pt x="295853" y="786281"/>
                    </a:lnTo>
                    <a:lnTo>
                      <a:pt x="295853" y="689041"/>
                    </a:lnTo>
                    <a:lnTo>
                      <a:pt x="261839" y="678482"/>
                    </a:lnTo>
                    <a:cubicBezTo>
                      <a:pt x="243314" y="670647"/>
                      <a:pt x="225711" y="661060"/>
                      <a:pt x="209236" y="649930"/>
                    </a:cubicBezTo>
                    <a:lnTo>
                      <a:pt x="171997" y="619205"/>
                    </a:lnTo>
                    <a:lnTo>
                      <a:pt x="89233" y="666990"/>
                    </a:lnTo>
                    <a:lnTo>
                      <a:pt x="0" y="512433"/>
                    </a:lnTo>
                    <a:lnTo>
                      <a:pt x="81961" y="465112"/>
                    </a:lnTo>
                    <a:lnTo>
                      <a:pt x="78993" y="455551"/>
                    </a:lnTo>
                    <a:cubicBezTo>
                      <a:pt x="74868" y="435392"/>
                      <a:pt x="72702" y="414519"/>
                      <a:pt x="72702" y="393141"/>
                    </a:cubicBezTo>
                    <a:cubicBezTo>
                      <a:pt x="72702" y="371762"/>
                      <a:pt x="74868" y="350889"/>
                      <a:pt x="78993" y="330730"/>
                    </a:cubicBezTo>
                    <a:lnTo>
                      <a:pt x="81961" y="321169"/>
                    </a:lnTo>
                    <a:lnTo>
                      <a:pt x="0" y="273849"/>
                    </a:lnTo>
                    <a:lnTo>
                      <a:pt x="89233" y="119292"/>
                    </a:lnTo>
                    <a:lnTo>
                      <a:pt x="171997" y="167076"/>
                    </a:lnTo>
                    <a:lnTo>
                      <a:pt x="209236" y="136351"/>
                    </a:lnTo>
                    <a:cubicBezTo>
                      <a:pt x="225711" y="125221"/>
                      <a:pt x="243314" y="115634"/>
                      <a:pt x="261839" y="107799"/>
                    </a:cubicBezTo>
                    <a:lnTo>
                      <a:pt x="295853" y="9724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3392721" y="1409066"/>
                <a:ext cx="373659" cy="373659"/>
                <a:chOff x="3404393" y="1190304"/>
                <a:chExt cx="1066092" cy="1066091"/>
              </a:xfrm>
            </p:grpSpPr>
            <p:sp>
              <p:nvSpPr>
                <p:cNvPr id="291" name="矩形 290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2" name="矩形 291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矩形 292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矩形 293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9" name="矩形 298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0" name="矩形 299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2" name="矩形 301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3" name="任意多边形 302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04" name="任意多边形 303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05" name="任意多边形 304"/>
                <p:cNvSpPr/>
                <p:nvPr/>
              </p:nvSpPr>
              <p:spPr>
                <a:xfrm>
                  <a:off x="3601763" y="1388815"/>
                  <a:ext cx="666964" cy="666963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4109340" y="3529786"/>
                <a:ext cx="841832" cy="841831"/>
                <a:chOff x="5889363" y="3101297"/>
                <a:chExt cx="841832" cy="841831"/>
              </a:xfrm>
            </p:grpSpPr>
            <p:sp>
              <p:nvSpPr>
                <p:cNvPr id="289" name="任意多边形 288"/>
                <p:cNvSpPr/>
                <p:nvPr/>
              </p:nvSpPr>
              <p:spPr>
                <a:xfrm>
                  <a:off x="5889363" y="3101297"/>
                  <a:ext cx="841832" cy="841831"/>
                </a:xfrm>
                <a:custGeom>
                  <a:avLst/>
                  <a:gdLst>
                    <a:gd name="connsiteX0" fmla="*/ 441182 w 889882"/>
                    <a:gd name="connsiteY0" fmla="*/ 266316 h 889881"/>
                    <a:gd name="connsiteX1" fmla="*/ 268444 w 889882"/>
                    <a:gd name="connsiteY1" fmla="*/ 439053 h 889881"/>
                    <a:gd name="connsiteX2" fmla="*/ 441182 w 889882"/>
                    <a:gd name="connsiteY2" fmla="*/ 611790 h 889881"/>
                    <a:gd name="connsiteX3" fmla="*/ 613919 w 889882"/>
                    <a:gd name="connsiteY3" fmla="*/ 439053 h 889881"/>
                    <a:gd name="connsiteX4" fmla="*/ 441182 w 889882"/>
                    <a:gd name="connsiteY4" fmla="*/ 266316 h 889881"/>
                    <a:gd name="connsiteX5" fmla="*/ 388980 w 889882"/>
                    <a:gd name="connsiteY5" fmla="*/ 0 h 889881"/>
                    <a:gd name="connsiteX6" fmla="*/ 500903 w 889882"/>
                    <a:gd name="connsiteY6" fmla="*/ 0 h 889881"/>
                    <a:gd name="connsiteX7" fmla="*/ 500903 w 889882"/>
                    <a:gd name="connsiteY7" fmla="*/ 60161 h 889881"/>
                    <a:gd name="connsiteX8" fmla="*/ 524838 w 889882"/>
                    <a:gd name="connsiteY8" fmla="*/ 62573 h 889881"/>
                    <a:gd name="connsiteX9" fmla="*/ 589495 w 889882"/>
                    <a:gd name="connsiteY9" fmla="*/ 82644 h 889881"/>
                    <a:gd name="connsiteX10" fmla="*/ 618948 w 889882"/>
                    <a:gd name="connsiteY10" fmla="*/ 31630 h 889881"/>
                    <a:gd name="connsiteX11" fmla="*/ 715876 w 889882"/>
                    <a:gd name="connsiteY11" fmla="*/ 87591 h 889881"/>
                    <a:gd name="connsiteX12" fmla="*/ 686033 w 889882"/>
                    <a:gd name="connsiteY12" fmla="*/ 139281 h 889881"/>
                    <a:gd name="connsiteX13" fmla="*/ 721707 w 889882"/>
                    <a:gd name="connsiteY13" fmla="*/ 168715 h 889881"/>
                    <a:gd name="connsiteX14" fmla="*/ 750665 w 889882"/>
                    <a:gd name="connsiteY14" fmla="*/ 203812 h 889881"/>
                    <a:gd name="connsiteX15" fmla="*/ 802290 w 889882"/>
                    <a:gd name="connsiteY15" fmla="*/ 174007 h 889881"/>
                    <a:gd name="connsiteX16" fmla="*/ 858251 w 889882"/>
                    <a:gd name="connsiteY16" fmla="*/ 270935 h 889881"/>
                    <a:gd name="connsiteX17" fmla="*/ 807553 w 889882"/>
                    <a:gd name="connsiteY17" fmla="*/ 300205 h 889881"/>
                    <a:gd name="connsiteX18" fmla="*/ 827848 w 889882"/>
                    <a:gd name="connsiteY18" fmla="*/ 365584 h 889881"/>
                    <a:gd name="connsiteX19" fmla="*/ 830207 w 889882"/>
                    <a:gd name="connsiteY19" fmla="*/ 388980 h 889881"/>
                    <a:gd name="connsiteX20" fmla="*/ 889882 w 889882"/>
                    <a:gd name="connsiteY20" fmla="*/ 388980 h 889881"/>
                    <a:gd name="connsiteX21" fmla="*/ 889882 w 889882"/>
                    <a:gd name="connsiteY21" fmla="*/ 500903 h 889881"/>
                    <a:gd name="connsiteX22" fmla="*/ 830029 w 889882"/>
                    <a:gd name="connsiteY22" fmla="*/ 500903 h 889881"/>
                    <a:gd name="connsiteX23" fmla="*/ 827848 w 889882"/>
                    <a:gd name="connsiteY23" fmla="*/ 522539 h 889881"/>
                    <a:gd name="connsiteX24" fmla="*/ 807090 w 889882"/>
                    <a:gd name="connsiteY24" fmla="*/ 589410 h 889881"/>
                    <a:gd name="connsiteX25" fmla="*/ 858251 w 889882"/>
                    <a:gd name="connsiteY25" fmla="*/ 618948 h 889881"/>
                    <a:gd name="connsiteX26" fmla="*/ 802290 w 889882"/>
                    <a:gd name="connsiteY26" fmla="*/ 715876 h 889881"/>
                    <a:gd name="connsiteX27" fmla="*/ 749682 w 889882"/>
                    <a:gd name="connsiteY27" fmla="*/ 685502 h 889881"/>
                    <a:gd name="connsiteX28" fmla="*/ 721707 w 889882"/>
                    <a:gd name="connsiteY28" fmla="*/ 719408 h 889881"/>
                    <a:gd name="connsiteX29" fmla="*/ 685345 w 889882"/>
                    <a:gd name="connsiteY29" fmla="*/ 749409 h 889881"/>
                    <a:gd name="connsiteX30" fmla="*/ 715876 w 889882"/>
                    <a:gd name="connsiteY30" fmla="*/ 802290 h 889881"/>
                    <a:gd name="connsiteX31" fmla="*/ 618948 w 889882"/>
                    <a:gd name="connsiteY31" fmla="*/ 858252 h 889881"/>
                    <a:gd name="connsiteX32" fmla="*/ 588634 w 889882"/>
                    <a:gd name="connsiteY32" fmla="*/ 805746 h 889881"/>
                    <a:gd name="connsiteX33" fmla="*/ 524838 w 889882"/>
                    <a:gd name="connsiteY33" fmla="*/ 825549 h 889881"/>
                    <a:gd name="connsiteX34" fmla="*/ 500903 w 889882"/>
                    <a:gd name="connsiteY34" fmla="*/ 827962 h 889881"/>
                    <a:gd name="connsiteX35" fmla="*/ 500903 w 889882"/>
                    <a:gd name="connsiteY35" fmla="*/ 889881 h 889881"/>
                    <a:gd name="connsiteX36" fmla="*/ 388980 w 889882"/>
                    <a:gd name="connsiteY36" fmla="*/ 889881 h 889881"/>
                    <a:gd name="connsiteX37" fmla="*/ 388980 w 889882"/>
                    <a:gd name="connsiteY37" fmla="*/ 827676 h 889881"/>
                    <a:gd name="connsiteX38" fmla="*/ 367883 w 889882"/>
                    <a:gd name="connsiteY38" fmla="*/ 825549 h 889881"/>
                    <a:gd name="connsiteX39" fmla="*/ 301681 w 889882"/>
                    <a:gd name="connsiteY39" fmla="*/ 804998 h 889881"/>
                    <a:gd name="connsiteX40" fmla="*/ 270935 w 889882"/>
                    <a:gd name="connsiteY40" fmla="*/ 858252 h 889881"/>
                    <a:gd name="connsiteX41" fmla="*/ 174007 w 889882"/>
                    <a:gd name="connsiteY41" fmla="*/ 802290 h 889881"/>
                    <a:gd name="connsiteX42" fmla="*/ 205454 w 889882"/>
                    <a:gd name="connsiteY42" fmla="*/ 747823 h 889881"/>
                    <a:gd name="connsiteX43" fmla="*/ 171014 w 889882"/>
                    <a:gd name="connsiteY43" fmla="*/ 719408 h 889881"/>
                    <a:gd name="connsiteX44" fmla="*/ 142123 w 889882"/>
                    <a:gd name="connsiteY44" fmla="*/ 684392 h 889881"/>
                    <a:gd name="connsiteX45" fmla="*/ 87591 w 889882"/>
                    <a:gd name="connsiteY45" fmla="*/ 715876 h 889881"/>
                    <a:gd name="connsiteX46" fmla="*/ 31630 w 889882"/>
                    <a:gd name="connsiteY46" fmla="*/ 618948 h 889881"/>
                    <a:gd name="connsiteX47" fmla="*/ 85199 w 889882"/>
                    <a:gd name="connsiteY47" fmla="*/ 588019 h 889881"/>
                    <a:gd name="connsiteX48" fmla="*/ 64873 w 889882"/>
                    <a:gd name="connsiteY48" fmla="*/ 522539 h 889881"/>
                    <a:gd name="connsiteX49" fmla="*/ 62692 w 889882"/>
                    <a:gd name="connsiteY49" fmla="*/ 500903 h 889881"/>
                    <a:gd name="connsiteX50" fmla="*/ 0 w 889882"/>
                    <a:gd name="connsiteY50" fmla="*/ 500903 h 889881"/>
                    <a:gd name="connsiteX51" fmla="*/ 0 w 889882"/>
                    <a:gd name="connsiteY51" fmla="*/ 388980 h 889881"/>
                    <a:gd name="connsiteX52" fmla="*/ 62514 w 889882"/>
                    <a:gd name="connsiteY52" fmla="*/ 388980 h 889881"/>
                    <a:gd name="connsiteX53" fmla="*/ 64873 w 889882"/>
                    <a:gd name="connsiteY53" fmla="*/ 365584 h 889881"/>
                    <a:gd name="connsiteX54" fmla="*/ 84736 w 889882"/>
                    <a:gd name="connsiteY54" fmla="*/ 301596 h 889881"/>
                    <a:gd name="connsiteX55" fmla="*/ 31630 w 889882"/>
                    <a:gd name="connsiteY55" fmla="*/ 270935 h 889881"/>
                    <a:gd name="connsiteX56" fmla="*/ 87591 w 889882"/>
                    <a:gd name="connsiteY56" fmla="*/ 174007 h 889881"/>
                    <a:gd name="connsiteX57" fmla="*/ 141139 w 889882"/>
                    <a:gd name="connsiteY57" fmla="*/ 204923 h 889881"/>
                    <a:gd name="connsiteX58" fmla="*/ 171014 w 889882"/>
                    <a:gd name="connsiteY58" fmla="*/ 168715 h 889881"/>
                    <a:gd name="connsiteX59" fmla="*/ 204766 w 889882"/>
                    <a:gd name="connsiteY59" fmla="*/ 140867 h 889881"/>
                    <a:gd name="connsiteX60" fmla="*/ 174007 w 889882"/>
                    <a:gd name="connsiteY60" fmla="*/ 87591 h 889881"/>
                    <a:gd name="connsiteX61" fmla="*/ 270935 w 889882"/>
                    <a:gd name="connsiteY61" fmla="*/ 31630 h 889881"/>
                    <a:gd name="connsiteX62" fmla="*/ 300819 w 889882"/>
                    <a:gd name="connsiteY62" fmla="*/ 83391 h 889881"/>
                    <a:gd name="connsiteX63" fmla="*/ 367883 w 889882"/>
                    <a:gd name="connsiteY63" fmla="*/ 62573 h 889881"/>
                    <a:gd name="connsiteX64" fmla="*/ 388980 w 889882"/>
                    <a:gd name="connsiteY64" fmla="*/ 60447 h 889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889882" h="889881">
                      <a:moveTo>
                        <a:pt x="441182" y="266316"/>
                      </a:moveTo>
                      <a:cubicBezTo>
                        <a:pt x="345781" y="266316"/>
                        <a:pt x="268444" y="343653"/>
                        <a:pt x="268444" y="439053"/>
                      </a:cubicBezTo>
                      <a:cubicBezTo>
                        <a:pt x="268444" y="534453"/>
                        <a:pt x="345781" y="611790"/>
                        <a:pt x="441182" y="611790"/>
                      </a:cubicBezTo>
                      <a:cubicBezTo>
                        <a:pt x="536582" y="611790"/>
                        <a:pt x="613919" y="534453"/>
                        <a:pt x="613919" y="439053"/>
                      </a:cubicBezTo>
                      <a:cubicBezTo>
                        <a:pt x="613919" y="343653"/>
                        <a:pt x="536582" y="266316"/>
                        <a:pt x="441182" y="266316"/>
                      </a:cubicBezTo>
                      <a:close/>
                      <a:moveTo>
                        <a:pt x="388980" y="0"/>
                      </a:moveTo>
                      <a:lnTo>
                        <a:pt x="500903" y="0"/>
                      </a:lnTo>
                      <a:lnTo>
                        <a:pt x="500903" y="60161"/>
                      </a:lnTo>
                      <a:lnTo>
                        <a:pt x="524838" y="62573"/>
                      </a:lnTo>
                      <a:lnTo>
                        <a:pt x="589495" y="82644"/>
                      </a:lnTo>
                      <a:lnTo>
                        <a:pt x="618948" y="31630"/>
                      </a:lnTo>
                      <a:lnTo>
                        <a:pt x="715876" y="87591"/>
                      </a:lnTo>
                      <a:lnTo>
                        <a:pt x="686033" y="139281"/>
                      </a:lnTo>
                      <a:lnTo>
                        <a:pt x="721707" y="168715"/>
                      </a:lnTo>
                      <a:lnTo>
                        <a:pt x="750665" y="203812"/>
                      </a:lnTo>
                      <a:lnTo>
                        <a:pt x="802290" y="174007"/>
                      </a:lnTo>
                      <a:lnTo>
                        <a:pt x="858251" y="270935"/>
                      </a:lnTo>
                      <a:lnTo>
                        <a:pt x="807553" y="300205"/>
                      </a:lnTo>
                      <a:lnTo>
                        <a:pt x="827848" y="365584"/>
                      </a:lnTo>
                      <a:lnTo>
                        <a:pt x="830207" y="388980"/>
                      </a:lnTo>
                      <a:lnTo>
                        <a:pt x="889882" y="388980"/>
                      </a:lnTo>
                      <a:lnTo>
                        <a:pt x="889882" y="500903"/>
                      </a:lnTo>
                      <a:lnTo>
                        <a:pt x="830029" y="500903"/>
                      </a:lnTo>
                      <a:lnTo>
                        <a:pt x="827848" y="522539"/>
                      </a:lnTo>
                      <a:lnTo>
                        <a:pt x="807090" y="589410"/>
                      </a:lnTo>
                      <a:lnTo>
                        <a:pt x="858251" y="618948"/>
                      </a:lnTo>
                      <a:lnTo>
                        <a:pt x="802290" y="715876"/>
                      </a:lnTo>
                      <a:lnTo>
                        <a:pt x="749682" y="685502"/>
                      </a:lnTo>
                      <a:lnTo>
                        <a:pt x="721707" y="719408"/>
                      </a:lnTo>
                      <a:lnTo>
                        <a:pt x="685345" y="749409"/>
                      </a:lnTo>
                      <a:lnTo>
                        <a:pt x="715876" y="802290"/>
                      </a:lnTo>
                      <a:lnTo>
                        <a:pt x="618948" y="858252"/>
                      </a:lnTo>
                      <a:lnTo>
                        <a:pt x="588634" y="805746"/>
                      </a:lnTo>
                      <a:lnTo>
                        <a:pt x="524838" y="825549"/>
                      </a:lnTo>
                      <a:lnTo>
                        <a:pt x="500903" y="827962"/>
                      </a:lnTo>
                      <a:lnTo>
                        <a:pt x="500903" y="889881"/>
                      </a:lnTo>
                      <a:lnTo>
                        <a:pt x="388980" y="889881"/>
                      </a:lnTo>
                      <a:lnTo>
                        <a:pt x="388980" y="827676"/>
                      </a:lnTo>
                      <a:lnTo>
                        <a:pt x="367883" y="825549"/>
                      </a:lnTo>
                      <a:lnTo>
                        <a:pt x="301681" y="804998"/>
                      </a:lnTo>
                      <a:lnTo>
                        <a:pt x="270935" y="858252"/>
                      </a:lnTo>
                      <a:lnTo>
                        <a:pt x="174007" y="802290"/>
                      </a:lnTo>
                      <a:lnTo>
                        <a:pt x="205454" y="747823"/>
                      </a:lnTo>
                      <a:lnTo>
                        <a:pt x="171014" y="719408"/>
                      </a:lnTo>
                      <a:lnTo>
                        <a:pt x="142123" y="684392"/>
                      </a:lnTo>
                      <a:lnTo>
                        <a:pt x="87591" y="715876"/>
                      </a:lnTo>
                      <a:lnTo>
                        <a:pt x="31630" y="618948"/>
                      </a:lnTo>
                      <a:lnTo>
                        <a:pt x="85199" y="588019"/>
                      </a:lnTo>
                      <a:lnTo>
                        <a:pt x="64873" y="522539"/>
                      </a:lnTo>
                      <a:lnTo>
                        <a:pt x="62692" y="500903"/>
                      </a:lnTo>
                      <a:lnTo>
                        <a:pt x="0" y="500903"/>
                      </a:lnTo>
                      <a:lnTo>
                        <a:pt x="0" y="388980"/>
                      </a:lnTo>
                      <a:lnTo>
                        <a:pt x="62514" y="388980"/>
                      </a:lnTo>
                      <a:lnTo>
                        <a:pt x="64873" y="365584"/>
                      </a:lnTo>
                      <a:lnTo>
                        <a:pt x="84736" y="301596"/>
                      </a:lnTo>
                      <a:lnTo>
                        <a:pt x="31630" y="270935"/>
                      </a:lnTo>
                      <a:lnTo>
                        <a:pt x="87591" y="174007"/>
                      </a:lnTo>
                      <a:lnTo>
                        <a:pt x="141139" y="204923"/>
                      </a:lnTo>
                      <a:lnTo>
                        <a:pt x="171014" y="168715"/>
                      </a:lnTo>
                      <a:lnTo>
                        <a:pt x="204766" y="140867"/>
                      </a:lnTo>
                      <a:lnTo>
                        <a:pt x="174007" y="87591"/>
                      </a:lnTo>
                      <a:lnTo>
                        <a:pt x="270935" y="31630"/>
                      </a:lnTo>
                      <a:lnTo>
                        <a:pt x="300819" y="83391"/>
                      </a:lnTo>
                      <a:lnTo>
                        <a:pt x="367883" y="62573"/>
                      </a:lnTo>
                      <a:lnTo>
                        <a:pt x="388980" y="6044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0" name="椭圆 289"/>
                <p:cNvSpPr/>
                <p:nvPr/>
              </p:nvSpPr>
              <p:spPr>
                <a:xfrm>
                  <a:off x="6033461" y="3247646"/>
                  <a:ext cx="546936" cy="546936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4859188" y="2759978"/>
                <a:ext cx="965122" cy="955564"/>
                <a:chOff x="7839570" y="2453897"/>
                <a:chExt cx="373659" cy="373658"/>
              </a:xfrm>
              <a:solidFill>
                <a:srgbClr val="01ACBE"/>
              </a:solidFill>
            </p:grpSpPr>
            <p:sp>
              <p:nvSpPr>
                <p:cNvPr id="275" name="矩形 274"/>
                <p:cNvSpPr/>
                <p:nvPr/>
              </p:nvSpPr>
              <p:spPr>
                <a:xfrm>
                  <a:off x="8002901" y="24538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矩形 275"/>
                <p:cNvSpPr/>
                <p:nvPr/>
              </p:nvSpPr>
              <p:spPr>
                <a:xfrm rot="1800000">
                  <a:off x="8089701" y="247715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矩形 276"/>
                <p:cNvSpPr/>
                <p:nvPr/>
              </p:nvSpPr>
              <p:spPr>
                <a:xfrm rot="3600000">
                  <a:off x="8153243" y="254069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8" name="矩形 277"/>
                <p:cNvSpPr/>
                <p:nvPr/>
              </p:nvSpPr>
              <p:spPr>
                <a:xfrm rot="5400000">
                  <a:off x="8176501" y="2627496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9" name="矩形 278"/>
                <p:cNvSpPr/>
                <p:nvPr/>
              </p:nvSpPr>
              <p:spPr>
                <a:xfrm rot="7200000">
                  <a:off x="8153243" y="2714296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0" name="矩形 279"/>
                <p:cNvSpPr/>
                <p:nvPr/>
              </p:nvSpPr>
              <p:spPr>
                <a:xfrm rot="9000000">
                  <a:off x="8089701" y="2777838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1" name="矩形 280"/>
                <p:cNvSpPr/>
                <p:nvPr/>
              </p:nvSpPr>
              <p:spPr>
                <a:xfrm rot="10800000">
                  <a:off x="8002901" y="280109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2" name="矩形 281"/>
                <p:cNvSpPr/>
                <p:nvPr/>
              </p:nvSpPr>
              <p:spPr>
                <a:xfrm rot="12600000">
                  <a:off x="7916101" y="2777839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3" name="矩形 282"/>
                <p:cNvSpPr/>
                <p:nvPr/>
              </p:nvSpPr>
              <p:spPr>
                <a:xfrm rot="14400000">
                  <a:off x="7852559" y="27142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4" name="矩形 283"/>
                <p:cNvSpPr/>
                <p:nvPr/>
              </p:nvSpPr>
              <p:spPr>
                <a:xfrm rot="16200000">
                  <a:off x="7829302" y="26274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矩形 284"/>
                <p:cNvSpPr/>
                <p:nvPr/>
              </p:nvSpPr>
              <p:spPr>
                <a:xfrm rot="18000000">
                  <a:off x="7852559" y="25406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矩形 285"/>
                <p:cNvSpPr/>
                <p:nvPr/>
              </p:nvSpPr>
              <p:spPr>
                <a:xfrm rot="19800000">
                  <a:off x="7916101" y="247715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7" name="任意多边形 286"/>
                <p:cNvSpPr/>
                <p:nvPr/>
              </p:nvSpPr>
              <p:spPr>
                <a:xfrm>
                  <a:off x="7863488" y="2476849"/>
                  <a:ext cx="327015" cy="327016"/>
                </a:xfrm>
                <a:custGeom>
                  <a:avLst/>
                  <a:gdLst>
                    <a:gd name="connsiteX0" fmla="*/ 162142 w 327015"/>
                    <a:gd name="connsiteY0" fmla="*/ 28994 h 327016"/>
                    <a:gd name="connsiteX1" fmla="*/ 27011 w 327015"/>
                    <a:gd name="connsiteY1" fmla="*/ 164125 h 327016"/>
                    <a:gd name="connsiteX2" fmla="*/ 162142 w 327015"/>
                    <a:gd name="connsiteY2" fmla="*/ 299255 h 327016"/>
                    <a:gd name="connsiteX3" fmla="*/ 297272 w 327015"/>
                    <a:gd name="connsiteY3" fmla="*/ 164125 h 327016"/>
                    <a:gd name="connsiteX4" fmla="*/ 162142 w 327015"/>
                    <a:gd name="connsiteY4" fmla="*/ 28994 h 327016"/>
                    <a:gd name="connsiteX5" fmla="*/ 163508 w 327015"/>
                    <a:gd name="connsiteY5" fmla="*/ 0 h 327016"/>
                    <a:gd name="connsiteX6" fmla="*/ 327015 w 327015"/>
                    <a:gd name="connsiteY6" fmla="*/ 163508 h 327016"/>
                    <a:gd name="connsiteX7" fmla="*/ 163508 w 327015"/>
                    <a:gd name="connsiteY7" fmla="*/ 327016 h 327016"/>
                    <a:gd name="connsiteX8" fmla="*/ 0 w 327015"/>
                    <a:gd name="connsiteY8" fmla="*/ 163508 h 327016"/>
                    <a:gd name="connsiteX9" fmla="*/ 163508 w 327015"/>
                    <a:gd name="connsiteY9" fmla="*/ 0 h 327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015" h="327016">
                      <a:moveTo>
                        <a:pt x="162142" y="28994"/>
                      </a:moveTo>
                      <a:cubicBezTo>
                        <a:pt x="87511" y="28994"/>
                        <a:pt x="27011" y="89494"/>
                        <a:pt x="27011" y="164125"/>
                      </a:cubicBezTo>
                      <a:cubicBezTo>
                        <a:pt x="27011" y="238755"/>
                        <a:pt x="87511" y="299255"/>
                        <a:pt x="162142" y="299255"/>
                      </a:cubicBezTo>
                      <a:cubicBezTo>
                        <a:pt x="236772" y="299255"/>
                        <a:pt x="297272" y="238755"/>
                        <a:pt x="297272" y="164125"/>
                      </a:cubicBezTo>
                      <a:cubicBezTo>
                        <a:pt x="297272" y="89494"/>
                        <a:pt x="236772" y="28994"/>
                        <a:pt x="162142" y="28994"/>
                      </a:cubicBezTo>
                      <a:close/>
                      <a:moveTo>
                        <a:pt x="163508" y="0"/>
                      </a:moveTo>
                      <a:cubicBezTo>
                        <a:pt x="253810" y="0"/>
                        <a:pt x="327015" y="73205"/>
                        <a:pt x="327015" y="163508"/>
                      </a:cubicBezTo>
                      <a:cubicBezTo>
                        <a:pt x="327015" y="253811"/>
                        <a:pt x="253810" y="327016"/>
                        <a:pt x="163508" y="327016"/>
                      </a:cubicBezTo>
                      <a:cubicBezTo>
                        <a:pt x="73205" y="327016"/>
                        <a:pt x="0" y="253811"/>
                        <a:pt x="0" y="163508"/>
                      </a:cubicBezTo>
                      <a:cubicBezTo>
                        <a:pt x="0" y="73205"/>
                        <a:pt x="73205" y="0"/>
                        <a:pt x="163508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88" name="任意多边形 287"/>
                <p:cNvSpPr/>
                <p:nvPr/>
              </p:nvSpPr>
              <p:spPr>
                <a:xfrm>
                  <a:off x="7904167" y="2518628"/>
                  <a:ext cx="244020" cy="244020"/>
                </a:xfrm>
                <a:custGeom>
                  <a:avLst/>
                  <a:gdLst>
                    <a:gd name="connsiteX0" fmla="*/ 150008 w 244020"/>
                    <a:gd name="connsiteY0" fmla="*/ 23440 h 244020"/>
                    <a:gd name="connsiteX1" fmla="*/ 138474 w 244020"/>
                    <a:gd name="connsiteY1" fmla="*/ 45133 h 244020"/>
                    <a:gd name="connsiteX2" fmla="*/ 129633 w 244020"/>
                    <a:gd name="connsiteY2" fmla="*/ 43454 h 244020"/>
                    <a:gd name="connsiteX3" fmla="*/ 114512 w 244020"/>
                    <a:gd name="connsiteY3" fmla="*/ 43585 h 244020"/>
                    <a:gd name="connsiteX4" fmla="*/ 102559 w 244020"/>
                    <a:gd name="connsiteY4" fmla="*/ 46021 h 244020"/>
                    <a:gd name="connsiteX5" fmla="*/ 89763 w 244020"/>
                    <a:gd name="connsiteY5" fmla="*/ 25544 h 244020"/>
                    <a:gd name="connsiteX6" fmla="*/ 51524 w 244020"/>
                    <a:gd name="connsiteY6" fmla="*/ 49438 h 244020"/>
                    <a:gd name="connsiteX7" fmla="*/ 64195 w 244020"/>
                    <a:gd name="connsiteY7" fmla="*/ 69717 h 244020"/>
                    <a:gd name="connsiteX8" fmla="*/ 62399 w 244020"/>
                    <a:gd name="connsiteY8" fmla="*/ 71498 h 244020"/>
                    <a:gd name="connsiteX9" fmla="*/ 53592 w 244020"/>
                    <a:gd name="connsiteY9" fmla="*/ 84675 h 244020"/>
                    <a:gd name="connsiteX10" fmla="*/ 47593 w 244020"/>
                    <a:gd name="connsiteY10" fmla="*/ 99344 h 244020"/>
                    <a:gd name="connsiteX11" fmla="*/ 47121 w 244020"/>
                    <a:gd name="connsiteY11" fmla="*/ 101828 h 244020"/>
                    <a:gd name="connsiteX12" fmla="*/ 23224 w 244020"/>
                    <a:gd name="connsiteY12" fmla="*/ 102663 h 244020"/>
                    <a:gd name="connsiteX13" fmla="*/ 24797 w 244020"/>
                    <a:gd name="connsiteY13" fmla="*/ 147727 h 244020"/>
                    <a:gd name="connsiteX14" fmla="*/ 48929 w 244020"/>
                    <a:gd name="connsiteY14" fmla="*/ 146884 h 244020"/>
                    <a:gd name="connsiteX15" fmla="*/ 53593 w 244020"/>
                    <a:gd name="connsiteY15" fmla="*/ 158156 h 244020"/>
                    <a:gd name="connsiteX16" fmla="*/ 61941 w 244020"/>
                    <a:gd name="connsiteY16" fmla="*/ 170765 h 244020"/>
                    <a:gd name="connsiteX17" fmla="*/ 68277 w 244020"/>
                    <a:gd name="connsiteY17" fmla="*/ 177155 h 244020"/>
                    <a:gd name="connsiteX18" fmla="*/ 56742 w 244020"/>
                    <a:gd name="connsiteY18" fmla="*/ 198848 h 244020"/>
                    <a:gd name="connsiteX19" fmla="*/ 96556 w 244020"/>
                    <a:gd name="connsiteY19" fmla="*/ 220017 h 244020"/>
                    <a:gd name="connsiteX20" fmla="*/ 108290 w 244020"/>
                    <a:gd name="connsiteY20" fmla="*/ 197950 h 244020"/>
                    <a:gd name="connsiteX21" fmla="*/ 115723 w 244020"/>
                    <a:gd name="connsiteY21" fmla="*/ 199362 h 244020"/>
                    <a:gd name="connsiteX22" fmla="*/ 130844 w 244020"/>
                    <a:gd name="connsiteY22" fmla="*/ 199231 h 244020"/>
                    <a:gd name="connsiteX23" fmla="*/ 143511 w 244020"/>
                    <a:gd name="connsiteY23" fmla="*/ 196649 h 244020"/>
                    <a:gd name="connsiteX24" fmla="*/ 156800 w 244020"/>
                    <a:gd name="connsiteY24" fmla="*/ 217914 h 244020"/>
                    <a:gd name="connsiteX25" fmla="*/ 195040 w 244020"/>
                    <a:gd name="connsiteY25" fmla="*/ 194019 h 244020"/>
                    <a:gd name="connsiteX26" fmla="*/ 181658 w 244020"/>
                    <a:gd name="connsiteY26" fmla="*/ 172605 h 244020"/>
                    <a:gd name="connsiteX27" fmla="*/ 182957 w 244020"/>
                    <a:gd name="connsiteY27" fmla="*/ 171317 h 244020"/>
                    <a:gd name="connsiteX28" fmla="*/ 191763 w 244020"/>
                    <a:gd name="connsiteY28" fmla="*/ 158141 h 244020"/>
                    <a:gd name="connsiteX29" fmla="*/ 197762 w 244020"/>
                    <a:gd name="connsiteY29" fmla="*/ 143472 h 244020"/>
                    <a:gd name="connsiteX30" fmla="*/ 198103 w 244020"/>
                    <a:gd name="connsiteY30" fmla="*/ 141676 h 244020"/>
                    <a:gd name="connsiteX31" fmla="*/ 223340 w 244020"/>
                    <a:gd name="connsiteY31" fmla="*/ 140794 h 244020"/>
                    <a:gd name="connsiteX32" fmla="*/ 221766 w 244020"/>
                    <a:gd name="connsiteY32" fmla="*/ 95730 h 244020"/>
                    <a:gd name="connsiteX33" fmla="*/ 196706 w 244020"/>
                    <a:gd name="connsiteY33" fmla="*/ 96606 h 244020"/>
                    <a:gd name="connsiteX34" fmla="*/ 191764 w 244020"/>
                    <a:gd name="connsiteY34" fmla="*/ 84660 h 244020"/>
                    <a:gd name="connsiteX35" fmla="*/ 183415 w 244020"/>
                    <a:gd name="connsiteY35" fmla="*/ 72051 h 244020"/>
                    <a:gd name="connsiteX36" fmla="*/ 178088 w 244020"/>
                    <a:gd name="connsiteY36" fmla="*/ 66677 h 244020"/>
                    <a:gd name="connsiteX37" fmla="*/ 189822 w 244020"/>
                    <a:gd name="connsiteY37" fmla="*/ 44610 h 244020"/>
                    <a:gd name="connsiteX38" fmla="*/ 122010 w 244020"/>
                    <a:gd name="connsiteY38" fmla="*/ 0 h 244020"/>
                    <a:gd name="connsiteX39" fmla="*/ 244020 w 244020"/>
                    <a:gd name="connsiteY39" fmla="*/ 122010 h 244020"/>
                    <a:gd name="connsiteX40" fmla="*/ 122010 w 244020"/>
                    <a:gd name="connsiteY40" fmla="*/ 244020 h 244020"/>
                    <a:gd name="connsiteX41" fmla="*/ 0 w 244020"/>
                    <a:gd name="connsiteY41" fmla="*/ 122010 h 244020"/>
                    <a:gd name="connsiteX42" fmla="*/ 122010 w 244020"/>
                    <a:gd name="connsiteY42" fmla="*/ 0 h 24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44020" h="244020">
                      <a:moveTo>
                        <a:pt x="150008" y="23440"/>
                      </a:moveTo>
                      <a:lnTo>
                        <a:pt x="138474" y="45133"/>
                      </a:lnTo>
                      <a:lnTo>
                        <a:pt x="129633" y="43454"/>
                      </a:lnTo>
                      <a:cubicBezTo>
                        <a:pt x="124571" y="43005"/>
                        <a:pt x="119507" y="43056"/>
                        <a:pt x="114512" y="43585"/>
                      </a:cubicBezTo>
                      <a:lnTo>
                        <a:pt x="102559" y="46021"/>
                      </a:lnTo>
                      <a:lnTo>
                        <a:pt x="89763" y="25544"/>
                      </a:lnTo>
                      <a:lnTo>
                        <a:pt x="51524" y="49438"/>
                      </a:lnTo>
                      <a:lnTo>
                        <a:pt x="64195" y="69717"/>
                      </a:lnTo>
                      <a:lnTo>
                        <a:pt x="62399" y="71498"/>
                      </a:lnTo>
                      <a:cubicBezTo>
                        <a:pt x="59088" y="75505"/>
                        <a:pt x="56128" y="79905"/>
                        <a:pt x="53592" y="84675"/>
                      </a:cubicBezTo>
                      <a:cubicBezTo>
                        <a:pt x="51057" y="89444"/>
                        <a:pt x="49064" y="94358"/>
                        <a:pt x="47593" y="99344"/>
                      </a:cubicBezTo>
                      <a:lnTo>
                        <a:pt x="47121" y="101828"/>
                      </a:lnTo>
                      <a:lnTo>
                        <a:pt x="23224" y="102663"/>
                      </a:lnTo>
                      <a:lnTo>
                        <a:pt x="24797" y="147727"/>
                      </a:lnTo>
                      <a:lnTo>
                        <a:pt x="48929" y="146884"/>
                      </a:lnTo>
                      <a:lnTo>
                        <a:pt x="53593" y="158156"/>
                      </a:lnTo>
                      <a:cubicBezTo>
                        <a:pt x="55948" y="162593"/>
                        <a:pt x="58738" y="166820"/>
                        <a:pt x="61941" y="170765"/>
                      </a:cubicBezTo>
                      <a:lnTo>
                        <a:pt x="68277" y="177155"/>
                      </a:lnTo>
                      <a:lnTo>
                        <a:pt x="56742" y="198848"/>
                      </a:lnTo>
                      <a:lnTo>
                        <a:pt x="96556" y="220017"/>
                      </a:lnTo>
                      <a:lnTo>
                        <a:pt x="108290" y="197950"/>
                      </a:lnTo>
                      <a:lnTo>
                        <a:pt x="115723" y="199362"/>
                      </a:lnTo>
                      <a:cubicBezTo>
                        <a:pt x="120785" y="199811"/>
                        <a:pt x="125849" y="199760"/>
                        <a:pt x="130844" y="199231"/>
                      </a:cubicBezTo>
                      <a:lnTo>
                        <a:pt x="143511" y="196649"/>
                      </a:lnTo>
                      <a:lnTo>
                        <a:pt x="156800" y="217914"/>
                      </a:lnTo>
                      <a:lnTo>
                        <a:pt x="195040" y="194019"/>
                      </a:lnTo>
                      <a:lnTo>
                        <a:pt x="181658" y="172605"/>
                      </a:lnTo>
                      <a:lnTo>
                        <a:pt x="182957" y="171317"/>
                      </a:lnTo>
                      <a:cubicBezTo>
                        <a:pt x="186268" y="167309"/>
                        <a:pt x="189227" y="162910"/>
                        <a:pt x="191763" y="158141"/>
                      </a:cubicBezTo>
                      <a:cubicBezTo>
                        <a:pt x="194298" y="153371"/>
                        <a:pt x="196292" y="148459"/>
                        <a:pt x="197762" y="143472"/>
                      </a:cubicBezTo>
                      <a:lnTo>
                        <a:pt x="198103" y="141676"/>
                      </a:lnTo>
                      <a:lnTo>
                        <a:pt x="223340" y="140794"/>
                      </a:lnTo>
                      <a:lnTo>
                        <a:pt x="221766" y="95730"/>
                      </a:lnTo>
                      <a:lnTo>
                        <a:pt x="196706" y="96606"/>
                      </a:lnTo>
                      <a:lnTo>
                        <a:pt x="191764" y="84660"/>
                      </a:lnTo>
                      <a:cubicBezTo>
                        <a:pt x="189409" y="80222"/>
                        <a:pt x="186618" y="75996"/>
                        <a:pt x="183415" y="72051"/>
                      </a:cubicBezTo>
                      <a:lnTo>
                        <a:pt x="178088" y="66677"/>
                      </a:lnTo>
                      <a:lnTo>
                        <a:pt x="189822" y="44610"/>
                      </a:lnTo>
                      <a:close/>
                      <a:moveTo>
                        <a:pt x="122010" y="0"/>
                      </a:moveTo>
                      <a:cubicBezTo>
                        <a:pt x="189394" y="0"/>
                        <a:pt x="244020" y="54626"/>
                        <a:pt x="244020" y="122010"/>
                      </a:cubicBezTo>
                      <a:cubicBezTo>
                        <a:pt x="244020" y="189394"/>
                        <a:pt x="189394" y="244020"/>
                        <a:pt x="122010" y="244020"/>
                      </a:cubicBezTo>
                      <a:cubicBezTo>
                        <a:pt x="54626" y="244020"/>
                        <a:pt x="0" y="189394"/>
                        <a:pt x="0" y="122010"/>
                      </a:cubicBezTo>
                      <a:cubicBezTo>
                        <a:pt x="0" y="54626"/>
                        <a:pt x="54626" y="0"/>
                        <a:pt x="12201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>
                <a:off x="3850317" y="4134904"/>
                <a:ext cx="308809" cy="308809"/>
                <a:chOff x="3404393" y="1190304"/>
                <a:chExt cx="1066092" cy="1066091"/>
              </a:xfrm>
            </p:grpSpPr>
            <p:sp>
              <p:nvSpPr>
                <p:cNvPr id="260" name="矩形 259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矩形 260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2" name="矩形 261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3" name="矩形 262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4" name="矩形 263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5" name="矩形 264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6" name="矩形 265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7" name="矩形 266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8" name="矩形 267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9" name="矩形 268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0" name="矩形 269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1" name="矩形 270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2" name="任意多边形 271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73" name="任意多边形 272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74" name="任意多边形 273"/>
                <p:cNvSpPr/>
                <p:nvPr/>
              </p:nvSpPr>
              <p:spPr>
                <a:xfrm>
                  <a:off x="3601763" y="1388814"/>
                  <a:ext cx="666964" cy="666964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3428186" y="3675286"/>
                <a:ext cx="544785" cy="550235"/>
                <a:chOff x="3404393" y="1190304"/>
                <a:chExt cx="1066088" cy="1066091"/>
              </a:xfrm>
              <a:solidFill>
                <a:srgbClr val="E87071"/>
              </a:solidFill>
            </p:grpSpPr>
            <p:sp>
              <p:nvSpPr>
                <p:cNvPr id="247" name="矩形 246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8" name="矩形 247"/>
                <p:cNvSpPr/>
                <p:nvPr/>
              </p:nvSpPr>
              <p:spPr>
                <a:xfrm rot="1800000">
                  <a:off x="4118044" y="1256662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9" name="矩形 248"/>
                <p:cNvSpPr/>
                <p:nvPr/>
              </p:nvSpPr>
              <p:spPr>
                <a:xfrm rot="3600000">
                  <a:off x="4299336" y="1437953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矩形 249"/>
                <p:cNvSpPr/>
                <p:nvPr/>
              </p:nvSpPr>
              <p:spPr>
                <a:xfrm rot="5400000">
                  <a:off x="4365692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1" name="矩形 250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2" name="矩形 251"/>
                <p:cNvSpPr/>
                <p:nvPr/>
              </p:nvSpPr>
              <p:spPr>
                <a:xfrm rot="9000000">
                  <a:off x="4118046" y="2114545"/>
                  <a:ext cx="134086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3" name="矩形 252"/>
                <p:cNvSpPr/>
                <p:nvPr/>
              </p:nvSpPr>
              <p:spPr>
                <a:xfrm rot="10800000">
                  <a:off x="3870396" y="2180903"/>
                  <a:ext cx="134086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4" name="矩形 253"/>
                <p:cNvSpPr/>
                <p:nvPr/>
              </p:nvSpPr>
              <p:spPr>
                <a:xfrm rot="12600000">
                  <a:off x="3622746" y="2114545"/>
                  <a:ext cx="134086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矩形 254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6" name="矩形 255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7" name="矩形 256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8" name="矩形 257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9" name="任意多边形 258"/>
                <p:cNvSpPr/>
                <p:nvPr/>
              </p:nvSpPr>
              <p:spPr>
                <a:xfrm>
                  <a:off x="3472632" y="1255790"/>
                  <a:ext cx="933013" cy="933011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6" name="组合 115"/>
              <p:cNvGrpSpPr/>
              <p:nvPr/>
            </p:nvGrpSpPr>
            <p:grpSpPr>
              <a:xfrm>
                <a:off x="5031823" y="3746179"/>
                <a:ext cx="338269" cy="333771"/>
                <a:chOff x="3404393" y="1190304"/>
                <a:chExt cx="1066092" cy="1041497"/>
              </a:xfrm>
              <a:solidFill>
                <a:srgbClr val="FFB850"/>
              </a:solidFill>
            </p:grpSpPr>
            <p:sp>
              <p:nvSpPr>
                <p:cNvPr id="234" name="矩形 233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矩形 234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矩形 235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矩形 236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矩形 237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9" name="矩形 238"/>
                <p:cNvSpPr/>
                <p:nvPr/>
              </p:nvSpPr>
              <p:spPr>
                <a:xfrm rot="9000000">
                  <a:off x="4118046" y="2089953"/>
                  <a:ext cx="134085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0" name="矩形 239"/>
                <p:cNvSpPr/>
                <p:nvPr/>
              </p:nvSpPr>
              <p:spPr>
                <a:xfrm rot="10800000">
                  <a:off x="3870397" y="2156310"/>
                  <a:ext cx="134085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1" name="矩形 240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2" name="矩形 241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矩形 242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4" name="矩形 243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5" name="矩形 244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6" name="任意多边形 245"/>
                <p:cNvSpPr/>
                <p:nvPr/>
              </p:nvSpPr>
              <p:spPr>
                <a:xfrm>
                  <a:off x="3472632" y="1255789"/>
                  <a:ext cx="933012" cy="933013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7" name="组合 116"/>
              <p:cNvGrpSpPr/>
              <p:nvPr/>
            </p:nvGrpSpPr>
            <p:grpSpPr>
              <a:xfrm>
                <a:off x="4490499" y="3137957"/>
                <a:ext cx="373657" cy="373659"/>
                <a:chOff x="3404392" y="1190304"/>
                <a:chExt cx="1066086" cy="1066091"/>
              </a:xfrm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 rot="1800000">
                  <a:off x="4118046" y="1256660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 rot="3600000">
                  <a:off x="4299339" y="14379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 rot="5400000">
                  <a:off x="4365690" y="1685604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 rot="7200000">
                  <a:off x="4299330" y="19332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 rot="9000000">
                  <a:off x="4118041" y="2114545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矩形 224"/>
                <p:cNvSpPr/>
                <p:nvPr/>
              </p:nvSpPr>
              <p:spPr>
                <a:xfrm rot="10800000">
                  <a:off x="3870389" y="2180904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矩形 225"/>
                <p:cNvSpPr/>
                <p:nvPr/>
              </p:nvSpPr>
              <p:spPr>
                <a:xfrm rot="12600000">
                  <a:off x="3622741" y="2114545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7" name="矩形 226"/>
                <p:cNvSpPr/>
                <p:nvPr/>
              </p:nvSpPr>
              <p:spPr>
                <a:xfrm rot="14400000">
                  <a:off x="3441449" y="19332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矩形 227"/>
                <p:cNvSpPr/>
                <p:nvPr/>
              </p:nvSpPr>
              <p:spPr>
                <a:xfrm rot="16200000">
                  <a:off x="3375095" y="1685604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矩形 228"/>
                <p:cNvSpPr/>
                <p:nvPr/>
              </p:nvSpPr>
              <p:spPr>
                <a:xfrm rot="18000000">
                  <a:off x="3441454" y="14379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矩形 229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任意多边形 230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32" name="任意多边形 231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33" name="任意多边形 232"/>
                <p:cNvSpPr/>
                <p:nvPr/>
              </p:nvSpPr>
              <p:spPr>
                <a:xfrm>
                  <a:off x="3601763" y="1388814"/>
                  <a:ext cx="666964" cy="666964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4338942" y="1697927"/>
                <a:ext cx="428383" cy="424144"/>
                <a:chOff x="3404394" y="1190304"/>
                <a:chExt cx="1066091" cy="1066090"/>
              </a:xfrm>
              <a:solidFill>
                <a:srgbClr val="FFB850"/>
              </a:solidFill>
            </p:grpSpPr>
            <p:sp>
              <p:nvSpPr>
                <p:cNvPr id="206" name="矩形 205"/>
                <p:cNvSpPr/>
                <p:nvPr/>
              </p:nvSpPr>
              <p:spPr>
                <a:xfrm>
                  <a:off x="3870400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 rot="1800000">
                  <a:off x="4118048" y="1256660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 rot="3600000">
                  <a:off x="4299343" y="1437955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9" name="矩形 208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>
                <a:xfrm rot="7200000">
                  <a:off x="4299339" y="1933254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>
                <a:xfrm rot="9000000">
                  <a:off x="4118045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 rot="10800000">
                  <a:off x="3870396" y="2180902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 rot="12600000">
                  <a:off x="3622747" y="2114545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 rot="14400000">
                  <a:off x="3441454" y="1933254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 rot="16200000">
                  <a:off x="3375098" y="1685603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 rot="18000000">
                  <a:off x="3441458" y="1437955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>
                <a:xfrm rot="19800000">
                  <a:off x="3622749" y="1256660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任意多边形 217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9" name="组合 118"/>
              <p:cNvGrpSpPr/>
              <p:nvPr/>
            </p:nvGrpSpPr>
            <p:grpSpPr>
              <a:xfrm>
                <a:off x="4632890" y="2300411"/>
                <a:ext cx="251630" cy="249138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193" name="矩形 192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5" name="任意多边形 204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5322821" y="1734754"/>
                <a:ext cx="334919" cy="331603"/>
                <a:chOff x="3404393" y="1190304"/>
                <a:chExt cx="1066092" cy="1066091"/>
              </a:xfrm>
              <a:solidFill>
                <a:srgbClr val="FFB850"/>
              </a:solidFill>
            </p:grpSpPr>
            <p:sp>
              <p:nvSpPr>
                <p:cNvPr id="180" name="矩形 179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矩形 183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2" name="任意多边形 191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3085736" y="3555704"/>
                <a:ext cx="304472" cy="301457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任意多边形 178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>
                <a:off x="4574895" y="1245098"/>
                <a:ext cx="536295" cy="520525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154" name="矩形 153"/>
                <p:cNvSpPr/>
                <p:nvPr/>
              </p:nvSpPr>
              <p:spPr>
                <a:xfrm>
                  <a:off x="3870396" y="1190304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 rot="1800000">
                  <a:off x="4118045" y="1256661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>
                <a:xfrm rot="12600000">
                  <a:off x="3622746" y="2114547"/>
                  <a:ext cx="134085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 rot="14400000">
                  <a:off x="3441454" y="1933255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 rot="16200000">
                  <a:off x="3375096" y="1685605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 rot="18000000">
                  <a:off x="3441453" y="1437955"/>
                  <a:ext cx="134086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>
                <a:xfrm rot="19800000">
                  <a:off x="3622745" y="1256660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任意多边形 165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5294039" y="2050606"/>
                <a:ext cx="661961" cy="661961"/>
                <a:chOff x="3404393" y="1190304"/>
                <a:chExt cx="1066092" cy="1066091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矩形 147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矩形 148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矩形 149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任意多边形 150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52" name="任意多边形 151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53" name="任意多边形 152"/>
                <p:cNvSpPr/>
                <p:nvPr/>
              </p:nvSpPr>
              <p:spPr>
                <a:xfrm>
                  <a:off x="3601763" y="1388815"/>
                  <a:ext cx="666964" cy="666963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124" name="任意多边形 123"/>
              <p:cNvSpPr/>
              <p:nvPr/>
            </p:nvSpPr>
            <p:spPr>
              <a:xfrm>
                <a:off x="3678652" y="2562301"/>
                <a:ext cx="1537436" cy="320085"/>
              </a:xfrm>
              <a:custGeom>
                <a:avLst/>
                <a:gdLst>
                  <a:gd name="connsiteX0" fmla="*/ 1184472 w 1537436"/>
                  <a:gd name="connsiteY0" fmla="*/ 0 h 320085"/>
                  <a:gd name="connsiteX1" fmla="*/ 1537436 w 1537436"/>
                  <a:gd name="connsiteY1" fmla="*/ 0 h 320085"/>
                  <a:gd name="connsiteX2" fmla="*/ 1537436 w 1537436"/>
                  <a:gd name="connsiteY2" fmla="*/ 9999 h 320085"/>
                  <a:gd name="connsiteX3" fmla="*/ 1360678 w 1537436"/>
                  <a:gd name="connsiteY3" fmla="*/ 161713 h 320085"/>
                  <a:gd name="connsiteX4" fmla="*/ 1537436 w 1537436"/>
                  <a:gd name="connsiteY4" fmla="*/ 313427 h 320085"/>
                  <a:gd name="connsiteX5" fmla="*/ 1537436 w 1537436"/>
                  <a:gd name="connsiteY5" fmla="*/ 320085 h 320085"/>
                  <a:gd name="connsiteX6" fmla="*/ 1184472 w 1537436"/>
                  <a:gd name="connsiteY6" fmla="*/ 320085 h 320085"/>
                  <a:gd name="connsiteX7" fmla="*/ 982517 w 1537436"/>
                  <a:gd name="connsiteY7" fmla="*/ 186471 h 320085"/>
                  <a:gd name="connsiteX8" fmla="*/ 310500 w 1537436"/>
                  <a:gd name="connsiteY8" fmla="*/ 186471 h 320085"/>
                  <a:gd name="connsiteX9" fmla="*/ 363008 w 1537436"/>
                  <a:gd name="connsiteY9" fmla="*/ 258248 h 320085"/>
                  <a:gd name="connsiteX10" fmla="*/ 363008 w 1537436"/>
                  <a:gd name="connsiteY10" fmla="*/ 267292 h 320085"/>
                  <a:gd name="connsiteX11" fmla="*/ 0 w 1537436"/>
                  <a:gd name="connsiteY11" fmla="*/ 161199 h 320085"/>
                  <a:gd name="connsiteX12" fmla="*/ 363008 w 1537436"/>
                  <a:gd name="connsiteY12" fmla="*/ 55106 h 320085"/>
                  <a:gd name="connsiteX13" fmla="*/ 363008 w 1537436"/>
                  <a:gd name="connsiteY13" fmla="*/ 64150 h 320085"/>
                  <a:gd name="connsiteX14" fmla="*/ 312191 w 1537436"/>
                  <a:gd name="connsiteY14" fmla="*/ 133615 h 320085"/>
                  <a:gd name="connsiteX15" fmla="*/ 982517 w 1537436"/>
                  <a:gd name="connsiteY15" fmla="*/ 133615 h 32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7436" h="320085">
                    <a:moveTo>
                      <a:pt x="1184472" y="0"/>
                    </a:moveTo>
                    <a:lnTo>
                      <a:pt x="1537436" y="0"/>
                    </a:lnTo>
                    <a:lnTo>
                      <a:pt x="1537436" y="9999"/>
                    </a:lnTo>
                    <a:lnTo>
                      <a:pt x="1360678" y="161713"/>
                    </a:lnTo>
                    <a:lnTo>
                      <a:pt x="1537436" y="313427"/>
                    </a:lnTo>
                    <a:lnTo>
                      <a:pt x="1537436" y="320085"/>
                    </a:lnTo>
                    <a:lnTo>
                      <a:pt x="1184472" y="320085"/>
                    </a:lnTo>
                    <a:lnTo>
                      <a:pt x="982517" y="186471"/>
                    </a:lnTo>
                    <a:lnTo>
                      <a:pt x="310500" y="186471"/>
                    </a:lnTo>
                    <a:lnTo>
                      <a:pt x="363008" y="258248"/>
                    </a:lnTo>
                    <a:lnTo>
                      <a:pt x="363008" y="267292"/>
                    </a:lnTo>
                    <a:lnTo>
                      <a:pt x="0" y="161199"/>
                    </a:lnTo>
                    <a:lnTo>
                      <a:pt x="363008" y="55106"/>
                    </a:lnTo>
                    <a:lnTo>
                      <a:pt x="363008" y="64150"/>
                    </a:lnTo>
                    <a:lnTo>
                      <a:pt x="312191" y="133615"/>
                    </a:lnTo>
                    <a:lnTo>
                      <a:pt x="982517" y="13361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5" name="组合 124"/>
              <p:cNvGrpSpPr/>
              <p:nvPr/>
            </p:nvGrpSpPr>
            <p:grpSpPr>
              <a:xfrm>
                <a:off x="3866817" y="1164662"/>
                <a:ext cx="627196" cy="620989"/>
                <a:chOff x="3404391" y="1190304"/>
                <a:chExt cx="1066092" cy="1066091"/>
              </a:xfrm>
              <a:solidFill>
                <a:srgbClr val="01ACBE"/>
              </a:solidFill>
            </p:grpSpPr>
            <p:sp>
              <p:nvSpPr>
                <p:cNvPr id="126" name="矩形 125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>
                <a:xfrm rot="1800000">
                  <a:off x="4118046" y="1256661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 rot="3600000">
                  <a:off x="4299337" y="1437955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 rot="5400000">
                  <a:off x="4365695" y="1685604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 rot="7200000">
                  <a:off x="4299338" y="1933254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 rot="9000000">
                  <a:off x="4118045" y="2114546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>
                <a:xfrm rot="10800000">
                  <a:off x="3870394" y="2180902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 rot="12600000">
                  <a:off x="3622744" y="2114546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 rot="14400000">
                  <a:off x="3441452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 rot="16200000">
                  <a:off x="3375094" y="1685605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任意多边形 137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</p:grpSp>
        <p:sp>
          <p:nvSpPr>
            <p:cNvPr id="96" name="椭圆 95"/>
            <p:cNvSpPr/>
            <p:nvPr/>
          </p:nvSpPr>
          <p:spPr>
            <a:xfrm>
              <a:off x="2790790" y="5408047"/>
              <a:ext cx="3166662" cy="48671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100000">
                  <a:srgbClr val="F3F3F3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5680184" y="2897749"/>
            <a:ext cx="457582" cy="458524"/>
            <a:chOff x="7099916" y="4007017"/>
            <a:chExt cx="610268" cy="611524"/>
          </a:xfrm>
        </p:grpSpPr>
        <p:sp>
          <p:nvSpPr>
            <p:cNvPr id="313" name="任意多边形 312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14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3006233" y="2897749"/>
            <a:ext cx="458524" cy="458524"/>
            <a:chOff x="4485555" y="4007017"/>
            <a:chExt cx="611524" cy="611524"/>
          </a:xfrm>
        </p:grpSpPr>
        <p:sp>
          <p:nvSpPr>
            <p:cNvPr id="316" name="任意多边形 315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17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5975790" y="1766034"/>
            <a:ext cx="457582" cy="458524"/>
            <a:chOff x="7099916" y="2497671"/>
            <a:chExt cx="610268" cy="611524"/>
          </a:xfrm>
        </p:grpSpPr>
        <p:sp>
          <p:nvSpPr>
            <p:cNvPr id="319" name="任意多边形 318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20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21" name="组合 320"/>
          <p:cNvGrpSpPr/>
          <p:nvPr/>
        </p:nvGrpSpPr>
        <p:grpSpPr>
          <a:xfrm>
            <a:off x="2817669" y="1766034"/>
            <a:ext cx="458524" cy="458524"/>
            <a:chOff x="4485555" y="2497671"/>
            <a:chExt cx="611524" cy="611524"/>
          </a:xfrm>
        </p:grpSpPr>
        <p:sp>
          <p:nvSpPr>
            <p:cNvPr id="322" name="任意多边形 321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23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24" name="矩形 323"/>
          <p:cNvSpPr/>
          <p:nvPr/>
        </p:nvSpPr>
        <p:spPr>
          <a:xfrm>
            <a:off x="784508" y="1658939"/>
            <a:ext cx="1998428" cy="8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629888" y="2789406"/>
            <a:ext cx="2246716" cy="8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6" name="矩形 325"/>
          <p:cNvSpPr/>
          <p:nvPr/>
        </p:nvSpPr>
        <p:spPr>
          <a:xfrm>
            <a:off x="6473854" y="1600478"/>
            <a:ext cx="2438631" cy="8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</a:t>
            </a:r>
            <a:endParaRPr lang="zh-CN" altLang="en-US" sz="135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6151395" y="2782569"/>
            <a:ext cx="2438631" cy="8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325" grpId="0"/>
      <p:bldP spid="326" grpId="0"/>
      <p:bldP spid="3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6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389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11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6390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392" name="Straight Connector 55"/>
          <p:cNvCxnSpPr/>
          <p:nvPr/>
        </p:nvCxnSpPr>
        <p:spPr>
          <a:xfrm flipV="1">
            <a:off x="3184922" y="3196088"/>
            <a:ext cx="0" cy="644129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393" name="Straight Connector 56"/>
          <p:cNvCxnSpPr/>
          <p:nvPr/>
        </p:nvCxnSpPr>
        <p:spPr>
          <a:xfrm>
            <a:off x="4598194" y="2873429"/>
            <a:ext cx="0" cy="644128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394" name="Straight Connector 57"/>
          <p:cNvCxnSpPr/>
          <p:nvPr/>
        </p:nvCxnSpPr>
        <p:spPr>
          <a:xfrm flipV="1">
            <a:off x="6011466" y="2661497"/>
            <a:ext cx="0" cy="644128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395" name="Straight Connector 60"/>
          <p:cNvCxnSpPr/>
          <p:nvPr/>
        </p:nvCxnSpPr>
        <p:spPr>
          <a:xfrm flipV="1">
            <a:off x="1753791" y="2821041"/>
            <a:ext cx="0" cy="645319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396" name="Freeform 21"/>
          <p:cNvSpPr/>
          <p:nvPr/>
        </p:nvSpPr>
        <p:spPr>
          <a:xfrm>
            <a:off x="-5953" y="2006654"/>
            <a:ext cx="7346156" cy="268724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 cmpd="sng">
            <a:solidFill>
              <a:srgbClr val="ADBACA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401" name="Freeform 22"/>
          <p:cNvSpPr/>
          <p:nvPr/>
        </p:nvSpPr>
        <p:spPr>
          <a:xfrm>
            <a:off x="7564041" y="1895925"/>
            <a:ext cx="304800" cy="266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402" name="Freeform 23"/>
          <p:cNvSpPr/>
          <p:nvPr/>
        </p:nvSpPr>
        <p:spPr>
          <a:xfrm>
            <a:off x="7298531" y="1569694"/>
            <a:ext cx="987029" cy="510779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C1C7D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403" name="Freeform 24"/>
          <p:cNvSpPr/>
          <p:nvPr/>
        </p:nvSpPr>
        <p:spPr>
          <a:xfrm>
            <a:off x="7512844" y="1604222"/>
            <a:ext cx="700088" cy="55840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8893A5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404" name="TextBox 72"/>
          <p:cNvSpPr txBox="1"/>
          <p:nvPr/>
        </p:nvSpPr>
        <p:spPr>
          <a:xfrm flipH="1">
            <a:off x="2605088" y="1910689"/>
            <a:ext cx="1179910" cy="3657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algn="ctr" eaLnBrk="1" hangingPunct="1"/>
            <a:r>
              <a:rPr lang="en-AU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37%</a:t>
            </a:r>
          </a:p>
        </p:txBody>
      </p:sp>
      <p:sp>
        <p:nvSpPr>
          <p:cNvPr id="16405" name="TextBox 73"/>
          <p:cNvSpPr txBox="1"/>
          <p:nvPr/>
        </p:nvSpPr>
        <p:spPr>
          <a:xfrm flipH="1">
            <a:off x="1164431" y="1549930"/>
            <a:ext cx="1179910" cy="3657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algn="ctr" eaLnBrk="1" hangingPunct="1"/>
            <a:r>
              <a:rPr lang="en-AU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12%</a:t>
            </a:r>
          </a:p>
        </p:txBody>
      </p:sp>
      <p:sp>
        <p:nvSpPr>
          <p:cNvPr id="16406" name="TextBox 76"/>
          <p:cNvSpPr txBox="1"/>
          <p:nvPr/>
        </p:nvSpPr>
        <p:spPr>
          <a:xfrm flipH="1">
            <a:off x="4018360" y="3670433"/>
            <a:ext cx="1179909" cy="3657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algn="ctr" eaLnBrk="1" hangingPunct="1"/>
            <a:r>
              <a:rPr lang="en-AU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16407" name="TextBox 79"/>
          <p:cNvSpPr txBox="1"/>
          <p:nvPr/>
        </p:nvSpPr>
        <p:spPr>
          <a:xfrm flipH="1">
            <a:off x="5420916" y="1511830"/>
            <a:ext cx="1179909" cy="3657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algn="ctr" eaLnBrk="1" hangingPunct="1"/>
            <a:r>
              <a:rPr lang="en-AU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9%</a:t>
            </a:r>
          </a:p>
        </p:txBody>
      </p:sp>
      <p:sp>
        <p:nvSpPr>
          <p:cNvPr id="16408" name="TextBox 13"/>
          <p:cNvSpPr txBox="1"/>
          <p:nvPr/>
        </p:nvSpPr>
        <p:spPr>
          <a:xfrm>
            <a:off x="1228725" y="1963791"/>
            <a:ext cx="1033463" cy="18466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en-US" altLang="zh-CN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16409" name="TextBox 13"/>
          <p:cNvSpPr txBox="1"/>
          <p:nvPr/>
        </p:nvSpPr>
        <p:spPr>
          <a:xfrm>
            <a:off x="1232297" y="2178104"/>
            <a:ext cx="1035844" cy="41549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</a:p>
        </p:txBody>
      </p:sp>
      <p:sp>
        <p:nvSpPr>
          <p:cNvPr id="16410" name="TextBox 13"/>
          <p:cNvSpPr txBox="1"/>
          <p:nvPr/>
        </p:nvSpPr>
        <p:spPr>
          <a:xfrm>
            <a:off x="2631281" y="2294785"/>
            <a:ext cx="1033463" cy="18466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en-US" altLang="zh-CN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16411" name="TextBox 13"/>
          <p:cNvSpPr txBox="1"/>
          <p:nvPr/>
        </p:nvSpPr>
        <p:spPr>
          <a:xfrm>
            <a:off x="2634853" y="2509097"/>
            <a:ext cx="1035844" cy="41549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</a:p>
        </p:txBody>
      </p:sp>
      <p:sp>
        <p:nvSpPr>
          <p:cNvPr id="16412" name="TextBox 13"/>
          <p:cNvSpPr txBox="1"/>
          <p:nvPr/>
        </p:nvSpPr>
        <p:spPr>
          <a:xfrm>
            <a:off x="4069556" y="4078341"/>
            <a:ext cx="1033463" cy="18466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en-US" altLang="zh-CN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16413" name="TextBox 13"/>
          <p:cNvSpPr txBox="1"/>
          <p:nvPr/>
        </p:nvSpPr>
        <p:spPr>
          <a:xfrm>
            <a:off x="4073128" y="4292654"/>
            <a:ext cx="1035844" cy="41549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</a:p>
        </p:txBody>
      </p:sp>
      <p:sp>
        <p:nvSpPr>
          <p:cNvPr id="16414" name="TextBox 13"/>
          <p:cNvSpPr txBox="1"/>
          <p:nvPr/>
        </p:nvSpPr>
        <p:spPr>
          <a:xfrm>
            <a:off x="5494735" y="1909022"/>
            <a:ext cx="1032272" cy="18466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en-US" altLang="zh-CN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16415" name="TextBox 13"/>
          <p:cNvSpPr txBox="1"/>
          <p:nvPr/>
        </p:nvSpPr>
        <p:spPr>
          <a:xfrm>
            <a:off x="5498306" y="2123335"/>
            <a:ext cx="1035844" cy="41549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43505" y="3412490"/>
            <a:ext cx="1018540" cy="881380"/>
            <a:chOff x="7867650" y="287030"/>
            <a:chExt cx="2647950" cy="2282716"/>
          </a:xfrm>
        </p:grpSpPr>
        <p:sp>
          <p:nvSpPr>
            <p:cNvPr id="6" name="六边形 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六边形 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62730" y="2432685"/>
            <a:ext cx="1018540" cy="881380"/>
            <a:chOff x="7867650" y="287030"/>
            <a:chExt cx="2647950" cy="2282716"/>
          </a:xfrm>
        </p:grpSpPr>
        <p:sp>
          <p:nvSpPr>
            <p:cNvPr id="9" name="六边形 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六边形 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94655" y="2827655"/>
            <a:ext cx="1018540" cy="881380"/>
            <a:chOff x="7867650" y="287030"/>
            <a:chExt cx="2647950" cy="2282716"/>
          </a:xfrm>
        </p:grpSpPr>
        <p:sp>
          <p:nvSpPr>
            <p:cNvPr id="12" name="六边形 1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六边形 1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417" name="Freeform 5"/>
          <p:cNvSpPr>
            <a:spLocks noEditPoints="1"/>
          </p:cNvSpPr>
          <p:nvPr/>
        </p:nvSpPr>
        <p:spPr>
          <a:xfrm>
            <a:off x="4444604" y="2759129"/>
            <a:ext cx="327422" cy="31789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418" name="Freeform 45"/>
          <p:cNvSpPr>
            <a:spLocks noEditPoints="1"/>
          </p:cNvSpPr>
          <p:nvPr/>
        </p:nvSpPr>
        <p:spPr>
          <a:xfrm>
            <a:off x="3011091" y="3628285"/>
            <a:ext cx="367903" cy="398859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419" name="Freeform 177"/>
          <p:cNvSpPr>
            <a:spLocks noEditPoints="1"/>
          </p:cNvSpPr>
          <p:nvPr/>
        </p:nvSpPr>
        <p:spPr>
          <a:xfrm>
            <a:off x="5841206" y="3059166"/>
            <a:ext cx="329804" cy="3476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1228725" y="2958465"/>
            <a:ext cx="1018540" cy="881380"/>
            <a:chOff x="7867650" y="287030"/>
            <a:chExt cx="2647950" cy="2282716"/>
          </a:xfrm>
        </p:grpSpPr>
        <p:sp>
          <p:nvSpPr>
            <p:cNvPr id="3" name="六边形 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416" name="Freeform 170"/>
          <p:cNvSpPr>
            <a:spLocks noEditPoints="1"/>
          </p:cNvSpPr>
          <p:nvPr/>
        </p:nvSpPr>
        <p:spPr>
          <a:xfrm>
            <a:off x="1614488" y="3231806"/>
            <a:ext cx="314325" cy="26551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</p:spTree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5"/>
          <p:cNvSpPr/>
          <p:nvPr/>
        </p:nvSpPr>
        <p:spPr>
          <a:xfrm>
            <a:off x="-69056" y="2134050"/>
            <a:ext cx="9284494" cy="789385"/>
          </a:xfrm>
          <a:prstGeom prst="rect">
            <a:avLst/>
          </a:prstGeom>
          <a:solidFill>
            <a:srgbClr val="757070">
              <a:alpha val="50195"/>
            </a:srgbClr>
          </a:solidFill>
          <a:ln w="38100" cap="flat" cmpd="sng">
            <a:solidFill>
              <a:srgbClr val="75707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290" name="组合 26"/>
          <p:cNvGrpSpPr/>
          <p:nvPr/>
        </p:nvGrpSpPr>
        <p:grpSpPr>
          <a:xfrm>
            <a:off x="-69056" y="1766147"/>
            <a:ext cx="9284494" cy="1157288"/>
            <a:chOff x="0" y="0"/>
            <a:chExt cx="12382501" cy="1543050"/>
          </a:xfrm>
        </p:grpSpPr>
        <p:sp>
          <p:nvSpPr>
            <p:cNvPr id="12291" name="矩形 4"/>
            <p:cNvSpPr/>
            <p:nvPr/>
          </p:nvSpPr>
          <p:spPr>
            <a:xfrm>
              <a:off x="0" y="44453"/>
              <a:ext cx="12382501" cy="1367971"/>
            </a:xfrm>
            <a:prstGeom prst="rect">
              <a:avLst/>
            </a:prstGeom>
            <a:solidFill>
              <a:srgbClr val="757070">
                <a:alpha val="50195"/>
              </a:srgbClr>
            </a:solidFill>
            <a:ln w="38100" cap="flat" cmpd="sng">
              <a:solidFill>
                <a:srgbClr val="75707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zh-CN" sz="135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2" name="矩形 6"/>
            <p:cNvSpPr/>
            <p:nvPr/>
          </p:nvSpPr>
          <p:spPr>
            <a:xfrm>
              <a:off x="1" y="0"/>
              <a:ext cx="12382500" cy="1543050"/>
            </a:xfrm>
            <a:prstGeom prst="rect">
              <a:avLst/>
            </a:prstGeom>
            <a:solidFill>
              <a:srgbClr val="D8D8D8"/>
            </a:solidFill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zh-CN" sz="135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3" name="文本框 9"/>
            <p:cNvSpPr/>
            <p:nvPr/>
          </p:nvSpPr>
          <p:spPr>
            <a:xfrm>
              <a:off x="3936774" y="448358"/>
              <a:ext cx="551542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/>
              <a:r>
                <a:rPr lang="en-US" altLang="zh-CN" sz="27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text</a:t>
              </a:r>
              <a:endParaRPr lang="zh-CN" altLang="en-US" sz="2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296" name="文本框 27"/>
          <p:cNvSpPr/>
          <p:nvPr/>
        </p:nvSpPr>
        <p:spPr>
          <a:xfrm>
            <a:off x="2881313" y="2980585"/>
            <a:ext cx="5205413" cy="287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87095" y="1558925"/>
            <a:ext cx="1819910" cy="1572260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01215" y="2825750"/>
            <a:ext cx="531495" cy="459105"/>
            <a:chOff x="7867650" y="287030"/>
            <a:chExt cx="2647950" cy="2282716"/>
          </a:xfrm>
        </p:grpSpPr>
        <p:sp>
          <p:nvSpPr>
            <p:cNvPr id="3" name="六边形 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295" name="文本框 8"/>
          <p:cNvSpPr/>
          <p:nvPr/>
        </p:nvSpPr>
        <p:spPr>
          <a:xfrm>
            <a:off x="1425258" y="1687513"/>
            <a:ext cx="871538" cy="1315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7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1619885" y="3492500"/>
            <a:ext cx="1018540" cy="881380"/>
            <a:chOff x="7867650" y="287030"/>
            <a:chExt cx="2647950" cy="2282716"/>
          </a:xfrm>
        </p:grpSpPr>
        <p:sp>
          <p:nvSpPr>
            <p:cNvPr id="74" name="六边形 7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六边形 7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505575" y="3492500"/>
            <a:ext cx="1018540" cy="881380"/>
            <a:chOff x="7867650" y="287030"/>
            <a:chExt cx="2647950" cy="2282716"/>
          </a:xfrm>
        </p:grpSpPr>
        <p:sp>
          <p:nvSpPr>
            <p:cNvPr id="77" name="六边形 7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六边形 7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660390" y="1781810"/>
            <a:ext cx="1018540" cy="881380"/>
            <a:chOff x="7867650" y="287030"/>
            <a:chExt cx="2647950" cy="2282716"/>
          </a:xfrm>
        </p:grpSpPr>
        <p:sp>
          <p:nvSpPr>
            <p:cNvPr id="80" name="六边形 7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六边形 8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068445" y="1137920"/>
            <a:ext cx="1018540" cy="881380"/>
            <a:chOff x="7867650" y="287030"/>
            <a:chExt cx="2647950" cy="2282716"/>
          </a:xfrm>
        </p:grpSpPr>
        <p:sp>
          <p:nvSpPr>
            <p:cNvPr id="83" name="六边形 8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六边形 8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六边形 86"/>
          <p:cNvSpPr/>
          <p:nvPr/>
        </p:nvSpPr>
        <p:spPr>
          <a:xfrm>
            <a:off x="2317750" y="1785620"/>
            <a:ext cx="1018540" cy="881380"/>
          </a:xfrm>
          <a:prstGeom prst="hexagon">
            <a:avLst/>
          </a:prstGeom>
          <a:gradFill flip="none" rotWithShape="1"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  <a:ln w="762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8437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r>
              <a:rPr lang="en-US" altLang="zh-CN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8438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2822029" y="3972243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578077" y="3972243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16200000" flipV="1">
            <a:off x="3700055" y="3094220"/>
            <a:ext cx="175604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rot="2700000" flipH="1">
            <a:off x="3079195" y="3351386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rot="18900000">
            <a:off x="4320911" y="3351386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6"/>
          <p:cNvSpPr txBox="1"/>
          <p:nvPr/>
        </p:nvSpPr>
        <p:spPr>
          <a:xfrm>
            <a:off x="1689817" y="3630578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453144" y="2663168"/>
            <a:ext cx="2237712" cy="2948289"/>
            <a:chOff x="3815003" y="3087488"/>
            <a:chExt cx="2237712" cy="2948289"/>
          </a:xfrm>
        </p:grpSpPr>
        <p:sp>
          <p:nvSpPr>
            <p:cNvPr id="54" name="椭圆 53"/>
            <p:cNvSpPr/>
            <p:nvPr/>
          </p:nvSpPr>
          <p:spPr>
            <a:xfrm>
              <a:off x="3993415" y="3271064"/>
              <a:ext cx="1872208" cy="18722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815003" y="3087488"/>
              <a:ext cx="2237712" cy="2948289"/>
              <a:chOff x="3692888" y="2889538"/>
              <a:chExt cx="2473262" cy="3258636"/>
            </a:xfrm>
          </p:grpSpPr>
          <p:sp>
            <p:nvSpPr>
              <p:cNvPr id="56" name="椭圆 4"/>
              <p:cNvSpPr/>
              <p:nvPr/>
            </p:nvSpPr>
            <p:spPr>
              <a:xfrm>
                <a:off x="3692888" y="2889538"/>
                <a:ext cx="2473262" cy="2473262"/>
              </a:xfrm>
              <a:custGeom>
                <a:avLst/>
                <a:gdLst/>
                <a:ahLst/>
                <a:cxnLst/>
                <a:rect l="l" t="t" r="r" b="b"/>
                <a:pathLst>
                  <a:path w="2473262" h="2473262">
                    <a:moveTo>
                      <a:pt x="1236631" y="235688"/>
                    </a:moveTo>
                    <a:cubicBezTo>
                      <a:pt x="683825" y="235688"/>
                      <a:pt x="235688" y="683825"/>
                      <a:pt x="235688" y="1236631"/>
                    </a:cubicBezTo>
                    <a:cubicBezTo>
                      <a:pt x="235688" y="1789437"/>
                      <a:pt x="683825" y="2237574"/>
                      <a:pt x="1236631" y="2237574"/>
                    </a:cubicBezTo>
                    <a:cubicBezTo>
                      <a:pt x="1789437" y="2237574"/>
                      <a:pt x="2237574" y="1789437"/>
                      <a:pt x="2237574" y="1236631"/>
                    </a:cubicBezTo>
                    <a:cubicBezTo>
                      <a:pt x="2237574" y="683825"/>
                      <a:pt x="1789437" y="235688"/>
                      <a:pt x="1236631" y="235688"/>
                    </a:cubicBezTo>
                    <a:close/>
                    <a:moveTo>
                      <a:pt x="1236631" y="0"/>
                    </a:moveTo>
                    <a:cubicBezTo>
                      <a:pt x="1919603" y="0"/>
                      <a:pt x="2473262" y="553659"/>
                      <a:pt x="2473262" y="1236631"/>
                    </a:cubicBezTo>
                    <a:cubicBezTo>
                      <a:pt x="2473262" y="1919603"/>
                      <a:pt x="1919603" y="2473262"/>
                      <a:pt x="1236631" y="2473262"/>
                    </a:cubicBezTo>
                    <a:cubicBezTo>
                      <a:pt x="553659" y="2473262"/>
                      <a:pt x="0" y="1919603"/>
                      <a:pt x="0" y="1236631"/>
                    </a:cubicBezTo>
                    <a:cubicBezTo>
                      <a:pt x="0" y="553659"/>
                      <a:pt x="553659" y="0"/>
                      <a:pt x="1236631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710544" y="5261738"/>
                <a:ext cx="437950" cy="886436"/>
              </a:xfrm>
              <a:prstGeom prst="roundRect">
                <a:avLst>
                  <a:gd name="adj" fmla="val 50000"/>
                </a:avLst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8" name="Rectangle 11"/>
          <p:cNvSpPr>
            <a:spLocks noChangeArrowheads="1"/>
          </p:cNvSpPr>
          <p:nvPr/>
        </p:nvSpPr>
        <p:spPr bwMode="gray">
          <a:xfrm>
            <a:off x="3800151" y="3533080"/>
            <a:ext cx="14637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2384912" y="1923228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37"/>
          <p:cNvSpPr txBox="1"/>
          <p:nvPr/>
        </p:nvSpPr>
        <p:spPr>
          <a:xfrm>
            <a:off x="4132606" y="1275606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38"/>
          <p:cNvSpPr txBox="1"/>
          <p:nvPr/>
        </p:nvSpPr>
        <p:spPr>
          <a:xfrm>
            <a:off x="5724128" y="1941208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39"/>
          <p:cNvSpPr txBox="1"/>
          <p:nvPr/>
        </p:nvSpPr>
        <p:spPr>
          <a:xfrm>
            <a:off x="6548712" y="3631402"/>
            <a:ext cx="890944" cy="48270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55576" y="1059582"/>
            <a:ext cx="2913592" cy="322268"/>
            <a:chOff x="539552" y="1182027"/>
            <a:chExt cx="2913592" cy="322268"/>
          </a:xfrm>
        </p:grpSpPr>
        <p:sp>
          <p:nvSpPr>
            <p:cNvPr id="68" name="TextBox 40"/>
            <p:cNvSpPr txBox="1"/>
            <p:nvPr/>
          </p:nvSpPr>
          <p:spPr>
            <a:xfrm>
              <a:off x="728900" y="1182027"/>
              <a:ext cx="2724244" cy="3222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Click here to add content that matches the title.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71" name="六边形 7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六边形 7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/>
      <p:bldP spid="63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8437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14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8438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0" name="Rectangle 12"/>
          <p:cNvSpPr/>
          <p:nvPr/>
        </p:nvSpPr>
        <p:spPr>
          <a:xfrm>
            <a:off x="3587354" y="1311329"/>
            <a:ext cx="1969294" cy="133350"/>
          </a:xfrm>
          <a:prstGeom prst="rect">
            <a:avLst/>
          </a:prstGeom>
          <a:solidFill>
            <a:srgbClr val="018DC9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Rectangle 13"/>
          <p:cNvSpPr/>
          <p:nvPr/>
        </p:nvSpPr>
        <p:spPr>
          <a:xfrm>
            <a:off x="1616869" y="1311329"/>
            <a:ext cx="1970485" cy="133350"/>
          </a:xfrm>
          <a:prstGeom prst="rect">
            <a:avLst/>
          </a:prstGeom>
          <a:solidFill>
            <a:srgbClr val="0A4383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Rectangle 14"/>
          <p:cNvSpPr/>
          <p:nvPr/>
        </p:nvSpPr>
        <p:spPr>
          <a:xfrm>
            <a:off x="5547122" y="1311329"/>
            <a:ext cx="1970484" cy="133350"/>
          </a:xfrm>
          <a:prstGeom prst="rect">
            <a:avLst/>
          </a:prstGeom>
          <a:solidFill>
            <a:srgbClr val="40404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3" name="Rectangle 16"/>
          <p:cNvSpPr/>
          <p:nvPr/>
        </p:nvSpPr>
        <p:spPr>
          <a:xfrm>
            <a:off x="3587354" y="3311579"/>
            <a:ext cx="1969294" cy="132159"/>
          </a:xfrm>
          <a:prstGeom prst="rect">
            <a:avLst/>
          </a:prstGeom>
          <a:solidFill>
            <a:srgbClr val="018DC9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4" name="Rectangle 17"/>
          <p:cNvSpPr/>
          <p:nvPr/>
        </p:nvSpPr>
        <p:spPr>
          <a:xfrm>
            <a:off x="1616869" y="3311579"/>
            <a:ext cx="1970485" cy="132159"/>
          </a:xfrm>
          <a:prstGeom prst="rect">
            <a:avLst/>
          </a:prstGeom>
          <a:solidFill>
            <a:srgbClr val="0A4383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5" name="Rectangle 18"/>
          <p:cNvSpPr/>
          <p:nvPr/>
        </p:nvSpPr>
        <p:spPr>
          <a:xfrm>
            <a:off x="5547122" y="3310388"/>
            <a:ext cx="1970484" cy="132160"/>
          </a:xfrm>
          <a:prstGeom prst="rect">
            <a:avLst/>
          </a:prstGeom>
          <a:solidFill>
            <a:srgbClr val="40404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6" name="矩形 21"/>
          <p:cNvSpPr/>
          <p:nvPr/>
        </p:nvSpPr>
        <p:spPr>
          <a:xfrm>
            <a:off x="997744" y="4137872"/>
            <a:ext cx="7148513" cy="38354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05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8447" name="TextBox 13"/>
          <p:cNvSpPr txBox="1"/>
          <p:nvPr/>
        </p:nvSpPr>
        <p:spPr>
          <a:xfrm>
            <a:off x="3695700" y="3819975"/>
            <a:ext cx="1752600" cy="18466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en-US" altLang="zh-CN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</p:txBody>
      </p:sp>
      <p:pic>
        <p:nvPicPr>
          <p:cNvPr id="18448" name="图片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36344"/>
            <a:ext cx="9144000" cy="18847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8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9461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15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9462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任意多边形 41"/>
          <p:cNvSpPr/>
          <p:nvPr/>
        </p:nvSpPr>
        <p:spPr>
          <a:xfrm rot="18900000" flipH="1" flipV="1">
            <a:off x="5012039" y="1993664"/>
            <a:ext cx="1347706" cy="2699316"/>
          </a:xfrm>
          <a:custGeom>
            <a:avLst/>
            <a:gdLst>
              <a:gd name="connsiteX0" fmla="*/ 255574 w 1520778"/>
              <a:gd name="connsiteY0" fmla="*/ 2887114 h 2887114"/>
              <a:gd name="connsiteX1" fmla="*/ 1264783 w 1520778"/>
              <a:gd name="connsiteY1" fmla="*/ 2887114 h 2887114"/>
              <a:gd name="connsiteX2" fmla="*/ 1264783 w 1520778"/>
              <a:gd name="connsiteY2" fmla="*/ 2323543 h 2887114"/>
              <a:gd name="connsiteX3" fmla="*/ 1264628 w 1520778"/>
              <a:gd name="connsiteY3" fmla="*/ 2323543 h 2887114"/>
              <a:gd name="connsiteX4" fmla="*/ 1264627 w 1520778"/>
              <a:gd name="connsiteY4" fmla="*/ 898812 h 2887114"/>
              <a:gd name="connsiteX5" fmla="*/ 1272244 w 1520778"/>
              <a:gd name="connsiteY5" fmla="*/ 906947 h 2887114"/>
              <a:gd name="connsiteX6" fmla="*/ 1478137 w 1520778"/>
              <a:gd name="connsiteY6" fmla="*/ 906946 h 2887114"/>
              <a:gd name="connsiteX7" fmla="*/ 1478137 w 1520778"/>
              <a:gd name="connsiteY7" fmla="*/ 687063 h 2887114"/>
              <a:gd name="connsiteX8" fmla="*/ 1464592 w 1520778"/>
              <a:gd name="connsiteY8" fmla="*/ 672597 h 2887114"/>
              <a:gd name="connsiteX9" fmla="*/ 1457674 w 1520778"/>
              <a:gd name="connsiteY9" fmla="*/ 663080 h 2887114"/>
              <a:gd name="connsiteX10" fmla="*/ 890811 w 1520778"/>
              <a:gd name="connsiteY10" fmla="*/ 57693 h 2887114"/>
              <a:gd name="connsiteX11" fmla="*/ 760389 w 1520778"/>
              <a:gd name="connsiteY11" fmla="*/ 0 h 2887114"/>
              <a:gd name="connsiteX12" fmla="*/ 629968 w 1520778"/>
              <a:gd name="connsiteY12" fmla="*/ 57693 h 2887114"/>
              <a:gd name="connsiteX13" fmla="*/ 63103 w 1520778"/>
              <a:gd name="connsiteY13" fmla="*/ 663080 h 2887114"/>
              <a:gd name="connsiteX14" fmla="*/ 56184 w 1520778"/>
              <a:gd name="connsiteY14" fmla="*/ 672600 h 2887114"/>
              <a:gd name="connsiteX15" fmla="*/ 42642 w 1520778"/>
              <a:gd name="connsiteY15" fmla="*/ 687063 h 2887114"/>
              <a:gd name="connsiteX16" fmla="*/ 42642 w 1520778"/>
              <a:gd name="connsiteY16" fmla="*/ 906946 h 2887114"/>
              <a:gd name="connsiteX17" fmla="*/ 248534 w 1520778"/>
              <a:gd name="connsiteY17" fmla="*/ 906947 h 2887114"/>
              <a:gd name="connsiteX18" fmla="*/ 256150 w 1520778"/>
              <a:gd name="connsiteY18" fmla="*/ 898813 h 2887114"/>
              <a:gd name="connsiteX19" fmla="*/ 256150 w 1520778"/>
              <a:gd name="connsiteY19" fmla="*/ 2323543 h 2887114"/>
              <a:gd name="connsiteX20" fmla="*/ 255573 w 1520778"/>
              <a:gd name="connsiteY20" fmla="*/ 2323543 h 2887114"/>
              <a:gd name="connsiteX0-1" fmla="*/ 255574 w 1520778"/>
              <a:gd name="connsiteY0-2" fmla="*/ 2887114 h 2887114"/>
              <a:gd name="connsiteX1-3" fmla="*/ 1264783 w 1520778"/>
              <a:gd name="connsiteY1-4" fmla="*/ 2887114 h 2887114"/>
              <a:gd name="connsiteX2-5" fmla="*/ 1264783 w 1520778"/>
              <a:gd name="connsiteY2-6" fmla="*/ 2323543 h 2887114"/>
              <a:gd name="connsiteX3-7" fmla="*/ 1264628 w 1520778"/>
              <a:gd name="connsiteY3-8" fmla="*/ 2323543 h 2887114"/>
              <a:gd name="connsiteX4-9" fmla="*/ 1264627 w 1520778"/>
              <a:gd name="connsiteY4-10" fmla="*/ 898812 h 2887114"/>
              <a:gd name="connsiteX5-11" fmla="*/ 1272244 w 1520778"/>
              <a:gd name="connsiteY5-12" fmla="*/ 906947 h 2887114"/>
              <a:gd name="connsiteX6-13" fmla="*/ 1478137 w 1520778"/>
              <a:gd name="connsiteY6-14" fmla="*/ 906946 h 2887114"/>
              <a:gd name="connsiteX7-15" fmla="*/ 1478137 w 1520778"/>
              <a:gd name="connsiteY7-16" fmla="*/ 687063 h 2887114"/>
              <a:gd name="connsiteX8-17" fmla="*/ 1464592 w 1520778"/>
              <a:gd name="connsiteY8-18" fmla="*/ 672597 h 2887114"/>
              <a:gd name="connsiteX9-19" fmla="*/ 1457674 w 1520778"/>
              <a:gd name="connsiteY9-20" fmla="*/ 663080 h 2887114"/>
              <a:gd name="connsiteX10-21" fmla="*/ 890811 w 1520778"/>
              <a:gd name="connsiteY10-22" fmla="*/ 57693 h 2887114"/>
              <a:gd name="connsiteX11-23" fmla="*/ 760389 w 1520778"/>
              <a:gd name="connsiteY11-24" fmla="*/ 0 h 2887114"/>
              <a:gd name="connsiteX12-25" fmla="*/ 629968 w 1520778"/>
              <a:gd name="connsiteY12-26" fmla="*/ 57693 h 2887114"/>
              <a:gd name="connsiteX13-27" fmla="*/ 63103 w 1520778"/>
              <a:gd name="connsiteY13-28" fmla="*/ 663080 h 2887114"/>
              <a:gd name="connsiteX14-29" fmla="*/ 56184 w 1520778"/>
              <a:gd name="connsiteY14-30" fmla="*/ 672600 h 2887114"/>
              <a:gd name="connsiteX15-31" fmla="*/ 42642 w 1520778"/>
              <a:gd name="connsiteY15-32" fmla="*/ 687063 h 2887114"/>
              <a:gd name="connsiteX16-33" fmla="*/ 42642 w 1520778"/>
              <a:gd name="connsiteY16-34" fmla="*/ 906946 h 2887114"/>
              <a:gd name="connsiteX17-35" fmla="*/ 248534 w 1520778"/>
              <a:gd name="connsiteY17-36" fmla="*/ 906947 h 2887114"/>
              <a:gd name="connsiteX18-37" fmla="*/ 256150 w 1520778"/>
              <a:gd name="connsiteY18-38" fmla="*/ 2323543 h 2887114"/>
              <a:gd name="connsiteX19-39" fmla="*/ 255573 w 1520778"/>
              <a:gd name="connsiteY19-40" fmla="*/ 2323543 h 2887114"/>
              <a:gd name="connsiteX20-41" fmla="*/ 255574 w 1520778"/>
              <a:gd name="connsiteY20-42" fmla="*/ 2887114 h 2887114"/>
              <a:gd name="connsiteX0-43" fmla="*/ 248045 w 1513249"/>
              <a:gd name="connsiteY0-44" fmla="*/ 2887114 h 2887114"/>
              <a:gd name="connsiteX1-45" fmla="*/ 1257254 w 1513249"/>
              <a:gd name="connsiteY1-46" fmla="*/ 2887114 h 2887114"/>
              <a:gd name="connsiteX2-47" fmla="*/ 1257254 w 1513249"/>
              <a:gd name="connsiteY2-48" fmla="*/ 2323543 h 2887114"/>
              <a:gd name="connsiteX3-49" fmla="*/ 1257099 w 1513249"/>
              <a:gd name="connsiteY3-50" fmla="*/ 2323543 h 2887114"/>
              <a:gd name="connsiteX4-51" fmla="*/ 1257098 w 1513249"/>
              <a:gd name="connsiteY4-52" fmla="*/ 898812 h 2887114"/>
              <a:gd name="connsiteX5-53" fmla="*/ 1264715 w 1513249"/>
              <a:gd name="connsiteY5-54" fmla="*/ 906947 h 2887114"/>
              <a:gd name="connsiteX6-55" fmla="*/ 1470608 w 1513249"/>
              <a:gd name="connsiteY6-56" fmla="*/ 906946 h 2887114"/>
              <a:gd name="connsiteX7-57" fmla="*/ 1470608 w 1513249"/>
              <a:gd name="connsiteY7-58" fmla="*/ 687063 h 2887114"/>
              <a:gd name="connsiteX8-59" fmla="*/ 1457063 w 1513249"/>
              <a:gd name="connsiteY8-60" fmla="*/ 672597 h 2887114"/>
              <a:gd name="connsiteX9-61" fmla="*/ 1450145 w 1513249"/>
              <a:gd name="connsiteY9-62" fmla="*/ 663080 h 2887114"/>
              <a:gd name="connsiteX10-63" fmla="*/ 883282 w 1513249"/>
              <a:gd name="connsiteY10-64" fmla="*/ 57693 h 2887114"/>
              <a:gd name="connsiteX11-65" fmla="*/ 752860 w 1513249"/>
              <a:gd name="connsiteY11-66" fmla="*/ 0 h 2887114"/>
              <a:gd name="connsiteX12-67" fmla="*/ 622439 w 1513249"/>
              <a:gd name="connsiteY12-68" fmla="*/ 57693 h 2887114"/>
              <a:gd name="connsiteX13-69" fmla="*/ 55574 w 1513249"/>
              <a:gd name="connsiteY13-70" fmla="*/ 663080 h 2887114"/>
              <a:gd name="connsiteX14-71" fmla="*/ 48655 w 1513249"/>
              <a:gd name="connsiteY14-72" fmla="*/ 672600 h 2887114"/>
              <a:gd name="connsiteX15-73" fmla="*/ 35113 w 1513249"/>
              <a:gd name="connsiteY15-74" fmla="*/ 687063 h 2887114"/>
              <a:gd name="connsiteX16-75" fmla="*/ 35113 w 1513249"/>
              <a:gd name="connsiteY16-76" fmla="*/ 906946 h 2887114"/>
              <a:gd name="connsiteX17-77" fmla="*/ 248621 w 1513249"/>
              <a:gd name="connsiteY17-78" fmla="*/ 2323543 h 2887114"/>
              <a:gd name="connsiteX18-79" fmla="*/ 248044 w 1513249"/>
              <a:gd name="connsiteY18-80" fmla="*/ 2323543 h 2887114"/>
              <a:gd name="connsiteX19-81" fmla="*/ 248045 w 1513249"/>
              <a:gd name="connsiteY19-82" fmla="*/ 2887114 h 2887114"/>
              <a:gd name="connsiteX0-83" fmla="*/ 248045 w 1513249"/>
              <a:gd name="connsiteY0-84" fmla="*/ 2887114 h 2887114"/>
              <a:gd name="connsiteX1-85" fmla="*/ 1257254 w 1513249"/>
              <a:gd name="connsiteY1-86" fmla="*/ 2887114 h 2887114"/>
              <a:gd name="connsiteX2-87" fmla="*/ 1257254 w 1513249"/>
              <a:gd name="connsiteY2-88" fmla="*/ 2323543 h 2887114"/>
              <a:gd name="connsiteX3-89" fmla="*/ 1257099 w 1513249"/>
              <a:gd name="connsiteY3-90" fmla="*/ 2323543 h 2887114"/>
              <a:gd name="connsiteX4-91" fmla="*/ 1257098 w 1513249"/>
              <a:gd name="connsiteY4-92" fmla="*/ 898812 h 2887114"/>
              <a:gd name="connsiteX5-93" fmla="*/ 1470608 w 1513249"/>
              <a:gd name="connsiteY5-94" fmla="*/ 906946 h 2887114"/>
              <a:gd name="connsiteX6-95" fmla="*/ 1470608 w 1513249"/>
              <a:gd name="connsiteY6-96" fmla="*/ 687063 h 2887114"/>
              <a:gd name="connsiteX7-97" fmla="*/ 1457063 w 1513249"/>
              <a:gd name="connsiteY7-98" fmla="*/ 672597 h 2887114"/>
              <a:gd name="connsiteX8-99" fmla="*/ 1450145 w 1513249"/>
              <a:gd name="connsiteY8-100" fmla="*/ 663080 h 2887114"/>
              <a:gd name="connsiteX9-101" fmla="*/ 883282 w 1513249"/>
              <a:gd name="connsiteY9-102" fmla="*/ 57693 h 2887114"/>
              <a:gd name="connsiteX10-103" fmla="*/ 752860 w 1513249"/>
              <a:gd name="connsiteY10-104" fmla="*/ 0 h 2887114"/>
              <a:gd name="connsiteX11-105" fmla="*/ 622439 w 1513249"/>
              <a:gd name="connsiteY11-106" fmla="*/ 57693 h 2887114"/>
              <a:gd name="connsiteX12-107" fmla="*/ 55574 w 1513249"/>
              <a:gd name="connsiteY12-108" fmla="*/ 663080 h 2887114"/>
              <a:gd name="connsiteX13-109" fmla="*/ 48655 w 1513249"/>
              <a:gd name="connsiteY13-110" fmla="*/ 672600 h 2887114"/>
              <a:gd name="connsiteX14-111" fmla="*/ 35113 w 1513249"/>
              <a:gd name="connsiteY14-112" fmla="*/ 687063 h 2887114"/>
              <a:gd name="connsiteX15-113" fmla="*/ 35113 w 1513249"/>
              <a:gd name="connsiteY15-114" fmla="*/ 906946 h 2887114"/>
              <a:gd name="connsiteX16-115" fmla="*/ 248621 w 1513249"/>
              <a:gd name="connsiteY16-116" fmla="*/ 2323543 h 2887114"/>
              <a:gd name="connsiteX17-117" fmla="*/ 248044 w 1513249"/>
              <a:gd name="connsiteY17-118" fmla="*/ 2323543 h 2887114"/>
              <a:gd name="connsiteX18-119" fmla="*/ 248045 w 1513249"/>
              <a:gd name="connsiteY18-120" fmla="*/ 2887114 h 2887114"/>
              <a:gd name="connsiteX0-121" fmla="*/ 248045 w 1513249"/>
              <a:gd name="connsiteY0-122" fmla="*/ 2887114 h 2887114"/>
              <a:gd name="connsiteX1-123" fmla="*/ 1257254 w 1513249"/>
              <a:gd name="connsiteY1-124" fmla="*/ 2887114 h 2887114"/>
              <a:gd name="connsiteX2-125" fmla="*/ 1257254 w 1513249"/>
              <a:gd name="connsiteY2-126" fmla="*/ 2323543 h 2887114"/>
              <a:gd name="connsiteX3-127" fmla="*/ 1257099 w 1513249"/>
              <a:gd name="connsiteY3-128" fmla="*/ 2323543 h 2887114"/>
              <a:gd name="connsiteX4-129" fmla="*/ 1470608 w 1513249"/>
              <a:gd name="connsiteY4-130" fmla="*/ 906946 h 2887114"/>
              <a:gd name="connsiteX5-131" fmla="*/ 1470608 w 1513249"/>
              <a:gd name="connsiteY5-132" fmla="*/ 687063 h 2887114"/>
              <a:gd name="connsiteX6-133" fmla="*/ 1457063 w 1513249"/>
              <a:gd name="connsiteY6-134" fmla="*/ 672597 h 2887114"/>
              <a:gd name="connsiteX7-135" fmla="*/ 1450145 w 1513249"/>
              <a:gd name="connsiteY7-136" fmla="*/ 663080 h 2887114"/>
              <a:gd name="connsiteX8-137" fmla="*/ 883282 w 1513249"/>
              <a:gd name="connsiteY8-138" fmla="*/ 57693 h 2887114"/>
              <a:gd name="connsiteX9-139" fmla="*/ 752860 w 1513249"/>
              <a:gd name="connsiteY9-140" fmla="*/ 0 h 2887114"/>
              <a:gd name="connsiteX10-141" fmla="*/ 622439 w 1513249"/>
              <a:gd name="connsiteY10-142" fmla="*/ 57693 h 2887114"/>
              <a:gd name="connsiteX11-143" fmla="*/ 55574 w 1513249"/>
              <a:gd name="connsiteY11-144" fmla="*/ 663080 h 2887114"/>
              <a:gd name="connsiteX12-145" fmla="*/ 48655 w 1513249"/>
              <a:gd name="connsiteY12-146" fmla="*/ 672600 h 2887114"/>
              <a:gd name="connsiteX13-147" fmla="*/ 35113 w 1513249"/>
              <a:gd name="connsiteY13-148" fmla="*/ 687063 h 2887114"/>
              <a:gd name="connsiteX14-149" fmla="*/ 35113 w 1513249"/>
              <a:gd name="connsiteY14-150" fmla="*/ 906946 h 2887114"/>
              <a:gd name="connsiteX15-151" fmla="*/ 248621 w 1513249"/>
              <a:gd name="connsiteY15-152" fmla="*/ 2323543 h 2887114"/>
              <a:gd name="connsiteX16-153" fmla="*/ 248044 w 1513249"/>
              <a:gd name="connsiteY16-154" fmla="*/ 2323543 h 2887114"/>
              <a:gd name="connsiteX17-155" fmla="*/ 248045 w 1513249"/>
              <a:gd name="connsiteY17-156" fmla="*/ 2887114 h 2887114"/>
              <a:gd name="connsiteX0-157" fmla="*/ 212932 w 1478136"/>
              <a:gd name="connsiteY0-158" fmla="*/ 2887114 h 2887114"/>
              <a:gd name="connsiteX1-159" fmla="*/ 1222141 w 1478136"/>
              <a:gd name="connsiteY1-160" fmla="*/ 2887114 h 2887114"/>
              <a:gd name="connsiteX2-161" fmla="*/ 1222141 w 1478136"/>
              <a:gd name="connsiteY2-162" fmla="*/ 2323543 h 2887114"/>
              <a:gd name="connsiteX3-163" fmla="*/ 1221986 w 1478136"/>
              <a:gd name="connsiteY3-164" fmla="*/ 2323543 h 2887114"/>
              <a:gd name="connsiteX4-165" fmla="*/ 1435495 w 1478136"/>
              <a:gd name="connsiteY4-166" fmla="*/ 906946 h 2887114"/>
              <a:gd name="connsiteX5-167" fmla="*/ 1435495 w 1478136"/>
              <a:gd name="connsiteY5-168" fmla="*/ 687063 h 2887114"/>
              <a:gd name="connsiteX6-169" fmla="*/ 1421950 w 1478136"/>
              <a:gd name="connsiteY6-170" fmla="*/ 672597 h 2887114"/>
              <a:gd name="connsiteX7-171" fmla="*/ 1415032 w 1478136"/>
              <a:gd name="connsiteY7-172" fmla="*/ 663080 h 2887114"/>
              <a:gd name="connsiteX8-173" fmla="*/ 848169 w 1478136"/>
              <a:gd name="connsiteY8-174" fmla="*/ 57693 h 2887114"/>
              <a:gd name="connsiteX9-175" fmla="*/ 717747 w 1478136"/>
              <a:gd name="connsiteY9-176" fmla="*/ 0 h 2887114"/>
              <a:gd name="connsiteX10-177" fmla="*/ 587326 w 1478136"/>
              <a:gd name="connsiteY10-178" fmla="*/ 57693 h 2887114"/>
              <a:gd name="connsiteX11-179" fmla="*/ 20461 w 1478136"/>
              <a:gd name="connsiteY11-180" fmla="*/ 663080 h 2887114"/>
              <a:gd name="connsiteX12-181" fmla="*/ 13542 w 1478136"/>
              <a:gd name="connsiteY12-182" fmla="*/ 672600 h 2887114"/>
              <a:gd name="connsiteX13-183" fmla="*/ 0 w 1478136"/>
              <a:gd name="connsiteY13-184" fmla="*/ 906946 h 2887114"/>
              <a:gd name="connsiteX14-185" fmla="*/ 213508 w 1478136"/>
              <a:gd name="connsiteY14-186" fmla="*/ 2323543 h 2887114"/>
              <a:gd name="connsiteX15-187" fmla="*/ 212931 w 1478136"/>
              <a:gd name="connsiteY15-188" fmla="*/ 2323543 h 2887114"/>
              <a:gd name="connsiteX16-189" fmla="*/ 212932 w 1478136"/>
              <a:gd name="connsiteY16-190" fmla="*/ 2887114 h 2887114"/>
              <a:gd name="connsiteX0-191" fmla="*/ 212932 w 1478136"/>
              <a:gd name="connsiteY0-192" fmla="*/ 2887114 h 2887114"/>
              <a:gd name="connsiteX1-193" fmla="*/ 1222141 w 1478136"/>
              <a:gd name="connsiteY1-194" fmla="*/ 2887114 h 2887114"/>
              <a:gd name="connsiteX2-195" fmla="*/ 1222141 w 1478136"/>
              <a:gd name="connsiteY2-196" fmla="*/ 2323543 h 2887114"/>
              <a:gd name="connsiteX3-197" fmla="*/ 1221986 w 1478136"/>
              <a:gd name="connsiteY3-198" fmla="*/ 2323543 h 2887114"/>
              <a:gd name="connsiteX4-199" fmla="*/ 1435495 w 1478136"/>
              <a:gd name="connsiteY4-200" fmla="*/ 906946 h 2887114"/>
              <a:gd name="connsiteX5-201" fmla="*/ 1435495 w 1478136"/>
              <a:gd name="connsiteY5-202" fmla="*/ 687063 h 2887114"/>
              <a:gd name="connsiteX6-203" fmla="*/ 1421950 w 1478136"/>
              <a:gd name="connsiteY6-204" fmla="*/ 672597 h 2887114"/>
              <a:gd name="connsiteX7-205" fmla="*/ 848169 w 1478136"/>
              <a:gd name="connsiteY7-206" fmla="*/ 57693 h 2887114"/>
              <a:gd name="connsiteX8-207" fmla="*/ 717747 w 1478136"/>
              <a:gd name="connsiteY8-208" fmla="*/ 0 h 2887114"/>
              <a:gd name="connsiteX9-209" fmla="*/ 587326 w 1478136"/>
              <a:gd name="connsiteY9-210" fmla="*/ 57693 h 2887114"/>
              <a:gd name="connsiteX10-211" fmla="*/ 20461 w 1478136"/>
              <a:gd name="connsiteY10-212" fmla="*/ 663080 h 2887114"/>
              <a:gd name="connsiteX11-213" fmla="*/ 13542 w 1478136"/>
              <a:gd name="connsiteY11-214" fmla="*/ 672600 h 2887114"/>
              <a:gd name="connsiteX12-215" fmla="*/ 0 w 1478136"/>
              <a:gd name="connsiteY12-216" fmla="*/ 906946 h 2887114"/>
              <a:gd name="connsiteX13-217" fmla="*/ 213508 w 1478136"/>
              <a:gd name="connsiteY13-218" fmla="*/ 2323543 h 2887114"/>
              <a:gd name="connsiteX14-219" fmla="*/ 212931 w 1478136"/>
              <a:gd name="connsiteY14-220" fmla="*/ 2323543 h 2887114"/>
              <a:gd name="connsiteX15-221" fmla="*/ 212932 w 1478136"/>
              <a:gd name="connsiteY15-222" fmla="*/ 2887114 h 2887114"/>
              <a:gd name="connsiteX0-223" fmla="*/ 212932 w 1478136"/>
              <a:gd name="connsiteY0-224" fmla="*/ 2887114 h 2887114"/>
              <a:gd name="connsiteX1-225" fmla="*/ 1222141 w 1478136"/>
              <a:gd name="connsiteY1-226" fmla="*/ 2887114 h 2887114"/>
              <a:gd name="connsiteX2-227" fmla="*/ 1222141 w 1478136"/>
              <a:gd name="connsiteY2-228" fmla="*/ 2323543 h 2887114"/>
              <a:gd name="connsiteX3-229" fmla="*/ 1221986 w 1478136"/>
              <a:gd name="connsiteY3-230" fmla="*/ 2323543 h 2887114"/>
              <a:gd name="connsiteX4-231" fmla="*/ 1435495 w 1478136"/>
              <a:gd name="connsiteY4-232" fmla="*/ 906946 h 2887114"/>
              <a:gd name="connsiteX5-233" fmla="*/ 1435495 w 1478136"/>
              <a:gd name="connsiteY5-234" fmla="*/ 687063 h 2887114"/>
              <a:gd name="connsiteX6-235" fmla="*/ 848169 w 1478136"/>
              <a:gd name="connsiteY6-236" fmla="*/ 57693 h 2887114"/>
              <a:gd name="connsiteX7-237" fmla="*/ 717747 w 1478136"/>
              <a:gd name="connsiteY7-238" fmla="*/ 0 h 2887114"/>
              <a:gd name="connsiteX8-239" fmla="*/ 587326 w 1478136"/>
              <a:gd name="connsiteY8-240" fmla="*/ 57693 h 2887114"/>
              <a:gd name="connsiteX9-241" fmla="*/ 20461 w 1478136"/>
              <a:gd name="connsiteY9-242" fmla="*/ 663080 h 2887114"/>
              <a:gd name="connsiteX10-243" fmla="*/ 13542 w 1478136"/>
              <a:gd name="connsiteY10-244" fmla="*/ 672600 h 2887114"/>
              <a:gd name="connsiteX11-245" fmla="*/ 0 w 1478136"/>
              <a:gd name="connsiteY11-246" fmla="*/ 906946 h 2887114"/>
              <a:gd name="connsiteX12-247" fmla="*/ 213508 w 1478136"/>
              <a:gd name="connsiteY12-248" fmla="*/ 2323543 h 2887114"/>
              <a:gd name="connsiteX13-249" fmla="*/ 212931 w 1478136"/>
              <a:gd name="connsiteY13-250" fmla="*/ 2323543 h 2887114"/>
              <a:gd name="connsiteX14-251" fmla="*/ 212932 w 1478136"/>
              <a:gd name="connsiteY14-252" fmla="*/ 2887114 h 2887114"/>
              <a:gd name="connsiteX0-253" fmla="*/ 212932 w 1435495"/>
              <a:gd name="connsiteY0-254" fmla="*/ 2915686 h 2915686"/>
              <a:gd name="connsiteX1-255" fmla="*/ 1222141 w 1435495"/>
              <a:gd name="connsiteY1-256" fmla="*/ 2915686 h 2915686"/>
              <a:gd name="connsiteX2-257" fmla="*/ 1222141 w 1435495"/>
              <a:gd name="connsiteY2-258" fmla="*/ 2352115 h 2915686"/>
              <a:gd name="connsiteX3-259" fmla="*/ 1221986 w 1435495"/>
              <a:gd name="connsiteY3-260" fmla="*/ 2352115 h 2915686"/>
              <a:gd name="connsiteX4-261" fmla="*/ 1435495 w 1435495"/>
              <a:gd name="connsiteY4-262" fmla="*/ 935518 h 2915686"/>
              <a:gd name="connsiteX5-263" fmla="*/ 848169 w 1435495"/>
              <a:gd name="connsiteY5-264" fmla="*/ 86265 h 2915686"/>
              <a:gd name="connsiteX6-265" fmla="*/ 717747 w 1435495"/>
              <a:gd name="connsiteY6-266" fmla="*/ 28572 h 2915686"/>
              <a:gd name="connsiteX7-267" fmla="*/ 587326 w 1435495"/>
              <a:gd name="connsiteY7-268" fmla="*/ 86265 h 2915686"/>
              <a:gd name="connsiteX8-269" fmla="*/ 20461 w 1435495"/>
              <a:gd name="connsiteY8-270" fmla="*/ 691652 h 2915686"/>
              <a:gd name="connsiteX9-271" fmla="*/ 13542 w 1435495"/>
              <a:gd name="connsiteY9-272" fmla="*/ 701172 h 2915686"/>
              <a:gd name="connsiteX10-273" fmla="*/ 0 w 1435495"/>
              <a:gd name="connsiteY10-274" fmla="*/ 935518 h 2915686"/>
              <a:gd name="connsiteX11-275" fmla="*/ 213508 w 1435495"/>
              <a:gd name="connsiteY11-276" fmla="*/ 2352115 h 2915686"/>
              <a:gd name="connsiteX12-277" fmla="*/ 212931 w 1435495"/>
              <a:gd name="connsiteY12-278" fmla="*/ 2352115 h 2915686"/>
              <a:gd name="connsiteX13-279" fmla="*/ 212932 w 1435495"/>
              <a:gd name="connsiteY13-280" fmla="*/ 2915686 h 2915686"/>
              <a:gd name="connsiteX0-281" fmla="*/ 212932 w 1435495"/>
              <a:gd name="connsiteY0-282" fmla="*/ 2915686 h 2915686"/>
              <a:gd name="connsiteX1-283" fmla="*/ 1222141 w 1435495"/>
              <a:gd name="connsiteY1-284" fmla="*/ 2915686 h 2915686"/>
              <a:gd name="connsiteX2-285" fmla="*/ 1222141 w 1435495"/>
              <a:gd name="connsiteY2-286" fmla="*/ 2352115 h 2915686"/>
              <a:gd name="connsiteX3-287" fmla="*/ 1221986 w 1435495"/>
              <a:gd name="connsiteY3-288" fmla="*/ 2352115 h 2915686"/>
              <a:gd name="connsiteX4-289" fmla="*/ 1435495 w 1435495"/>
              <a:gd name="connsiteY4-290" fmla="*/ 935518 h 2915686"/>
              <a:gd name="connsiteX5-291" fmla="*/ 848169 w 1435495"/>
              <a:gd name="connsiteY5-292" fmla="*/ 86265 h 2915686"/>
              <a:gd name="connsiteX6-293" fmla="*/ 717747 w 1435495"/>
              <a:gd name="connsiteY6-294" fmla="*/ 28572 h 2915686"/>
              <a:gd name="connsiteX7-295" fmla="*/ 587326 w 1435495"/>
              <a:gd name="connsiteY7-296" fmla="*/ 86265 h 2915686"/>
              <a:gd name="connsiteX8-297" fmla="*/ 20461 w 1435495"/>
              <a:gd name="connsiteY8-298" fmla="*/ 691652 h 2915686"/>
              <a:gd name="connsiteX9-299" fmla="*/ 0 w 1435495"/>
              <a:gd name="connsiteY9-300" fmla="*/ 935518 h 2915686"/>
              <a:gd name="connsiteX10-301" fmla="*/ 213508 w 1435495"/>
              <a:gd name="connsiteY10-302" fmla="*/ 2352115 h 2915686"/>
              <a:gd name="connsiteX11-303" fmla="*/ 212931 w 1435495"/>
              <a:gd name="connsiteY11-304" fmla="*/ 2352115 h 2915686"/>
              <a:gd name="connsiteX12-305" fmla="*/ 212932 w 1435495"/>
              <a:gd name="connsiteY12-306" fmla="*/ 2915686 h 2915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435495" h="2915686">
                <a:moveTo>
                  <a:pt x="212932" y="2915686"/>
                </a:moveTo>
                <a:lnTo>
                  <a:pt x="1222141" y="2915686"/>
                </a:lnTo>
                <a:lnTo>
                  <a:pt x="1222141" y="2352115"/>
                </a:lnTo>
                <a:lnTo>
                  <a:pt x="1221986" y="2352115"/>
                </a:lnTo>
                <a:cubicBezTo>
                  <a:pt x="1257545" y="2116016"/>
                  <a:pt x="1399910" y="1208265"/>
                  <a:pt x="1435495" y="935518"/>
                </a:cubicBezTo>
                <a:cubicBezTo>
                  <a:pt x="1373192" y="557876"/>
                  <a:pt x="967794" y="237423"/>
                  <a:pt x="848169" y="86265"/>
                </a:cubicBezTo>
                <a:cubicBezTo>
                  <a:pt x="728544" y="-64893"/>
                  <a:pt x="764951" y="28571"/>
                  <a:pt x="717747" y="28572"/>
                </a:cubicBezTo>
                <a:cubicBezTo>
                  <a:pt x="670544" y="28571"/>
                  <a:pt x="623340" y="47803"/>
                  <a:pt x="587326" y="86265"/>
                </a:cubicBezTo>
                <a:lnTo>
                  <a:pt x="20461" y="691652"/>
                </a:lnTo>
                <a:lnTo>
                  <a:pt x="0" y="935518"/>
                </a:lnTo>
                <a:cubicBezTo>
                  <a:pt x="35585" y="1208265"/>
                  <a:pt x="178020" y="2116016"/>
                  <a:pt x="213508" y="2352115"/>
                </a:cubicBezTo>
                <a:lnTo>
                  <a:pt x="212931" y="2352115"/>
                </a:lnTo>
                <a:cubicBezTo>
                  <a:pt x="212931" y="2539972"/>
                  <a:pt x="212932" y="2727829"/>
                  <a:pt x="212932" y="2915686"/>
                </a:cubicBezTo>
                <a:close/>
              </a:path>
            </a:pathLst>
          </a:custGeom>
          <a:gradFill flip="none" rotWithShape="1">
            <a:gsLst>
              <a:gs pos="51000">
                <a:schemeClr val="tx1">
                  <a:alpha val="10000"/>
                </a:schemeClr>
              </a:gs>
              <a:gs pos="0">
                <a:srgbClr val="3C2246">
                  <a:alpha val="33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 flipV="1">
            <a:off x="2764313" y="1992361"/>
            <a:ext cx="1347706" cy="2699316"/>
          </a:xfrm>
          <a:custGeom>
            <a:avLst/>
            <a:gdLst>
              <a:gd name="connsiteX0" fmla="*/ 255574 w 1520778"/>
              <a:gd name="connsiteY0" fmla="*/ 2887114 h 2887114"/>
              <a:gd name="connsiteX1" fmla="*/ 1264783 w 1520778"/>
              <a:gd name="connsiteY1" fmla="*/ 2887114 h 2887114"/>
              <a:gd name="connsiteX2" fmla="*/ 1264783 w 1520778"/>
              <a:gd name="connsiteY2" fmla="*/ 2323543 h 2887114"/>
              <a:gd name="connsiteX3" fmla="*/ 1264628 w 1520778"/>
              <a:gd name="connsiteY3" fmla="*/ 2323543 h 2887114"/>
              <a:gd name="connsiteX4" fmla="*/ 1264627 w 1520778"/>
              <a:gd name="connsiteY4" fmla="*/ 898812 h 2887114"/>
              <a:gd name="connsiteX5" fmla="*/ 1272244 w 1520778"/>
              <a:gd name="connsiteY5" fmla="*/ 906947 h 2887114"/>
              <a:gd name="connsiteX6" fmla="*/ 1478137 w 1520778"/>
              <a:gd name="connsiteY6" fmla="*/ 906946 h 2887114"/>
              <a:gd name="connsiteX7" fmla="*/ 1478137 w 1520778"/>
              <a:gd name="connsiteY7" fmla="*/ 687063 h 2887114"/>
              <a:gd name="connsiteX8" fmla="*/ 1464592 w 1520778"/>
              <a:gd name="connsiteY8" fmla="*/ 672597 h 2887114"/>
              <a:gd name="connsiteX9" fmla="*/ 1457674 w 1520778"/>
              <a:gd name="connsiteY9" fmla="*/ 663080 h 2887114"/>
              <a:gd name="connsiteX10" fmla="*/ 890811 w 1520778"/>
              <a:gd name="connsiteY10" fmla="*/ 57693 h 2887114"/>
              <a:gd name="connsiteX11" fmla="*/ 760389 w 1520778"/>
              <a:gd name="connsiteY11" fmla="*/ 0 h 2887114"/>
              <a:gd name="connsiteX12" fmla="*/ 629968 w 1520778"/>
              <a:gd name="connsiteY12" fmla="*/ 57693 h 2887114"/>
              <a:gd name="connsiteX13" fmla="*/ 63103 w 1520778"/>
              <a:gd name="connsiteY13" fmla="*/ 663080 h 2887114"/>
              <a:gd name="connsiteX14" fmla="*/ 56184 w 1520778"/>
              <a:gd name="connsiteY14" fmla="*/ 672600 h 2887114"/>
              <a:gd name="connsiteX15" fmla="*/ 42642 w 1520778"/>
              <a:gd name="connsiteY15" fmla="*/ 687063 h 2887114"/>
              <a:gd name="connsiteX16" fmla="*/ 42642 w 1520778"/>
              <a:gd name="connsiteY16" fmla="*/ 906946 h 2887114"/>
              <a:gd name="connsiteX17" fmla="*/ 248534 w 1520778"/>
              <a:gd name="connsiteY17" fmla="*/ 906947 h 2887114"/>
              <a:gd name="connsiteX18" fmla="*/ 256150 w 1520778"/>
              <a:gd name="connsiteY18" fmla="*/ 898813 h 2887114"/>
              <a:gd name="connsiteX19" fmla="*/ 256150 w 1520778"/>
              <a:gd name="connsiteY19" fmla="*/ 2323543 h 2887114"/>
              <a:gd name="connsiteX20" fmla="*/ 255573 w 1520778"/>
              <a:gd name="connsiteY20" fmla="*/ 2323543 h 2887114"/>
              <a:gd name="connsiteX0-1" fmla="*/ 255574 w 1520778"/>
              <a:gd name="connsiteY0-2" fmla="*/ 2887114 h 2887114"/>
              <a:gd name="connsiteX1-3" fmla="*/ 1264783 w 1520778"/>
              <a:gd name="connsiteY1-4" fmla="*/ 2887114 h 2887114"/>
              <a:gd name="connsiteX2-5" fmla="*/ 1264783 w 1520778"/>
              <a:gd name="connsiteY2-6" fmla="*/ 2323543 h 2887114"/>
              <a:gd name="connsiteX3-7" fmla="*/ 1264628 w 1520778"/>
              <a:gd name="connsiteY3-8" fmla="*/ 2323543 h 2887114"/>
              <a:gd name="connsiteX4-9" fmla="*/ 1264627 w 1520778"/>
              <a:gd name="connsiteY4-10" fmla="*/ 898812 h 2887114"/>
              <a:gd name="connsiteX5-11" fmla="*/ 1272244 w 1520778"/>
              <a:gd name="connsiteY5-12" fmla="*/ 906947 h 2887114"/>
              <a:gd name="connsiteX6-13" fmla="*/ 1478137 w 1520778"/>
              <a:gd name="connsiteY6-14" fmla="*/ 906946 h 2887114"/>
              <a:gd name="connsiteX7-15" fmla="*/ 1478137 w 1520778"/>
              <a:gd name="connsiteY7-16" fmla="*/ 687063 h 2887114"/>
              <a:gd name="connsiteX8-17" fmla="*/ 1464592 w 1520778"/>
              <a:gd name="connsiteY8-18" fmla="*/ 672597 h 2887114"/>
              <a:gd name="connsiteX9-19" fmla="*/ 1457674 w 1520778"/>
              <a:gd name="connsiteY9-20" fmla="*/ 663080 h 2887114"/>
              <a:gd name="connsiteX10-21" fmla="*/ 890811 w 1520778"/>
              <a:gd name="connsiteY10-22" fmla="*/ 57693 h 2887114"/>
              <a:gd name="connsiteX11-23" fmla="*/ 760389 w 1520778"/>
              <a:gd name="connsiteY11-24" fmla="*/ 0 h 2887114"/>
              <a:gd name="connsiteX12-25" fmla="*/ 629968 w 1520778"/>
              <a:gd name="connsiteY12-26" fmla="*/ 57693 h 2887114"/>
              <a:gd name="connsiteX13-27" fmla="*/ 63103 w 1520778"/>
              <a:gd name="connsiteY13-28" fmla="*/ 663080 h 2887114"/>
              <a:gd name="connsiteX14-29" fmla="*/ 56184 w 1520778"/>
              <a:gd name="connsiteY14-30" fmla="*/ 672600 h 2887114"/>
              <a:gd name="connsiteX15-31" fmla="*/ 42642 w 1520778"/>
              <a:gd name="connsiteY15-32" fmla="*/ 687063 h 2887114"/>
              <a:gd name="connsiteX16-33" fmla="*/ 42642 w 1520778"/>
              <a:gd name="connsiteY16-34" fmla="*/ 906946 h 2887114"/>
              <a:gd name="connsiteX17-35" fmla="*/ 248534 w 1520778"/>
              <a:gd name="connsiteY17-36" fmla="*/ 906947 h 2887114"/>
              <a:gd name="connsiteX18-37" fmla="*/ 256150 w 1520778"/>
              <a:gd name="connsiteY18-38" fmla="*/ 2323543 h 2887114"/>
              <a:gd name="connsiteX19-39" fmla="*/ 255573 w 1520778"/>
              <a:gd name="connsiteY19-40" fmla="*/ 2323543 h 2887114"/>
              <a:gd name="connsiteX20-41" fmla="*/ 255574 w 1520778"/>
              <a:gd name="connsiteY20-42" fmla="*/ 2887114 h 2887114"/>
              <a:gd name="connsiteX0-43" fmla="*/ 248045 w 1513249"/>
              <a:gd name="connsiteY0-44" fmla="*/ 2887114 h 2887114"/>
              <a:gd name="connsiteX1-45" fmla="*/ 1257254 w 1513249"/>
              <a:gd name="connsiteY1-46" fmla="*/ 2887114 h 2887114"/>
              <a:gd name="connsiteX2-47" fmla="*/ 1257254 w 1513249"/>
              <a:gd name="connsiteY2-48" fmla="*/ 2323543 h 2887114"/>
              <a:gd name="connsiteX3-49" fmla="*/ 1257099 w 1513249"/>
              <a:gd name="connsiteY3-50" fmla="*/ 2323543 h 2887114"/>
              <a:gd name="connsiteX4-51" fmla="*/ 1257098 w 1513249"/>
              <a:gd name="connsiteY4-52" fmla="*/ 898812 h 2887114"/>
              <a:gd name="connsiteX5-53" fmla="*/ 1264715 w 1513249"/>
              <a:gd name="connsiteY5-54" fmla="*/ 906947 h 2887114"/>
              <a:gd name="connsiteX6-55" fmla="*/ 1470608 w 1513249"/>
              <a:gd name="connsiteY6-56" fmla="*/ 906946 h 2887114"/>
              <a:gd name="connsiteX7-57" fmla="*/ 1470608 w 1513249"/>
              <a:gd name="connsiteY7-58" fmla="*/ 687063 h 2887114"/>
              <a:gd name="connsiteX8-59" fmla="*/ 1457063 w 1513249"/>
              <a:gd name="connsiteY8-60" fmla="*/ 672597 h 2887114"/>
              <a:gd name="connsiteX9-61" fmla="*/ 1450145 w 1513249"/>
              <a:gd name="connsiteY9-62" fmla="*/ 663080 h 2887114"/>
              <a:gd name="connsiteX10-63" fmla="*/ 883282 w 1513249"/>
              <a:gd name="connsiteY10-64" fmla="*/ 57693 h 2887114"/>
              <a:gd name="connsiteX11-65" fmla="*/ 752860 w 1513249"/>
              <a:gd name="connsiteY11-66" fmla="*/ 0 h 2887114"/>
              <a:gd name="connsiteX12-67" fmla="*/ 622439 w 1513249"/>
              <a:gd name="connsiteY12-68" fmla="*/ 57693 h 2887114"/>
              <a:gd name="connsiteX13-69" fmla="*/ 55574 w 1513249"/>
              <a:gd name="connsiteY13-70" fmla="*/ 663080 h 2887114"/>
              <a:gd name="connsiteX14-71" fmla="*/ 48655 w 1513249"/>
              <a:gd name="connsiteY14-72" fmla="*/ 672600 h 2887114"/>
              <a:gd name="connsiteX15-73" fmla="*/ 35113 w 1513249"/>
              <a:gd name="connsiteY15-74" fmla="*/ 687063 h 2887114"/>
              <a:gd name="connsiteX16-75" fmla="*/ 35113 w 1513249"/>
              <a:gd name="connsiteY16-76" fmla="*/ 906946 h 2887114"/>
              <a:gd name="connsiteX17-77" fmla="*/ 248621 w 1513249"/>
              <a:gd name="connsiteY17-78" fmla="*/ 2323543 h 2887114"/>
              <a:gd name="connsiteX18-79" fmla="*/ 248044 w 1513249"/>
              <a:gd name="connsiteY18-80" fmla="*/ 2323543 h 2887114"/>
              <a:gd name="connsiteX19-81" fmla="*/ 248045 w 1513249"/>
              <a:gd name="connsiteY19-82" fmla="*/ 2887114 h 2887114"/>
              <a:gd name="connsiteX0-83" fmla="*/ 248045 w 1513249"/>
              <a:gd name="connsiteY0-84" fmla="*/ 2887114 h 2887114"/>
              <a:gd name="connsiteX1-85" fmla="*/ 1257254 w 1513249"/>
              <a:gd name="connsiteY1-86" fmla="*/ 2887114 h 2887114"/>
              <a:gd name="connsiteX2-87" fmla="*/ 1257254 w 1513249"/>
              <a:gd name="connsiteY2-88" fmla="*/ 2323543 h 2887114"/>
              <a:gd name="connsiteX3-89" fmla="*/ 1257099 w 1513249"/>
              <a:gd name="connsiteY3-90" fmla="*/ 2323543 h 2887114"/>
              <a:gd name="connsiteX4-91" fmla="*/ 1257098 w 1513249"/>
              <a:gd name="connsiteY4-92" fmla="*/ 898812 h 2887114"/>
              <a:gd name="connsiteX5-93" fmla="*/ 1470608 w 1513249"/>
              <a:gd name="connsiteY5-94" fmla="*/ 906946 h 2887114"/>
              <a:gd name="connsiteX6-95" fmla="*/ 1470608 w 1513249"/>
              <a:gd name="connsiteY6-96" fmla="*/ 687063 h 2887114"/>
              <a:gd name="connsiteX7-97" fmla="*/ 1457063 w 1513249"/>
              <a:gd name="connsiteY7-98" fmla="*/ 672597 h 2887114"/>
              <a:gd name="connsiteX8-99" fmla="*/ 1450145 w 1513249"/>
              <a:gd name="connsiteY8-100" fmla="*/ 663080 h 2887114"/>
              <a:gd name="connsiteX9-101" fmla="*/ 883282 w 1513249"/>
              <a:gd name="connsiteY9-102" fmla="*/ 57693 h 2887114"/>
              <a:gd name="connsiteX10-103" fmla="*/ 752860 w 1513249"/>
              <a:gd name="connsiteY10-104" fmla="*/ 0 h 2887114"/>
              <a:gd name="connsiteX11-105" fmla="*/ 622439 w 1513249"/>
              <a:gd name="connsiteY11-106" fmla="*/ 57693 h 2887114"/>
              <a:gd name="connsiteX12-107" fmla="*/ 55574 w 1513249"/>
              <a:gd name="connsiteY12-108" fmla="*/ 663080 h 2887114"/>
              <a:gd name="connsiteX13-109" fmla="*/ 48655 w 1513249"/>
              <a:gd name="connsiteY13-110" fmla="*/ 672600 h 2887114"/>
              <a:gd name="connsiteX14-111" fmla="*/ 35113 w 1513249"/>
              <a:gd name="connsiteY14-112" fmla="*/ 687063 h 2887114"/>
              <a:gd name="connsiteX15-113" fmla="*/ 35113 w 1513249"/>
              <a:gd name="connsiteY15-114" fmla="*/ 906946 h 2887114"/>
              <a:gd name="connsiteX16-115" fmla="*/ 248621 w 1513249"/>
              <a:gd name="connsiteY16-116" fmla="*/ 2323543 h 2887114"/>
              <a:gd name="connsiteX17-117" fmla="*/ 248044 w 1513249"/>
              <a:gd name="connsiteY17-118" fmla="*/ 2323543 h 2887114"/>
              <a:gd name="connsiteX18-119" fmla="*/ 248045 w 1513249"/>
              <a:gd name="connsiteY18-120" fmla="*/ 2887114 h 2887114"/>
              <a:gd name="connsiteX0-121" fmla="*/ 248045 w 1513249"/>
              <a:gd name="connsiteY0-122" fmla="*/ 2887114 h 2887114"/>
              <a:gd name="connsiteX1-123" fmla="*/ 1257254 w 1513249"/>
              <a:gd name="connsiteY1-124" fmla="*/ 2887114 h 2887114"/>
              <a:gd name="connsiteX2-125" fmla="*/ 1257254 w 1513249"/>
              <a:gd name="connsiteY2-126" fmla="*/ 2323543 h 2887114"/>
              <a:gd name="connsiteX3-127" fmla="*/ 1257099 w 1513249"/>
              <a:gd name="connsiteY3-128" fmla="*/ 2323543 h 2887114"/>
              <a:gd name="connsiteX4-129" fmla="*/ 1470608 w 1513249"/>
              <a:gd name="connsiteY4-130" fmla="*/ 906946 h 2887114"/>
              <a:gd name="connsiteX5-131" fmla="*/ 1470608 w 1513249"/>
              <a:gd name="connsiteY5-132" fmla="*/ 687063 h 2887114"/>
              <a:gd name="connsiteX6-133" fmla="*/ 1457063 w 1513249"/>
              <a:gd name="connsiteY6-134" fmla="*/ 672597 h 2887114"/>
              <a:gd name="connsiteX7-135" fmla="*/ 1450145 w 1513249"/>
              <a:gd name="connsiteY7-136" fmla="*/ 663080 h 2887114"/>
              <a:gd name="connsiteX8-137" fmla="*/ 883282 w 1513249"/>
              <a:gd name="connsiteY8-138" fmla="*/ 57693 h 2887114"/>
              <a:gd name="connsiteX9-139" fmla="*/ 752860 w 1513249"/>
              <a:gd name="connsiteY9-140" fmla="*/ 0 h 2887114"/>
              <a:gd name="connsiteX10-141" fmla="*/ 622439 w 1513249"/>
              <a:gd name="connsiteY10-142" fmla="*/ 57693 h 2887114"/>
              <a:gd name="connsiteX11-143" fmla="*/ 55574 w 1513249"/>
              <a:gd name="connsiteY11-144" fmla="*/ 663080 h 2887114"/>
              <a:gd name="connsiteX12-145" fmla="*/ 48655 w 1513249"/>
              <a:gd name="connsiteY12-146" fmla="*/ 672600 h 2887114"/>
              <a:gd name="connsiteX13-147" fmla="*/ 35113 w 1513249"/>
              <a:gd name="connsiteY13-148" fmla="*/ 687063 h 2887114"/>
              <a:gd name="connsiteX14-149" fmla="*/ 35113 w 1513249"/>
              <a:gd name="connsiteY14-150" fmla="*/ 906946 h 2887114"/>
              <a:gd name="connsiteX15-151" fmla="*/ 248621 w 1513249"/>
              <a:gd name="connsiteY15-152" fmla="*/ 2323543 h 2887114"/>
              <a:gd name="connsiteX16-153" fmla="*/ 248044 w 1513249"/>
              <a:gd name="connsiteY16-154" fmla="*/ 2323543 h 2887114"/>
              <a:gd name="connsiteX17-155" fmla="*/ 248045 w 1513249"/>
              <a:gd name="connsiteY17-156" fmla="*/ 2887114 h 2887114"/>
              <a:gd name="connsiteX0-157" fmla="*/ 212932 w 1478136"/>
              <a:gd name="connsiteY0-158" fmla="*/ 2887114 h 2887114"/>
              <a:gd name="connsiteX1-159" fmla="*/ 1222141 w 1478136"/>
              <a:gd name="connsiteY1-160" fmla="*/ 2887114 h 2887114"/>
              <a:gd name="connsiteX2-161" fmla="*/ 1222141 w 1478136"/>
              <a:gd name="connsiteY2-162" fmla="*/ 2323543 h 2887114"/>
              <a:gd name="connsiteX3-163" fmla="*/ 1221986 w 1478136"/>
              <a:gd name="connsiteY3-164" fmla="*/ 2323543 h 2887114"/>
              <a:gd name="connsiteX4-165" fmla="*/ 1435495 w 1478136"/>
              <a:gd name="connsiteY4-166" fmla="*/ 906946 h 2887114"/>
              <a:gd name="connsiteX5-167" fmla="*/ 1435495 w 1478136"/>
              <a:gd name="connsiteY5-168" fmla="*/ 687063 h 2887114"/>
              <a:gd name="connsiteX6-169" fmla="*/ 1421950 w 1478136"/>
              <a:gd name="connsiteY6-170" fmla="*/ 672597 h 2887114"/>
              <a:gd name="connsiteX7-171" fmla="*/ 1415032 w 1478136"/>
              <a:gd name="connsiteY7-172" fmla="*/ 663080 h 2887114"/>
              <a:gd name="connsiteX8-173" fmla="*/ 848169 w 1478136"/>
              <a:gd name="connsiteY8-174" fmla="*/ 57693 h 2887114"/>
              <a:gd name="connsiteX9-175" fmla="*/ 717747 w 1478136"/>
              <a:gd name="connsiteY9-176" fmla="*/ 0 h 2887114"/>
              <a:gd name="connsiteX10-177" fmla="*/ 587326 w 1478136"/>
              <a:gd name="connsiteY10-178" fmla="*/ 57693 h 2887114"/>
              <a:gd name="connsiteX11-179" fmla="*/ 20461 w 1478136"/>
              <a:gd name="connsiteY11-180" fmla="*/ 663080 h 2887114"/>
              <a:gd name="connsiteX12-181" fmla="*/ 13542 w 1478136"/>
              <a:gd name="connsiteY12-182" fmla="*/ 672600 h 2887114"/>
              <a:gd name="connsiteX13-183" fmla="*/ 0 w 1478136"/>
              <a:gd name="connsiteY13-184" fmla="*/ 906946 h 2887114"/>
              <a:gd name="connsiteX14-185" fmla="*/ 213508 w 1478136"/>
              <a:gd name="connsiteY14-186" fmla="*/ 2323543 h 2887114"/>
              <a:gd name="connsiteX15-187" fmla="*/ 212931 w 1478136"/>
              <a:gd name="connsiteY15-188" fmla="*/ 2323543 h 2887114"/>
              <a:gd name="connsiteX16-189" fmla="*/ 212932 w 1478136"/>
              <a:gd name="connsiteY16-190" fmla="*/ 2887114 h 2887114"/>
              <a:gd name="connsiteX0-191" fmla="*/ 212932 w 1478136"/>
              <a:gd name="connsiteY0-192" fmla="*/ 2887114 h 2887114"/>
              <a:gd name="connsiteX1-193" fmla="*/ 1222141 w 1478136"/>
              <a:gd name="connsiteY1-194" fmla="*/ 2887114 h 2887114"/>
              <a:gd name="connsiteX2-195" fmla="*/ 1222141 w 1478136"/>
              <a:gd name="connsiteY2-196" fmla="*/ 2323543 h 2887114"/>
              <a:gd name="connsiteX3-197" fmla="*/ 1221986 w 1478136"/>
              <a:gd name="connsiteY3-198" fmla="*/ 2323543 h 2887114"/>
              <a:gd name="connsiteX4-199" fmla="*/ 1435495 w 1478136"/>
              <a:gd name="connsiteY4-200" fmla="*/ 906946 h 2887114"/>
              <a:gd name="connsiteX5-201" fmla="*/ 1435495 w 1478136"/>
              <a:gd name="connsiteY5-202" fmla="*/ 687063 h 2887114"/>
              <a:gd name="connsiteX6-203" fmla="*/ 1421950 w 1478136"/>
              <a:gd name="connsiteY6-204" fmla="*/ 672597 h 2887114"/>
              <a:gd name="connsiteX7-205" fmla="*/ 848169 w 1478136"/>
              <a:gd name="connsiteY7-206" fmla="*/ 57693 h 2887114"/>
              <a:gd name="connsiteX8-207" fmla="*/ 717747 w 1478136"/>
              <a:gd name="connsiteY8-208" fmla="*/ 0 h 2887114"/>
              <a:gd name="connsiteX9-209" fmla="*/ 587326 w 1478136"/>
              <a:gd name="connsiteY9-210" fmla="*/ 57693 h 2887114"/>
              <a:gd name="connsiteX10-211" fmla="*/ 20461 w 1478136"/>
              <a:gd name="connsiteY10-212" fmla="*/ 663080 h 2887114"/>
              <a:gd name="connsiteX11-213" fmla="*/ 13542 w 1478136"/>
              <a:gd name="connsiteY11-214" fmla="*/ 672600 h 2887114"/>
              <a:gd name="connsiteX12-215" fmla="*/ 0 w 1478136"/>
              <a:gd name="connsiteY12-216" fmla="*/ 906946 h 2887114"/>
              <a:gd name="connsiteX13-217" fmla="*/ 213508 w 1478136"/>
              <a:gd name="connsiteY13-218" fmla="*/ 2323543 h 2887114"/>
              <a:gd name="connsiteX14-219" fmla="*/ 212931 w 1478136"/>
              <a:gd name="connsiteY14-220" fmla="*/ 2323543 h 2887114"/>
              <a:gd name="connsiteX15-221" fmla="*/ 212932 w 1478136"/>
              <a:gd name="connsiteY15-222" fmla="*/ 2887114 h 2887114"/>
              <a:gd name="connsiteX0-223" fmla="*/ 212932 w 1478136"/>
              <a:gd name="connsiteY0-224" fmla="*/ 2887114 h 2887114"/>
              <a:gd name="connsiteX1-225" fmla="*/ 1222141 w 1478136"/>
              <a:gd name="connsiteY1-226" fmla="*/ 2887114 h 2887114"/>
              <a:gd name="connsiteX2-227" fmla="*/ 1222141 w 1478136"/>
              <a:gd name="connsiteY2-228" fmla="*/ 2323543 h 2887114"/>
              <a:gd name="connsiteX3-229" fmla="*/ 1221986 w 1478136"/>
              <a:gd name="connsiteY3-230" fmla="*/ 2323543 h 2887114"/>
              <a:gd name="connsiteX4-231" fmla="*/ 1435495 w 1478136"/>
              <a:gd name="connsiteY4-232" fmla="*/ 906946 h 2887114"/>
              <a:gd name="connsiteX5-233" fmla="*/ 1435495 w 1478136"/>
              <a:gd name="connsiteY5-234" fmla="*/ 687063 h 2887114"/>
              <a:gd name="connsiteX6-235" fmla="*/ 848169 w 1478136"/>
              <a:gd name="connsiteY6-236" fmla="*/ 57693 h 2887114"/>
              <a:gd name="connsiteX7-237" fmla="*/ 717747 w 1478136"/>
              <a:gd name="connsiteY7-238" fmla="*/ 0 h 2887114"/>
              <a:gd name="connsiteX8-239" fmla="*/ 587326 w 1478136"/>
              <a:gd name="connsiteY8-240" fmla="*/ 57693 h 2887114"/>
              <a:gd name="connsiteX9-241" fmla="*/ 20461 w 1478136"/>
              <a:gd name="connsiteY9-242" fmla="*/ 663080 h 2887114"/>
              <a:gd name="connsiteX10-243" fmla="*/ 13542 w 1478136"/>
              <a:gd name="connsiteY10-244" fmla="*/ 672600 h 2887114"/>
              <a:gd name="connsiteX11-245" fmla="*/ 0 w 1478136"/>
              <a:gd name="connsiteY11-246" fmla="*/ 906946 h 2887114"/>
              <a:gd name="connsiteX12-247" fmla="*/ 213508 w 1478136"/>
              <a:gd name="connsiteY12-248" fmla="*/ 2323543 h 2887114"/>
              <a:gd name="connsiteX13-249" fmla="*/ 212931 w 1478136"/>
              <a:gd name="connsiteY13-250" fmla="*/ 2323543 h 2887114"/>
              <a:gd name="connsiteX14-251" fmla="*/ 212932 w 1478136"/>
              <a:gd name="connsiteY14-252" fmla="*/ 2887114 h 2887114"/>
              <a:gd name="connsiteX0-253" fmla="*/ 212932 w 1435495"/>
              <a:gd name="connsiteY0-254" fmla="*/ 2915686 h 2915686"/>
              <a:gd name="connsiteX1-255" fmla="*/ 1222141 w 1435495"/>
              <a:gd name="connsiteY1-256" fmla="*/ 2915686 h 2915686"/>
              <a:gd name="connsiteX2-257" fmla="*/ 1222141 w 1435495"/>
              <a:gd name="connsiteY2-258" fmla="*/ 2352115 h 2915686"/>
              <a:gd name="connsiteX3-259" fmla="*/ 1221986 w 1435495"/>
              <a:gd name="connsiteY3-260" fmla="*/ 2352115 h 2915686"/>
              <a:gd name="connsiteX4-261" fmla="*/ 1435495 w 1435495"/>
              <a:gd name="connsiteY4-262" fmla="*/ 935518 h 2915686"/>
              <a:gd name="connsiteX5-263" fmla="*/ 848169 w 1435495"/>
              <a:gd name="connsiteY5-264" fmla="*/ 86265 h 2915686"/>
              <a:gd name="connsiteX6-265" fmla="*/ 717747 w 1435495"/>
              <a:gd name="connsiteY6-266" fmla="*/ 28572 h 2915686"/>
              <a:gd name="connsiteX7-267" fmla="*/ 587326 w 1435495"/>
              <a:gd name="connsiteY7-268" fmla="*/ 86265 h 2915686"/>
              <a:gd name="connsiteX8-269" fmla="*/ 20461 w 1435495"/>
              <a:gd name="connsiteY8-270" fmla="*/ 691652 h 2915686"/>
              <a:gd name="connsiteX9-271" fmla="*/ 13542 w 1435495"/>
              <a:gd name="connsiteY9-272" fmla="*/ 701172 h 2915686"/>
              <a:gd name="connsiteX10-273" fmla="*/ 0 w 1435495"/>
              <a:gd name="connsiteY10-274" fmla="*/ 935518 h 2915686"/>
              <a:gd name="connsiteX11-275" fmla="*/ 213508 w 1435495"/>
              <a:gd name="connsiteY11-276" fmla="*/ 2352115 h 2915686"/>
              <a:gd name="connsiteX12-277" fmla="*/ 212931 w 1435495"/>
              <a:gd name="connsiteY12-278" fmla="*/ 2352115 h 2915686"/>
              <a:gd name="connsiteX13-279" fmla="*/ 212932 w 1435495"/>
              <a:gd name="connsiteY13-280" fmla="*/ 2915686 h 2915686"/>
              <a:gd name="connsiteX0-281" fmla="*/ 212932 w 1435495"/>
              <a:gd name="connsiteY0-282" fmla="*/ 2915686 h 2915686"/>
              <a:gd name="connsiteX1-283" fmla="*/ 1222141 w 1435495"/>
              <a:gd name="connsiteY1-284" fmla="*/ 2915686 h 2915686"/>
              <a:gd name="connsiteX2-285" fmla="*/ 1222141 w 1435495"/>
              <a:gd name="connsiteY2-286" fmla="*/ 2352115 h 2915686"/>
              <a:gd name="connsiteX3-287" fmla="*/ 1221986 w 1435495"/>
              <a:gd name="connsiteY3-288" fmla="*/ 2352115 h 2915686"/>
              <a:gd name="connsiteX4-289" fmla="*/ 1435495 w 1435495"/>
              <a:gd name="connsiteY4-290" fmla="*/ 935518 h 2915686"/>
              <a:gd name="connsiteX5-291" fmla="*/ 848169 w 1435495"/>
              <a:gd name="connsiteY5-292" fmla="*/ 86265 h 2915686"/>
              <a:gd name="connsiteX6-293" fmla="*/ 717747 w 1435495"/>
              <a:gd name="connsiteY6-294" fmla="*/ 28572 h 2915686"/>
              <a:gd name="connsiteX7-295" fmla="*/ 587326 w 1435495"/>
              <a:gd name="connsiteY7-296" fmla="*/ 86265 h 2915686"/>
              <a:gd name="connsiteX8-297" fmla="*/ 20461 w 1435495"/>
              <a:gd name="connsiteY8-298" fmla="*/ 691652 h 2915686"/>
              <a:gd name="connsiteX9-299" fmla="*/ 0 w 1435495"/>
              <a:gd name="connsiteY9-300" fmla="*/ 935518 h 2915686"/>
              <a:gd name="connsiteX10-301" fmla="*/ 213508 w 1435495"/>
              <a:gd name="connsiteY10-302" fmla="*/ 2352115 h 2915686"/>
              <a:gd name="connsiteX11-303" fmla="*/ 212931 w 1435495"/>
              <a:gd name="connsiteY11-304" fmla="*/ 2352115 h 2915686"/>
              <a:gd name="connsiteX12-305" fmla="*/ 212932 w 1435495"/>
              <a:gd name="connsiteY12-306" fmla="*/ 2915686 h 2915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435495" h="2915686">
                <a:moveTo>
                  <a:pt x="212932" y="2915686"/>
                </a:moveTo>
                <a:lnTo>
                  <a:pt x="1222141" y="2915686"/>
                </a:lnTo>
                <a:lnTo>
                  <a:pt x="1222141" y="2352115"/>
                </a:lnTo>
                <a:lnTo>
                  <a:pt x="1221986" y="2352115"/>
                </a:lnTo>
                <a:cubicBezTo>
                  <a:pt x="1257545" y="2116016"/>
                  <a:pt x="1399910" y="1208265"/>
                  <a:pt x="1435495" y="935518"/>
                </a:cubicBezTo>
                <a:cubicBezTo>
                  <a:pt x="1373192" y="557876"/>
                  <a:pt x="967794" y="237423"/>
                  <a:pt x="848169" y="86265"/>
                </a:cubicBezTo>
                <a:cubicBezTo>
                  <a:pt x="728544" y="-64893"/>
                  <a:pt x="764951" y="28571"/>
                  <a:pt x="717747" y="28572"/>
                </a:cubicBezTo>
                <a:cubicBezTo>
                  <a:pt x="670544" y="28571"/>
                  <a:pt x="623340" y="47803"/>
                  <a:pt x="587326" y="86265"/>
                </a:cubicBezTo>
                <a:lnTo>
                  <a:pt x="20461" y="691652"/>
                </a:lnTo>
                <a:lnTo>
                  <a:pt x="0" y="935518"/>
                </a:lnTo>
                <a:cubicBezTo>
                  <a:pt x="35585" y="1208265"/>
                  <a:pt x="178020" y="2116016"/>
                  <a:pt x="213508" y="2352115"/>
                </a:cubicBezTo>
                <a:lnTo>
                  <a:pt x="212931" y="2352115"/>
                </a:lnTo>
                <a:cubicBezTo>
                  <a:pt x="212931" y="2539972"/>
                  <a:pt x="212932" y="2727829"/>
                  <a:pt x="212932" y="2915686"/>
                </a:cubicBezTo>
                <a:close/>
              </a:path>
            </a:pathLst>
          </a:custGeom>
          <a:gradFill flip="none" rotWithShape="1">
            <a:gsLst>
              <a:gs pos="51000">
                <a:schemeClr val="tx1">
                  <a:alpha val="10000"/>
                </a:schemeClr>
              </a:gs>
              <a:gs pos="0">
                <a:srgbClr val="3C2246">
                  <a:alpha val="33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31104" y="3218261"/>
            <a:ext cx="1485513" cy="428513"/>
          </a:xfrm>
          <a:prstGeom prst="rect">
            <a:avLst/>
          </a:prstGeom>
          <a:gradFill>
            <a:gsLst>
              <a:gs pos="21000">
                <a:schemeClr val="tx1">
                  <a:alpha val="40000"/>
                </a:schemeClr>
              </a:gs>
              <a:gs pos="0">
                <a:schemeClr val="tx1">
                  <a:alpha val="63000"/>
                </a:schemeClr>
              </a:gs>
              <a:gs pos="6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 rot="2700000" flipV="1">
            <a:off x="3232480" y="1495635"/>
            <a:ext cx="1140287" cy="2936355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 rot="2700000" flipH="1">
            <a:off x="4775042" y="1087684"/>
            <a:ext cx="1140287" cy="2936355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2700000" flipH="1" flipV="1">
            <a:off x="5075478" y="2385932"/>
            <a:ext cx="752461" cy="126739"/>
          </a:xfrm>
          <a:prstGeom prst="rect">
            <a:avLst/>
          </a:prstGeom>
          <a:gradFill>
            <a:gsLst>
              <a:gs pos="63000">
                <a:srgbClr val="000000">
                  <a:alpha val="5000"/>
                </a:srgbClr>
              </a:gs>
              <a:gs pos="17000">
                <a:schemeClr val="tx1">
                  <a:alpha val="20000"/>
                </a:schemeClr>
              </a:gs>
              <a:gs pos="0">
                <a:schemeClr val="tx1">
                  <a:alpha val="4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rot="18900000">
            <a:off x="3232850" y="1087685"/>
            <a:ext cx="1140287" cy="2936355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 rot="18900000" flipH="1" flipV="1">
            <a:off x="4774673" y="1495635"/>
            <a:ext cx="1140287" cy="2936355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2700000">
            <a:off x="3318918" y="3007109"/>
            <a:ext cx="752461" cy="126739"/>
          </a:xfrm>
          <a:prstGeom prst="rect">
            <a:avLst/>
          </a:prstGeom>
          <a:gradFill>
            <a:gsLst>
              <a:gs pos="74000">
                <a:srgbClr val="000000">
                  <a:alpha val="5000"/>
                </a:srgbClr>
              </a:gs>
              <a:gs pos="27000">
                <a:schemeClr val="tx1">
                  <a:alpha val="25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1" name="文本框 4"/>
          <p:cNvSpPr txBox="1"/>
          <p:nvPr/>
        </p:nvSpPr>
        <p:spPr>
          <a:xfrm rot="2700000">
            <a:off x="2666547" y="1845902"/>
            <a:ext cx="1384751" cy="3657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Add title</a:t>
            </a:r>
            <a:endParaRPr dirty="0">
              <a:solidFill>
                <a:schemeClr val="bg1"/>
              </a:solidFill>
              <a:effectLst>
                <a:innerShdw blurRad="25400" dist="25400" dir="108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2" name="文本框 16"/>
          <p:cNvSpPr txBox="1"/>
          <p:nvPr/>
        </p:nvSpPr>
        <p:spPr>
          <a:xfrm rot="-2700000">
            <a:off x="2609308" y="3204896"/>
            <a:ext cx="1384751" cy="3657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Add title</a:t>
            </a:r>
            <a:endParaRPr dirty="0">
              <a:solidFill>
                <a:schemeClr val="bg1"/>
              </a:solidFill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3" name="文本框 19"/>
          <p:cNvSpPr txBox="1"/>
          <p:nvPr/>
        </p:nvSpPr>
        <p:spPr>
          <a:xfrm rot="18900000" flipH="1">
            <a:off x="5085861" y="1843020"/>
            <a:ext cx="1384751" cy="3657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Add title</a:t>
            </a:r>
            <a:endParaRPr dirty="0">
              <a:solidFill>
                <a:schemeClr val="bg1"/>
              </a:solidFill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4" name="文本框 20"/>
          <p:cNvSpPr txBox="1"/>
          <p:nvPr/>
        </p:nvSpPr>
        <p:spPr>
          <a:xfrm rot="2700000" flipH="1">
            <a:off x="5145481" y="3189977"/>
            <a:ext cx="1384751" cy="3657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Add title</a:t>
            </a:r>
            <a:endParaRPr dirty="0">
              <a:solidFill>
                <a:schemeClr val="bg1"/>
              </a:solidFill>
              <a:effectLst>
                <a:innerShdw blurRad="25400" dist="25400" dir="108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5" name="Group 4"/>
          <p:cNvGrpSpPr>
            <a:grpSpLocks noChangeAspect="1"/>
          </p:cNvGrpSpPr>
          <p:nvPr/>
        </p:nvGrpSpPr>
        <p:grpSpPr bwMode="auto">
          <a:xfrm>
            <a:off x="6597854" y="1547655"/>
            <a:ext cx="308410" cy="238480"/>
            <a:chOff x="3494" y="1896"/>
            <a:chExt cx="688" cy="532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04684" y="3216167"/>
            <a:ext cx="264312" cy="265085"/>
            <a:chOff x="458010" y="4063526"/>
            <a:chExt cx="1087437" cy="1090612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avLst/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17"/>
          <p:cNvGrpSpPr>
            <a:grpSpLocks noChangeAspect="1"/>
          </p:cNvGrpSpPr>
          <p:nvPr/>
        </p:nvGrpSpPr>
        <p:grpSpPr bwMode="auto">
          <a:xfrm>
            <a:off x="1292833" y="3170797"/>
            <a:ext cx="318406" cy="341790"/>
            <a:chOff x="231" y="1205"/>
            <a:chExt cx="640" cy="687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5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310"/>
          <p:cNvSpPr>
            <a:spLocks noEditPoints="1"/>
          </p:cNvSpPr>
          <p:nvPr/>
        </p:nvSpPr>
        <p:spPr bwMode="auto">
          <a:xfrm>
            <a:off x="1298371" y="1513290"/>
            <a:ext cx="313983" cy="309853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8" name="文本框 35"/>
          <p:cNvSpPr txBox="1"/>
          <p:nvPr/>
        </p:nvSpPr>
        <p:spPr>
          <a:xfrm>
            <a:off x="1581541" y="1536392"/>
            <a:ext cx="1120095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36"/>
          <p:cNvSpPr txBox="1"/>
          <p:nvPr/>
        </p:nvSpPr>
        <p:spPr>
          <a:xfrm>
            <a:off x="1220036" y="1832178"/>
            <a:ext cx="1494281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37"/>
          <p:cNvSpPr txBox="1"/>
          <p:nvPr/>
        </p:nvSpPr>
        <p:spPr>
          <a:xfrm>
            <a:off x="1581541" y="3213269"/>
            <a:ext cx="1120095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38"/>
          <p:cNvSpPr txBox="1"/>
          <p:nvPr/>
        </p:nvSpPr>
        <p:spPr>
          <a:xfrm>
            <a:off x="1225749" y="3509055"/>
            <a:ext cx="1475886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39"/>
          <p:cNvSpPr txBox="1"/>
          <p:nvPr/>
        </p:nvSpPr>
        <p:spPr>
          <a:xfrm>
            <a:off x="6885173" y="1536392"/>
            <a:ext cx="1120095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40"/>
          <p:cNvSpPr txBox="1"/>
          <p:nvPr/>
        </p:nvSpPr>
        <p:spPr>
          <a:xfrm>
            <a:off x="6523669" y="1832178"/>
            <a:ext cx="148160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41"/>
          <p:cNvSpPr txBox="1"/>
          <p:nvPr/>
        </p:nvSpPr>
        <p:spPr>
          <a:xfrm>
            <a:off x="6885173" y="3213269"/>
            <a:ext cx="1120095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42"/>
          <p:cNvSpPr txBox="1"/>
          <p:nvPr/>
        </p:nvSpPr>
        <p:spPr>
          <a:xfrm>
            <a:off x="6529382" y="3509055"/>
            <a:ext cx="1475886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67" grpId="0" bldLvl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2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0485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16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20486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17267" y="1154802"/>
            <a:ext cx="3089468" cy="1368025"/>
            <a:chOff x="1490077" y="1538466"/>
            <a:chExt cx="4120364" cy="1824508"/>
          </a:xfrm>
        </p:grpSpPr>
        <p:sp>
          <p:nvSpPr>
            <p:cNvPr id="66" name="任意多边形 65"/>
            <p:cNvSpPr/>
            <p:nvPr/>
          </p:nvSpPr>
          <p:spPr>
            <a:xfrm>
              <a:off x="1700277" y="1538466"/>
              <a:ext cx="3685604" cy="1716378"/>
            </a:xfrm>
            <a:custGeom>
              <a:avLst/>
              <a:gdLst>
                <a:gd name="connsiteX0" fmla="*/ 702018 w 793458"/>
                <a:gd name="connsiteY0" fmla="*/ 1664080 h 1755520"/>
                <a:gd name="connsiteX1" fmla="*/ 286769 w 793458"/>
                <a:gd name="connsiteY1" fmla="*/ 1664080 h 1755520"/>
                <a:gd name="connsiteX2" fmla="*/ 286769 w 793458"/>
                <a:gd name="connsiteY2" fmla="*/ 771911 h 1755520"/>
                <a:gd name="connsiteX3" fmla="*/ 277518 w 793458"/>
                <a:gd name="connsiteY3" fmla="*/ 539619 h 1755520"/>
                <a:gd name="connsiteX4" fmla="*/ 226640 w 793458"/>
                <a:gd name="connsiteY4" fmla="*/ 480518 h 1755520"/>
                <a:gd name="connsiteX5" fmla="*/ 41114 w 793458"/>
                <a:gd name="connsiteY5" fmla="*/ 460475 h 1755520"/>
                <a:gd name="connsiteX6" fmla="*/ 0 w 793458"/>
                <a:gd name="connsiteY6" fmla="*/ 460475 h 1755520"/>
                <a:gd name="connsiteX7" fmla="*/ 0 w 793458"/>
                <a:gd name="connsiteY7" fmla="*/ 266469 h 1755520"/>
                <a:gd name="connsiteX8" fmla="*/ 457391 w 793458"/>
                <a:gd name="connsiteY8" fmla="*/ 0 h 1755520"/>
                <a:gd name="connsiteX9" fmla="*/ 702018 w 793458"/>
                <a:gd name="connsiteY9" fmla="*/ 0 h 1755520"/>
                <a:gd name="connsiteX10" fmla="*/ 793458 w 793458"/>
                <a:gd name="connsiteY10" fmla="*/ 1755520 h 1755520"/>
                <a:gd name="connsiteX0-1" fmla="*/ 0 w 1958340"/>
                <a:gd name="connsiteY0-2" fmla="*/ 1676780 h 1755520"/>
                <a:gd name="connsiteX1-3" fmla="*/ 1451651 w 1958340"/>
                <a:gd name="connsiteY1-4" fmla="*/ 1664080 h 1755520"/>
                <a:gd name="connsiteX2-5" fmla="*/ 1451651 w 1958340"/>
                <a:gd name="connsiteY2-6" fmla="*/ 771911 h 1755520"/>
                <a:gd name="connsiteX3-7" fmla="*/ 1442400 w 1958340"/>
                <a:gd name="connsiteY3-8" fmla="*/ 539619 h 1755520"/>
                <a:gd name="connsiteX4-9" fmla="*/ 1391522 w 1958340"/>
                <a:gd name="connsiteY4-10" fmla="*/ 480518 h 1755520"/>
                <a:gd name="connsiteX5-11" fmla="*/ 1205996 w 1958340"/>
                <a:gd name="connsiteY5-12" fmla="*/ 460475 h 1755520"/>
                <a:gd name="connsiteX6-13" fmla="*/ 1164882 w 1958340"/>
                <a:gd name="connsiteY6-14" fmla="*/ 460475 h 1755520"/>
                <a:gd name="connsiteX7-15" fmla="*/ 1164882 w 1958340"/>
                <a:gd name="connsiteY7-16" fmla="*/ 266469 h 1755520"/>
                <a:gd name="connsiteX8-17" fmla="*/ 1622273 w 1958340"/>
                <a:gd name="connsiteY8-18" fmla="*/ 0 h 1755520"/>
                <a:gd name="connsiteX9-19" fmla="*/ 1866900 w 1958340"/>
                <a:gd name="connsiteY9-20" fmla="*/ 0 h 1755520"/>
                <a:gd name="connsiteX10-21" fmla="*/ 1958340 w 1958340"/>
                <a:gd name="connsiteY10-22" fmla="*/ 1755520 h 1755520"/>
                <a:gd name="connsiteX0-23" fmla="*/ 0 w 1901190"/>
                <a:gd name="connsiteY0-24" fmla="*/ 1676780 h 1676780"/>
                <a:gd name="connsiteX1-25" fmla="*/ 1451651 w 1901190"/>
                <a:gd name="connsiteY1-26" fmla="*/ 1664080 h 1676780"/>
                <a:gd name="connsiteX2-27" fmla="*/ 1451651 w 1901190"/>
                <a:gd name="connsiteY2-28" fmla="*/ 771911 h 1676780"/>
                <a:gd name="connsiteX3-29" fmla="*/ 1442400 w 1901190"/>
                <a:gd name="connsiteY3-30" fmla="*/ 539619 h 1676780"/>
                <a:gd name="connsiteX4-31" fmla="*/ 1391522 w 1901190"/>
                <a:gd name="connsiteY4-32" fmla="*/ 480518 h 1676780"/>
                <a:gd name="connsiteX5-33" fmla="*/ 1205996 w 1901190"/>
                <a:gd name="connsiteY5-34" fmla="*/ 460475 h 1676780"/>
                <a:gd name="connsiteX6-35" fmla="*/ 1164882 w 1901190"/>
                <a:gd name="connsiteY6-36" fmla="*/ 460475 h 1676780"/>
                <a:gd name="connsiteX7-37" fmla="*/ 1164882 w 1901190"/>
                <a:gd name="connsiteY7-38" fmla="*/ 266469 h 1676780"/>
                <a:gd name="connsiteX8-39" fmla="*/ 1622273 w 1901190"/>
                <a:gd name="connsiteY8-40" fmla="*/ 0 h 1676780"/>
                <a:gd name="connsiteX9-41" fmla="*/ 1866900 w 1901190"/>
                <a:gd name="connsiteY9-42" fmla="*/ 0 h 1676780"/>
                <a:gd name="connsiteX10-43" fmla="*/ 1901190 w 1901190"/>
                <a:gd name="connsiteY10-44" fmla="*/ 1666620 h 1676780"/>
                <a:gd name="connsiteX0-45" fmla="*/ 0 w 1901190"/>
                <a:gd name="connsiteY0-46" fmla="*/ 1676780 h 1687854"/>
                <a:gd name="connsiteX1-47" fmla="*/ 1451651 w 1901190"/>
                <a:gd name="connsiteY1-48" fmla="*/ 1664080 h 1687854"/>
                <a:gd name="connsiteX2-49" fmla="*/ 1451651 w 1901190"/>
                <a:gd name="connsiteY2-50" fmla="*/ 771911 h 1687854"/>
                <a:gd name="connsiteX3-51" fmla="*/ 1442400 w 1901190"/>
                <a:gd name="connsiteY3-52" fmla="*/ 539619 h 1687854"/>
                <a:gd name="connsiteX4-53" fmla="*/ 1391522 w 1901190"/>
                <a:gd name="connsiteY4-54" fmla="*/ 480518 h 1687854"/>
                <a:gd name="connsiteX5-55" fmla="*/ 1205996 w 1901190"/>
                <a:gd name="connsiteY5-56" fmla="*/ 460475 h 1687854"/>
                <a:gd name="connsiteX6-57" fmla="*/ 1164882 w 1901190"/>
                <a:gd name="connsiteY6-58" fmla="*/ 460475 h 1687854"/>
                <a:gd name="connsiteX7-59" fmla="*/ 1164882 w 1901190"/>
                <a:gd name="connsiteY7-60" fmla="*/ 266469 h 1687854"/>
                <a:gd name="connsiteX8-61" fmla="*/ 1622273 w 1901190"/>
                <a:gd name="connsiteY8-62" fmla="*/ 0 h 1687854"/>
                <a:gd name="connsiteX9-63" fmla="*/ 1866900 w 1901190"/>
                <a:gd name="connsiteY9-64" fmla="*/ 0 h 1687854"/>
                <a:gd name="connsiteX10-65" fmla="*/ 1882773 w 1901190"/>
                <a:gd name="connsiteY10-66" fmla="*/ 1519154 h 1687854"/>
                <a:gd name="connsiteX11" fmla="*/ 1901190 w 1901190"/>
                <a:gd name="connsiteY11" fmla="*/ 1666620 h 1687854"/>
                <a:gd name="connsiteX0-67" fmla="*/ 0 w 2517140"/>
                <a:gd name="connsiteY0-68" fmla="*/ 1676780 h 1681863"/>
                <a:gd name="connsiteX1-69" fmla="*/ 1451651 w 2517140"/>
                <a:gd name="connsiteY1-70" fmla="*/ 1664080 h 1681863"/>
                <a:gd name="connsiteX2-71" fmla="*/ 1451651 w 2517140"/>
                <a:gd name="connsiteY2-72" fmla="*/ 771911 h 1681863"/>
                <a:gd name="connsiteX3-73" fmla="*/ 1442400 w 2517140"/>
                <a:gd name="connsiteY3-74" fmla="*/ 539619 h 1681863"/>
                <a:gd name="connsiteX4-75" fmla="*/ 1391522 w 2517140"/>
                <a:gd name="connsiteY4-76" fmla="*/ 480518 h 1681863"/>
                <a:gd name="connsiteX5-77" fmla="*/ 1205996 w 2517140"/>
                <a:gd name="connsiteY5-78" fmla="*/ 460475 h 1681863"/>
                <a:gd name="connsiteX6-79" fmla="*/ 1164882 w 2517140"/>
                <a:gd name="connsiteY6-80" fmla="*/ 460475 h 1681863"/>
                <a:gd name="connsiteX7-81" fmla="*/ 1164882 w 2517140"/>
                <a:gd name="connsiteY7-82" fmla="*/ 266469 h 1681863"/>
                <a:gd name="connsiteX8-83" fmla="*/ 1622273 w 2517140"/>
                <a:gd name="connsiteY8-84" fmla="*/ 0 h 1681863"/>
                <a:gd name="connsiteX9-85" fmla="*/ 1866900 w 2517140"/>
                <a:gd name="connsiteY9-86" fmla="*/ 0 h 1681863"/>
                <a:gd name="connsiteX10-87" fmla="*/ 1882773 w 2517140"/>
                <a:gd name="connsiteY10-88" fmla="*/ 1519154 h 1681863"/>
                <a:gd name="connsiteX11-89" fmla="*/ 2517140 w 2517140"/>
                <a:gd name="connsiteY11-90" fmla="*/ 1653920 h 1681863"/>
                <a:gd name="connsiteX0-91" fmla="*/ 0 w 2517140"/>
                <a:gd name="connsiteY0-92" fmla="*/ 1676780 h 1752086"/>
                <a:gd name="connsiteX1-93" fmla="*/ 1451651 w 2517140"/>
                <a:gd name="connsiteY1-94" fmla="*/ 1664080 h 1752086"/>
                <a:gd name="connsiteX2-95" fmla="*/ 1451651 w 2517140"/>
                <a:gd name="connsiteY2-96" fmla="*/ 771911 h 1752086"/>
                <a:gd name="connsiteX3-97" fmla="*/ 1442400 w 2517140"/>
                <a:gd name="connsiteY3-98" fmla="*/ 539619 h 1752086"/>
                <a:gd name="connsiteX4-99" fmla="*/ 1391522 w 2517140"/>
                <a:gd name="connsiteY4-100" fmla="*/ 480518 h 1752086"/>
                <a:gd name="connsiteX5-101" fmla="*/ 1205996 w 2517140"/>
                <a:gd name="connsiteY5-102" fmla="*/ 460475 h 1752086"/>
                <a:gd name="connsiteX6-103" fmla="*/ 1164882 w 2517140"/>
                <a:gd name="connsiteY6-104" fmla="*/ 460475 h 1752086"/>
                <a:gd name="connsiteX7-105" fmla="*/ 1164882 w 2517140"/>
                <a:gd name="connsiteY7-106" fmla="*/ 266469 h 1752086"/>
                <a:gd name="connsiteX8-107" fmla="*/ 1622273 w 2517140"/>
                <a:gd name="connsiteY8-108" fmla="*/ 0 h 1752086"/>
                <a:gd name="connsiteX9-109" fmla="*/ 1866900 w 2517140"/>
                <a:gd name="connsiteY9-110" fmla="*/ 0 h 1752086"/>
                <a:gd name="connsiteX10-111" fmla="*/ 1882773 w 2517140"/>
                <a:gd name="connsiteY10-112" fmla="*/ 1627104 h 1752086"/>
                <a:gd name="connsiteX11-113" fmla="*/ 2517140 w 2517140"/>
                <a:gd name="connsiteY11-114" fmla="*/ 1653920 h 1752086"/>
                <a:gd name="connsiteX0-115" fmla="*/ 0 w 2517140"/>
                <a:gd name="connsiteY0-116" fmla="*/ 1676780 h 1752086"/>
                <a:gd name="connsiteX1-117" fmla="*/ 1451651 w 2517140"/>
                <a:gd name="connsiteY1-118" fmla="*/ 1664080 h 1752086"/>
                <a:gd name="connsiteX2-119" fmla="*/ 1451651 w 2517140"/>
                <a:gd name="connsiteY2-120" fmla="*/ 771911 h 1752086"/>
                <a:gd name="connsiteX3-121" fmla="*/ 1442400 w 2517140"/>
                <a:gd name="connsiteY3-122" fmla="*/ 539619 h 1752086"/>
                <a:gd name="connsiteX4-123" fmla="*/ 1391522 w 2517140"/>
                <a:gd name="connsiteY4-124" fmla="*/ 480518 h 1752086"/>
                <a:gd name="connsiteX5-125" fmla="*/ 1205996 w 2517140"/>
                <a:gd name="connsiteY5-126" fmla="*/ 460475 h 1752086"/>
                <a:gd name="connsiteX6-127" fmla="*/ 1164882 w 2517140"/>
                <a:gd name="connsiteY6-128" fmla="*/ 460475 h 1752086"/>
                <a:gd name="connsiteX7-129" fmla="*/ 1164882 w 2517140"/>
                <a:gd name="connsiteY7-130" fmla="*/ 266469 h 1752086"/>
                <a:gd name="connsiteX8-131" fmla="*/ 1622273 w 2517140"/>
                <a:gd name="connsiteY8-132" fmla="*/ 0 h 1752086"/>
                <a:gd name="connsiteX9-133" fmla="*/ 1866900 w 2517140"/>
                <a:gd name="connsiteY9-134" fmla="*/ 0 h 1752086"/>
                <a:gd name="connsiteX10-135" fmla="*/ 1882773 w 2517140"/>
                <a:gd name="connsiteY10-136" fmla="*/ 1627104 h 1752086"/>
                <a:gd name="connsiteX11-137" fmla="*/ 2517140 w 2517140"/>
                <a:gd name="connsiteY11-138" fmla="*/ 1653920 h 1752086"/>
                <a:gd name="connsiteX0-139" fmla="*/ 0 w 2517140"/>
                <a:gd name="connsiteY0-140" fmla="*/ 1676780 h 1752086"/>
                <a:gd name="connsiteX1-141" fmla="*/ 1451651 w 2517140"/>
                <a:gd name="connsiteY1-142" fmla="*/ 1664080 h 1752086"/>
                <a:gd name="connsiteX2-143" fmla="*/ 1451651 w 2517140"/>
                <a:gd name="connsiteY2-144" fmla="*/ 771911 h 1752086"/>
                <a:gd name="connsiteX3-145" fmla="*/ 1442400 w 2517140"/>
                <a:gd name="connsiteY3-146" fmla="*/ 539619 h 1752086"/>
                <a:gd name="connsiteX4-147" fmla="*/ 1391522 w 2517140"/>
                <a:gd name="connsiteY4-148" fmla="*/ 480518 h 1752086"/>
                <a:gd name="connsiteX5-149" fmla="*/ 1205996 w 2517140"/>
                <a:gd name="connsiteY5-150" fmla="*/ 460475 h 1752086"/>
                <a:gd name="connsiteX6-151" fmla="*/ 1164882 w 2517140"/>
                <a:gd name="connsiteY6-152" fmla="*/ 460475 h 1752086"/>
                <a:gd name="connsiteX7-153" fmla="*/ 1164882 w 2517140"/>
                <a:gd name="connsiteY7-154" fmla="*/ 266469 h 1752086"/>
                <a:gd name="connsiteX8-155" fmla="*/ 1622273 w 2517140"/>
                <a:gd name="connsiteY8-156" fmla="*/ 0 h 1752086"/>
                <a:gd name="connsiteX9-157" fmla="*/ 1866900 w 2517140"/>
                <a:gd name="connsiteY9-158" fmla="*/ 0 h 1752086"/>
                <a:gd name="connsiteX10-159" fmla="*/ 1882773 w 2517140"/>
                <a:gd name="connsiteY10-160" fmla="*/ 1627104 h 1752086"/>
                <a:gd name="connsiteX11-161" fmla="*/ 2517140 w 2517140"/>
                <a:gd name="connsiteY11-162" fmla="*/ 1653920 h 1752086"/>
                <a:gd name="connsiteX0-163" fmla="*/ 0 w 2929890"/>
                <a:gd name="connsiteY0-164" fmla="*/ 1676780 h 1744818"/>
                <a:gd name="connsiteX1-165" fmla="*/ 1451651 w 2929890"/>
                <a:gd name="connsiteY1-166" fmla="*/ 1664080 h 1744818"/>
                <a:gd name="connsiteX2-167" fmla="*/ 1451651 w 2929890"/>
                <a:gd name="connsiteY2-168" fmla="*/ 771911 h 1744818"/>
                <a:gd name="connsiteX3-169" fmla="*/ 1442400 w 2929890"/>
                <a:gd name="connsiteY3-170" fmla="*/ 539619 h 1744818"/>
                <a:gd name="connsiteX4-171" fmla="*/ 1391522 w 2929890"/>
                <a:gd name="connsiteY4-172" fmla="*/ 480518 h 1744818"/>
                <a:gd name="connsiteX5-173" fmla="*/ 1205996 w 2929890"/>
                <a:gd name="connsiteY5-174" fmla="*/ 460475 h 1744818"/>
                <a:gd name="connsiteX6-175" fmla="*/ 1164882 w 2929890"/>
                <a:gd name="connsiteY6-176" fmla="*/ 460475 h 1744818"/>
                <a:gd name="connsiteX7-177" fmla="*/ 1164882 w 2929890"/>
                <a:gd name="connsiteY7-178" fmla="*/ 266469 h 1744818"/>
                <a:gd name="connsiteX8-179" fmla="*/ 1622273 w 2929890"/>
                <a:gd name="connsiteY8-180" fmla="*/ 0 h 1744818"/>
                <a:gd name="connsiteX9-181" fmla="*/ 1866900 w 2929890"/>
                <a:gd name="connsiteY9-182" fmla="*/ 0 h 1744818"/>
                <a:gd name="connsiteX10-183" fmla="*/ 1882773 w 2929890"/>
                <a:gd name="connsiteY10-184" fmla="*/ 1627104 h 1744818"/>
                <a:gd name="connsiteX11-185" fmla="*/ 2929890 w 2929890"/>
                <a:gd name="connsiteY11-186" fmla="*/ 1634870 h 1744818"/>
                <a:gd name="connsiteX0-187" fmla="*/ 0 w 2929890"/>
                <a:gd name="connsiteY0-188" fmla="*/ 1676780 h 1767931"/>
                <a:gd name="connsiteX1-189" fmla="*/ 1451651 w 2929890"/>
                <a:gd name="connsiteY1-190" fmla="*/ 1664080 h 1767931"/>
                <a:gd name="connsiteX2-191" fmla="*/ 1451651 w 2929890"/>
                <a:gd name="connsiteY2-192" fmla="*/ 771911 h 1767931"/>
                <a:gd name="connsiteX3-193" fmla="*/ 1442400 w 2929890"/>
                <a:gd name="connsiteY3-194" fmla="*/ 539619 h 1767931"/>
                <a:gd name="connsiteX4-195" fmla="*/ 1391522 w 2929890"/>
                <a:gd name="connsiteY4-196" fmla="*/ 480518 h 1767931"/>
                <a:gd name="connsiteX5-197" fmla="*/ 1205996 w 2929890"/>
                <a:gd name="connsiteY5-198" fmla="*/ 460475 h 1767931"/>
                <a:gd name="connsiteX6-199" fmla="*/ 1164882 w 2929890"/>
                <a:gd name="connsiteY6-200" fmla="*/ 460475 h 1767931"/>
                <a:gd name="connsiteX7-201" fmla="*/ 1164882 w 2929890"/>
                <a:gd name="connsiteY7-202" fmla="*/ 266469 h 1767931"/>
                <a:gd name="connsiteX8-203" fmla="*/ 1622273 w 2929890"/>
                <a:gd name="connsiteY8-204" fmla="*/ 0 h 1767931"/>
                <a:gd name="connsiteX9-205" fmla="*/ 1866900 w 2929890"/>
                <a:gd name="connsiteY9-206" fmla="*/ 0 h 1767931"/>
                <a:gd name="connsiteX10-207" fmla="*/ 1882773 w 2929890"/>
                <a:gd name="connsiteY10-208" fmla="*/ 1627104 h 1767931"/>
                <a:gd name="connsiteX11-209" fmla="*/ 2929890 w 2929890"/>
                <a:gd name="connsiteY11-210" fmla="*/ 1634870 h 1767931"/>
                <a:gd name="connsiteX0-211" fmla="*/ 0 w 2929890"/>
                <a:gd name="connsiteY0-212" fmla="*/ 1676780 h 1768155"/>
                <a:gd name="connsiteX1-213" fmla="*/ 1451651 w 2929890"/>
                <a:gd name="connsiteY1-214" fmla="*/ 1664080 h 1768155"/>
                <a:gd name="connsiteX2-215" fmla="*/ 1451651 w 2929890"/>
                <a:gd name="connsiteY2-216" fmla="*/ 771911 h 1768155"/>
                <a:gd name="connsiteX3-217" fmla="*/ 1442400 w 2929890"/>
                <a:gd name="connsiteY3-218" fmla="*/ 539619 h 1768155"/>
                <a:gd name="connsiteX4-219" fmla="*/ 1391522 w 2929890"/>
                <a:gd name="connsiteY4-220" fmla="*/ 480518 h 1768155"/>
                <a:gd name="connsiteX5-221" fmla="*/ 1205996 w 2929890"/>
                <a:gd name="connsiteY5-222" fmla="*/ 460475 h 1768155"/>
                <a:gd name="connsiteX6-223" fmla="*/ 1164882 w 2929890"/>
                <a:gd name="connsiteY6-224" fmla="*/ 460475 h 1768155"/>
                <a:gd name="connsiteX7-225" fmla="*/ 1164882 w 2929890"/>
                <a:gd name="connsiteY7-226" fmla="*/ 266469 h 1768155"/>
                <a:gd name="connsiteX8-227" fmla="*/ 1622273 w 2929890"/>
                <a:gd name="connsiteY8-228" fmla="*/ 0 h 1768155"/>
                <a:gd name="connsiteX9-229" fmla="*/ 1866900 w 2929890"/>
                <a:gd name="connsiteY9-230" fmla="*/ 0 h 1768155"/>
                <a:gd name="connsiteX10-231" fmla="*/ 1882773 w 2929890"/>
                <a:gd name="connsiteY10-232" fmla="*/ 1627104 h 1768155"/>
                <a:gd name="connsiteX11-233" fmla="*/ 2929890 w 2929890"/>
                <a:gd name="connsiteY11-234" fmla="*/ 1634870 h 1768155"/>
                <a:gd name="connsiteX0-235" fmla="*/ 0 w 2929890"/>
                <a:gd name="connsiteY0-236" fmla="*/ 1676780 h 1792399"/>
                <a:gd name="connsiteX1-237" fmla="*/ 1451651 w 2929890"/>
                <a:gd name="connsiteY1-238" fmla="*/ 1664080 h 1792399"/>
                <a:gd name="connsiteX2-239" fmla="*/ 1451651 w 2929890"/>
                <a:gd name="connsiteY2-240" fmla="*/ 771911 h 1792399"/>
                <a:gd name="connsiteX3-241" fmla="*/ 1442400 w 2929890"/>
                <a:gd name="connsiteY3-242" fmla="*/ 539619 h 1792399"/>
                <a:gd name="connsiteX4-243" fmla="*/ 1391522 w 2929890"/>
                <a:gd name="connsiteY4-244" fmla="*/ 480518 h 1792399"/>
                <a:gd name="connsiteX5-245" fmla="*/ 1205996 w 2929890"/>
                <a:gd name="connsiteY5-246" fmla="*/ 460475 h 1792399"/>
                <a:gd name="connsiteX6-247" fmla="*/ 1164882 w 2929890"/>
                <a:gd name="connsiteY6-248" fmla="*/ 460475 h 1792399"/>
                <a:gd name="connsiteX7-249" fmla="*/ 1164882 w 2929890"/>
                <a:gd name="connsiteY7-250" fmla="*/ 266469 h 1792399"/>
                <a:gd name="connsiteX8-251" fmla="*/ 1622273 w 2929890"/>
                <a:gd name="connsiteY8-252" fmla="*/ 0 h 1792399"/>
                <a:gd name="connsiteX9-253" fmla="*/ 1866900 w 2929890"/>
                <a:gd name="connsiteY9-254" fmla="*/ 0 h 1792399"/>
                <a:gd name="connsiteX10-255" fmla="*/ 1895473 w 2929890"/>
                <a:gd name="connsiteY10-256" fmla="*/ 1658854 h 1792399"/>
                <a:gd name="connsiteX11-257" fmla="*/ 2929890 w 2929890"/>
                <a:gd name="connsiteY11-258" fmla="*/ 1634870 h 1792399"/>
                <a:gd name="connsiteX0-259" fmla="*/ 0 w 2929890"/>
                <a:gd name="connsiteY0-260" fmla="*/ 1676780 h 1792399"/>
                <a:gd name="connsiteX1-261" fmla="*/ 1451651 w 2929890"/>
                <a:gd name="connsiteY1-262" fmla="*/ 1664080 h 1792399"/>
                <a:gd name="connsiteX2-263" fmla="*/ 1451651 w 2929890"/>
                <a:gd name="connsiteY2-264" fmla="*/ 771911 h 1792399"/>
                <a:gd name="connsiteX3-265" fmla="*/ 1442400 w 2929890"/>
                <a:gd name="connsiteY3-266" fmla="*/ 539619 h 1792399"/>
                <a:gd name="connsiteX4-267" fmla="*/ 1391522 w 2929890"/>
                <a:gd name="connsiteY4-268" fmla="*/ 480518 h 1792399"/>
                <a:gd name="connsiteX5-269" fmla="*/ 1205996 w 2929890"/>
                <a:gd name="connsiteY5-270" fmla="*/ 460475 h 1792399"/>
                <a:gd name="connsiteX6-271" fmla="*/ 1164882 w 2929890"/>
                <a:gd name="connsiteY6-272" fmla="*/ 460475 h 1792399"/>
                <a:gd name="connsiteX7-273" fmla="*/ 1164882 w 2929890"/>
                <a:gd name="connsiteY7-274" fmla="*/ 266469 h 1792399"/>
                <a:gd name="connsiteX8-275" fmla="*/ 1622273 w 2929890"/>
                <a:gd name="connsiteY8-276" fmla="*/ 0 h 1792399"/>
                <a:gd name="connsiteX9-277" fmla="*/ 1866900 w 2929890"/>
                <a:gd name="connsiteY9-278" fmla="*/ 0 h 1792399"/>
                <a:gd name="connsiteX10-279" fmla="*/ 1895473 w 2929890"/>
                <a:gd name="connsiteY10-280" fmla="*/ 1658854 h 1792399"/>
                <a:gd name="connsiteX11-281" fmla="*/ 2929890 w 2929890"/>
                <a:gd name="connsiteY11-282" fmla="*/ 1634870 h 1792399"/>
                <a:gd name="connsiteX0-283" fmla="*/ 0 w 2929890"/>
                <a:gd name="connsiteY0-284" fmla="*/ 1676780 h 1792399"/>
                <a:gd name="connsiteX1-285" fmla="*/ 1451651 w 2929890"/>
                <a:gd name="connsiteY1-286" fmla="*/ 1664080 h 1792399"/>
                <a:gd name="connsiteX2-287" fmla="*/ 1451651 w 2929890"/>
                <a:gd name="connsiteY2-288" fmla="*/ 771911 h 1792399"/>
                <a:gd name="connsiteX3-289" fmla="*/ 1442400 w 2929890"/>
                <a:gd name="connsiteY3-290" fmla="*/ 539619 h 1792399"/>
                <a:gd name="connsiteX4-291" fmla="*/ 1391522 w 2929890"/>
                <a:gd name="connsiteY4-292" fmla="*/ 480518 h 1792399"/>
                <a:gd name="connsiteX5-293" fmla="*/ 1205996 w 2929890"/>
                <a:gd name="connsiteY5-294" fmla="*/ 460475 h 1792399"/>
                <a:gd name="connsiteX6-295" fmla="*/ 1164882 w 2929890"/>
                <a:gd name="connsiteY6-296" fmla="*/ 460475 h 1792399"/>
                <a:gd name="connsiteX7-297" fmla="*/ 1164882 w 2929890"/>
                <a:gd name="connsiteY7-298" fmla="*/ 266469 h 1792399"/>
                <a:gd name="connsiteX8-299" fmla="*/ 1622273 w 2929890"/>
                <a:gd name="connsiteY8-300" fmla="*/ 0 h 1792399"/>
                <a:gd name="connsiteX9-301" fmla="*/ 1866900 w 2929890"/>
                <a:gd name="connsiteY9-302" fmla="*/ 0 h 1792399"/>
                <a:gd name="connsiteX10-303" fmla="*/ 1895473 w 2929890"/>
                <a:gd name="connsiteY10-304" fmla="*/ 1658854 h 1792399"/>
                <a:gd name="connsiteX11-305" fmla="*/ 2929890 w 2929890"/>
                <a:gd name="connsiteY11-306" fmla="*/ 1634870 h 1792399"/>
                <a:gd name="connsiteX0-307" fmla="*/ 0 w 2929890"/>
                <a:gd name="connsiteY0-308" fmla="*/ 1676780 h 1807315"/>
                <a:gd name="connsiteX1-309" fmla="*/ 1451651 w 2929890"/>
                <a:gd name="connsiteY1-310" fmla="*/ 1664080 h 1807315"/>
                <a:gd name="connsiteX2-311" fmla="*/ 1451651 w 2929890"/>
                <a:gd name="connsiteY2-312" fmla="*/ 771911 h 1807315"/>
                <a:gd name="connsiteX3-313" fmla="*/ 1442400 w 2929890"/>
                <a:gd name="connsiteY3-314" fmla="*/ 539619 h 1807315"/>
                <a:gd name="connsiteX4-315" fmla="*/ 1391522 w 2929890"/>
                <a:gd name="connsiteY4-316" fmla="*/ 480518 h 1807315"/>
                <a:gd name="connsiteX5-317" fmla="*/ 1205996 w 2929890"/>
                <a:gd name="connsiteY5-318" fmla="*/ 460475 h 1807315"/>
                <a:gd name="connsiteX6-319" fmla="*/ 1164882 w 2929890"/>
                <a:gd name="connsiteY6-320" fmla="*/ 460475 h 1807315"/>
                <a:gd name="connsiteX7-321" fmla="*/ 1164882 w 2929890"/>
                <a:gd name="connsiteY7-322" fmla="*/ 266469 h 1807315"/>
                <a:gd name="connsiteX8-323" fmla="*/ 1622273 w 2929890"/>
                <a:gd name="connsiteY8-324" fmla="*/ 0 h 1807315"/>
                <a:gd name="connsiteX9-325" fmla="*/ 1866900 w 2929890"/>
                <a:gd name="connsiteY9-326" fmla="*/ 0 h 1807315"/>
                <a:gd name="connsiteX10-327" fmla="*/ 1876423 w 2929890"/>
                <a:gd name="connsiteY10-328" fmla="*/ 1677904 h 1807315"/>
                <a:gd name="connsiteX11-329" fmla="*/ 2929890 w 2929890"/>
                <a:gd name="connsiteY11-330" fmla="*/ 1634870 h 1807315"/>
                <a:gd name="connsiteX0-331" fmla="*/ 0 w 2929890"/>
                <a:gd name="connsiteY0-332" fmla="*/ 1676780 h 1807316"/>
                <a:gd name="connsiteX1-333" fmla="*/ 1451651 w 2929890"/>
                <a:gd name="connsiteY1-334" fmla="*/ 1664080 h 1807316"/>
                <a:gd name="connsiteX2-335" fmla="*/ 1451651 w 2929890"/>
                <a:gd name="connsiteY2-336" fmla="*/ 771911 h 1807316"/>
                <a:gd name="connsiteX3-337" fmla="*/ 1442400 w 2929890"/>
                <a:gd name="connsiteY3-338" fmla="*/ 539619 h 1807316"/>
                <a:gd name="connsiteX4-339" fmla="*/ 1391522 w 2929890"/>
                <a:gd name="connsiteY4-340" fmla="*/ 480518 h 1807316"/>
                <a:gd name="connsiteX5-341" fmla="*/ 1205996 w 2929890"/>
                <a:gd name="connsiteY5-342" fmla="*/ 460475 h 1807316"/>
                <a:gd name="connsiteX6-343" fmla="*/ 1164882 w 2929890"/>
                <a:gd name="connsiteY6-344" fmla="*/ 460475 h 1807316"/>
                <a:gd name="connsiteX7-345" fmla="*/ 1164882 w 2929890"/>
                <a:gd name="connsiteY7-346" fmla="*/ 266469 h 1807316"/>
                <a:gd name="connsiteX8-347" fmla="*/ 1622273 w 2929890"/>
                <a:gd name="connsiteY8-348" fmla="*/ 0 h 1807316"/>
                <a:gd name="connsiteX9-349" fmla="*/ 1866900 w 2929890"/>
                <a:gd name="connsiteY9-350" fmla="*/ 0 h 1807316"/>
                <a:gd name="connsiteX10-351" fmla="*/ 1876423 w 2929890"/>
                <a:gd name="connsiteY10-352" fmla="*/ 1677904 h 1807316"/>
                <a:gd name="connsiteX11-353" fmla="*/ 2929890 w 2929890"/>
                <a:gd name="connsiteY11-354" fmla="*/ 1634870 h 1807316"/>
                <a:gd name="connsiteX0-355" fmla="*/ 0 w 2929890"/>
                <a:gd name="connsiteY0-356" fmla="*/ 1676780 h 1807316"/>
                <a:gd name="connsiteX1-357" fmla="*/ 1451651 w 2929890"/>
                <a:gd name="connsiteY1-358" fmla="*/ 1664080 h 1807316"/>
                <a:gd name="connsiteX2-359" fmla="*/ 1451651 w 2929890"/>
                <a:gd name="connsiteY2-360" fmla="*/ 771911 h 1807316"/>
                <a:gd name="connsiteX3-361" fmla="*/ 1442400 w 2929890"/>
                <a:gd name="connsiteY3-362" fmla="*/ 539619 h 1807316"/>
                <a:gd name="connsiteX4-363" fmla="*/ 1391522 w 2929890"/>
                <a:gd name="connsiteY4-364" fmla="*/ 480518 h 1807316"/>
                <a:gd name="connsiteX5-365" fmla="*/ 1205996 w 2929890"/>
                <a:gd name="connsiteY5-366" fmla="*/ 460475 h 1807316"/>
                <a:gd name="connsiteX6-367" fmla="*/ 1164882 w 2929890"/>
                <a:gd name="connsiteY6-368" fmla="*/ 460475 h 1807316"/>
                <a:gd name="connsiteX7-369" fmla="*/ 1164882 w 2929890"/>
                <a:gd name="connsiteY7-370" fmla="*/ 266469 h 1807316"/>
                <a:gd name="connsiteX8-371" fmla="*/ 1622273 w 2929890"/>
                <a:gd name="connsiteY8-372" fmla="*/ 0 h 1807316"/>
                <a:gd name="connsiteX9-373" fmla="*/ 1866900 w 2929890"/>
                <a:gd name="connsiteY9-374" fmla="*/ 0 h 1807316"/>
                <a:gd name="connsiteX10-375" fmla="*/ 1876423 w 2929890"/>
                <a:gd name="connsiteY10-376" fmla="*/ 1677904 h 1807316"/>
                <a:gd name="connsiteX11-377" fmla="*/ 2929890 w 2929890"/>
                <a:gd name="connsiteY11-378" fmla="*/ 1634870 h 1807316"/>
                <a:gd name="connsiteX0-379" fmla="*/ 0 w 2929890"/>
                <a:gd name="connsiteY0-380" fmla="*/ 1676780 h 1807316"/>
                <a:gd name="connsiteX1-381" fmla="*/ 1451651 w 2929890"/>
                <a:gd name="connsiteY1-382" fmla="*/ 1664080 h 1807316"/>
                <a:gd name="connsiteX2-383" fmla="*/ 1451651 w 2929890"/>
                <a:gd name="connsiteY2-384" fmla="*/ 771911 h 1807316"/>
                <a:gd name="connsiteX3-385" fmla="*/ 1442400 w 2929890"/>
                <a:gd name="connsiteY3-386" fmla="*/ 539619 h 1807316"/>
                <a:gd name="connsiteX4-387" fmla="*/ 1391522 w 2929890"/>
                <a:gd name="connsiteY4-388" fmla="*/ 480518 h 1807316"/>
                <a:gd name="connsiteX5-389" fmla="*/ 1205996 w 2929890"/>
                <a:gd name="connsiteY5-390" fmla="*/ 460475 h 1807316"/>
                <a:gd name="connsiteX6-391" fmla="*/ 1164882 w 2929890"/>
                <a:gd name="connsiteY6-392" fmla="*/ 460475 h 1807316"/>
                <a:gd name="connsiteX7-393" fmla="*/ 1164882 w 2929890"/>
                <a:gd name="connsiteY7-394" fmla="*/ 266469 h 1807316"/>
                <a:gd name="connsiteX8-395" fmla="*/ 1622273 w 2929890"/>
                <a:gd name="connsiteY8-396" fmla="*/ 0 h 1807316"/>
                <a:gd name="connsiteX9-397" fmla="*/ 1866900 w 2929890"/>
                <a:gd name="connsiteY9-398" fmla="*/ 0 h 1807316"/>
                <a:gd name="connsiteX10-399" fmla="*/ 1876423 w 2929890"/>
                <a:gd name="connsiteY10-400" fmla="*/ 1677904 h 1807316"/>
                <a:gd name="connsiteX11-401" fmla="*/ 2929890 w 2929890"/>
                <a:gd name="connsiteY11-402" fmla="*/ 1634870 h 1807316"/>
                <a:gd name="connsiteX0-403" fmla="*/ 0 w 2929890"/>
                <a:gd name="connsiteY0-404" fmla="*/ 1676780 h 1677904"/>
                <a:gd name="connsiteX1-405" fmla="*/ 1451651 w 2929890"/>
                <a:gd name="connsiteY1-406" fmla="*/ 1664080 h 1677904"/>
                <a:gd name="connsiteX2-407" fmla="*/ 1451651 w 2929890"/>
                <a:gd name="connsiteY2-408" fmla="*/ 771911 h 1677904"/>
                <a:gd name="connsiteX3-409" fmla="*/ 1442400 w 2929890"/>
                <a:gd name="connsiteY3-410" fmla="*/ 539619 h 1677904"/>
                <a:gd name="connsiteX4-411" fmla="*/ 1391522 w 2929890"/>
                <a:gd name="connsiteY4-412" fmla="*/ 480518 h 1677904"/>
                <a:gd name="connsiteX5-413" fmla="*/ 1205996 w 2929890"/>
                <a:gd name="connsiteY5-414" fmla="*/ 460475 h 1677904"/>
                <a:gd name="connsiteX6-415" fmla="*/ 1164882 w 2929890"/>
                <a:gd name="connsiteY6-416" fmla="*/ 460475 h 1677904"/>
                <a:gd name="connsiteX7-417" fmla="*/ 1164882 w 2929890"/>
                <a:gd name="connsiteY7-418" fmla="*/ 266469 h 1677904"/>
                <a:gd name="connsiteX8-419" fmla="*/ 1622273 w 2929890"/>
                <a:gd name="connsiteY8-420" fmla="*/ 0 h 1677904"/>
                <a:gd name="connsiteX9-421" fmla="*/ 1866900 w 2929890"/>
                <a:gd name="connsiteY9-422" fmla="*/ 0 h 1677904"/>
                <a:gd name="connsiteX10-423" fmla="*/ 1876423 w 2929890"/>
                <a:gd name="connsiteY10-424" fmla="*/ 1677904 h 1677904"/>
                <a:gd name="connsiteX11-425" fmla="*/ 2929890 w 2929890"/>
                <a:gd name="connsiteY11-426" fmla="*/ 1634870 h 1677904"/>
                <a:gd name="connsiteX0-427" fmla="*/ 0 w 2942590"/>
                <a:gd name="connsiteY0-428" fmla="*/ 1676780 h 1677904"/>
                <a:gd name="connsiteX1-429" fmla="*/ 1451651 w 2942590"/>
                <a:gd name="connsiteY1-430" fmla="*/ 1664080 h 1677904"/>
                <a:gd name="connsiteX2-431" fmla="*/ 1451651 w 2942590"/>
                <a:gd name="connsiteY2-432" fmla="*/ 771911 h 1677904"/>
                <a:gd name="connsiteX3-433" fmla="*/ 1442400 w 2942590"/>
                <a:gd name="connsiteY3-434" fmla="*/ 539619 h 1677904"/>
                <a:gd name="connsiteX4-435" fmla="*/ 1391522 w 2942590"/>
                <a:gd name="connsiteY4-436" fmla="*/ 480518 h 1677904"/>
                <a:gd name="connsiteX5-437" fmla="*/ 1205996 w 2942590"/>
                <a:gd name="connsiteY5-438" fmla="*/ 460475 h 1677904"/>
                <a:gd name="connsiteX6-439" fmla="*/ 1164882 w 2942590"/>
                <a:gd name="connsiteY6-440" fmla="*/ 460475 h 1677904"/>
                <a:gd name="connsiteX7-441" fmla="*/ 1164882 w 2942590"/>
                <a:gd name="connsiteY7-442" fmla="*/ 266469 h 1677904"/>
                <a:gd name="connsiteX8-443" fmla="*/ 1622273 w 2942590"/>
                <a:gd name="connsiteY8-444" fmla="*/ 0 h 1677904"/>
                <a:gd name="connsiteX9-445" fmla="*/ 1866900 w 2942590"/>
                <a:gd name="connsiteY9-446" fmla="*/ 0 h 1677904"/>
                <a:gd name="connsiteX10-447" fmla="*/ 1876423 w 2942590"/>
                <a:gd name="connsiteY10-448" fmla="*/ 1677904 h 1677904"/>
                <a:gd name="connsiteX11-449" fmla="*/ 2942590 w 2942590"/>
                <a:gd name="connsiteY11-450" fmla="*/ 1653920 h 1677904"/>
                <a:gd name="connsiteX0-451" fmla="*/ 0 w 2580640"/>
                <a:gd name="connsiteY0-452" fmla="*/ 1676780 h 1692020"/>
                <a:gd name="connsiteX1-453" fmla="*/ 1451651 w 2580640"/>
                <a:gd name="connsiteY1-454" fmla="*/ 1664080 h 1692020"/>
                <a:gd name="connsiteX2-455" fmla="*/ 1451651 w 2580640"/>
                <a:gd name="connsiteY2-456" fmla="*/ 771911 h 1692020"/>
                <a:gd name="connsiteX3-457" fmla="*/ 1442400 w 2580640"/>
                <a:gd name="connsiteY3-458" fmla="*/ 539619 h 1692020"/>
                <a:gd name="connsiteX4-459" fmla="*/ 1391522 w 2580640"/>
                <a:gd name="connsiteY4-460" fmla="*/ 480518 h 1692020"/>
                <a:gd name="connsiteX5-461" fmla="*/ 1205996 w 2580640"/>
                <a:gd name="connsiteY5-462" fmla="*/ 460475 h 1692020"/>
                <a:gd name="connsiteX6-463" fmla="*/ 1164882 w 2580640"/>
                <a:gd name="connsiteY6-464" fmla="*/ 460475 h 1692020"/>
                <a:gd name="connsiteX7-465" fmla="*/ 1164882 w 2580640"/>
                <a:gd name="connsiteY7-466" fmla="*/ 266469 h 1692020"/>
                <a:gd name="connsiteX8-467" fmla="*/ 1622273 w 2580640"/>
                <a:gd name="connsiteY8-468" fmla="*/ 0 h 1692020"/>
                <a:gd name="connsiteX9-469" fmla="*/ 1866900 w 2580640"/>
                <a:gd name="connsiteY9-470" fmla="*/ 0 h 1692020"/>
                <a:gd name="connsiteX10-471" fmla="*/ 1876423 w 2580640"/>
                <a:gd name="connsiteY10-472" fmla="*/ 1677904 h 1692020"/>
                <a:gd name="connsiteX11-473" fmla="*/ 2580640 w 2580640"/>
                <a:gd name="connsiteY11-474" fmla="*/ 1692020 h 1692020"/>
                <a:gd name="connsiteX0-475" fmla="*/ 0 w 2574290"/>
                <a:gd name="connsiteY0-476" fmla="*/ 1676780 h 1677904"/>
                <a:gd name="connsiteX1-477" fmla="*/ 1451651 w 2574290"/>
                <a:gd name="connsiteY1-478" fmla="*/ 1664080 h 1677904"/>
                <a:gd name="connsiteX2-479" fmla="*/ 1451651 w 2574290"/>
                <a:gd name="connsiteY2-480" fmla="*/ 771911 h 1677904"/>
                <a:gd name="connsiteX3-481" fmla="*/ 1442400 w 2574290"/>
                <a:gd name="connsiteY3-482" fmla="*/ 539619 h 1677904"/>
                <a:gd name="connsiteX4-483" fmla="*/ 1391522 w 2574290"/>
                <a:gd name="connsiteY4-484" fmla="*/ 480518 h 1677904"/>
                <a:gd name="connsiteX5-485" fmla="*/ 1205996 w 2574290"/>
                <a:gd name="connsiteY5-486" fmla="*/ 460475 h 1677904"/>
                <a:gd name="connsiteX6-487" fmla="*/ 1164882 w 2574290"/>
                <a:gd name="connsiteY6-488" fmla="*/ 460475 h 1677904"/>
                <a:gd name="connsiteX7-489" fmla="*/ 1164882 w 2574290"/>
                <a:gd name="connsiteY7-490" fmla="*/ 266469 h 1677904"/>
                <a:gd name="connsiteX8-491" fmla="*/ 1622273 w 2574290"/>
                <a:gd name="connsiteY8-492" fmla="*/ 0 h 1677904"/>
                <a:gd name="connsiteX9-493" fmla="*/ 1866900 w 2574290"/>
                <a:gd name="connsiteY9-494" fmla="*/ 0 h 1677904"/>
                <a:gd name="connsiteX10-495" fmla="*/ 1876423 w 2574290"/>
                <a:gd name="connsiteY10-496" fmla="*/ 1677904 h 1677904"/>
                <a:gd name="connsiteX11-497" fmla="*/ 2574290 w 2574290"/>
                <a:gd name="connsiteY11-498" fmla="*/ 1672970 h 1677904"/>
                <a:gd name="connsiteX0-499" fmla="*/ 0 w 2580640"/>
                <a:gd name="connsiteY0-500" fmla="*/ 1670430 h 1677904"/>
                <a:gd name="connsiteX1-501" fmla="*/ 1458001 w 2580640"/>
                <a:gd name="connsiteY1-502" fmla="*/ 1664080 h 1677904"/>
                <a:gd name="connsiteX2-503" fmla="*/ 1458001 w 2580640"/>
                <a:gd name="connsiteY2-504" fmla="*/ 771911 h 1677904"/>
                <a:gd name="connsiteX3-505" fmla="*/ 1448750 w 2580640"/>
                <a:gd name="connsiteY3-506" fmla="*/ 539619 h 1677904"/>
                <a:gd name="connsiteX4-507" fmla="*/ 1397872 w 2580640"/>
                <a:gd name="connsiteY4-508" fmla="*/ 480518 h 1677904"/>
                <a:gd name="connsiteX5-509" fmla="*/ 1212346 w 2580640"/>
                <a:gd name="connsiteY5-510" fmla="*/ 460475 h 1677904"/>
                <a:gd name="connsiteX6-511" fmla="*/ 1171232 w 2580640"/>
                <a:gd name="connsiteY6-512" fmla="*/ 460475 h 1677904"/>
                <a:gd name="connsiteX7-513" fmla="*/ 1171232 w 2580640"/>
                <a:gd name="connsiteY7-514" fmla="*/ 266469 h 1677904"/>
                <a:gd name="connsiteX8-515" fmla="*/ 1628623 w 2580640"/>
                <a:gd name="connsiteY8-516" fmla="*/ 0 h 1677904"/>
                <a:gd name="connsiteX9-517" fmla="*/ 1873250 w 2580640"/>
                <a:gd name="connsiteY9-518" fmla="*/ 0 h 1677904"/>
                <a:gd name="connsiteX10-519" fmla="*/ 1882773 w 2580640"/>
                <a:gd name="connsiteY10-520" fmla="*/ 1677904 h 1677904"/>
                <a:gd name="connsiteX11-521" fmla="*/ 2580640 w 2580640"/>
                <a:gd name="connsiteY11-522" fmla="*/ 1672970 h 1677904"/>
                <a:gd name="connsiteX0-523" fmla="*/ 0 w 3602990"/>
                <a:gd name="connsiteY0-524" fmla="*/ 1683130 h 1683130"/>
                <a:gd name="connsiteX1-525" fmla="*/ 2480351 w 3602990"/>
                <a:gd name="connsiteY1-526" fmla="*/ 1664080 h 1683130"/>
                <a:gd name="connsiteX2-527" fmla="*/ 2480351 w 3602990"/>
                <a:gd name="connsiteY2-528" fmla="*/ 771911 h 1683130"/>
                <a:gd name="connsiteX3-529" fmla="*/ 2471100 w 3602990"/>
                <a:gd name="connsiteY3-530" fmla="*/ 539619 h 1683130"/>
                <a:gd name="connsiteX4-531" fmla="*/ 2420222 w 3602990"/>
                <a:gd name="connsiteY4-532" fmla="*/ 480518 h 1683130"/>
                <a:gd name="connsiteX5-533" fmla="*/ 2234696 w 3602990"/>
                <a:gd name="connsiteY5-534" fmla="*/ 460475 h 1683130"/>
                <a:gd name="connsiteX6-535" fmla="*/ 2193582 w 3602990"/>
                <a:gd name="connsiteY6-536" fmla="*/ 460475 h 1683130"/>
                <a:gd name="connsiteX7-537" fmla="*/ 2193582 w 3602990"/>
                <a:gd name="connsiteY7-538" fmla="*/ 266469 h 1683130"/>
                <a:gd name="connsiteX8-539" fmla="*/ 2650973 w 3602990"/>
                <a:gd name="connsiteY8-540" fmla="*/ 0 h 1683130"/>
                <a:gd name="connsiteX9-541" fmla="*/ 2895600 w 3602990"/>
                <a:gd name="connsiteY9-542" fmla="*/ 0 h 1683130"/>
                <a:gd name="connsiteX10-543" fmla="*/ 2905123 w 3602990"/>
                <a:gd name="connsiteY10-544" fmla="*/ 1677904 h 1683130"/>
                <a:gd name="connsiteX11-545" fmla="*/ 3602990 w 3602990"/>
                <a:gd name="connsiteY11-546" fmla="*/ 1672970 h 1683130"/>
                <a:gd name="connsiteX0-547" fmla="*/ 0 w 3602990"/>
                <a:gd name="connsiteY0-548" fmla="*/ 1676780 h 1677904"/>
                <a:gd name="connsiteX1-549" fmla="*/ 2480351 w 3602990"/>
                <a:gd name="connsiteY1-550" fmla="*/ 1664080 h 1677904"/>
                <a:gd name="connsiteX2-551" fmla="*/ 2480351 w 3602990"/>
                <a:gd name="connsiteY2-552" fmla="*/ 771911 h 1677904"/>
                <a:gd name="connsiteX3-553" fmla="*/ 2471100 w 3602990"/>
                <a:gd name="connsiteY3-554" fmla="*/ 539619 h 1677904"/>
                <a:gd name="connsiteX4-555" fmla="*/ 2420222 w 3602990"/>
                <a:gd name="connsiteY4-556" fmla="*/ 480518 h 1677904"/>
                <a:gd name="connsiteX5-557" fmla="*/ 2234696 w 3602990"/>
                <a:gd name="connsiteY5-558" fmla="*/ 460475 h 1677904"/>
                <a:gd name="connsiteX6-559" fmla="*/ 2193582 w 3602990"/>
                <a:gd name="connsiteY6-560" fmla="*/ 460475 h 1677904"/>
                <a:gd name="connsiteX7-561" fmla="*/ 2193582 w 3602990"/>
                <a:gd name="connsiteY7-562" fmla="*/ 266469 h 1677904"/>
                <a:gd name="connsiteX8-563" fmla="*/ 2650973 w 3602990"/>
                <a:gd name="connsiteY8-564" fmla="*/ 0 h 1677904"/>
                <a:gd name="connsiteX9-565" fmla="*/ 2895600 w 3602990"/>
                <a:gd name="connsiteY9-566" fmla="*/ 0 h 1677904"/>
                <a:gd name="connsiteX10-567" fmla="*/ 2905123 w 3602990"/>
                <a:gd name="connsiteY10-568" fmla="*/ 1677904 h 1677904"/>
                <a:gd name="connsiteX11-569" fmla="*/ 3602990 w 3602990"/>
                <a:gd name="connsiteY11-570" fmla="*/ 1672970 h 1677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89" y="connsiteY11-90"/>
                </a:cxn>
              </a:cxnLst>
              <a:rect l="l" t="t" r="r" b="b"/>
              <a:pathLst>
                <a:path w="3602990" h="1677904">
                  <a:moveTo>
                    <a:pt x="0" y="1676780"/>
                  </a:moveTo>
                  <a:lnTo>
                    <a:pt x="2480351" y="1664080"/>
                  </a:lnTo>
                  <a:lnTo>
                    <a:pt x="2480351" y="771911"/>
                  </a:lnTo>
                  <a:cubicBezTo>
                    <a:pt x="2480351" y="643088"/>
                    <a:pt x="2477267" y="565657"/>
                    <a:pt x="2471100" y="539619"/>
                  </a:cubicBezTo>
                  <a:cubicBezTo>
                    <a:pt x="2464933" y="513580"/>
                    <a:pt x="2447974" y="493880"/>
                    <a:pt x="2420222" y="480518"/>
                  </a:cubicBezTo>
                  <a:cubicBezTo>
                    <a:pt x="2392470" y="467156"/>
                    <a:pt x="2330628" y="460475"/>
                    <a:pt x="2234696" y="460475"/>
                  </a:cubicBezTo>
                  <a:lnTo>
                    <a:pt x="2193582" y="460475"/>
                  </a:lnTo>
                  <a:lnTo>
                    <a:pt x="2193582" y="266469"/>
                  </a:lnTo>
                  <a:cubicBezTo>
                    <a:pt x="2394355" y="223257"/>
                    <a:pt x="2546818" y="134434"/>
                    <a:pt x="2650973" y="0"/>
                  </a:cubicBezTo>
                  <a:lnTo>
                    <a:pt x="2895600" y="0"/>
                  </a:lnTo>
                  <a:cubicBezTo>
                    <a:pt x="2907267" y="614084"/>
                    <a:pt x="2905758" y="859326"/>
                    <a:pt x="2905123" y="1677904"/>
                  </a:cubicBezTo>
                  <a:lnTo>
                    <a:pt x="3602990" y="167297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490077" y="3146713"/>
              <a:ext cx="216261" cy="216261"/>
              <a:chOff x="2218721" y="3717673"/>
              <a:chExt cx="248226" cy="248226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394180" y="3146713"/>
              <a:ext cx="216261" cy="216261"/>
              <a:chOff x="2218721" y="3717673"/>
              <a:chExt cx="248226" cy="248226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73" name="文本框 23"/>
          <p:cNvSpPr txBox="1"/>
          <p:nvPr/>
        </p:nvSpPr>
        <p:spPr>
          <a:xfrm>
            <a:off x="1293893" y="1749390"/>
            <a:ext cx="1487715" cy="74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356905" y="1238905"/>
            <a:ext cx="1081447" cy="491733"/>
            <a:chOff x="4806096" y="2627316"/>
            <a:chExt cx="1442305" cy="655815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75" name="矩形 74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77" name="文本框 32"/>
            <p:cNvSpPr txBox="1"/>
            <p:nvPr/>
          </p:nvSpPr>
          <p:spPr>
            <a:xfrm>
              <a:off x="4901794" y="2767901"/>
              <a:ext cx="1346607" cy="410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665248" y="1110238"/>
            <a:ext cx="3327899" cy="1409522"/>
            <a:chOff x="6221950" y="1479032"/>
            <a:chExt cx="4438354" cy="1879852"/>
          </a:xfrm>
        </p:grpSpPr>
        <p:sp>
          <p:nvSpPr>
            <p:cNvPr id="79" name="任意多边形 78"/>
            <p:cNvSpPr/>
            <p:nvPr/>
          </p:nvSpPr>
          <p:spPr>
            <a:xfrm>
              <a:off x="6330080" y="1479032"/>
              <a:ext cx="4239939" cy="1771721"/>
            </a:xfrm>
            <a:custGeom>
              <a:avLst/>
              <a:gdLst>
                <a:gd name="connsiteX0" fmla="*/ 1095678 w 1187118"/>
                <a:gd name="connsiteY0" fmla="*/ 2033597 h 2125037"/>
                <a:gd name="connsiteX1" fmla="*/ 0 w 1187118"/>
                <a:gd name="connsiteY1" fmla="*/ 2033597 h 2125037"/>
                <a:gd name="connsiteX2" fmla="*/ 308 w 1187118"/>
                <a:gd name="connsiteY2" fmla="*/ 1748894 h 2125037"/>
                <a:gd name="connsiteX3" fmla="*/ 578959 w 1187118"/>
                <a:gd name="connsiteY3" fmla="*/ 763524 h 2125037"/>
                <a:gd name="connsiteX4" fmla="*/ 670779 w 1187118"/>
                <a:gd name="connsiteY4" fmla="*/ 468344 h 2125037"/>
                <a:gd name="connsiteX5" fmla="*/ 643010 w 1187118"/>
                <a:gd name="connsiteY5" fmla="*/ 346944 h 2125037"/>
                <a:gd name="connsiteX6" fmla="*/ 558469 w 1187118"/>
                <a:gd name="connsiteY6" fmla="*/ 306889 h 2125037"/>
                <a:gd name="connsiteX7" fmla="*/ 473928 w 1187118"/>
                <a:gd name="connsiteY7" fmla="*/ 351258 h 2125037"/>
                <a:gd name="connsiteX8" fmla="*/ 446159 w 1187118"/>
                <a:gd name="connsiteY8" fmla="*/ 527503 h 2125037"/>
                <a:gd name="connsiteX9" fmla="*/ 446159 w 1187118"/>
                <a:gd name="connsiteY9" fmla="*/ 717305 h 2125037"/>
                <a:gd name="connsiteX10" fmla="*/ 0 w 1187118"/>
                <a:gd name="connsiteY10" fmla="*/ 717305 h 2125037"/>
                <a:gd name="connsiteX11" fmla="*/ 0 w 1187118"/>
                <a:gd name="connsiteY11" fmla="*/ 644589 h 2125037"/>
                <a:gd name="connsiteX12" fmla="*/ 17255 w 1187118"/>
                <a:gd name="connsiteY12" fmla="*/ 380221 h 2125037"/>
                <a:gd name="connsiteX13" fmla="*/ 102296 w 1187118"/>
                <a:gd name="connsiteY13" fmla="*/ 189803 h 2125037"/>
                <a:gd name="connsiteX14" fmla="*/ 278541 w 1187118"/>
                <a:gd name="connsiteY14" fmla="*/ 48067 h 2125037"/>
                <a:gd name="connsiteX15" fmla="*/ 538595 w 1187118"/>
                <a:gd name="connsiteY15" fmla="*/ 0 h 2125037"/>
                <a:gd name="connsiteX16" fmla="*/ 987835 w 1187118"/>
                <a:gd name="connsiteY16" fmla="*/ 147282 h 2125037"/>
                <a:gd name="connsiteX17" fmla="*/ 1140047 w 1187118"/>
                <a:gd name="connsiteY17" fmla="*/ 520108 h 2125037"/>
                <a:gd name="connsiteX18" fmla="*/ 1054380 w 1187118"/>
                <a:gd name="connsiteY18" fmla="*/ 882458 h 2125037"/>
                <a:gd name="connsiteX19" fmla="*/ 549649 w 1187118"/>
                <a:gd name="connsiteY19" fmla="*/ 1693432 h 2125037"/>
                <a:gd name="connsiteX20" fmla="*/ 1095678 w 1187118"/>
                <a:gd name="connsiteY20" fmla="*/ 1693432 h 2125037"/>
                <a:gd name="connsiteX21" fmla="*/ 1187118 w 1187118"/>
                <a:gd name="connsiteY21" fmla="*/ 2125037 h 2125037"/>
                <a:gd name="connsiteX0-1" fmla="*/ 0 w 3901440"/>
                <a:gd name="connsiteY0-2" fmla="*/ 2033597 h 2125037"/>
                <a:gd name="connsiteX1-3" fmla="*/ 2714322 w 3901440"/>
                <a:gd name="connsiteY1-4" fmla="*/ 2033597 h 2125037"/>
                <a:gd name="connsiteX2-5" fmla="*/ 2714630 w 3901440"/>
                <a:gd name="connsiteY2-6" fmla="*/ 1748894 h 2125037"/>
                <a:gd name="connsiteX3-7" fmla="*/ 3293281 w 3901440"/>
                <a:gd name="connsiteY3-8" fmla="*/ 763524 h 2125037"/>
                <a:gd name="connsiteX4-9" fmla="*/ 3385101 w 3901440"/>
                <a:gd name="connsiteY4-10" fmla="*/ 468344 h 2125037"/>
                <a:gd name="connsiteX5-11" fmla="*/ 3357332 w 3901440"/>
                <a:gd name="connsiteY5-12" fmla="*/ 346944 h 2125037"/>
                <a:gd name="connsiteX6-13" fmla="*/ 3272791 w 3901440"/>
                <a:gd name="connsiteY6-14" fmla="*/ 306889 h 2125037"/>
                <a:gd name="connsiteX7-15" fmla="*/ 3188250 w 3901440"/>
                <a:gd name="connsiteY7-16" fmla="*/ 351258 h 2125037"/>
                <a:gd name="connsiteX8-17" fmla="*/ 3160481 w 3901440"/>
                <a:gd name="connsiteY8-18" fmla="*/ 527503 h 2125037"/>
                <a:gd name="connsiteX9-19" fmla="*/ 3160481 w 3901440"/>
                <a:gd name="connsiteY9-20" fmla="*/ 717305 h 2125037"/>
                <a:gd name="connsiteX10-21" fmla="*/ 2714322 w 3901440"/>
                <a:gd name="connsiteY10-22" fmla="*/ 717305 h 2125037"/>
                <a:gd name="connsiteX11-23" fmla="*/ 2714322 w 3901440"/>
                <a:gd name="connsiteY11-24" fmla="*/ 644589 h 2125037"/>
                <a:gd name="connsiteX12-25" fmla="*/ 2731577 w 3901440"/>
                <a:gd name="connsiteY12-26" fmla="*/ 380221 h 2125037"/>
                <a:gd name="connsiteX13-27" fmla="*/ 2816618 w 3901440"/>
                <a:gd name="connsiteY13-28" fmla="*/ 189803 h 2125037"/>
                <a:gd name="connsiteX14-29" fmla="*/ 2992863 w 3901440"/>
                <a:gd name="connsiteY14-30" fmla="*/ 48067 h 2125037"/>
                <a:gd name="connsiteX15-31" fmla="*/ 3252917 w 3901440"/>
                <a:gd name="connsiteY15-32" fmla="*/ 0 h 2125037"/>
                <a:gd name="connsiteX16-33" fmla="*/ 3702157 w 3901440"/>
                <a:gd name="connsiteY16-34" fmla="*/ 147282 h 2125037"/>
                <a:gd name="connsiteX17-35" fmla="*/ 3854369 w 3901440"/>
                <a:gd name="connsiteY17-36" fmla="*/ 520108 h 2125037"/>
                <a:gd name="connsiteX18-37" fmla="*/ 3768702 w 3901440"/>
                <a:gd name="connsiteY18-38" fmla="*/ 882458 h 2125037"/>
                <a:gd name="connsiteX19-39" fmla="*/ 3263971 w 3901440"/>
                <a:gd name="connsiteY19-40" fmla="*/ 1693432 h 2125037"/>
                <a:gd name="connsiteX20-41" fmla="*/ 3810000 w 3901440"/>
                <a:gd name="connsiteY20-42" fmla="*/ 1693432 h 2125037"/>
                <a:gd name="connsiteX21-43" fmla="*/ 3901440 w 3901440"/>
                <a:gd name="connsiteY21-44" fmla="*/ 2125037 h 2125037"/>
                <a:gd name="connsiteX0-45" fmla="*/ 0 w 4148183"/>
                <a:gd name="connsiteY0-46" fmla="*/ 2033597 h 2125037"/>
                <a:gd name="connsiteX1-47" fmla="*/ 2961065 w 4148183"/>
                <a:gd name="connsiteY1-48" fmla="*/ 2033597 h 2125037"/>
                <a:gd name="connsiteX2-49" fmla="*/ 2961373 w 4148183"/>
                <a:gd name="connsiteY2-50" fmla="*/ 1748894 h 2125037"/>
                <a:gd name="connsiteX3-51" fmla="*/ 3540024 w 4148183"/>
                <a:gd name="connsiteY3-52" fmla="*/ 763524 h 2125037"/>
                <a:gd name="connsiteX4-53" fmla="*/ 3631844 w 4148183"/>
                <a:gd name="connsiteY4-54" fmla="*/ 468344 h 2125037"/>
                <a:gd name="connsiteX5-55" fmla="*/ 3604075 w 4148183"/>
                <a:gd name="connsiteY5-56" fmla="*/ 346944 h 2125037"/>
                <a:gd name="connsiteX6-57" fmla="*/ 3519534 w 4148183"/>
                <a:gd name="connsiteY6-58" fmla="*/ 306889 h 2125037"/>
                <a:gd name="connsiteX7-59" fmla="*/ 3434993 w 4148183"/>
                <a:gd name="connsiteY7-60" fmla="*/ 351258 h 2125037"/>
                <a:gd name="connsiteX8-61" fmla="*/ 3407224 w 4148183"/>
                <a:gd name="connsiteY8-62" fmla="*/ 527503 h 2125037"/>
                <a:gd name="connsiteX9-63" fmla="*/ 3407224 w 4148183"/>
                <a:gd name="connsiteY9-64" fmla="*/ 717305 h 2125037"/>
                <a:gd name="connsiteX10-65" fmla="*/ 2961065 w 4148183"/>
                <a:gd name="connsiteY10-66" fmla="*/ 717305 h 2125037"/>
                <a:gd name="connsiteX11-67" fmla="*/ 2961065 w 4148183"/>
                <a:gd name="connsiteY11-68" fmla="*/ 644589 h 2125037"/>
                <a:gd name="connsiteX12-69" fmla="*/ 2978320 w 4148183"/>
                <a:gd name="connsiteY12-70" fmla="*/ 380221 h 2125037"/>
                <a:gd name="connsiteX13-71" fmla="*/ 3063361 w 4148183"/>
                <a:gd name="connsiteY13-72" fmla="*/ 189803 h 2125037"/>
                <a:gd name="connsiteX14-73" fmla="*/ 3239606 w 4148183"/>
                <a:gd name="connsiteY14-74" fmla="*/ 48067 h 2125037"/>
                <a:gd name="connsiteX15-75" fmla="*/ 3499660 w 4148183"/>
                <a:gd name="connsiteY15-76" fmla="*/ 0 h 2125037"/>
                <a:gd name="connsiteX16-77" fmla="*/ 3948900 w 4148183"/>
                <a:gd name="connsiteY16-78" fmla="*/ 147282 h 2125037"/>
                <a:gd name="connsiteX17-79" fmla="*/ 4101112 w 4148183"/>
                <a:gd name="connsiteY17-80" fmla="*/ 520108 h 2125037"/>
                <a:gd name="connsiteX18-81" fmla="*/ 4015445 w 4148183"/>
                <a:gd name="connsiteY18-82" fmla="*/ 882458 h 2125037"/>
                <a:gd name="connsiteX19-83" fmla="*/ 3510714 w 4148183"/>
                <a:gd name="connsiteY19-84" fmla="*/ 1693432 h 2125037"/>
                <a:gd name="connsiteX20-85" fmla="*/ 4056743 w 4148183"/>
                <a:gd name="connsiteY20-86" fmla="*/ 1693432 h 2125037"/>
                <a:gd name="connsiteX21-87" fmla="*/ 4148183 w 4148183"/>
                <a:gd name="connsiteY21-88" fmla="*/ 2125037 h 2125037"/>
                <a:gd name="connsiteX0-89" fmla="*/ 0 w 4003040"/>
                <a:gd name="connsiteY0-90" fmla="*/ 2033597 h 2125037"/>
                <a:gd name="connsiteX1-91" fmla="*/ 2815922 w 4003040"/>
                <a:gd name="connsiteY1-92" fmla="*/ 2033597 h 2125037"/>
                <a:gd name="connsiteX2-93" fmla="*/ 2816230 w 4003040"/>
                <a:gd name="connsiteY2-94" fmla="*/ 1748894 h 2125037"/>
                <a:gd name="connsiteX3-95" fmla="*/ 3394881 w 4003040"/>
                <a:gd name="connsiteY3-96" fmla="*/ 763524 h 2125037"/>
                <a:gd name="connsiteX4-97" fmla="*/ 3486701 w 4003040"/>
                <a:gd name="connsiteY4-98" fmla="*/ 468344 h 2125037"/>
                <a:gd name="connsiteX5-99" fmla="*/ 3458932 w 4003040"/>
                <a:gd name="connsiteY5-100" fmla="*/ 346944 h 2125037"/>
                <a:gd name="connsiteX6-101" fmla="*/ 3374391 w 4003040"/>
                <a:gd name="connsiteY6-102" fmla="*/ 306889 h 2125037"/>
                <a:gd name="connsiteX7-103" fmla="*/ 3289850 w 4003040"/>
                <a:gd name="connsiteY7-104" fmla="*/ 351258 h 2125037"/>
                <a:gd name="connsiteX8-105" fmla="*/ 3262081 w 4003040"/>
                <a:gd name="connsiteY8-106" fmla="*/ 527503 h 2125037"/>
                <a:gd name="connsiteX9-107" fmla="*/ 3262081 w 4003040"/>
                <a:gd name="connsiteY9-108" fmla="*/ 717305 h 2125037"/>
                <a:gd name="connsiteX10-109" fmla="*/ 2815922 w 4003040"/>
                <a:gd name="connsiteY10-110" fmla="*/ 717305 h 2125037"/>
                <a:gd name="connsiteX11-111" fmla="*/ 2815922 w 4003040"/>
                <a:gd name="connsiteY11-112" fmla="*/ 644589 h 2125037"/>
                <a:gd name="connsiteX12-113" fmla="*/ 2833177 w 4003040"/>
                <a:gd name="connsiteY12-114" fmla="*/ 380221 h 2125037"/>
                <a:gd name="connsiteX13-115" fmla="*/ 2918218 w 4003040"/>
                <a:gd name="connsiteY13-116" fmla="*/ 189803 h 2125037"/>
                <a:gd name="connsiteX14-117" fmla="*/ 3094463 w 4003040"/>
                <a:gd name="connsiteY14-118" fmla="*/ 48067 h 2125037"/>
                <a:gd name="connsiteX15-119" fmla="*/ 3354517 w 4003040"/>
                <a:gd name="connsiteY15-120" fmla="*/ 0 h 2125037"/>
                <a:gd name="connsiteX16-121" fmla="*/ 3803757 w 4003040"/>
                <a:gd name="connsiteY16-122" fmla="*/ 147282 h 2125037"/>
                <a:gd name="connsiteX17-123" fmla="*/ 3955969 w 4003040"/>
                <a:gd name="connsiteY17-124" fmla="*/ 520108 h 2125037"/>
                <a:gd name="connsiteX18-125" fmla="*/ 3870302 w 4003040"/>
                <a:gd name="connsiteY18-126" fmla="*/ 882458 h 2125037"/>
                <a:gd name="connsiteX19-127" fmla="*/ 3365571 w 4003040"/>
                <a:gd name="connsiteY19-128" fmla="*/ 1693432 h 2125037"/>
                <a:gd name="connsiteX20-129" fmla="*/ 3911600 w 4003040"/>
                <a:gd name="connsiteY20-130" fmla="*/ 1693432 h 2125037"/>
                <a:gd name="connsiteX21-131" fmla="*/ 4003040 w 4003040"/>
                <a:gd name="connsiteY21-132" fmla="*/ 2125037 h 2125037"/>
                <a:gd name="connsiteX0-133" fmla="*/ 0 w 4003040"/>
                <a:gd name="connsiteY0-134" fmla="*/ 2033597 h 2125037"/>
                <a:gd name="connsiteX1-135" fmla="*/ 2815922 w 4003040"/>
                <a:gd name="connsiteY1-136" fmla="*/ 2033597 h 2125037"/>
                <a:gd name="connsiteX2-137" fmla="*/ 2816230 w 4003040"/>
                <a:gd name="connsiteY2-138" fmla="*/ 1748894 h 2125037"/>
                <a:gd name="connsiteX3-139" fmla="*/ 3394881 w 4003040"/>
                <a:gd name="connsiteY3-140" fmla="*/ 763524 h 2125037"/>
                <a:gd name="connsiteX4-141" fmla="*/ 3486701 w 4003040"/>
                <a:gd name="connsiteY4-142" fmla="*/ 468344 h 2125037"/>
                <a:gd name="connsiteX5-143" fmla="*/ 3458932 w 4003040"/>
                <a:gd name="connsiteY5-144" fmla="*/ 346944 h 2125037"/>
                <a:gd name="connsiteX6-145" fmla="*/ 3374391 w 4003040"/>
                <a:gd name="connsiteY6-146" fmla="*/ 306889 h 2125037"/>
                <a:gd name="connsiteX7-147" fmla="*/ 3289850 w 4003040"/>
                <a:gd name="connsiteY7-148" fmla="*/ 351258 h 2125037"/>
                <a:gd name="connsiteX8-149" fmla="*/ 3262081 w 4003040"/>
                <a:gd name="connsiteY8-150" fmla="*/ 527503 h 2125037"/>
                <a:gd name="connsiteX9-151" fmla="*/ 3262081 w 4003040"/>
                <a:gd name="connsiteY9-152" fmla="*/ 717305 h 2125037"/>
                <a:gd name="connsiteX10-153" fmla="*/ 2815922 w 4003040"/>
                <a:gd name="connsiteY10-154" fmla="*/ 717305 h 2125037"/>
                <a:gd name="connsiteX11-155" fmla="*/ 2815922 w 4003040"/>
                <a:gd name="connsiteY11-156" fmla="*/ 644589 h 2125037"/>
                <a:gd name="connsiteX12-157" fmla="*/ 2833177 w 4003040"/>
                <a:gd name="connsiteY12-158" fmla="*/ 380221 h 2125037"/>
                <a:gd name="connsiteX13-159" fmla="*/ 2918218 w 4003040"/>
                <a:gd name="connsiteY13-160" fmla="*/ 189803 h 2125037"/>
                <a:gd name="connsiteX14-161" fmla="*/ 3094463 w 4003040"/>
                <a:gd name="connsiteY14-162" fmla="*/ 48067 h 2125037"/>
                <a:gd name="connsiteX15-163" fmla="*/ 3354517 w 4003040"/>
                <a:gd name="connsiteY15-164" fmla="*/ 0 h 2125037"/>
                <a:gd name="connsiteX16-165" fmla="*/ 3803757 w 4003040"/>
                <a:gd name="connsiteY16-166" fmla="*/ 147282 h 2125037"/>
                <a:gd name="connsiteX17-167" fmla="*/ 3955969 w 4003040"/>
                <a:gd name="connsiteY17-168" fmla="*/ 520108 h 2125037"/>
                <a:gd name="connsiteX18-169" fmla="*/ 3870302 w 4003040"/>
                <a:gd name="connsiteY18-170" fmla="*/ 882458 h 2125037"/>
                <a:gd name="connsiteX19-171" fmla="*/ 3365571 w 4003040"/>
                <a:gd name="connsiteY19-172" fmla="*/ 1693432 h 2125037"/>
                <a:gd name="connsiteX20-173" fmla="*/ 3911600 w 4003040"/>
                <a:gd name="connsiteY20-174" fmla="*/ 1693432 h 2125037"/>
                <a:gd name="connsiteX21-175" fmla="*/ 3956897 w 4003040"/>
                <a:gd name="connsiteY21-176" fmla="*/ 1974406 h 2125037"/>
                <a:gd name="connsiteX22" fmla="*/ 4003040 w 4003040"/>
                <a:gd name="connsiteY22" fmla="*/ 2125037 h 2125037"/>
                <a:gd name="connsiteX0-177" fmla="*/ 0 w 4923790"/>
                <a:gd name="connsiteY0-178" fmla="*/ 2033597 h 2033597"/>
                <a:gd name="connsiteX1-179" fmla="*/ 2815922 w 4923790"/>
                <a:gd name="connsiteY1-180" fmla="*/ 2033597 h 2033597"/>
                <a:gd name="connsiteX2-181" fmla="*/ 2816230 w 4923790"/>
                <a:gd name="connsiteY2-182" fmla="*/ 1748894 h 2033597"/>
                <a:gd name="connsiteX3-183" fmla="*/ 3394881 w 4923790"/>
                <a:gd name="connsiteY3-184" fmla="*/ 763524 h 2033597"/>
                <a:gd name="connsiteX4-185" fmla="*/ 3486701 w 4923790"/>
                <a:gd name="connsiteY4-186" fmla="*/ 468344 h 2033597"/>
                <a:gd name="connsiteX5-187" fmla="*/ 3458932 w 4923790"/>
                <a:gd name="connsiteY5-188" fmla="*/ 346944 h 2033597"/>
                <a:gd name="connsiteX6-189" fmla="*/ 3374391 w 4923790"/>
                <a:gd name="connsiteY6-190" fmla="*/ 306889 h 2033597"/>
                <a:gd name="connsiteX7-191" fmla="*/ 3289850 w 4923790"/>
                <a:gd name="connsiteY7-192" fmla="*/ 351258 h 2033597"/>
                <a:gd name="connsiteX8-193" fmla="*/ 3262081 w 4923790"/>
                <a:gd name="connsiteY8-194" fmla="*/ 527503 h 2033597"/>
                <a:gd name="connsiteX9-195" fmla="*/ 3262081 w 4923790"/>
                <a:gd name="connsiteY9-196" fmla="*/ 717305 h 2033597"/>
                <a:gd name="connsiteX10-197" fmla="*/ 2815922 w 4923790"/>
                <a:gd name="connsiteY10-198" fmla="*/ 717305 h 2033597"/>
                <a:gd name="connsiteX11-199" fmla="*/ 2815922 w 4923790"/>
                <a:gd name="connsiteY11-200" fmla="*/ 644589 h 2033597"/>
                <a:gd name="connsiteX12-201" fmla="*/ 2833177 w 4923790"/>
                <a:gd name="connsiteY12-202" fmla="*/ 380221 h 2033597"/>
                <a:gd name="connsiteX13-203" fmla="*/ 2918218 w 4923790"/>
                <a:gd name="connsiteY13-204" fmla="*/ 189803 h 2033597"/>
                <a:gd name="connsiteX14-205" fmla="*/ 3094463 w 4923790"/>
                <a:gd name="connsiteY14-206" fmla="*/ 48067 h 2033597"/>
                <a:gd name="connsiteX15-207" fmla="*/ 3354517 w 4923790"/>
                <a:gd name="connsiteY15-208" fmla="*/ 0 h 2033597"/>
                <a:gd name="connsiteX16-209" fmla="*/ 3803757 w 4923790"/>
                <a:gd name="connsiteY16-210" fmla="*/ 147282 h 2033597"/>
                <a:gd name="connsiteX17-211" fmla="*/ 3955969 w 4923790"/>
                <a:gd name="connsiteY17-212" fmla="*/ 520108 h 2033597"/>
                <a:gd name="connsiteX18-213" fmla="*/ 3870302 w 4923790"/>
                <a:gd name="connsiteY18-214" fmla="*/ 882458 h 2033597"/>
                <a:gd name="connsiteX19-215" fmla="*/ 3365571 w 4923790"/>
                <a:gd name="connsiteY19-216" fmla="*/ 1693432 h 2033597"/>
                <a:gd name="connsiteX20-217" fmla="*/ 3911600 w 4923790"/>
                <a:gd name="connsiteY20-218" fmla="*/ 1693432 h 2033597"/>
                <a:gd name="connsiteX21-219" fmla="*/ 3956897 w 4923790"/>
                <a:gd name="connsiteY21-220" fmla="*/ 1974406 h 2033597"/>
                <a:gd name="connsiteX22-221" fmla="*/ 4923790 w 4923790"/>
                <a:gd name="connsiteY22-222" fmla="*/ 1998037 h 2033597"/>
                <a:gd name="connsiteX0-223" fmla="*/ 0 w 4923790"/>
                <a:gd name="connsiteY0-224" fmla="*/ 2033597 h 2042452"/>
                <a:gd name="connsiteX1-225" fmla="*/ 2815922 w 4923790"/>
                <a:gd name="connsiteY1-226" fmla="*/ 2033597 h 2042452"/>
                <a:gd name="connsiteX2-227" fmla="*/ 2816230 w 4923790"/>
                <a:gd name="connsiteY2-228" fmla="*/ 1748894 h 2042452"/>
                <a:gd name="connsiteX3-229" fmla="*/ 3394881 w 4923790"/>
                <a:gd name="connsiteY3-230" fmla="*/ 763524 h 2042452"/>
                <a:gd name="connsiteX4-231" fmla="*/ 3486701 w 4923790"/>
                <a:gd name="connsiteY4-232" fmla="*/ 468344 h 2042452"/>
                <a:gd name="connsiteX5-233" fmla="*/ 3458932 w 4923790"/>
                <a:gd name="connsiteY5-234" fmla="*/ 346944 h 2042452"/>
                <a:gd name="connsiteX6-235" fmla="*/ 3374391 w 4923790"/>
                <a:gd name="connsiteY6-236" fmla="*/ 306889 h 2042452"/>
                <a:gd name="connsiteX7-237" fmla="*/ 3289850 w 4923790"/>
                <a:gd name="connsiteY7-238" fmla="*/ 351258 h 2042452"/>
                <a:gd name="connsiteX8-239" fmla="*/ 3262081 w 4923790"/>
                <a:gd name="connsiteY8-240" fmla="*/ 527503 h 2042452"/>
                <a:gd name="connsiteX9-241" fmla="*/ 3262081 w 4923790"/>
                <a:gd name="connsiteY9-242" fmla="*/ 717305 h 2042452"/>
                <a:gd name="connsiteX10-243" fmla="*/ 2815922 w 4923790"/>
                <a:gd name="connsiteY10-244" fmla="*/ 717305 h 2042452"/>
                <a:gd name="connsiteX11-245" fmla="*/ 2815922 w 4923790"/>
                <a:gd name="connsiteY11-246" fmla="*/ 644589 h 2042452"/>
                <a:gd name="connsiteX12-247" fmla="*/ 2833177 w 4923790"/>
                <a:gd name="connsiteY12-248" fmla="*/ 380221 h 2042452"/>
                <a:gd name="connsiteX13-249" fmla="*/ 2918218 w 4923790"/>
                <a:gd name="connsiteY13-250" fmla="*/ 189803 h 2042452"/>
                <a:gd name="connsiteX14-251" fmla="*/ 3094463 w 4923790"/>
                <a:gd name="connsiteY14-252" fmla="*/ 48067 h 2042452"/>
                <a:gd name="connsiteX15-253" fmla="*/ 3354517 w 4923790"/>
                <a:gd name="connsiteY15-254" fmla="*/ 0 h 2042452"/>
                <a:gd name="connsiteX16-255" fmla="*/ 3803757 w 4923790"/>
                <a:gd name="connsiteY16-256" fmla="*/ 147282 h 2042452"/>
                <a:gd name="connsiteX17-257" fmla="*/ 3955969 w 4923790"/>
                <a:gd name="connsiteY17-258" fmla="*/ 520108 h 2042452"/>
                <a:gd name="connsiteX18-259" fmla="*/ 3870302 w 4923790"/>
                <a:gd name="connsiteY18-260" fmla="*/ 882458 h 2042452"/>
                <a:gd name="connsiteX19-261" fmla="*/ 3365571 w 4923790"/>
                <a:gd name="connsiteY19-262" fmla="*/ 1693432 h 2042452"/>
                <a:gd name="connsiteX20-263" fmla="*/ 3911600 w 4923790"/>
                <a:gd name="connsiteY20-264" fmla="*/ 1693432 h 2042452"/>
                <a:gd name="connsiteX21-265" fmla="*/ 3944197 w 4923790"/>
                <a:gd name="connsiteY21-266" fmla="*/ 2018856 h 2042452"/>
                <a:gd name="connsiteX22-267" fmla="*/ 4923790 w 4923790"/>
                <a:gd name="connsiteY22-268" fmla="*/ 1998037 h 2042452"/>
                <a:gd name="connsiteX0-269" fmla="*/ 0 w 4923790"/>
                <a:gd name="connsiteY0-270" fmla="*/ 2033597 h 2042452"/>
                <a:gd name="connsiteX1-271" fmla="*/ 2815922 w 4923790"/>
                <a:gd name="connsiteY1-272" fmla="*/ 2033597 h 2042452"/>
                <a:gd name="connsiteX2-273" fmla="*/ 2816230 w 4923790"/>
                <a:gd name="connsiteY2-274" fmla="*/ 1748894 h 2042452"/>
                <a:gd name="connsiteX3-275" fmla="*/ 3394881 w 4923790"/>
                <a:gd name="connsiteY3-276" fmla="*/ 763524 h 2042452"/>
                <a:gd name="connsiteX4-277" fmla="*/ 3486701 w 4923790"/>
                <a:gd name="connsiteY4-278" fmla="*/ 468344 h 2042452"/>
                <a:gd name="connsiteX5-279" fmla="*/ 3458932 w 4923790"/>
                <a:gd name="connsiteY5-280" fmla="*/ 346944 h 2042452"/>
                <a:gd name="connsiteX6-281" fmla="*/ 3374391 w 4923790"/>
                <a:gd name="connsiteY6-282" fmla="*/ 306889 h 2042452"/>
                <a:gd name="connsiteX7-283" fmla="*/ 3289850 w 4923790"/>
                <a:gd name="connsiteY7-284" fmla="*/ 351258 h 2042452"/>
                <a:gd name="connsiteX8-285" fmla="*/ 3262081 w 4923790"/>
                <a:gd name="connsiteY8-286" fmla="*/ 527503 h 2042452"/>
                <a:gd name="connsiteX9-287" fmla="*/ 3262081 w 4923790"/>
                <a:gd name="connsiteY9-288" fmla="*/ 717305 h 2042452"/>
                <a:gd name="connsiteX10-289" fmla="*/ 2815922 w 4923790"/>
                <a:gd name="connsiteY10-290" fmla="*/ 717305 h 2042452"/>
                <a:gd name="connsiteX11-291" fmla="*/ 2815922 w 4923790"/>
                <a:gd name="connsiteY11-292" fmla="*/ 644589 h 2042452"/>
                <a:gd name="connsiteX12-293" fmla="*/ 2833177 w 4923790"/>
                <a:gd name="connsiteY12-294" fmla="*/ 380221 h 2042452"/>
                <a:gd name="connsiteX13-295" fmla="*/ 2918218 w 4923790"/>
                <a:gd name="connsiteY13-296" fmla="*/ 189803 h 2042452"/>
                <a:gd name="connsiteX14-297" fmla="*/ 3094463 w 4923790"/>
                <a:gd name="connsiteY14-298" fmla="*/ 48067 h 2042452"/>
                <a:gd name="connsiteX15-299" fmla="*/ 3354517 w 4923790"/>
                <a:gd name="connsiteY15-300" fmla="*/ 0 h 2042452"/>
                <a:gd name="connsiteX16-301" fmla="*/ 3803757 w 4923790"/>
                <a:gd name="connsiteY16-302" fmla="*/ 147282 h 2042452"/>
                <a:gd name="connsiteX17-303" fmla="*/ 3955969 w 4923790"/>
                <a:gd name="connsiteY17-304" fmla="*/ 520108 h 2042452"/>
                <a:gd name="connsiteX18-305" fmla="*/ 3870302 w 4923790"/>
                <a:gd name="connsiteY18-306" fmla="*/ 882458 h 2042452"/>
                <a:gd name="connsiteX19-307" fmla="*/ 3365571 w 4923790"/>
                <a:gd name="connsiteY19-308" fmla="*/ 1693432 h 2042452"/>
                <a:gd name="connsiteX20-309" fmla="*/ 3911600 w 4923790"/>
                <a:gd name="connsiteY20-310" fmla="*/ 1693432 h 2042452"/>
                <a:gd name="connsiteX21-311" fmla="*/ 3944197 w 4923790"/>
                <a:gd name="connsiteY21-312" fmla="*/ 2018856 h 2042452"/>
                <a:gd name="connsiteX22-313" fmla="*/ 4923790 w 4923790"/>
                <a:gd name="connsiteY22-314" fmla="*/ 1998037 h 2042452"/>
                <a:gd name="connsiteX0-315" fmla="*/ 0 w 4923790"/>
                <a:gd name="connsiteY0-316" fmla="*/ 2033597 h 2042452"/>
                <a:gd name="connsiteX1-317" fmla="*/ 2815922 w 4923790"/>
                <a:gd name="connsiteY1-318" fmla="*/ 2033597 h 2042452"/>
                <a:gd name="connsiteX2-319" fmla="*/ 2816230 w 4923790"/>
                <a:gd name="connsiteY2-320" fmla="*/ 1748894 h 2042452"/>
                <a:gd name="connsiteX3-321" fmla="*/ 3394881 w 4923790"/>
                <a:gd name="connsiteY3-322" fmla="*/ 763524 h 2042452"/>
                <a:gd name="connsiteX4-323" fmla="*/ 3486701 w 4923790"/>
                <a:gd name="connsiteY4-324" fmla="*/ 468344 h 2042452"/>
                <a:gd name="connsiteX5-325" fmla="*/ 3458932 w 4923790"/>
                <a:gd name="connsiteY5-326" fmla="*/ 346944 h 2042452"/>
                <a:gd name="connsiteX6-327" fmla="*/ 3374391 w 4923790"/>
                <a:gd name="connsiteY6-328" fmla="*/ 306889 h 2042452"/>
                <a:gd name="connsiteX7-329" fmla="*/ 3289850 w 4923790"/>
                <a:gd name="connsiteY7-330" fmla="*/ 351258 h 2042452"/>
                <a:gd name="connsiteX8-331" fmla="*/ 3262081 w 4923790"/>
                <a:gd name="connsiteY8-332" fmla="*/ 527503 h 2042452"/>
                <a:gd name="connsiteX9-333" fmla="*/ 3262081 w 4923790"/>
                <a:gd name="connsiteY9-334" fmla="*/ 717305 h 2042452"/>
                <a:gd name="connsiteX10-335" fmla="*/ 2815922 w 4923790"/>
                <a:gd name="connsiteY10-336" fmla="*/ 717305 h 2042452"/>
                <a:gd name="connsiteX11-337" fmla="*/ 2815922 w 4923790"/>
                <a:gd name="connsiteY11-338" fmla="*/ 644589 h 2042452"/>
                <a:gd name="connsiteX12-339" fmla="*/ 2833177 w 4923790"/>
                <a:gd name="connsiteY12-340" fmla="*/ 380221 h 2042452"/>
                <a:gd name="connsiteX13-341" fmla="*/ 2918218 w 4923790"/>
                <a:gd name="connsiteY13-342" fmla="*/ 189803 h 2042452"/>
                <a:gd name="connsiteX14-343" fmla="*/ 3094463 w 4923790"/>
                <a:gd name="connsiteY14-344" fmla="*/ 48067 h 2042452"/>
                <a:gd name="connsiteX15-345" fmla="*/ 3354517 w 4923790"/>
                <a:gd name="connsiteY15-346" fmla="*/ 0 h 2042452"/>
                <a:gd name="connsiteX16-347" fmla="*/ 3803757 w 4923790"/>
                <a:gd name="connsiteY16-348" fmla="*/ 147282 h 2042452"/>
                <a:gd name="connsiteX17-349" fmla="*/ 3955969 w 4923790"/>
                <a:gd name="connsiteY17-350" fmla="*/ 520108 h 2042452"/>
                <a:gd name="connsiteX18-351" fmla="*/ 3870302 w 4923790"/>
                <a:gd name="connsiteY18-352" fmla="*/ 882458 h 2042452"/>
                <a:gd name="connsiteX19-353" fmla="*/ 3365571 w 4923790"/>
                <a:gd name="connsiteY19-354" fmla="*/ 1693432 h 2042452"/>
                <a:gd name="connsiteX20-355" fmla="*/ 3911600 w 4923790"/>
                <a:gd name="connsiteY20-356" fmla="*/ 1693432 h 2042452"/>
                <a:gd name="connsiteX21-357" fmla="*/ 3944197 w 4923790"/>
                <a:gd name="connsiteY21-358" fmla="*/ 2018856 h 2042452"/>
                <a:gd name="connsiteX22-359" fmla="*/ 4923790 w 4923790"/>
                <a:gd name="connsiteY22-360" fmla="*/ 1998037 h 2042452"/>
                <a:gd name="connsiteX0-361" fmla="*/ 0 w 4923790"/>
                <a:gd name="connsiteY0-362" fmla="*/ 2033597 h 2034670"/>
                <a:gd name="connsiteX1-363" fmla="*/ 2815922 w 4923790"/>
                <a:gd name="connsiteY1-364" fmla="*/ 2033597 h 2034670"/>
                <a:gd name="connsiteX2-365" fmla="*/ 2816230 w 4923790"/>
                <a:gd name="connsiteY2-366" fmla="*/ 1748894 h 2034670"/>
                <a:gd name="connsiteX3-367" fmla="*/ 3394881 w 4923790"/>
                <a:gd name="connsiteY3-368" fmla="*/ 763524 h 2034670"/>
                <a:gd name="connsiteX4-369" fmla="*/ 3486701 w 4923790"/>
                <a:gd name="connsiteY4-370" fmla="*/ 468344 h 2034670"/>
                <a:gd name="connsiteX5-371" fmla="*/ 3458932 w 4923790"/>
                <a:gd name="connsiteY5-372" fmla="*/ 346944 h 2034670"/>
                <a:gd name="connsiteX6-373" fmla="*/ 3374391 w 4923790"/>
                <a:gd name="connsiteY6-374" fmla="*/ 306889 h 2034670"/>
                <a:gd name="connsiteX7-375" fmla="*/ 3289850 w 4923790"/>
                <a:gd name="connsiteY7-376" fmla="*/ 351258 h 2034670"/>
                <a:gd name="connsiteX8-377" fmla="*/ 3262081 w 4923790"/>
                <a:gd name="connsiteY8-378" fmla="*/ 527503 h 2034670"/>
                <a:gd name="connsiteX9-379" fmla="*/ 3262081 w 4923790"/>
                <a:gd name="connsiteY9-380" fmla="*/ 717305 h 2034670"/>
                <a:gd name="connsiteX10-381" fmla="*/ 2815922 w 4923790"/>
                <a:gd name="connsiteY10-382" fmla="*/ 717305 h 2034670"/>
                <a:gd name="connsiteX11-383" fmla="*/ 2815922 w 4923790"/>
                <a:gd name="connsiteY11-384" fmla="*/ 644589 h 2034670"/>
                <a:gd name="connsiteX12-385" fmla="*/ 2833177 w 4923790"/>
                <a:gd name="connsiteY12-386" fmla="*/ 380221 h 2034670"/>
                <a:gd name="connsiteX13-387" fmla="*/ 2918218 w 4923790"/>
                <a:gd name="connsiteY13-388" fmla="*/ 189803 h 2034670"/>
                <a:gd name="connsiteX14-389" fmla="*/ 3094463 w 4923790"/>
                <a:gd name="connsiteY14-390" fmla="*/ 48067 h 2034670"/>
                <a:gd name="connsiteX15-391" fmla="*/ 3354517 w 4923790"/>
                <a:gd name="connsiteY15-392" fmla="*/ 0 h 2034670"/>
                <a:gd name="connsiteX16-393" fmla="*/ 3803757 w 4923790"/>
                <a:gd name="connsiteY16-394" fmla="*/ 147282 h 2034670"/>
                <a:gd name="connsiteX17-395" fmla="*/ 3955969 w 4923790"/>
                <a:gd name="connsiteY17-396" fmla="*/ 520108 h 2034670"/>
                <a:gd name="connsiteX18-397" fmla="*/ 3870302 w 4923790"/>
                <a:gd name="connsiteY18-398" fmla="*/ 882458 h 2034670"/>
                <a:gd name="connsiteX19-399" fmla="*/ 3365571 w 4923790"/>
                <a:gd name="connsiteY19-400" fmla="*/ 1693432 h 2034670"/>
                <a:gd name="connsiteX20-401" fmla="*/ 3911600 w 4923790"/>
                <a:gd name="connsiteY20-402" fmla="*/ 1693432 h 2034670"/>
                <a:gd name="connsiteX21-403" fmla="*/ 3944197 w 4923790"/>
                <a:gd name="connsiteY21-404" fmla="*/ 2018856 h 2034670"/>
                <a:gd name="connsiteX22-405" fmla="*/ 4923790 w 4923790"/>
                <a:gd name="connsiteY22-406" fmla="*/ 1998037 h 2034670"/>
                <a:gd name="connsiteX0-407" fmla="*/ 0 w 4923790"/>
                <a:gd name="connsiteY0-408" fmla="*/ 2033597 h 2034670"/>
                <a:gd name="connsiteX1-409" fmla="*/ 2815922 w 4923790"/>
                <a:gd name="connsiteY1-410" fmla="*/ 2033597 h 2034670"/>
                <a:gd name="connsiteX2-411" fmla="*/ 2816230 w 4923790"/>
                <a:gd name="connsiteY2-412" fmla="*/ 1748894 h 2034670"/>
                <a:gd name="connsiteX3-413" fmla="*/ 3394881 w 4923790"/>
                <a:gd name="connsiteY3-414" fmla="*/ 763524 h 2034670"/>
                <a:gd name="connsiteX4-415" fmla="*/ 3486701 w 4923790"/>
                <a:gd name="connsiteY4-416" fmla="*/ 468344 h 2034670"/>
                <a:gd name="connsiteX5-417" fmla="*/ 3458932 w 4923790"/>
                <a:gd name="connsiteY5-418" fmla="*/ 346944 h 2034670"/>
                <a:gd name="connsiteX6-419" fmla="*/ 3374391 w 4923790"/>
                <a:gd name="connsiteY6-420" fmla="*/ 306889 h 2034670"/>
                <a:gd name="connsiteX7-421" fmla="*/ 3289850 w 4923790"/>
                <a:gd name="connsiteY7-422" fmla="*/ 351258 h 2034670"/>
                <a:gd name="connsiteX8-423" fmla="*/ 3262081 w 4923790"/>
                <a:gd name="connsiteY8-424" fmla="*/ 527503 h 2034670"/>
                <a:gd name="connsiteX9-425" fmla="*/ 3262081 w 4923790"/>
                <a:gd name="connsiteY9-426" fmla="*/ 717305 h 2034670"/>
                <a:gd name="connsiteX10-427" fmla="*/ 2815922 w 4923790"/>
                <a:gd name="connsiteY10-428" fmla="*/ 717305 h 2034670"/>
                <a:gd name="connsiteX11-429" fmla="*/ 2815922 w 4923790"/>
                <a:gd name="connsiteY11-430" fmla="*/ 644589 h 2034670"/>
                <a:gd name="connsiteX12-431" fmla="*/ 2833177 w 4923790"/>
                <a:gd name="connsiteY12-432" fmla="*/ 380221 h 2034670"/>
                <a:gd name="connsiteX13-433" fmla="*/ 2918218 w 4923790"/>
                <a:gd name="connsiteY13-434" fmla="*/ 189803 h 2034670"/>
                <a:gd name="connsiteX14-435" fmla="*/ 3094463 w 4923790"/>
                <a:gd name="connsiteY14-436" fmla="*/ 48067 h 2034670"/>
                <a:gd name="connsiteX15-437" fmla="*/ 3354517 w 4923790"/>
                <a:gd name="connsiteY15-438" fmla="*/ 0 h 2034670"/>
                <a:gd name="connsiteX16-439" fmla="*/ 3803757 w 4923790"/>
                <a:gd name="connsiteY16-440" fmla="*/ 147282 h 2034670"/>
                <a:gd name="connsiteX17-441" fmla="*/ 3955969 w 4923790"/>
                <a:gd name="connsiteY17-442" fmla="*/ 520108 h 2034670"/>
                <a:gd name="connsiteX18-443" fmla="*/ 3870302 w 4923790"/>
                <a:gd name="connsiteY18-444" fmla="*/ 882458 h 2034670"/>
                <a:gd name="connsiteX19-445" fmla="*/ 3365571 w 4923790"/>
                <a:gd name="connsiteY19-446" fmla="*/ 1693432 h 2034670"/>
                <a:gd name="connsiteX20-447" fmla="*/ 3911600 w 4923790"/>
                <a:gd name="connsiteY20-448" fmla="*/ 1693432 h 2034670"/>
                <a:gd name="connsiteX21-449" fmla="*/ 3944197 w 4923790"/>
                <a:gd name="connsiteY21-450" fmla="*/ 2018856 h 2034670"/>
                <a:gd name="connsiteX22-451" fmla="*/ 4923790 w 4923790"/>
                <a:gd name="connsiteY22-452" fmla="*/ 1998037 h 2034670"/>
                <a:gd name="connsiteX0-453" fmla="*/ 0 w 4923790"/>
                <a:gd name="connsiteY0-454" fmla="*/ 2033597 h 2034670"/>
                <a:gd name="connsiteX1-455" fmla="*/ 2815922 w 4923790"/>
                <a:gd name="connsiteY1-456" fmla="*/ 2033597 h 2034670"/>
                <a:gd name="connsiteX2-457" fmla="*/ 2816230 w 4923790"/>
                <a:gd name="connsiteY2-458" fmla="*/ 1748894 h 2034670"/>
                <a:gd name="connsiteX3-459" fmla="*/ 3394881 w 4923790"/>
                <a:gd name="connsiteY3-460" fmla="*/ 763524 h 2034670"/>
                <a:gd name="connsiteX4-461" fmla="*/ 3486701 w 4923790"/>
                <a:gd name="connsiteY4-462" fmla="*/ 468344 h 2034670"/>
                <a:gd name="connsiteX5-463" fmla="*/ 3458932 w 4923790"/>
                <a:gd name="connsiteY5-464" fmla="*/ 346944 h 2034670"/>
                <a:gd name="connsiteX6-465" fmla="*/ 3374391 w 4923790"/>
                <a:gd name="connsiteY6-466" fmla="*/ 306889 h 2034670"/>
                <a:gd name="connsiteX7-467" fmla="*/ 3289850 w 4923790"/>
                <a:gd name="connsiteY7-468" fmla="*/ 351258 h 2034670"/>
                <a:gd name="connsiteX8-469" fmla="*/ 3262081 w 4923790"/>
                <a:gd name="connsiteY8-470" fmla="*/ 527503 h 2034670"/>
                <a:gd name="connsiteX9-471" fmla="*/ 3262081 w 4923790"/>
                <a:gd name="connsiteY9-472" fmla="*/ 717305 h 2034670"/>
                <a:gd name="connsiteX10-473" fmla="*/ 2815922 w 4923790"/>
                <a:gd name="connsiteY10-474" fmla="*/ 717305 h 2034670"/>
                <a:gd name="connsiteX11-475" fmla="*/ 2815922 w 4923790"/>
                <a:gd name="connsiteY11-476" fmla="*/ 644589 h 2034670"/>
                <a:gd name="connsiteX12-477" fmla="*/ 2833177 w 4923790"/>
                <a:gd name="connsiteY12-478" fmla="*/ 380221 h 2034670"/>
                <a:gd name="connsiteX13-479" fmla="*/ 2918218 w 4923790"/>
                <a:gd name="connsiteY13-480" fmla="*/ 189803 h 2034670"/>
                <a:gd name="connsiteX14-481" fmla="*/ 3094463 w 4923790"/>
                <a:gd name="connsiteY14-482" fmla="*/ 48067 h 2034670"/>
                <a:gd name="connsiteX15-483" fmla="*/ 3354517 w 4923790"/>
                <a:gd name="connsiteY15-484" fmla="*/ 0 h 2034670"/>
                <a:gd name="connsiteX16-485" fmla="*/ 3803757 w 4923790"/>
                <a:gd name="connsiteY16-486" fmla="*/ 147282 h 2034670"/>
                <a:gd name="connsiteX17-487" fmla="*/ 3955969 w 4923790"/>
                <a:gd name="connsiteY17-488" fmla="*/ 520108 h 2034670"/>
                <a:gd name="connsiteX18-489" fmla="*/ 3870302 w 4923790"/>
                <a:gd name="connsiteY18-490" fmla="*/ 882458 h 2034670"/>
                <a:gd name="connsiteX19-491" fmla="*/ 3365571 w 4923790"/>
                <a:gd name="connsiteY19-492" fmla="*/ 1693432 h 2034670"/>
                <a:gd name="connsiteX20-493" fmla="*/ 3911600 w 4923790"/>
                <a:gd name="connsiteY20-494" fmla="*/ 1693432 h 2034670"/>
                <a:gd name="connsiteX21-495" fmla="*/ 3912447 w 4923790"/>
                <a:gd name="connsiteY21-496" fmla="*/ 2018856 h 2034670"/>
                <a:gd name="connsiteX22-497" fmla="*/ 4923790 w 4923790"/>
                <a:gd name="connsiteY22-498" fmla="*/ 1998037 h 2034670"/>
                <a:gd name="connsiteX0-499" fmla="*/ 0 w 4923790"/>
                <a:gd name="connsiteY0-500" fmla="*/ 2033597 h 2034670"/>
                <a:gd name="connsiteX1-501" fmla="*/ 2815922 w 4923790"/>
                <a:gd name="connsiteY1-502" fmla="*/ 2033597 h 2034670"/>
                <a:gd name="connsiteX2-503" fmla="*/ 2816230 w 4923790"/>
                <a:gd name="connsiteY2-504" fmla="*/ 1748894 h 2034670"/>
                <a:gd name="connsiteX3-505" fmla="*/ 3394881 w 4923790"/>
                <a:gd name="connsiteY3-506" fmla="*/ 763524 h 2034670"/>
                <a:gd name="connsiteX4-507" fmla="*/ 3486701 w 4923790"/>
                <a:gd name="connsiteY4-508" fmla="*/ 468344 h 2034670"/>
                <a:gd name="connsiteX5-509" fmla="*/ 3458932 w 4923790"/>
                <a:gd name="connsiteY5-510" fmla="*/ 346944 h 2034670"/>
                <a:gd name="connsiteX6-511" fmla="*/ 3374391 w 4923790"/>
                <a:gd name="connsiteY6-512" fmla="*/ 306889 h 2034670"/>
                <a:gd name="connsiteX7-513" fmla="*/ 3289850 w 4923790"/>
                <a:gd name="connsiteY7-514" fmla="*/ 351258 h 2034670"/>
                <a:gd name="connsiteX8-515" fmla="*/ 3262081 w 4923790"/>
                <a:gd name="connsiteY8-516" fmla="*/ 527503 h 2034670"/>
                <a:gd name="connsiteX9-517" fmla="*/ 3262081 w 4923790"/>
                <a:gd name="connsiteY9-518" fmla="*/ 717305 h 2034670"/>
                <a:gd name="connsiteX10-519" fmla="*/ 2815922 w 4923790"/>
                <a:gd name="connsiteY10-520" fmla="*/ 717305 h 2034670"/>
                <a:gd name="connsiteX11-521" fmla="*/ 2815922 w 4923790"/>
                <a:gd name="connsiteY11-522" fmla="*/ 644589 h 2034670"/>
                <a:gd name="connsiteX12-523" fmla="*/ 2833177 w 4923790"/>
                <a:gd name="connsiteY12-524" fmla="*/ 380221 h 2034670"/>
                <a:gd name="connsiteX13-525" fmla="*/ 2918218 w 4923790"/>
                <a:gd name="connsiteY13-526" fmla="*/ 189803 h 2034670"/>
                <a:gd name="connsiteX14-527" fmla="*/ 3094463 w 4923790"/>
                <a:gd name="connsiteY14-528" fmla="*/ 48067 h 2034670"/>
                <a:gd name="connsiteX15-529" fmla="*/ 3354517 w 4923790"/>
                <a:gd name="connsiteY15-530" fmla="*/ 0 h 2034670"/>
                <a:gd name="connsiteX16-531" fmla="*/ 3803757 w 4923790"/>
                <a:gd name="connsiteY16-532" fmla="*/ 147282 h 2034670"/>
                <a:gd name="connsiteX17-533" fmla="*/ 3955969 w 4923790"/>
                <a:gd name="connsiteY17-534" fmla="*/ 520108 h 2034670"/>
                <a:gd name="connsiteX18-535" fmla="*/ 3870302 w 4923790"/>
                <a:gd name="connsiteY18-536" fmla="*/ 882458 h 2034670"/>
                <a:gd name="connsiteX19-537" fmla="*/ 3365571 w 4923790"/>
                <a:gd name="connsiteY19-538" fmla="*/ 1693432 h 2034670"/>
                <a:gd name="connsiteX20-539" fmla="*/ 3911600 w 4923790"/>
                <a:gd name="connsiteY20-540" fmla="*/ 1693432 h 2034670"/>
                <a:gd name="connsiteX21-541" fmla="*/ 3912447 w 4923790"/>
                <a:gd name="connsiteY21-542" fmla="*/ 2018856 h 2034670"/>
                <a:gd name="connsiteX22-543" fmla="*/ 4923790 w 4923790"/>
                <a:gd name="connsiteY22-544" fmla="*/ 1998037 h 2034670"/>
                <a:gd name="connsiteX0-545" fmla="*/ 0 w 4923790"/>
                <a:gd name="connsiteY0-546" fmla="*/ 2033597 h 2034670"/>
                <a:gd name="connsiteX1-547" fmla="*/ 2815922 w 4923790"/>
                <a:gd name="connsiteY1-548" fmla="*/ 2033597 h 2034670"/>
                <a:gd name="connsiteX2-549" fmla="*/ 2816230 w 4923790"/>
                <a:gd name="connsiteY2-550" fmla="*/ 1748894 h 2034670"/>
                <a:gd name="connsiteX3-551" fmla="*/ 3394881 w 4923790"/>
                <a:gd name="connsiteY3-552" fmla="*/ 763524 h 2034670"/>
                <a:gd name="connsiteX4-553" fmla="*/ 3486701 w 4923790"/>
                <a:gd name="connsiteY4-554" fmla="*/ 468344 h 2034670"/>
                <a:gd name="connsiteX5-555" fmla="*/ 3458932 w 4923790"/>
                <a:gd name="connsiteY5-556" fmla="*/ 346944 h 2034670"/>
                <a:gd name="connsiteX6-557" fmla="*/ 3374391 w 4923790"/>
                <a:gd name="connsiteY6-558" fmla="*/ 306889 h 2034670"/>
                <a:gd name="connsiteX7-559" fmla="*/ 3289850 w 4923790"/>
                <a:gd name="connsiteY7-560" fmla="*/ 351258 h 2034670"/>
                <a:gd name="connsiteX8-561" fmla="*/ 3262081 w 4923790"/>
                <a:gd name="connsiteY8-562" fmla="*/ 527503 h 2034670"/>
                <a:gd name="connsiteX9-563" fmla="*/ 3262081 w 4923790"/>
                <a:gd name="connsiteY9-564" fmla="*/ 717305 h 2034670"/>
                <a:gd name="connsiteX10-565" fmla="*/ 2815922 w 4923790"/>
                <a:gd name="connsiteY10-566" fmla="*/ 717305 h 2034670"/>
                <a:gd name="connsiteX11-567" fmla="*/ 2815922 w 4923790"/>
                <a:gd name="connsiteY11-568" fmla="*/ 644589 h 2034670"/>
                <a:gd name="connsiteX12-569" fmla="*/ 2833177 w 4923790"/>
                <a:gd name="connsiteY12-570" fmla="*/ 380221 h 2034670"/>
                <a:gd name="connsiteX13-571" fmla="*/ 2918218 w 4923790"/>
                <a:gd name="connsiteY13-572" fmla="*/ 189803 h 2034670"/>
                <a:gd name="connsiteX14-573" fmla="*/ 3094463 w 4923790"/>
                <a:gd name="connsiteY14-574" fmla="*/ 48067 h 2034670"/>
                <a:gd name="connsiteX15-575" fmla="*/ 3354517 w 4923790"/>
                <a:gd name="connsiteY15-576" fmla="*/ 0 h 2034670"/>
                <a:gd name="connsiteX16-577" fmla="*/ 3803757 w 4923790"/>
                <a:gd name="connsiteY16-578" fmla="*/ 147282 h 2034670"/>
                <a:gd name="connsiteX17-579" fmla="*/ 3955969 w 4923790"/>
                <a:gd name="connsiteY17-580" fmla="*/ 520108 h 2034670"/>
                <a:gd name="connsiteX18-581" fmla="*/ 3870302 w 4923790"/>
                <a:gd name="connsiteY18-582" fmla="*/ 882458 h 2034670"/>
                <a:gd name="connsiteX19-583" fmla="*/ 3365571 w 4923790"/>
                <a:gd name="connsiteY19-584" fmla="*/ 1693432 h 2034670"/>
                <a:gd name="connsiteX20-585" fmla="*/ 3911600 w 4923790"/>
                <a:gd name="connsiteY20-586" fmla="*/ 1693432 h 2034670"/>
                <a:gd name="connsiteX21-587" fmla="*/ 3912447 w 4923790"/>
                <a:gd name="connsiteY21-588" fmla="*/ 2018856 h 2034670"/>
                <a:gd name="connsiteX22-589" fmla="*/ 4923790 w 4923790"/>
                <a:gd name="connsiteY22-590" fmla="*/ 1998037 h 2034670"/>
                <a:gd name="connsiteX0-591" fmla="*/ 0 w 4923790"/>
                <a:gd name="connsiteY0-592" fmla="*/ 2033597 h 2034670"/>
                <a:gd name="connsiteX1-593" fmla="*/ 2815922 w 4923790"/>
                <a:gd name="connsiteY1-594" fmla="*/ 2033597 h 2034670"/>
                <a:gd name="connsiteX2-595" fmla="*/ 2816230 w 4923790"/>
                <a:gd name="connsiteY2-596" fmla="*/ 1748894 h 2034670"/>
                <a:gd name="connsiteX3-597" fmla="*/ 3394881 w 4923790"/>
                <a:gd name="connsiteY3-598" fmla="*/ 763524 h 2034670"/>
                <a:gd name="connsiteX4-599" fmla="*/ 3486701 w 4923790"/>
                <a:gd name="connsiteY4-600" fmla="*/ 468344 h 2034670"/>
                <a:gd name="connsiteX5-601" fmla="*/ 3458932 w 4923790"/>
                <a:gd name="connsiteY5-602" fmla="*/ 346944 h 2034670"/>
                <a:gd name="connsiteX6-603" fmla="*/ 3374391 w 4923790"/>
                <a:gd name="connsiteY6-604" fmla="*/ 306889 h 2034670"/>
                <a:gd name="connsiteX7-605" fmla="*/ 3289850 w 4923790"/>
                <a:gd name="connsiteY7-606" fmla="*/ 351258 h 2034670"/>
                <a:gd name="connsiteX8-607" fmla="*/ 3262081 w 4923790"/>
                <a:gd name="connsiteY8-608" fmla="*/ 527503 h 2034670"/>
                <a:gd name="connsiteX9-609" fmla="*/ 3262081 w 4923790"/>
                <a:gd name="connsiteY9-610" fmla="*/ 717305 h 2034670"/>
                <a:gd name="connsiteX10-611" fmla="*/ 2815922 w 4923790"/>
                <a:gd name="connsiteY10-612" fmla="*/ 717305 h 2034670"/>
                <a:gd name="connsiteX11-613" fmla="*/ 2815922 w 4923790"/>
                <a:gd name="connsiteY11-614" fmla="*/ 644589 h 2034670"/>
                <a:gd name="connsiteX12-615" fmla="*/ 2833177 w 4923790"/>
                <a:gd name="connsiteY12-616" fmla="*/ 380221 h 2034670"/>
                <a:gd name="connsiteX13-617" fmla="*/ 2918218 w 4923790"/>
                <a:gd name="connsiteY13-618" fmla="*/ 189803 h 2034670"/>
                <a:gd name="connsiteX14-619" fmla="*/ 3094463 w 4923790"/>
                <a:gd name="connsiteY14-620" fmla="*/ 48067 h 2034670"/>
                <a:gd name="connsiteX15-621" fmla="*/ 3354517 w 4923790"/>
                <a:gd name="connsiteY15-622" fmla="*/ 0 h 2034670"/>
                <a:gd name="connsiteX16-623" fmla="*/ 3803757 w 4923790"/>
                <a:gd name="connsiteY16-624" fmla="*/ 147282 h 2034670"/>
                <a:gd name="connsiteX17-625" fmla="*/ 3955969 w 4923790"/>
                <a:gd name="connsiteY17-626" fmla="*/ 520108 h 2034670"/>
                <a:gd name="connsiteX18-627" fmla="*/ 3870302 w 4923790"/>
                <a:gd name="connsiteY18-628" fmla="*/ 882458 h 2034670"/>
                <a:gd name="connsiteX19-629" fmla="*/ 3365571 w 4923790"/>
                <a:gd name="connsiteY19-630" fmla="*/ 1693432 h 2034670"/>
                <a:gd name="connsiteX20-631" fmla="*/ 3911600 w 4923790"/>
                <a:gd name="connsiteY20-632" fmla="*/ 1693432 h 2034670"/>
                <a:gd name="connsiteX21-633" fmla="*/ 3912447 w 4923790"/>
                <a:gd name="connsiteY21-634" fmla="*/ 2018856 h 2034670"/>
                <a:gd name="connsiteX22-635" fmla="*/ 4923790 w 4923790"/>
                <a:gd name="connsiteY22-636" fmla="*/ 1998037 h 2034670"/>
                <a:gd name="connsiteX0-637" fmla="*/ 0 w 4923790"/>
                <a:gd name="connsiteY0-638" fmla="*/ 2033597 h 2045972"/>
                <a:gd name="connsiteX1-639" fmla="*/ 2815922 w 4923790"/>
                <a:gd name="connsiteY1-640" fmla="*/ 2033597 h 2045972"/>
                <a:gd name="connsiteX2-641" fmla="*/ 2816230 w 4923790"/>
                <a:gd name="connsiteY2-642" fmla="*/ 1748894 h 2045972"/>
                <a:gd name="connsiteX3-643" fmla="*/ 3394881 w 4923790"/>
                <a:gd name="connsiteY3-644" fmla="*/ 763524 h 2045972"/>
                <a:gd name="connsiteX4-645" fmla="*/ 3486701 w 4923790"/>
                <a:gd name="connsiteY4-646" fmla="*/ 468344 h 2045972"/>
                <a:gd name="connsiteX5-647" fmla="*/ 3458932 w 4923790"/>
                <a:gd name="connsiteY5-648" fmla="*/ 346944 h 2045972"/>
                <a:gd name="connsiteX6-649" fmla="*/ 3374391 w 4923790"/>
                <a:gd name="connsiteY6-650" fmla="*/ 306889 h 2045972"/>
                <a:gd name="connsiteX7-651" fmla="*/ 3289850 w 4923790"/>
                <a:gd name="connsiteY7-652" fmla="*/ 351258 h 2045972"/>
                <a:gd name="connsiteX8-653" fmla="*/ 3262081 w 4923790"/>
                <a:gd name="connsiteY8-654" fmla="*/ 527503 h 2045972"/>
                <a:gd name="connsiteX9-655" fmla="*/ 3262081 w 4923790"/>
                <a:gd name="connsiteY9-656" fmla="*/ 717305 h 2045972"/>
                <a:gd name="connsiteX10-657" fmla="*/ 2815922 w 4923790"/>
                <a:gd name="connsiteY10-658" fmla="*/ 717305 h 2045972"/>
                <a:gd name="connsiteX11-659" fmla="*/ 2815922 w 4923790"/>
                <a:gd name="connsiteY11-660" fmla="*/ 644589 h 2045972"/>
                <a:gd name="connsiteX12-661" fmla="*/ 2833177 w 4923790"/>
                <a:gd name="connsiteY12-662" fmla="*/ 380221 h 2045972"/>
                <a:gd name="connsiteX13-663" fmla="*/ 2918218 w 4923790"/>
                <a:gd name="connsiteY13-664" fmla="*/ 189803 h 2045972"/>
                <a:gd name="connsiteX14-665" fmla="*/ 3094463 w 4923790"/>
                <a:gd name="connsiteY14-666" fmla="*/ 48067 h 2045972"/>
                <a:gd name="connsiteX15-667" fmla="*/ 3354517 w 4923790"/>
                <a:gd name="connsiteY15-668" fmla="*/ 0 h 2045972"/>
                <a:gd name="connsiteX16-669" fmla="*/ 3803757 w 4923790"/>
                <a:gd name="connsiteY16-670" fmla="*/ 147282 h 2045972"/>
                <a:gd name="connsiteX17-671" fmla="*/ 3955969 w 4923790"/>
                <a:gd name="connsiteY17-672" fmla="*/ 520108 h 2045972"/>
                <a:gd name="connsiteX18-673" fmla="*/ 3870302 w 4923790"/>
                <a:gd name="connsiteY18-674" fmla="*/ 882458 h 2045972"/>
                <a:gd name="connsiteX19-675" fmla="*/ 3365571 w 4923790"/>
                <a:gd name="connsiteY19-676" fmla="*/ 1693432 h 2045972"/>
                <a:gd name="connsiteX20-677" fmla="*/ 3911600 w 4923790"/>
                <a:gd name="connsiteY20-678" fmla="*/ 1693432 h 2045972"/>
                <a:gd name="connsiteX21-679" fmla="*/ 3906097 w 4923790"/>
                <a:gd name="connsiteY21-680" fmla="*/ 2031556 h 2045972"/>
                <a:gd name="connsiteX22-681" fmla="*/ 4923790 w 4923790"/>
                <a:gd name="connsiteY22-682" fmla="*/ 1998037 h 2045972"/>
                <a:gd name="connsiteX0-683" fmla="*/ 0 w 4923790"/>
                <a:gd name="connsiteY0-684" fmla="*/ 2033597 h 2045972"/>
                <a:gd name="connsiteX1-685" fmla="*/ 2815922 w 4923790"/>
                <a:gd name="connsiteY1-686" fmla="*/ 2033597 h 2045972"/>
                <a:gd name="connsiteX2-687" fmla="*/ 2816230 w 4923790"/>
                <a:gd name="connsiteY2-688" fmla="*/ 1748894 h 2045972"/>
                <a:gd name="connsiteX3-689" fmla="*/ 3394881 w 4923790"/>
                <a:gd name="connsiteY3-690" fmla="*/ 763524 h 2045972"/>
                <a:gd name="connsiteX4-691" fmla="*/ 3486701 w 4923790"/>
                <a:gd name="connsiteY4-692" fmla="*/ 468344 h 2045972"/>
                <a:gd name="connsiteX5-693" fmla="*/ 3458932 w 4923790"/>
                <a:gd name="connsiteY5-694" fmla="*/ 346944 h 2045972"/>
                <a:gd name="connsiteX6-695" fmla="*/ 3374391 w 4923790"/>
                <a:gd name="connsiteY6-696" fmla="*/ 306889 h 2045972"/>
                <a:gd name="connsiteX7-697" fmla="*/ 3289850 w 4923790"/>
                <a:gd name="connsiteY7-698" fmla="*/ 351258 h 2045972"/>
                <a:gd name="connsiteX8-699" fmla="*/ 3262081 w 4923790"/>
                <a:gd name="connsiteY8-700" fmla="*/ 527503 h 2045972"/>
                <a:gd name="connsiteX9-701" fmla="*/ 3262081 w 4923790"/>
                <a:gd name="connsiteY9-702" fmla="*/ 717305 h 2045972"/>
                <a:gd name="connsiteX10-703" fmla="*/ 2815922 w 4923790"/>
                <a:gd name="connsiteY10-704" fmla="*/ 717305 h 2045972"/>
                <a:gd name="connsiteX11-705" fmla="*/ 2815922 w 4923790"/>
                <a:gd name="connsiteY11-706" fmla="*/ 644589 h 2045972"/>
                <a:gd name="connsiteX12-707" fmla="*/ 2833177 w 4923790"/>
                <a:gd name="connsiteY12-708" fmla="*/ 380221 h 2045972"/>
                <a:gd name="connsiteX13-709" fmla="*/ 2918218 w 4923790"/>
                <a:gd name="connsiteY13-710" fmla="*/ 189803 h 2045972"/>
                <a:gd name="connsiteX14-711" fmla="*/ 3094463 w 4923790"/>
                <a:gd name="connsiteY14-712" fmla="*/ 48067 h 2045972"/>
                <a:gd name="connsiteX15-713" fmla="*/ 3354517 w 4923790"/>
                <a:gd name="connsiteY15-714" fmla="*/ 0 h 2045972"/>
                <a:gd name="connsiteX16-715" fmla="*/ 3803757 w 4923790"/>
                <a:gd name="connsiteY16-716" fmla="*/ 147282 h 2045972"/>
                <a:gd name="connsiteX17-717" fmla="*/ 3955969 w 4923790"/>
                <a:gd name="connsiteY17-718" fmla="*/ 520108 h 2045972"/>
                <a:gd name="connsiteX18-719" fmla="*/ 3870302 w 4923790"/>
                <a:gd name="connsiteY18-720" fmla="*/ 882458 h 2045972"/>
                <a:gd name="connsiteX19-721" fmla="*/ 3365571 w 4923790"/>
                <a:gd name="connsiteY19-722" fmla="*/ 1693432 h 2045972"/>
                <a:gd name="connsiteX20-723" fmla="*/ 3911600 w 4923790"/>
                <a:gd name="connsiteY20-724" fmla="*/ 1693432 h 2045972"/>
                <a:gd name="connsiteX21-725" fmla="*/ 3906097 w 4923790"/>
                <a:gd name="connsiteY21-726" fmla="*/ 2031556 h 2045972"/>
                <a:gd name="connsiteX22-727" fmla="*/ 4923790 w 4923790"/>
                <a:gd name="connsiteY22-728" fmla="*/ 1998037 h 2045972"/>
                <a:gd name="connsiteX0-729" fmla="*/ 0 w 4923790"/>
                <a:gd name="connsiteY0-730" fmla="*/ 2033597 h 2033597"/>
                <a:gd name="connsiteX1-731" fmla="*/ 2815922 w 4923790"/>
                <a:gd name="connsiteY1-732" fmla="*/ 2033597 h 2033597"/>
                <a:gd name="connsiteX2-733" fmla="*/ 2816230 w 4923790"/>
                <a:gd name="connsiteY2-734" fmla="*/ 1748894 h 2033597"/>
                <a:gd name="connsiteX3-735" fmla="*/ 3394881 w 4923790"/>
                <a:gd name="connsiteY3-736" fmla="*/ 763524 h 2033597"/>
                <a:gd name="connsiteX4-737" fmla="*/ 3486701 w 4923790"/>
                <a:gd name="connsiteY4-738" fmla="*/ 468344 h 2033597"/>
                <a:gd name="connsiteX5-739" fmla="*/ 3458932 w 4923790"/>
                <a:gd name="connsiteY5-740" fmla="*/ 346944 h 2033597"/>
                <a:gd name="connsiteX6-741" fmla="*/ 3374391 w 4923790"/>
                <a:gd name="connsiteY6-742" fmla="*/ 306889 h 2033597"/>
                <a:gd name="connsiteX7-743" fmla="*/ 3289850 w 4923790"/>
                <a:gd name="connsiteY7-744" fmla="*/ 351258 h 2033597"/>
                <a:gd name="connsiteX8-745" fmla="*/ 3262081 w 4923790"/>
                <a:gd name="connsiteY8-746" fmla="*/ 527503 h 2033597"/>
                <a:gd name="connsiteX9-747" fmla="*/ 3262081 w 4923790"/>
                <a:gd name="connsiteY9-748" fmla="*/ 717305 h 2033597"/>
                <a:gd name="connsiteX10-749" fmla="*/ 2815922 w 4923790"/>
                <a:gd name="connsiteY10-750" fmla="*/ 717305 h 2033597"/>
                <a:gd name="connsiteX11-751" fmla="*/ 2815922 w 4923790"/>
                <a:gd name="connsiteY11-752" fmla="*/ 644589 h 2033597"/>
                <a:gd name="connsiteX12-753" fmla="*/ 2833177 w 4923790"/>
                <a:gd name="connsiteY12-754" fmla="*/ 380221 h 2033597"/>
                <a:gd name="connsiteX13-755" fmla="*/ 2918218 w 4923790"/>
                <a:gd name="connsiteY13-756" fmla="*/ 189803 h 2033597"/>
                <a:gd name="connsiteX14-757" fmla="*/ 3094463 w 4923790"/>
                <a:gd name="connsiteY14-758" fmla="*/ 48067 h 2033597"/>
                <a:gd name="connsiteX15-759" fmla="*/ 3354517 w 4923790"/>
                <a:gd name="connsiteY15-760" fmla="*/ 0 h 2033597"/>
                <a:gd name="connsiteX16-761" fmla="*/ 3803757 w 4923790"/>
                <a:gd name="connsiteY16-762" fmla="*/ 147282 h 2033597"/>
                <a:gd name="connsiteX17-763" fmla="*/ 3955969 w 4923790"/>
                <a:gd name="connsiteY17-764" fmla="*/ 520108 h 2033597"/>
                <a:gd name="connsiteX18-765" fmla="*/ 3870302 w 4923790"/>
                <a:gd name="connsiteY18-766" fmla="*/ 882458 h 2033597"/>
                <a:gd name="connsiteX19-767" fmla="*/ 3365571 w 4923790"/>
                <a:gd name="connsiteY19-768" fmla="*/ 1693432 h 2033597"/>
                <a:gd name="connsiteX20-769" fmla="*/ 3911600 w 4923790"/>
                <a:gd name="connsiteY20-770" fmla="*/ 1693432 h 2033597"/>
                <a:gd name="connsiteX21-771" fmla="*/ 3906097 w 4923790"/>
                <a:gd name="connsiteY21-772" fmla="*/ 2031556 h 2033597"/>
                <a:gd name="connsiteX22-773" fmla="*/ 4923790 w 4923790"/>
                <a:gd name="connsiteY22-774" fmla="*/ 1998037 h 2033597"/>
                <a:gd name="connsiteX0-775" fmla="*/ 0 w 4968240"/>
                <a:gd name="connsiteY0-776" fmla="*/ 2033597 h 2036137"/>
                <a:gd name="connsiteX1-777" fmla="*/ 2815922 w 4968240"/>
                <a:gd name="connsiteY1-778" fmla="*/ 2033597 h 2036137"/>
                <a:gd name="connsiteX2-779" fmla="*/ 2816230 w 4968240"/>
                <a:gd name="connsiteY2-780" fmla="*/ 1748894 h 2036137"/>
                <a:gd name="connsiteX3-781" fmla="*/ 3394881 w 4968240"/>
                <a:gd name="connsiteY3-782" fmla="*/ 763524 h 2036137"/>
                <a:gd name="connsiteX4-783" fmla="*/ 3486701 w 4968240"/>
                <a:gd name="connsiteY4-784" fmla="*/ 468344 h 2036137"/>
                <a:gd name="connsiteX5-785" fmla="*/ 3458932 w 4968240"/>
                <a:gd name="connsiteY5-786" fmla="*/ 346944 h 2036137"/>
                <a:gd name="connsiteX6-787" fmla="*/ 3374391 w 4968240"/>
                <a:gd name="connsiteY6-788" fmla="*/ 306889 h 2036137"/>
                <a:gd name="connsiteX7-789" fmla="*/ 3289850 w 4968240"/>
                <a:gd name="connsiteY7-790" fmla="*/ 351258 h 2036137"/>
                <a:gd name="connsiteX8-791" fmla="*/ 3262081 w 4968240"/>
                <a:gd name="connsiteY8-792" fmla="*/ 527503 h 2036137"/>
                <a:gd name="connsiteX9-793" fmla="*/ 3262081 w 4968240"/>
                <a:gd name="connsiteY9-794" fmla="*/ 717305 h 2036137"/>
                <a:gd name="connsiteX10-795" fmla="*/ 2815922 w 4968240"/>
                <a:gd name="connsiteY10-796" fmla="*/ 717305 h 2036137"/>
                <a:gd name="connsiteX11-797" fmla="*/ 2815922 w 4968240"/>
                <a:gd name="connsiteY11-798" fmla="*/ 644589 h 2036137"/>
                <a:gd name="connsiteX12-799" fmla="*/ 2833177 w 4968240"/>
                <a:gd name="connsiteY12-800" fmla="*/ 380221 h 2036137"/>
                <a:gd name="connsiteX13-801" fmla="*/ 2918218 w 4968240"/>
                <a:gd name="connsiteY13-802" fmla="*/ 189803 h 2036137"/>
                <a:gd name="connsiteX14-803" fmla="*/ 3094463 w 4968240"/>
                <a:gd name="connsiteY14-804" fmla="*/ 48067 h 2036137"/>
                <a:gd name="connsiteX15-805" fmla="*/ 3354517 w 4968240"/>
                <a:gd name="connsiteY15-806" fmla="*/ 0 h 2036137"/>
                <a:gd name="connsiteX16-807" fmla="*/ 3803757 w 4968240"/>
                <a:gd name="connsiteY16-808" fmla="*/ 147282 h 2036137"/>
                <a:gd name="connsiteX17-809" fmla="*/ 3955969 w 4968240"/>
                <a:gd name="connsiteY17-810" fmla="*/ 520108 h 2036137"/>
                <a:gd name="connsiteX18-811" fmla="*/ 3870302 w 4968240"/>
                <a:gd name="connsiteY18-812" fmla="*/ 882458 h 2036137"/>
                <a:gd name="connsiteX19-813" fmla="*/ 3365571 w 4968240"/>
                <a:gd name="connsiteY19-814" fmla="*/ 1693432 h 2036137"/>
                <a:gd name="connsiteX20-815" fmla="*/ 3911600 w 4968240"/>
                <a:gd name="connsiteY20-816" fmla="*/ 1693432 h 2036137"/>
                <a:gd name="connsiteX21-817" fmla="*/ 3906097 w 4968240"/>
                <a:gd name="connsiteY21-818" fmla="*/ 2031556 h 2036137"/>
                <a:gd name="connsiteX22-819" fmla="*/ 4968240 w 4968240"/>
                <a:gd name="connsiteY22-820" fmla="*/ 2036137 h 2036137"/>
                <a:gd name="connsiteX0-821" fmla="*/ 0 w 4968240"/>
                <a:gd name="connsiteY0-822" fmla="*/ 2033597 h 2041886"/>
                <a:gd name="connsiteX1-823" fmla="*/ 2815922 w 4968240"/>
                <a:gd name="connsiteY1-824" fmla="*/ 2033597 h 2041886"/>
                <a:gd name="connsiteX2-825" fmla="*/ 2816230 w 4968240"/>
                <a:gd name="connsiteY2-826" fmla="*/ 1748894 h 2041886"/>
                <a:gd name="connsiteX3-827" fmla="*/ 3394881 w 4968240"/>
                <a:gd name="connsiteY3-828" fmla="*/ 763524 h 2041886"/>
                <a:gd name="connsiteX4-829" fmla="*/ 3486701 w 4968240"/>
                <a:gd name="connsiteY4-830" fmla="*/ 468344 h 2041886"/>
                <a:gd name="connsiteX5-831" fmla="*/ 3458932 w 4968240"/>
                <a:gd name="connsiteY5-832" fmla="*/ 346944 h 2041886"/>
                <a:gd name="connsiteX6-833" fmla="*/ 3374391 w 4968240"/>
                <a:gd name="connsiteY6-834" fmla="*/ 306889 h 2041886"/>
                <a:gd name="connsiteX7-835" fmla="*/ 3289850 w 4968240"/>
                <a:gd name="connsiteY7-836" fmla="*/ 351258 h 2041886"/>
                <a:gd name="connsiteX8-837" fmla="*/ 3262081 w 4968240"/>
                <a:gd name="connsiteY8-838" fmla="*/ 527503 h 2041886"/>
                <a:gd name="connsiteX9-839" fmla="*/ 3262081 w 4968240"/>
                <a:gd name="connsiteY9-840" fmla="*/ 717305 h 2041886"/>
                <a:gd name="connsiteX10-841" fmla="*/ 2815922 w 4968240"/>
                <a:gd name="connsiteY10-842" fmla="*/ 717305 h 2041886"/>
                <a:gd name="connsiteX11-843" fmla="*/ 2815922 w 4968240"/>
                <a:gd name="connsiteY11-844" fmla="*/ 644589 h 2041886"/>
                <a:gd name="connsiteX12-845" fmla="*/ 2833177 w 4968240"/>
                <a:gd name="connsiteY12-846" fmla="*/ 380221 h 2041886"/>
                <a:gd name="connsiteX13-847" fmla="*/ 2918218 w 4968240"/>
                <a:gd name="connsiteY13-848" fmla="*/ 189803 h 2041886"/>
                <a:gd name="connsiteX14-849" fmla="*/ 3094463 w 4968240"/>
                <a:gd name="connsiteY14-850" fmla="*/ 48067 h 2041886"/>
                <a:gd name="connsiteX15-851" fmla="*/ 3354517 w 4968240"/>
                <a:gd name="connsiteY15-852" fmla="*/ 0 h 2041886"/>
                <a:gd name="connsiteX16-853" fmla="*/ 3803757 w 4968240"/>
                <a:gd name="connsiteY16-854" fmla="*/ 147282 h 2041886"/>
                <a:gd name="connsiteX17-855" fmla="*/ 3955969 w 4968240"/>
                <a:gd name="connsiteY17-856" fmla="*/ 520108 h 2041886"/>
                <a:gd name="connsiteX18-857" fmla="*/ 3870302 w 4968240"/>
                <a:gd name="connsiteY18-858" fmla="*/ 882458 h 2041886"/>
                <a:gd name="connsiteX19-859" fmla="*/ 3365571 w 4968240"/>
                <a:gd name="connsiteY19-860" fmla="*/ 1693432 h 2041886"/>
                <a:gd name="connsiteX20-861" fmla="*/ 3911600 w 4968240"/>
                <a:gd name="connsiteY20-862" fmla="*/ 1693432 h 2041886"/>
                <a:gd name="connsiteX21-863" fmla="*/ 3906097 w 4968240"/>
                <a:gd name="connsiteY21-864" fmla="*/ 2031556 h 2041886"/>
                <a:gd name="connsiteX22-865" fmla="*/ 4968240 w 4968240"/>
                <a:gd name="connsiteY22-866" fmla="*/ 2036137 h 2041886"/>
                <a:gd name="connsiteX0-867" fmla="*/ 0 w 4866640"/>
                <a:gd name="connsiteY0-868" fmla="*/ 2033597 h 2039247"/>
                <a:gd name="connsiteX1-869" fmla="*/ 2815922 w 4866640"/>
                <a:gd name="connsiteY1-870" fmla="*/ 2033597 h 2039247"/>
                <a:gd name="connsiteX2-871" fmla="*/ 2816230 w 4866640"/>
                <a:gd name="connsiteY2-872" fmla="*/ 1748894 h 2039247"/>
                <a:gd name="connsiteX3-873" fmla="*/ 3394881 w 4866640"/>
                <a:gd name="connsiteY3-874" fmla="*/ 763524 h 2039247"/>
                <a:gd name="connsiteX4-875" fmla="*/ 3486701 w 4866640"/>
                <a:gd name="connsiteY4-876" fmla="*/ 468344 h 2039247"/>
                <a:gd name="connsiteX5-877" fmla="*/ 3458932 w 4866640"/>
                <a:gd name="connsiteY5-878" fmla="*/ 346944 h 2039247"/>
                <a:gd name="connsiteX6-879" fmla="*/ 3374391 w 4866640"/>
                <a:gd name="connsiteY6-880" fmla="*/ 306889 h 2039247"/>
                <a:gd name="connsiteX7-881" fmla="*/ 3289850 w 4866640"/>
                <a:gd name="connsiteY7-882" fmla="*/ 351258 h 2039247"/>
                <a:gd name="connsiteX8-883" fmla="*/ 3262081 w 4866640"/>
                <a:gd name="connsiteY8-884" fmla="*/ 527503 h 2039247"/>
                <a:gd name="connsiteX9-885" fmla="*/ 3262081 w 4866640"/>
                <a:gd name="connsiteY9-886" fmla="*/ 717305 h 2039247"/>
                <a:gd name="connsiteX10-887" fmla="*/ 2815922 w 4866640"/>
                <a:gd name="connsiteY10-888" fmla="*/ 717305 h 2039247"/>
                <a:gd name="connsiteX11-889" fmla="*/ 2815922 w 4866640"/>
                <a:gd name="connsiteY11-890" fmla="*/ 644589 h 2039247"/>
                <a:gd name="connsiteX12-891" fmla="*/ 2833177 w 4866640"/>
                <a:gd name="connsiteY12-892" fmla="*/ 380221 h 2039247"/>
                <a:gd name="connsiteX13-893" fmla="*/ 2918218 w 4866640"/>
                <a:gd name="connsiteY13-894" fmla="*/ 189803 h 2039247"/>
                <a:gd name="connsiteX14-895" fmla="*/ 3094463 w 4866640"/>
                <a:gd name="connsiteY14-896" fmla="*/ 48067 h 2039247"/>
                <a:gd name="connsiteX15-897" fmla="*/ 3354517 w 4866640"/>
                <a:gd name="connsiteY15-898" fmla="*/ 0 h 2039247"/>
                <a:gd name="connsiteX16-899" fmla="*/ 3803757 w 4866640"/>
                <a:gd name="connsiteY16-900" fmla="*/ 147282 h 2039247"/>
                <a:gd name="connsiteX17-901" fmla="*/ 3955969 w 4866640"/>
                <a:gd name="connsiteY17-902" fmla="*/ 520108 h 2039247"/>
                <a:gd name="connsiteX18-903" fmla="*/ 3870302 w 4866640"/>
                <a:gd name="connsiteY18-904" fmla="*/ 882458 h 2039247"/>
                <a:gd name="connsiteX19-905" fmla="*/ 3365571 w 4866640"/>
                <a:gd name="connsiteY19-906" fmla="*/ 1693432 h 2039247"/>
                <a:gd name="connsiteX20-907" fmla="*/ 3911600 w 4866640"/>
                <a:gd name="connsiteY20-908" fmla="*/ 1693432 h 2039247"/>
                <a:gd name="connsiteX21-909" fmla="*/ 3906097 w 4866640"/>
                <a:gd name="connsiteY21-910" fmla="*/ 2031556 h 2039247"/>
                <a:gd name="connsiteX22-911" fmla="*/ 4866640 w 4866640"/>
                <a:gd name="connsiteY22-912" fmla="*/ 2029787 h 2039247"/>
                <a:gd name="connsiteX0-913" fmla="*/ 0 w 4866640"/>
                <a:gd name="connsiteY0-914" fmla="*/ 2033597 h 2037756"/>
                <a:gd name="connsiteX1-915" fmla="*/ 2815922 w 4866640"/>
                <a:gd name="connsiteY1-916" fmla="*/ 2033597 h 2037756"/>
                <a:gd name="connsiteX2-917" fmla="*/ 2816230 w 4866640"/>
                <a:gd name="connsiteY2-918" fmla="*/ 1748894 h 2037756"/>
                <a:gd name="connsiteX3-919" fmla="*/ 3394881 w 4866640"/>
                <a:gd name="connsiteY3-920" fmla="*/ 763524 h 2037756"/>
                <a:gd name="connsiteX4-921" fmla="*/ 3486701 w 4866640"/>
                <a:gd name="connsiteY4-922" fmla="*/ 468344 h 2037756"/>
                <a:gd name="connsiteX5-923" fmla="*/ 3458932 w 4866640"/>
                <a:gd name="connsiteY5-924" fmla="*/ 346944 h 2037756"/>
                <a:gd name="connsiteX6-925" fmla="*/ 3374391 w 4866640"/>
                <a:gd name="connsiteY6-926" fmla="*/ 306889 h 2037756"/>
                <a:gd name="connsiteX7-927" fmla="*/ 3289850 w 4866640"/>
                <a:gd name="connsiteY7-928" fmla="*/ 351258 h 2037756"/>
                <a:gd name="connsiteX8-929" fmla="*/ 3262081 w 4866640"/>
                <a:gd name="connsiteY8-930" fmla="*/ 527503 h 2037756"/>
                <a:gd name="connsiteX9-931" fmla="*/ 3262081 w 4866640"/>
                <a:gd name="connsiteY9-932" fmla="*/ 717305 h 2037756"/>
                <a:gd name="connsiteX10-933" fmla="*/ 2815922 w 4866640"/>
                <a:gd name="connsiteY10-934" fmla="*/ 717305 h 2037756"/>
                <a:gd name="connsiteX11-935" fmla="*/ 2815922 w 4866640"/>
                <a:gd name="connsiteY11-936" fmla="*/ 644589 h 2037756"/>
                <a:gd name="connsiteX12-937" fmla="*/ 2833177 w 4866640"/>
                <a:gd name="connsiteY12-938" fmla="*/ 380221 h 2037756"/>
                <a:gd name="connsiteX13-939" fmla="*/ 2918218 w 4866640"/>
                <a:gd name="connsiteY13-940" fmla="*/ 189803 h 2037756"/>
                <a:gd name="connsiteX14-941" fmla="*/ 3094463 w 4866640"/>
                <a:gd name="connsiteY14-942" fmla="*/ 48067 h 2037756"/>
                <a:gd name="connsiteX15-943" fmla="*/ 3354517 w 4866640"/>
                <a:gd name="connsiteY15-944" fmla="*/ 0 h 2037756"/>
                <a:gd name="connsiteX16-945" fmla="*/ 3803757 w 4866640"/>
                <a:gd name="connsiteY16-946" fmla="*/ 147282 h 2037756"/>
                <a:gd name="connsiteX17-947" fmla="*/ 3955969 w 4866640"/>
                <a:gd name="connsiteY17-948" fmla="*/ 520108 h 2037756"/>
                <a:gd name="connsiteX18-949" fmla="*/ 3870302 w 4866640"/>
                <a:gd name="connsiteY18-950" fmla="*/ 882458 h 2037756"/>
                <a:gd name="connsiteX19-951" fmla="*/ 3365571 w 4866640"/>
                <a:gd name="connsiteY19-952" fmla="*/ 1693432 h 2037756"/>
                <a:gd name="connsiteX20-953" fmla="*/ 3911600 w 4866640"/>
                <a:gd name="connsiteY20-954" fmla="*/ 1693432 h 2037756"/>
                <a:gd name="connsiteX21-955" fmla="*/ 3906097 w 4866640"/>
                <a:gd name="connsiteY21-956" fmla="*/ 2031556 h 2037756"/>
                <a:gd name="connsiteX22-957" fmla="*/ 4866640 w 4866640"/>
                <a:gd name="connsiteY22-958" fmla="*/ 2029787 h 2037756"/>
                <a:gd name="connsiteX0-959" fmla="*/ 0 w 4866640"/>
                <a:gd name="connsiteY0-960" fmla="*/ 2033597 h 2033597"/>
                <a:gd name="connsiteX1-961" fmla="*/ 2815922 w 4866640"/>
                <a:gd name="connsiteY1-962" fmla="*/ 2033597 h 2033597"/>
                <a:gd name="connsiteX2-963" fmla="*/ 2816230 w 4866640"/>
                <a:gd name="connsiteY2-964" fmla="*/ 1748894 h 2033597"/>
                <a:gd name="connsiteX3-965" fmla="*/ 3394881 w 4866640"/>
                <a:gd name="connsiteY3-966" fmla="*/ 763524 h 2033597"/>
                <a:gd name="connsiteX4-967" fmla="*/ 3486701 w 4866640"/>
                <a:gd name="connsiteY4-968" fmla="*/ 468344 h 2033597"/>
                <a:gd name="connsiteX5-969" fmla="*/ 3458932 w 4866640"/>
                <a:gd name="connsiteY5-970" fmla="*/ 346944 h 2033597"/>
                <a:gd name="connsiteX6-971" fmla="*/ 3374391 w 4866640"/>
                <a:gd name="connsiteY6-972" fmla="*/ 306889 h 2033597"/>
                <a:gd name="connsiteX7-973" fmla="*/ 3289850 w 4866640"/>
                <a:gd name="connsiteY7-974" fmla="*/ 351258 h 2033597"/>
                <a:gd name="connsiteX8-975" fmla="*/ 3262081 w 4866640"/>
                <a:gd name="connsiteY8-976" fmla="*/ 527503 h 2033597"/>
                <a:gd name="connsiteX9-977" fmla="*/ 3262081 w 4866640"/>
                <a:gd name="connsiteY9-978" fmla="*/ 717305 h 2033597"/>
                <a:gd name="connsiteX10-979" fmla="*/ 2815922 w 4866640"/>
                <a:gd name="connsiteY10-980" fmla="*/ 717305 h 2033597"/>
                <a:gd name="connsiteX11-981" fmla="*/ 2815922 w 4866640"/>
                <a:gd name="connsiteY11-982" fmla="*/ 644589 h 2033597"/>
                <a:gd name="connsiteX12-983" fmla="*/ 2833177 w 4866640"/>
                <a:gd name="connsiteY12-984" fmla="*/ 380221 h 2033597"/>
                <a:gd name="connsiteX13-985" fmla="*/ 2918218 w 4866640"/>
                <a:gd name="connsiteY13-986" fmla="*/ 189803 h 2033597"/>
                <a:gd name="connsiteX14-987" fmla="*/ 3094463 w 4866640"/>
                <a:gd name="connsiteY14-988" fmla="*/ 48067 h 2033597"/>
                <a:gd name="connsiteX15-989" fmla="*/ 3354517 w 4866640"/>
                <a:gd name="connsiteY15-990" fmla="*/ 0 h 2033597"/>
                <a:gd name="connsiteX16-991" fmla="*/ 3803757 w 4866640"/>
                <a:gd name="connsiteY16-992" fmla="*/ 147282 h 2033597"/>
                <a:gd name="connsiteX17-993" fmla="*/ 3955969 w 4866640"/>
                <a:gd name="connsiteY17-994" fmla="*/ 520108 h 2033597"/>
                <a:gd name="connsiteX18-995" fmla="*/ 3870302 w 4866640"/>
                <a:gd name="connsiteY18-996" fmla="*/ 882458 h 2033597"/>
                <a:gd name="connsiteX19-997" fmla="*/ 3365571 w 4866640"/>
                <a:gd name="connsiteY19-998" fmla="*/ 1693432 h 2033597"/>
                <a:gd name="connsiteX20-999" fmla="*/ 3911600 w 4866640"/>
                <a:gd name="connsiteY20-1000" fmla="*/ 1693432 h 2033597"/>
                <a:gd name="connsiteX21-1001" fmla="*/ 3906097 w 4866640"/>
                <a:gd name="connsiteY21-1002" fmla="*/ 2031556 h 2033597"/>
                <a:gd name="connsiteX22-1003" fmla="*/ 4866640 w 4866640"/>
                <a:gd name="connsiteY22-1004" fmla="*/ 2029787 h 2033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221" y="connsiteY22-222"/>
                </a:cxn>
              </a:cxnLst>
              <a:rect l="l" t="t" r="r" b="b"/>
              <a:pathLst>
                <a:path w="4866640" h="2033597">
                  <a:moveTo>
                    <a:pt x="0" y="2033597"/>
                  </a:moveTo>
                  <a:lnTo>
                    <a:pt x="2815922" y="2033597"/>
                  </a:lnTo>
                  <a:cubicBezTo>
                    <a:pt x="2816025" y="1938696"/>
                    <a:pt x="2816127" y="1843795"/>
                    <a:pt x="2816230" y="1748894"/>
                  </a:cubicBezTo>
                  <a:cubicBezTo>
                    <a:pt x="3140784" y="1218104"/>
                    <a:pt x="3333668" y="889648"/>
                    <a:pt x="3394881" y="763524"/>
                  </a:cubicBezTo>
                  <a:cubicBezTo>
                    <a:pt x="3456094" y="637399"/>
                    <a:pt x="3486701" y="539006"/>
                    <a:pt x="3486701" y="468344"/>
                  </a:cubicBezTo>
                  <a:cubicBezTo>
                    <a:pt x="3486701" y="414115"/>
                    <a:pt x="3477445" y="373648"/>
                    <a:pt x="3458932" y="346944"/>
                  </a:cubicBezTo>
                  <a:cubicBezTo>
                    <a:pt x="3440419" y="320241"/>
                    <a:pt x="3412239" y="306889"/>
                    <a:pt x="3374391" y="306889"/>
                  </a:cubicBezTo>
                  <a:cubicBezTo>
                    <a:pt x="3336544" y="306889"/>
                    <a:pt x="3308363" y="321678"/>
                    <a:pt x="3289850" y="351258"/>
                  </a:cubicBezTo>
                  <a:cubicBezTo>
                    <a:pt x="3271338" y="380838"/>
                    <a:pt x="3262081" y="439586"/>
                    <a:pt x="3262081" y="527503"/>
                  </a:cubicBezTo>
                  <a:lnTo>
                    <a:pt x="3262081" y="717305"/>
                  </a:lnTo>
                  <a:lnTo>
                    <a:pt x="2815922" y="717305"/>
                  </a:lnTo>
                  <a:lnTo>
                    <a:pt x="2815922" y="644589"/>
                  </a:lnTo>
                  <a:cubicBezTo>
                    <a:pt x="2815922" y="532844"/>
                    <a:pt x="2821674" y="444721"/>
                    <a:pt x="2833177" y="380221"/>
                  </a:cubicBezTo>
                  <a:cubicBezTo>
                    <a:pt x="2844680" y="315721"/>
                    <a:pt x="2873027" y="252248"/>
                    <a:pt x="2918218" y="189803"/>
                  </a:cubicBezTo>
                  <a:cubicBezTo>
                    <a:pt x="2963409" y="127357"/>
                    <a:pt x="3022158" y="80112"/>
                    <a:pt x="3094463" y="48067"/>
                  </a:cubicBezTo>
                  <a:cubicBezTo>
                    <a:pt x="3166769" y="16023"/>
                    <a:pt x="3253454" y="0"/>
                    <a:pt x="3354517" y="0"/>
                  </a:cubicBezTo>
                  <a:cubicBezTo>
                    <a:pt x="3552536" y="0"/>
                    <a:pt x="3702283" y="49094"/>
                    <a:pt x="3803757" y="147282"/>
                  </a:cubicBezTo>
                  <a:cubicBezTo>
                    <a:pt x="3905232" y="245470"/>
                    <a:pt x="3955969" y="369745"/>
                    <a:pt x="3955969" y="520108"/>
                  </a:cubicBezTo>
                  <a:cubicBezTo>
                    <a:pt x="3955969" y="634318"/>
                    <a:pt x="3927413" y="755102"/>
                    <a:pt x="3870302" y="882458"/>
                  </a:cubicBezTo>
                  <a:cubicBezTo>
                    <a:pt x="3813190" y="1009815"/>
                    <a:pt x="3644947" y="1280139"/>
                    <a:pt x="3365571" y="1693432"/>
                  </a:cubicBezTo>
                  <a:lnTo>
                    <a:pt x="3911600" y="1693432"/>
                  </a:lnTo>
                  <a:cubicBezTo>
                    <a:pt x="3912788" y="1861969"/>
                    <a:pt x="3907263" y="1910192"/>
                    <a:pt x="3906097" y="2031556"/>
                  </a:cubicBezTo>
                  <a:lnTo>
                    <a:pt x="4866640" y="202978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221950" y="3142623"/>
              <a:ext cx="216261" cy="216261"/>
              <a:chOff x="2218721" y="3717673"/>
              <a:chExt cx="248226" cy="248226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10444043" y="3142623"/>
              <a:ext cx="216261" cy="216261"/>
              <a:chOff x="2218721" y="3717673"/>
              <a:chExt cx="248226" cy="248226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86" name="文本框 46"/>
          <p:cNvSpPr txBox="1"/>
          <p:nvPr/>
        </p:nvSpPr>
        <p:spPr>
          <a:xfrm>
            <a:off x="4862726" y="1762454"/>
            <a:ext cx="1487715" cy="74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4925738" y="1238905"/>
            <a:ext cx="1081447" cy="491733"/>
            <a:chOff x="4806096" y="2627316"/>
            <a:chExt cx="1442304" cy="655815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88" name="矩形 87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9" name="图片 8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90" name="文本框 50"/>
            <p:cNvSpPr txBox="1"/>
            <p:nvPr/>
          </p:nvSpPr>
          <p:spPr>
            <a:xfrm>
              <a:off x="4901794" y="2767901"/>
              <a:ext cx="1346606" cy="410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117267" y="3132716"/>
            <a:ext cx="3089468" cy="1318176"/>
            <a:chOff x="1490077" y="4176372"/>
            <a:chExt cx="4120364" cy="1758026"/>
          </a:xfrm>
        </p:grpSpPr>
        <p:sp>
          <p:nvSpPr>
            <p:cNvPr id="92" name="文本框 52"/>
            <p:cNvSpPr txBox="1"/>
            <p:nvPr/>
          </p:nvSpPr>
          <p:spPr>
            <a:xfrm>
              <a:off x="1646866" y="4176372"/>
              <a:ext cx="3795077" cy="1656090"/>
            </a:xfrm>
            <a:custGeom>
              <a:avLst/>
              <a:gdLst>
                <a:gd name="connsiteX0" fmla="*/ 564803 w 1121369"/>
                <a:gd name="connsiteY0" fmla="*/ 1980340 h 2086095"/>
                <a:gd name="connsiteX1" fmla="*/ 210037 w 1121369"/>
                <a:gd name="connsiteY1" fmla="*/ 1904444 h 2086095"/>
                <a:gd name="connsiteX2" fmla="*/ 40595 w 1121369"/>
                <a:gd name="connsiteY2" fmla="*/ 1718530 h 2086095"/>
                <a:gd name="connsiteX3" fmla="*/ 0 w 1121369"/>
                <a:gd name="connsiteY3" fmla="*/ 1336700 h 2086095"/>
                <a:gd name="connsiteX4" fmla="*/ 0 w 1121369"/>
                <a:gd name="connsiteY4" fmla="*/ 1186086 h 2086095"/>
                <a:gd name="connsiteX5" fmla="*/ 475376 w 1121369"/>
                <a:gd name="connsiteY5" fmla="*/ 1186086 h 2086095"/>
                <a:gd name="connsiteX6" fmla="*/ 475376 w 1121369"/>
                <a:gd name="connsiteY6" fmla="*/ 1495551 h 2086095"/>
                <a:gd name="connsiteX7" fmla="*/ 490085 w 1121369"/>
                <a:gd name="connsiteY7" fmla="*/ 1652636 h 2086095"/>
                <a:gd name="connsiteX8" fmla="*/ 555390 w 1121369"/>
                <a:gd name="connsiteY8" fmla="*/ 1686172 h 2086095"/>
                <a:gd name="connsiteX9" fmla="*/ 628344 w 1121369"/>
                <a:gd name="connsiteY9" fmla="*/ 1643811 h 2086095"/>
                <a:gd name="connsiteX10" fmla="*/ 645994 w 1121369"/>
                <a:gd name="connsiteY10" fmla="*/ 1422597 h 2086095"/>
                <a:gd name="connsiteX11" fmla="*/ 645994 w 1121369"/>
                <a:gd name="connsiteY11" fmla="*/ 1290810 h 2086095"/>
                <a:gd name="connsiteX12" fmla="*/ 621284 w 1121369"/>
                <a:gd name="connsiteY12" fmla="*/ 1130782 h 2086095"/>
                <a:gd name="connsiteX13" fmla="*/ 548330 w 1121369"/>
                <a:gd name="connsiteY13" fmla="*/ 1064300 h 2086095"/>
                <a:gd name="connsiteX14" fmla="*/ 361239 w 1121369"/>
                <a:gd name="connsiteY14" fmla="*/ 1046062 h 2086095"/>
                <a:gd name="connsiteX15" fmla="*/ 361239 w 1121369"/>
                <a:gd name="connsiteY15" fmla="*/ 769544 h 2086095"/>
                <a:gd name="connsiteX16" fmla="*/ 570687 w 1121369"/>
                <a:gd name="connsiteY16" fmla="*/ 756600 h 2086095"/>
                <a:gd name="connsiteX17" fmla="*/ 628344 w 1121369"/>
                <a:gd name="connsiteY17" fmla="*/ 700120 h 2086095"/>
                <a:gd name="connsiteX18" fmla="*/ 645994 w 1121369"/>
                <a:gd name="connsiteY18" fmla="*/ 563626 h 2086095"/>
                <a:gd name="connsiteX19" fmla="*/ 645994 w 1121369"/>
                <a:gd name="connsiteY19" fmla="*/ 457726 h 2086095"/>
                <a:gd name="connsiteX20" fmla="*/ 625402 w 1121369"/>
                <a:gd name="connsiteY20" fmla="*/ 325938 h 2086095"/>
                <a:gd name="connsiteX21" fmla="*/ 561273 w 1121369"/>
                <a:gd name="connsiteY21" fmla="*/ 294168 h 2086095"/>
                <a:gd name="connsiteX22" fmla="*/ 493615 w 1121369"/>
                <a:gd name="connsiteY22" fmla="*/ 327703 h 2086095"/>
                <a:gd name="connsiteX23" fmla="*/ 475376 w 1121369"/>
                <a:gd name="connsiteY23" fmla="*/ 470669 h 2086095"/>
                <a:gd name="connsiteX24" fmla="*/ 475376 w 1121369"/>
                <a:gd name="connsiteY24" fmla="*/ 627167 h 2086095"/>
                <a:gd name="connsiteX25" fmla="*/ 0 w 1121369"/>
                <a:gd name="connsiteY25" fmla="*/ 627167 h 2086095"/>
                <a:gd name="connsiteX26" fmla="*/ 0 w 1121369"/>
                <a:gd name="connsiteY26" fmla="*/ 464786 h 2086095"/>
                <a:gd name="connsiteX27" fmla="*/ 124728 w 1121369"/>
                <a:gd name="connsiteY27" fmla="*/ 95899 h 2086095"/>
                <a:gd name="connsiteX28" fmla="*/ 521266 w 1121369"/>
                <a:gd name="connsiteY28" fmla="*/ 0 h 2086095"/>
                <a:gd name="connsiteX29" fmla="*/ 982522 w 1121369"/>
                <a:gd name="connsiteY29" fmla="*/ 132872 h 2086095"/>
                <a:gd name="connsiteX30" fmla="*/ 1103719 w 1121369"/>
                <a:gd name="connsiteY30" fmla="*/ 502090 h 2086095"/>
                <a:gd name="connsiteX31" fmla="*/ 1060182 w 1121369"/>
                <a:gd name="connsiteY31" fmla="*/ 733150 h 2086095"/>
                <a:gd name="connsiteX32" fmla="*/ 907215 w 1121369"/>
                <a:gd name="connsiteY32" fmla="*/ 863089 h 2086095"/>
                <a:gd name="connsiteX33" fmla="*/ 1068419 w 1121369"/>
                <a:gd name="connsiteY33" fmla="*/ 982586 h 2086095"/>
                <a:gd name="connsiteX34" fmla="*/ 1121369 w 1121369"/>
                <a:gd name="connsiteY34" fmla="*/ 1371687 h 2086095"/>
                <a:gd name="connsiteX35" fmla="*/ 1069596 w 1121369"/>
                <a:gd name="connsiteY35" fmla="*/ 1724276 h 2086095"/>
                <a:gd name="connsiteX36" fmla="*/ 890742 w 1121369"/>
                <a:gd name="connsiteY36" fmla="*/ 1914998 h 2086095"/>
                <a:gd name="connsiteX37" fmla="*/ 670558 w 1121369"/>
                <a:gd name="connsiteY37" fmla="*/ 2086095 h 2086095"/>
                <a:gd name="connsiteX0-1" fmla="*/ 564803 w 1121369"/>
                <a:gd name="connsiteY0-2" fmla="*/ 1980340 h 2086095"/>
                <a:gd name="connsiteX1-3" fmla="*/ 210037 w 1121369"/>
                <a:gd name="connsiteY1-4" fmla="*/ 1904444 h 2086095"/>
                <a:gd name="connsiteX2-5" fmla="*/ 40595 w 1121369"/>
                <a:gd name="connsiteY2-6" fmla="*/ 1718530 h 2086095"/>
                <a:gd name="connsiteX3-7" fmla="*/ 0 w 1121369"/>
                <a:gd name="connsiteY3-8" fmla="*/ 1336700 h 2086095"/>
                <a:gd name="connsiteX4-9" fmla="*/ 0 w 1121369"/>
                <a:gd name="connsiteY4-10" fmla="*/ 1186086 h 2086095"/>
                <a:gd name="connsiteX5-11" fmla="*/ 475376 w 1121369"/>
                <a:gd name="connsiteY5-12" fmla="*/ 1186086 h 2086095"/>
                <a:gd name="connsiteX6-13" fmla="*/ 475376 w 1121369"/>
                <a:gd name="connsiteY6-14" fmla="*/ 1495551 h 2086095"/>
                <a:gd name="connsiteX7-15" fmla="*/ 490085 w 1121369"/>
                <a:gd name="connsiteY7-16" fmla="*/ 1652636 h 2086095"/>
                <a:gd name="connsiteX8-17" fmla="*/ 555390 w 1121369"/>
                <a:gd name="connsiteY8-18" fmla="*/ 1686172 h 2086095"/>
                <a:gd name="connsiteX9-19" fmla="*/ 628344 w 1121369"/>
                <a:gd name="connsiteY9-20" fmla="*/ 1643811 h 2086095"/>
                <a:gd name="connsiteX10-21" fmla="*/ 645994 w 1121369"/>
                <a:gd name="connsiteY10-22" fmla="*/ 1422597 h 2086095"/>
                <a:gd name="connsiteX11-23" fmla="*/ 645994 w 1121369"/>
                <a:gd name="connsiteY11-24" fmla="*/ 1290810 h 2086095"/>
                <a:gd name="connsiteX12-25" fmla="*/ 621284 w 1121369"/>
                <a:gd name="connsiteY12-26" fmla="*/ 1130782 h 2086095"/>
                <a:gd name="connsiteX13-27" fmla="*/ 548330 w 1121369"/>
                <a:gd name="connsiteY13-28" fmla="*/ 1064300 h 2086095"/>
                <a:gd name="connsiteX14-29" fmla="*/ 361239 w 1121369"/>
                <a:gd name="connsiteY14-30" fmla="*/ 1046062 h 2086095"/>
                <a:gd name="connsiteX15-31" fmla="*/ 361239 w 1121369"/>
                <a:gd name="connsiteY15-32" fmla="*/ 769544 h 2086095"/>
                <a:gd name="connsiteX16-33" fmla="*/ 570687 w 1121369"/>
                <a:gd name="connsiteY16-34" fmla="*/ 756600 h 2086095"/>
                <a:gd name="connsiteX17-35" fmla="*/ 628344 w 1121369"/>
                <a:gd name="connsiteY17-36" fmla="*/ 700120 h 2086095"/>
                <a:gd name="connsiteX18-37" fmla="*/ 645994 w 1121369"/>
                <a:gd name="connsiteY18-38" fmla="*/ 563626 h 2086095"/>
                <a:gd name="connsiteX19-39" fmla="*/ 645994 w 1121369"/>
                <a:gd name="connsiteY19-40" fmla="*/ 457726 h 2086095"/>
                <a:gd name="connsiteX20-41" fmla="*/ 625402 w 1121369"/>
                <a:gd name="connsiteY20-42" fmla="*/ 325938 h 2086095"/>
                <a:gd name="connsiteX21-43" fmla="*/ 561273 w 1121369"/>
                <a:gd name="connsiteY21-44" fmla="*/ 294168 h 2086095"/>
                <a:gd name="connsiteX22-45" fmla="*/ 493615 w 1121369"/>
                <a:gd name="connsiteY22-46" fmla="*/ 327703 h 2086095"/>
                <a:gd name="connsiteX23-47" fmla="*/ 475376 w 1121369"/>
                <a:gd name="connsiteY23-48" fmla="*/ 470669 h 2086095"/>
                <a:gd name="connsiteX24-49" fmla="*/ 475376 w 1121369"/>
                <a:gd name="connsiteY24-50" fmla="*/ 627167 h 2086095"/>
                <a:gd name="connsiteX25-51" fmla="*/ 0 w 1121369"/>
                <a:gd name="connsiteY25-52" fmla="*/ 627167 h 2086095"/>
                <a:gd name="connsiteX26-53" fmla="*/ 0 w 1121369"/>
                <a:gd name="connsiteY26-54" fmla="*/ 464786 h 2086095"/>
                <a:gd name="connsiteX27-55" fmla="*/ 124728 w 1121369"/>
                <a:gd name="connsiteY27-56" fmla="*/ 95899 h 2086095"/>
                <a:gd name="connsiteX28-57" fmla="*/ 521266 w 1121369"/>
                <a:gd name="connsiteY28-58" fmla="*/ 0 h 2086095"/>
                <a:gd name="connsiteX29-59" fmla="*/ 982522 w 1121369"/>
                <a:gd name="connsiteY29-60" fmla="*/ 132872 h 2086095"/>
                <a:gd name="connsiteX30-61" fmla="*/ 1103719 w 1121369"/>
                <a:gd name="connsiteY30-62" fmla="*/ 502090 h 2086095"/>
                <a:gd name="connsiteX31-63" fmla="*/ 1060182 w 1121369"/>
                <a:gd name="connsiteY31-64" fmla="*/ 733150 h 2086095"/>
                <a:gd name="connsiteX32-65" fmla="*/ 907215 w 1121369"/>
                <a:gd name="connsiteY32-66" fmla="*/ 863089 h 2086095"/>
                <a:gd name="connsiteX33-67" fmla="*/ 1068419 w 1121369"/>
                <a:gd name="connsiteY33-68" fmla="*/ 982586 h 2086095"/>
                <a:gd name="connsiteX34-69" fmla="*/ 1121369 w 1121369"/>
                <a:gd name="connsiteY34-70" fmla="*/ 1371687 h 2086095"/>
                <a:gd name="connsiteX35-71" fmla="*/ 1069596 w 1121369"/>
                <a:gd name="connsiteY35-72" fmla="*/ 1724276 h 2086095"/>
                <a:gd name="connsiteX36-73" fmla="*/ 890742 w 1121369"/>
                <a:gd name="connsiteY36-74" fmla="*/ 1914998 h 2086095"/>
                <a:gd name="connsiteX37-75" fmla="*/ 670558 w 1121369"/>
                <a:gd name="connsiteY37-76" fmla="*/ 2086095 h 2086095"/>
                <a:gd name="connsiteX0-77" fmla="*/ 564803 w 1121369"/>
                <a:gd name="connsiteY0-78" fmla="*/ 1980340 h 2086095"/>
                <a:gd name="connsiteX1-79" fmla="*/ 210037 w 1121369"/>
                <a:gd name="connsiteY1-80" fmla="*/ 1904444 h 2086095"/>
                <a:gd name="connsiteX2-81" fmla="*/ 40595 w 1121369"/>
                <a:gd name="connsiteY2-82" fmla="*/ 1718530 h 2086095"/>
                <a:gd name="connsiteX3-83" fmla="*/ 0 w 1121369"/>
                <a:gd name="connsiteY3-84" fmla="*/ 1336700 h 2086095"/>
                <a:gd name="connsiteX4-85" fmla="*/ 0 w 1121369"/>
                <a:gd name="connsiteY4-86" fmla="*/ 1186086 h 2086095"/>
                <a:gd name="connsiteX5-87" fmla="*/ 475376 w 1121369"/>
                <a:gd name="connsiteY5-88" fmla="*/ 1186086 h 2086095"/>
                <a:gd name="connsiteX6-89" fmla="*/ 475376 w 1121369"/>
                <a:gd name="connsiteY6-90" fmla="*/ 1495551 h 2086095"/>
                <a:gd name="connsiteX7-91" fmla="*/ 490085 w 1121369"/>
                <a:gd name="connsiteY7-92" fmla="*/ 1652636 h 2086095"/>
                <a:gd name="connsiteX8-93" fmla="*/ 555390 w 1121369"/>
                <a:gd name="connsiteY8-94" fmla="*/ 1686172 h 2086095"/>
                <a:gd name="connsiteX9-95" fmla="*/ 628344 w 1121369"/>
                <a:gd name="connsiteY9-96" fmla="*/ 1643811 h 2086095"/>
                <a:gd name="connsiteX10-97" fmla="*/ 645994 w 1121369"/>
                <a:gd name="connsiteY10-98" fmla="*/ 1422597 h 2086095"/>
                <a:gd name="connsiteX11-99" fmla="*/ 645994 w 1121369"/>
                <a:gd name="connsiteY11-100" fmla="*/ 1290810 h 2086095"/>
                <a:gd name="connsiteX12-101" fmla="*/ 621284 w 1121369"/>
                <a:gd name="connsiteY12-102" fmla="*/ 1130782 h 2086095"/>
                <a:gd name="connsiteX13-103" fmla="*/ 548330 w 1121369"/>
                <a:gd name="connsiteY13-104" fmla="*/ 1064300 h 2086095"/>
                <a:gd name="connsiteX14-105" fmla="*/ 361239 w 1121369"/>
                <a:gd name="connsiteY14-106" fmla="*/ 1046062 h 2086095"/>
                <a:gd name="connsiteX15-107" fmla="*/ 361239 w 1121369"/>
                <a:gd name="connsiteY15-108" fmla="*/ 769544 h 2086095"/>
                <a:gd name="connsiteX16-109" fmla="*/ 570687 w 1121369"/>
                <a:gd name="connsiteY16-110" fmla="*/ 756600 h 2086095"/>
                <a:gd name="connsiteX17-111" fmla="*/ 628344 w 1121369"/>
                <a:gd name="connsiteY17-112" fmla="*/ 700120 h 2086095"/>
                <a:gd name="connsiteX18-113" fmla="*/ 645994 w 1121369"/>
                <a:gd name="connsiteY18-114" fmla="*/ 563626 h 2086095"/>
                <a:gd name="connsiteX19-115" fmla="*/ 645994 w 1121369"/>
                <a:gd name="connsiteY19-116" fmla="*/ 457726 h 2086095"/>
                <a:gd name="connsiteX20-117" fmla="*/ 625402 w 1121369"/>
                <a:gd name="connsiteY20-118" fmla="*/ 325938 h 2086095"/>
                <a:gd name="connsiteX21-119" fmla="*/ 561273 w 1121369"/>
                <a:gd name="connsiteY21-120" fmla="*/ 294168 h 2086095"/>
                <a:gd name="connsiteX22-121" fmla="*/ 493615 w 1121369"/>
                <a:gd name="connsiteY22-122" fmla="*/ 327703 h 2086095"/>
                <a:gd name="connsiteX23-123" fmla="*/ 475376 w 1121369"/>
                <a:gd name="connsiteY23-124" fmla="*/ 470669 h 2086095"/>
                <a:gd name="connsiteX24-125" fmla="*/ 475376 w 1121369"/>
                <a:gd name="connsiteY24-126" fmla="*/ 627167 h 2086095"/>
                <a:gd name="connsiteX25-127" fmla="*/ 0 w 1121369"/>
                <a:gd name="connsiteY25-128" fmla="*/ 627167 h 2086095"/>
                <a:gd name="connsiteX26-129" fmla="*/ 0 w 1121369"/>
                <a:gd name="connsiteY26-130" fmla="*/ 464786 h 2086095"/>
                <a:gd name="connsiteX27-131" fmla="*/ 124728 w 1121369"/>
                <a:gd name="connsiteY27-132" fmla="*/ 95899 h 2086095"/>
                <a:gd name="connsiteX28-133" fmla="*/ 521266 w 1121369"/>
                <a:gd name="connsiteY28-134" fmla="*/ 0 h 2086095"/>
                <a:gd name="connsiteX29-135" fmla="*/ 982522 w 1121369"/>
                <a:gd name="connsiteY29-136" fmla="*/ 132872 h 2086095"/>
                <a:gd name="connsiteX30-137" fmla="*/ 1103719 w 1121369"/>
                <a:gd name="connsiteY30-138" fmla="*/ 502090 h 2086095"/>
                <a:gd name="connsiteX31-139" fmla="*/ 1060182 w 1121369"/>
                <a:gd name="connsiteY31-140" fmla="*/ 733150 h 2086095"/>
                <a:gd name="connsiteX32-141" fmla="*/ 907215 w 1121369"/>
                <a:gd name="connsiteY32-142" fmla="*/ 863089 h 2086095"/>
                <a:gd name="connsiteX33-143" fmla="*/ 1068419 w 1121369"/>
                <a:gd name="connsiteY33-144" fmla="*/ 982586 h 2086095"/>
                <a:gd name="connsiteX34-145" fmla="*/ 1121369 w 1121369"/>
                <a:gd name="connsiteY34-146" fmla="*/ 1371687 h 2086095"/>
                <a:gd name="connsiteX35-147" fmla="*/ 1069596 w 1121369"/>
                <a:gd name="connsiteY35-148" fmla="*/ 1724276 h 2086095"/>
                <a:gd name="connsiteX36-149" fmla="*/ 890742 w 1121369"/>
                <a:gd name="connsiteY36-150" fmla="*/ 1914998 h 2086095"/>
                <a:gd name="connsiteX37-151" fmla="*/ 670558 w 1121369"/>
                <a:gd name="connsiteY37-152" fmla="*/ 2086095 h 2086095"/>
                <a:gd name="connsiteX0-153" fmla="*/ 564803 w 1618734"/>
                <a:gd name="connsiteY0-154" fmla="*/ 1980340 h 1986950"/>
                <a:gd name="connsiteX1-155" fmla="*/ 210037 w 1618734"/>
                <a:gd name="connsiteY1-156" fmla="*/ 1904444 h 1986950"/>
                <a:gd name="connsiteX2-157" fmla="*/ 40595 w 1618734"/>
                <a:gd name="connsiteY2-158" fmla="*/ 1718530 h 1986950"/>
                <a:gd name="connsiteX3-159" fmla="*/ 0 w 1618734"/>
                <a:gd name="connsiteY3-160" fmla="*/ 1336700 h 1986950"/>
                <a:gd name="connsiteX4-161" fmla="*/ 0 w 1618734"/>
                <a:gd name="connsiteY4-162" fmla="*/ 1186086 h 1986950"/>
                <a:gd name="connsiteX5-163" fmla="*/ 475376 w 1618734"/>
                <a:gd name="connsiteY5-164" fmla="*/ 1186086 h 1986950"/>
                <a:gd name="connsiteX6-165" fmla="*/ 475376 w 1618734"/>
                <a:gd name="connsiteY6-166" fmla="*/ 1495551 h 1986950"/>
                <a:gd name="connsiteX7-167" fmla="*/ 490085 w 1618734"/>
                <a:gd name="connsiteY7-168" fmla="*/ 1652636 h 1986950"/>
                <a:gd name="connsiteX8-169" fmla="*/ 555390 w 1618734"/>
                <a:gd name="connsiteY8-170" fmla="*/ 1686172 h 1986950"/>
                <a:gd name="connsiteX9-171" fmla="*/ 628344 w 1618734"/>
                <a:gd name="connsiteY9-172" fmla="*/ 1643811 h 1986950"/>
                <a:gd name="connsiteX10-173" fmla="*/ 645994 w 1618734"/>
                <a:gd name="connsiteY10-174" fmla="*/ 1422597 h 1986950"/>
                <a:gd name="connsiteX11-175" fmla="*/ 645994 w 1618734"/>
                <a:gd name="connsiteY11-176" fmla="*/ 1290810 h 1986950"/>
                <a:gd name="connsiteX12-177" fmla="*/ 621284 w 1618734"/>
                <a:gd name="connsiteY12-178" fmla="*/ 1130782 h 1986950"/>
                <a:gd name="connsiteX13-179" fmla="*/ 548330 w 1618734"/>
                <a:gd name="connsiteY13-180" fmla="*/ 1064300 h 1986950"/>
                <a:gd name="connsiteX14-181" fmla="*/ 361239 w 1618734"/>
                <a:gd name="connsiteY14-182" fmla="*/ 1046062 h 1986950"/>
                <a:gd name="connsiteX15-183" fmla="*/ 361239 w 1618734"/>
                <a:gd name="connsiteY15-184" fmla="*/ 769544 h 1986950"/>
                <a:gd name="connsiteX16-185" fmla="*/ 570687 w 1618734"/>
                <a:gd name="connsiteY16-186" fmla="*/ 756600 h 1986950"/>
                <a:gd name="connsiteX17-187" fmla="*/ 628344 w 1618734"/>
                <a:gd name="connsiteY17-188" fmla="*/ 700120 h 1986950"/>
                <a:gd name="connsiteX18-189" fmla="*/ 645994 w 1618734"/>
                <a:gd name="connsiteY18-190" fmla="*/ 563626 h 1986950"/>
                <a:gd name="connsiteX19-191" fmla="*/ 645994 w 1618734"/>
                <a:gd name="connsiteY19-192" fmla="*/ 457726 h 1986950"/>
                <a:gd name="connsiteX20-193" fmla="*/ 625402 w 1618734"/>
                <a:gd name="connsiteY20-194" fmla="*/ 325938 h 1986950"/>
                <a:gd name="connsiteX21-195" fmla="*/ 561273 w 1618734"/>
                <a:gd name="connsiteY21-196" fmla="*/ 294168 h 1986950"/>
                <a:gd name="connsiteX22-197" fmla="*/ 493615 w 1618734"/>
                <a:gd name="connsiteY22-198" fmla="*/ 327703 h 1986950"/>
                <a:gd name="connsiteX23-199" fmla="*/ 475376 w 1618734"/>
                <a:gd name="connsiteY23-200" fmla="*/ 470669 h 1986950"/>
                <a:gd name="connsiteX24-201" fmla="*/ 475376 w 1618734"/>
                <a:gd name="connsiteY24-202" fmla="*/ 627167 h 1986950"/>
                <a:gd name="connsiteX25-203" fmla="*/ 0 w 1618734"/>
                <a:gd name="connsiteY25-204" fmla="*/ 627167 h 1986950"/>
                <a:gd name="connsiteX26-205" fmla="*/ 0 w 1618734"/>
                <a:gd name="connsiteY26-206" fmla="*/ 464786 h 1986950"/>
                <a:gd name="connsiteX27-207" fmla="*/ 124728 w 1618734"/>
                <a:gd name="connsiteY27-208" fmla="*/ 95899 h 1986950"/>
                <a:gd name="connsiteX28-209" fmla="*/ 521266 w 1618734"/>
                <a:gd name="connsiteY28-210" fmla="*/ 0 h 1986950"/>
                <a:gd name="connsiteX29-211" fmla="*/ 982522 w 1618734"/>
                <a:gd name="connsiteY29-212" fmla="*/ 132872 h 1986950"/>
                <a:gd name="connsiteX30-213" fmla="*/ 1103719 w 1618734"/>
                <a:gd name="connsiteY30-214" fmla="*/ 502090 h 1986950"/>
                <a:gd name="connsiteX31-215" fmla="*/ 1060182 w 1618734"/>
                <a:gd name="connsiteY31-216" fmla="*/ 733150 h 1986950"/>
                <a:gd name="connsiteX32-217" fmla="*/ 907215 w 1618734"/>
                <a:gd name="connsiteY32-218" fmla="*/ 863089 h 1986950"/>
                <a:gd name="connsiteX33-219" fmla="*/ 1068419 w 1618734"/>
                <a:gd name="connsiteY33-220" fmla="*/ 982586 h 1986950"/>
                <a:gd name="connsiteX34-221" fmla="*/ 1121369 w 1618734"/>
                <a:gd name="connsiteY34-222" fmla="*/ 1371687 h 1986950"/>
                <a:gd name="connsiteX35-223" fmla="*/ 1069596 w 1618734"/>
                <a:gd name="connsiteY35-224" fmla="*/ 1724276 h 1986950"/>
                <a:gd name="connsiteX36-225" fmla="*/ 890742 w 1618734"/>
                <a:gd name="connsiteY36-226" fmla="*/ 1914998 h 1986950"/>
                <a:gd name="connsiteX37-227" fmla="*/ 1617943 w 1618734"/>
                <a:gd name="connsiteY37-228" fmla="*/ 1986950 h 1986950"/>
                <a:gd name="connsiteX0-229" fmla="*/ 564803 w 1617943"/>
                <a:gd name="connsiteY0-230" fmla="*/ 1980340 h 1986950"/>
                <a:gd name="connsiteX1-231" fmla="*/ 210037 w 1617943"/>
                <a:gd name="connsiteY1-232" fmla="*/ 1904444 h 1986950"/>
                <a:gd name="connsiteX2-233" fmla="*/ 40595 w 1617943"/>
                <a:gd name="connsiteY2-234" fmla="*/ 1718530 h 1986950"/>
                <a:gd name="connsiteX3-235" fmla="*/ 0 w 1617943"/>
                <a:gd name="connsiteY3-236" fmla="*/ 1336700 h 1986950"/>
                <a:gd name="connsiteX4-237" fmla="*/ 0 w 1617943"/>
                <a:gd name="connsiteY4-238" fmla="*/ 1186086 h 1986950"/>
                <a:gd name="connsiteX5-239" fmla="*/ 475376 w 1617943"/>
                <a:gd name="connsiteY5-240" fmla="*/ 1186086 h 1986950"/>
                <a:gd name="connsiteX6-241" fmla="*/ 475376 w 1617943"/>
                <a:gd name="connsiteY6-242" fmla="*/ 1495551 h 1986950"/>
                <a:gd name="connsiteX7-243" fmla="*/ 490085 w 1617943"/>
                <a:gd name="connsiteY7-244" fmla="*/ 1652636 h 1986950"/>
                <a:gd name="connsiteX8-245" fmla="*/ 555390 w 1617943"/>
                <a:gd name="connsiteY8-246" fmla="*/ 1686172 h 1986950"/>
                <a:gd name="connsiteX9-247" fmla="*/ 628344 w 1617943"/>
                <a:gd name="connsiteY9-248" fmla="*/ 1643811 h 1986950"/>
                <a:gd name="connsiteX10-249" fmla="*/ 645994 w 1617943"/>
                <a:gd name="connsiteY10-250" fmla="*/ 1422597 h 1986950"/>
                <a:gd name="connsiteX11-251" fmla="*/ 645994 w 1617943"/>
                <a:gd name="connsiteY11-252" fmla="*/ 1290810 h 1986950"/>
                <a:gd name="connsiteX12-253" fmla="*/ 621284 w 1617943"/>
                <a:gd name="connsiteY12-254" fmla="*/ 1130782 h 1986950"/>
                <a:gd name="connsiteX13-255" fmla="*/ 548330 w 1617943"/>
                <a:gd name="connsiteY13-256" fmla="*/ 1064300 h 1986950"/>
                <a:gd name="connsiteX14-257" fmla="*/ 361239 w 1617943"/>
                <a:gd name="connsiteY14-258" fmla="*/ 1046062 h 1986950"/>
                <a:gd name="connsiteX15-259" fmla="*/ 361239 w 1617943"/>
                <a:gd name="connsiteY15-260" fmla="*/ 769544 h 1986950"/>
                <a:gd name="connsiteX16-261" fmla="*/ 570687 w 1617943"/>
                <a:gd name="connsiteY16-262" fmla="*/ 756600 h 1986950"/>
                <a:gd name="connsiteX17-263" fmla="*/ 628344 w 1617943"/>
                <a:gd name="connsiteY17-264" fmla="*/ 700120 h 1986950"/>
                <a:gd name="connsiteX18-265" fmla="*/ 645994 w 1617943"/>
                <a:gd name="connsiteY18-266" fmla="*/ 563626 h 1986950"/>
                <a:gd name="connsiteX19-267" fmla="*/ 645994 w 1617943"/>
                <a:gd name="connsiteY19-268" fmla="*/ 457726 h 1986950"/>
                <a:gd name="connsiteX20-269" fmla="*/ 625402 w 1617943"/>
                <a:gd name="connsiteY20-270" fmla="*/ 325938 h 1986950"/>
                <a:gd name="connsiteX21-271" fmla="*/ 561273 w 1617943"/>
                <a:gd name="connsiteY21-272" fmla="*/ 294168 h 1986950"/>
                <a:gd name="connsiteX22-273" fmla="*/ 493615 w 1617943"/>
                <a:gd name="connsiteY22-274" fmla="*/ 327703 h 1986950"/>
                <a:gd name="connsiteX23-275" fmla="*/ 475376 w 1617943"/>
                <a:gd name="connsiteY23-276" fmla="*/ 470669 h 1986950"/>
                <a:gd name="connsiteX24-277" fmla="*/ 475376 w 1617943"/>
                <a:gd name="connsiteY24-278" fmla="*/ 627167 h 1986950"/>
                <a:gd name="connsiteX25-279" fmla="*/ 0 w 1617943"/>
                <a:gd name="connsiteY25-280" fmla="*/ 627167 h 1986950"/>
                <a:gd name="connsiteX26-281" fmla="*/ 0 w 1617943"/>
                <a:gd name="connsiteY26-282" fmla="*/ 464786 h 1986950"/>
                <a:gd name="connsiteX27-283" fmla="*/ 124728 w 1617943"/>
                <a:gd name="connsiteY27-284" fmla="*/ 95899 h 1986950"/>
                <a:gd name="connsiteX28-285" fmla="*/ 521266 w 1617943"/>
                <a:gd name="connsiteY28-286" fmla="*/ 0 h 1986950"/>
                <a:gd name="connsiteX29-287" fmla="*/ 982522 w 1617943"/>
                <a:gd name="connsiteY29-288" fmla="*/ 132872 h 1986950"/>
                <a:gd name="connsiteX30-289" fmla="*/ 1103719 w 1617943"/>
                <a:gd name="connsiteY30-290" fmla="*/ 502090 h 1986950"/>
                <a:gd name="connsiteX31-291" fmla="*/ 1060182 w 1617943"/>
                <a:gd name="connsiteY31-292" fmla="*/ 733150 h 1986950"/>
                <a:gd name="connsiteX32-293" fmla="*/ 907215 w 1617943"/>
                <a:gd name="connsiteY32-294" fmla="*/ 863089 h 1986950"/>
                <a:gd name="connsiteX33-295" fmla="*/ 1068419 w 1617943"/>
                <a:gd name="connsiteY33-296" fmla="*/ 982586 h 1986950"/>
                <a:gd name="connsiteX34-297" fmla="*/ 1121369 w 1617943"/>
                <a:gd name="connsiteY34-298" fmla="*/ 1371687 h 1986950"/>
                <a:gd name="connsiteX35-299" fmla="*/ 1069596 w 1617943"/>
                <a:gd name="connsiteY35-300" fmla="*/ 1724276 h 1986950"/>
                <a:gd name="connsiteX36-301" fmla="*/ 890742 w 1617943"/>
                <a:gd name="connsiteY36-302" fmla="*/ 1914998 h 1986950"/>
                <a:gd name="connsiteX37-303" fmla="*/ 1617943 w 1617943"/>
                <a:gd name="connsiteY37-304" fmla="*/ 1986950 h 1986950"/>
                <a:gd name="connsiteX0-305" fmla="*/ 564803 w 1656500"/>
                <a:gd name="connsiteY0-306" fmla="*/ 1980340 h 1980340"/>
                <a:gd name="connsiteX1-307" fmla="*/ 210037 w 1656500"/>
                <a:gd name="connsiteY1-308" fmla="*/ 1904444 h 1980340"/>
                <a:gd name="connsiteX2-309" fmla="*/ 40595 w 1656500"/>
                <a:gd name="connsiteY2-310" fmla="*/ 1718530 h 1980340"/>
                <a:gd name="connsiteX3-311" fmla="*/ 0 w 1656500"/>
                <a:gd name="connsiteY3-312" fmla="*/ 1336700 h 1980340"/>
                <a:gd name="connsiteX4-313" fmla="*/ 0 w 1656500"/>
                <a:gd name="connsiteY4-314" fmla="*/ 1186086 h 1980340"/>
                <a:gd name="connsiteX5-315" fmla="*/ 475376 w 1656500"/>
                <a:gd name="connsiteY5-316" fmla="*/ 1186086 h 1980340"/>
                <a:gd name="connsiteX6-317" fmla="*/ 475376 w 1656500"/>
                <a:gd name="connsiteY6-318" fmla="*/ 1495551 h 1980340"/>
                <a:gd name="connsiteX7-319" fmla="*/ 490085 w 1656500"/>
                <a:gd name="connsiteY7-320" fmla="*/ 1652636 h 1980340"/>
                <a:gd name="connsiteX8-321" fmla="*/ 555390 w 1656500"/>
                <a:gd name="connsiteY8-322" fmla="*/ 1686172 h 1980340"/>
                <a:gd name="connsiteX9-323" fmla="*/ 628344 w 1656500"/>
                <a:gd name="connsiteY9-324" fmla="*/ 1643811 h 1980340"/>
                <a:gd name="connsiteX10-325" fmla="*/ 645994 w 1656500"/>
                <a:gd name="connsiteY10-326" fmla="*/ 1422597 h 1980340"/>
                <a:gd name="connsiteX11-327" fmla="*/ 645994 w 1656500"/>
                <a:gd name="connsiteY11-328" fmla="*/ 1290810 h 1980340"/>
                <a:gd name="connsiteX12-329" fmla="*/ 621284 w 1656500"/>
                <a:gd name="connsiteY12-330" fmla="*/ 1130782 h 1980340"/>
                <a:gd name="connsiteX13-331" fmla="*/ 548330 w 1656500"/>
                <a:gd name="connsiteY13-332" fmla="*/ 1064300 h 1980340"/>
                <a:gd name="connsiteX14-333" fmla="*/ 361239 w 1656500"/>
                <a:gd name="connsiteY14-334" fmla="*/ 1046062 h 1980340"/>
                <a:gd name="connsiteX15-335" fmla="*/ 361239 w 1656500"/>
                <a:gd name="connsiteY15-336" fmla="*/ 769544 h 1980340"/>
                <a:gd name="connsiteX16-337" fmla="*/ 570687 w 1656500"/>
                <a:gd name="connsiteY16-338" fmla="*/ 756600 h 1980340"/>
                <a:gd name="connsiteX17-339" fmla="*/ 628344 w 1656500"/>
                <a:gd name="connsiteY17-340" fmla="*/ 700120 h 1980340"/>
                <a:gd name="connsiteX18-341" fmla="*/ 645994 w 1656500"/>
                <a:gd name="connsiteY18-342" fmla="*/ 563626 h 1980340"/>
                <a:gd name="connsiteX19-343" fmla="*/ 645994 w 1656500"/>
                <a:gd name="connsiteY19-344" fmla="*/ 457726 h 1980340"/>
                <a:gd name="connsiteX20-345" fmla="*/ 625402 w 1656500"/>
                <a:gd name="connsiteY20-346" fmla="*/ 325938 h 1980340"/>
                <a:gd name="connsiteX21-347" fmla="*/ 561273 w 1656500"/>
                <a:gd name="connsiteY21-348" fmla="*/ 294168 h 1980340"/>
                <a:gd name="connsiteX22-349" fmla="*/ 493615 w 1656500"/>
                <a:gd name="connsiteY22-350" fmla="*/ 327703 h 1980340"/>
                <a:gd name="connsiteX23-351" fmla="*/ 475376 w 1656500"/>
                <a:gd name="connsiteY23-352" fmla="*/ 470669 h 1980340"/>
                <a:gd name="connsiteX24-353" fmla="*/ 475376 w 1656500"/>
                <a:gd name="connsiteY24-354" fmla="*/ 627167 h 1980340"/>
                <a:gd name="connsiteX25-355" fmla="*/ 0 w 1656500"/>
                <a:gd name="connsiteY25-356" fmla="*/ 627167 h 1980340"/>
                <a:gd name="connsiteX26-357" fmla="*/ 0 w 1656500"/>
                <a:gd name="connsiteY26-358" fmla="*/ 464786 h 1980340"/>
                <a:gd name="connsiteX27-359" fmla="*/ 124728 w 1656500"/>
                <a:gd name="connsiteY27-360" fmla="*/ 95899 h 1980340"/>
                <a:gd name="connsiteX28-361" fmla="*/ 521266 w 1656500"/>
                <a:gd name="connsiteY28-362" fmla="*/ 0 h 1980340"/>
                <a:gd name="connsiteX29-363" fmla="*/ 982522 w 1656500"/>
                <a:gd name="connsiteY29-364" fmla="*/ 132872 h 1980340"/>
                <a:gd name="connsiteX30-365" fmla="*/ 1103719 w 1656500"/>
                <a:gd name="connsiteY30-366" fmla="*/ 502090 h 1980340"/>
                <a:gd name="connsiteX31-367" fmla="*/ 1060182 w 1656500"/>
                <a:gd name="connsiteY31-368" fmla="*/ 733150 h 1980340"/>
                <a:gd name="connsiteX32-369" fmla="*/ 907215 w 1656500"/>
                <a:gd name="connsiteY32-370" fmla="*/ 863089 h 1980340"/>
                <a:gd name="connsiteX33-371" fmla="*/ 1068419 w 1656500"/>
                <a:gd name="connsiteY33-372" fmla="*/ 982586 h 1980340"/>
                <a:gd name="connsiteX34-373" fmla="*/ 1121369 w 1656500"/>
                <a:gd name="connsiteY34-374" fmla="*/ 1371687 h 1980340"/>
                <a:gd name="connsiteX35-375" fmla="*/ 1069596 w 1656500"/>
                <a:gd name="connsiteY35-376" fmla="*/ 1724276 h 1980340"/>
                <a:gd name="connsiteX36-377" fmla="*/ 890742 w 1656500"/>
                <a:gd name="connsiteY36-378" fmla="*/ 1914998 h 1980340"/>
                <a:gd name="connsiteX37-379" fmla="*/ 1656500 w 1656500"/>
                <a:gd name="connsiteY37-380" fmla="*/ 1926362 h 1980340"/>
                <a:gd name="connsiteX0-381" fmla="*/ 564803 w 1656500"/>
                <a:gd name="connsiteY0-382" fmla="*/ 1980340 h 1980340"/>
                <a:gd name="connsiteX1-383" fmla="*/ 210037 w 1656500"/>
                <a:gd name="connsiteY1-384" fmla="*/ 1904444 h 1980340"/>
                <a:gd name="connsiteX2-385" fmla="*/ 40595 w 1656500"/>
                <a:gd name="connsiteY2-386" fmla="*/ 1718530 h 1980340"/>
                <a:gd name="connsiteX3-387" fmla="*/ 0 w 1656500"/>
                <a:gd name="connsiteY3-388" fmla="*/ 1336700 h 1980340"/>
                <a:gd name="connsiteX4-389" fmla="*/ 0 w 1656500"/>
                <a:gd name="connsiteY4-390" fmla="*/ 1186086 h 1980340"/>
                <a:gd name="connsiteX5-391" fmla="*/ 475376 w 1656500"/>
                <a:gd name="connsiteY5-392" fmla="*/ 1186086 h 1980340"/>
                <a:gd name="connsiteX6-393" fmla="*/ 475376 w 1656500"/>
                <a:gd name="connsiteY6-394" fmla="*/ 1495551 h 1980340"/>
                <a:gd name="connsiteX7-395" fmla="*/ 490085 w 1656500"/>
                <a:gd name="connsiteY7-396" fmla="*/ 1652636 h 1980340"/>
                <a:gd name="connsiteX8-397" fmla="*/ 555390 w 1656500"/>
                <a:gd name="connsiteY8-398" fmla="*/ 1686172 h 1980340"/>
                <a:gd name="connsiteX9-399" fmla="*/ 628344 w 1656500"/>
                <a:gd name="connsiteY9-400" fmla="*/ 1643811 h 1980340"/>
                <a:gd name="connsiteX10-401" fmla="*/ 645994 w 1656500"/>
                <a:gd name="connsiteY10-402" fmla="*/ 1422597 h 1980340"/>
                <a:gd name="connsiteX11-403" fmla="*/ 645994 w 1656500"/>
                <a:gd name="connsiteY11-404" fmla="*/ 1290810 h 1980340"/>
                <a:gd name="connsiteX12-405" fmla="*/ 621284 w 1656500"/>
                <a:gd name="connsiteY12-406" fmla="*/ 1130782 h 1980340"/>
                <a:gd name="connsiteX13-407" fmla="*/ 548330 w 1656500"/>
                <a:gd name="connsiteY13-408" fmla="*/ 1064300 h 1980340"/>
                <a:gd name="connsiteX14-409" fmla="*/ 361239 w 1656500"/>
                <a:gd name="connsiteY14-410" fmla="*/ 1046062 h 1980340"/>
                <a:gd name="connsiteX15-411" fmla="*/ 361239 w 1656500"/>
                <a:gd name="connsiteY15-412" fmla="*/ 769544 h 1980340"/>
                <a:gd name="connsiteX16-413" fmla="*/ 570687 w 1656500"/>
                <a:gd name="connsiteY16-414" fmla="*/ 756600 h 1980340"/>
                <a:gd name="connsiteX17-415" fmla="*/ 628344 w 1656500"/>
                <a:gd name="connsiteY17-416" fmla="*/ 700120 h 1980340"/>
                <a:gd name="connsiteX18-417" fmla="*/ 645994 w 1656500"/>
                <a:gd name="connsiteY18-418" fmla="*/ 563626 h 1980340"/>
                <a:gd name="connsiteX19-419" fmla="*/ 645994 w 1656500"/>
                <a:gd name="connsiteY19-420" fmla="*/ 457726 h 1980340"/>
                <a:gd name="connsiteX20-421" fmla="*/ 625402 w 1656500"/>
                <a:gd name="connsiteY20-422" fmla="*/ 325938 h 1980340"/>
                <a:gd name="connsiteX21-423" fmla="*/ 561273 w 1656500"/>
                <a:gd name="connsiteY21-424" fmla="*/ 294168 h 1980340"/>
                <a:gd name="connsiteX22-425" fmla="*/ 493615 w 1656500"/>
                <a:gd name="connsiteY22-426" fmla="*/ 327703 h 1980340"/>
                <a:gd name="connsiteX23-427" fmla="*/ 475376 w 1656500"/>
                <a:gd name="connsiteY23-428" fmla="*/ 470669 h 1980340"/>
                <a:gd name="connsiteX24-429" fmla="*/ 475376 w 1656500"/>
                <a:gd name="connsiteY24-430" fmla="*/ 627167 h 1980340"/>
                <a:gd name="connsiteX25-431" fmla="*/ 0 w 1656500"/>
                <a:gd name="connsiteY25-432" fmla="*/ 627167 h 1980340"/>
                <a:gd name="connsiteX26-433" fmla="*/ 0 w 1656500"/>
                <a:gd name="connsiteY26-434" fmla="*/ 464786 h 1980340"/>
                <a:gd name="connsiteX27-435" fmla="*/ 124728 w 1656500"/>
                <a:gd name="connsiteY27-436" fmla="*/ 95899 h 1980340"/>
                <a:gd name="connsiteX28-437" fmla="*/ 521266 w 1656500"/>
                <a:gd name="connsiteY28-438" fmla="*/ 0 h 1980340"/>
                <a:gd name="connsiteX29-439" fmla="*/ 982522 w 1656500"/>
                <a:gd name="connsiteY29-440" fmla="*/ 132872 h 1980340"/>
                <a:gd name="connsiteX30-441" fmla="*/ 1103719 w 1656500"/>
                <a:gd name="connsiteY30-442" fmla="*/ 502090 h 1980340"/>
                <a:gd name="connsiteX31-443" fmla="*/ 1060182 w 1656500"/>
                <a:gd name="connsiteY31-444" fmla="*/ 733150 h 1980340"/>
                <a:gd name="connsiteX32-445" fmla="*/ 907215 w 1656500"/>
                <a:gd name="connsiteY32-446" fmla="*/ 863089 h 1980340"/>
                <a:gd name="connsiteX33-447" fmla="*/ 1068419 w 1656500"/>
                <a:gd name="connsiteY33-448" fmla="*/ 982586 h 1980340"/>
                <a:gd name="connsiteX34-449" fmla="*/ 1121369 w 1656500"/>
                <a:gd name="connsiteY34-450" fmla="*/ 1371687 h 1980340"/>
                <a:gd name="connsiteX35-451" fmla="*/ 1069596 w 1656500"/>
                <a:gd name="connsiteY35-452" fmla="*/ 1724276 h 1980340"/>
                <a:gd name="connsiteX36-453" fmla="*/ 890742 w 1656500"/>
                <a:gd name="connsiteY36-454" fmla="*/ 1914998 h 1980340"/>
                <a:gd name="connsiteX37-455" fmla="*/ 1656500 w 1656500"/>
                <a:gd name="connsiteY37-456" fmla="*/ 1926362 h 1980340"/>
                <a:gd name="connsiteX0-457" fmla="*/ 564803 w 1684040"/>
                <a:gd name="connsiteY0-458" fmla="*/ 1980340 h 1980340"/>
                <a:gd name="connsiteX1-459" fmla="*/ 210037 w 1684040"/>
                <a:gd name="connsiteY1-460" fmla="*/ 1904444 h 1980340"/>
                <a:gd name="connsiteX2-461" fmla="*/ 40595 w 1684040"/>
                <a:gd name="connsiteY2-462" fmla="*/ 1718530 h 1980340"/>
                <a:gd name="connsiteX3-463" fmla="*/ 0 w 1684040"/>
                <a:gd name="connsiteY3-464" fmla="*/ 1336700 h 1980340"/>
                <a:gd name="connsiteX4-465" fmla="*/ 0 w 1684040"/>
                <a:gd name="connsiteY4-466" fmla="*/ 1186086 h 1980340"/>
                <a:gd name="connsiteX5-467" fmla="*/ 475376 w 1684040"/>
                <a:gd name="connsiteY5-468" fmla="*/ 1186086 h 1980340"/>
                <a:gd name="connsiteX6-469" fmla="*/ 475376 w 1684040"/>
                <a:gd name="connsiteY6-470" fmla="*/ 1495551 h 1980340"/>
                <a:gd name="connsiteX7-471" fmla="*/ 490085 w 1684040"/>
                <a:gd name="connsiteY7-472" fmla="*/ 1652636 h 1980340"/>
                <a:gd name="connsiteX8-473" fmla="*/ 555390 w 1684040"/>
                <a:gd name="connsiteY8-474" fmla="*/ 1686172 h 1980340"/>
                <a:gd name="connsiteX9-475" fmla="*/ 628344 w 1684040"/>
                <a:gd name="connsiteY9-476" fmla="*/ 1643811 h 1980340"/>
                <a:gd name="connsiteX10-477" fmla="*/ 645994 w 1684040"/>
                <a:gd name="connsiteY10-478" fmla="*/ 1422597 h 1980340"/>
                <a:gd name="connsiteX11-479" fmla="*/ 645994 w 1684040"/>
                <a:gd name="connsiteY11-480" fmla="*/ 1290810 h 1980340"/>
                <a:gd name="connsiteX12-481" fmla="*/ 621284 w 1684040"/>
                <a:gd name="connsiteY12-482" fmla="*/ 1130782 h 1980340"/>
                <a:gd name="connsiteX13-483" fmla="*/ 548330 w 1684040"/>
                <a:gd name="connsiteY13-484" fmla="*/ 1064300 h 1980340"/>
                <a:gd name="connsiteX14-485" fmla="*/ 361239 w 1684040"/>
                <a:gd name="connsiteY14-486" fmla="*/ 1046062 h 1980340"/>
                <a:gd name="connsiteX15-487" fmla="*/ 361239 w 1684040"/>
                <a:gd name="connsiteY15-488" fmla="*/ 769544 h 1980340"/>
                <a:gd name="connsiteX16-489" fmla="*/ 570687 w 1684040"/>
                <a:gd name="connsiteY16-490" fmla="*/ 756600 h 1980340"/>
                <a:gd name="connsiteX17-491" fmla="*/ 628344 w 1684040"/>
                <a:gd name="connsiteY17-492" fmla="*/ 700120 h 1980340"/>
                <a:gd name="connsiteX18-493" fmla="*/ 645994 w 1684040"/>
                <a:gd name="connsiteY18-494" fmla="*/ 563626 h 1980340"/>
                <a:gd name="connsiteX19-495" fmla="*/ 645994 w 1684040"/>
                <a:gd name="connsiteY19-496" fmla="*/ 457726 h 1980340"/>
                <a:gd name="connsiteX20-497" fmla="*/ 625402 w 1684040"/>
                <a:gd name="connsiteY20-498" fmla="*/ 325938 h 1980340"/>
                <a:gd name="connsiteX21-499" fmla="*/ 561273 w 1684040"/>
                <a:gd name="connsiteY21-500" fmla="*/ 294168 h 1980340"/>
                <a:gd name="connsiteX22-501" fmla="*/ 493615 w 1684040"/>
                <a:gd name="connsiteY22-502" fmla="*/ 327703 h 1980340"/>
                <a:gd name="connsiteX23-503" fmla="*/ 475376 w 1684040"/>
                <a:gd name="connsiteY23-504" fmla="*/ 470669 h 1980340"/>
                <a:gd name="connsiteX24-505" fmla="*/ 475376 w 1684040"/>
                <a:gd name="connsiteY24-506" fmla="*/ 627167 h 1980340"/>
                <a:gd name="connsiteX25-507" fmla="*/ 0 w 1684040"/>
                <a:gd name="connsiteY25-508" fmla="*/ 627167 h 1980340"/>
                <a:gd name="connsiteX26-509" fmla="*/ 0 w 1684040"/>
                <a:gd name="connsiteY26-510" fmla="*/ 464786 h 1980340"/>
                <a:gd name="connsiteX27-511" fmla="*/ 124728 w 1684040"/>
                <a:gd name="connsiteY27-512" fmla="*/ 95899 h 1980340"/>
                <a:gd name="connsiteX28-513" fmla="*/ 521266 w 1684040"/>
                <a:gd name="connsiteY28-514" fmla="*/ 0 h 1980340"/>
                <a:gd name="connsiteX29-515" fmla="*/ 982522 w 1684040"/>
                <a:gd name="connsiteY29-516" fmla="*/ 132872 h 1980340"/>
                <a:gd name="connsiteX30-517" fmla="*/ 1103719 w 1684040"/>
                <a:gd name="connsiteY30-518" fmla="*/ 502090 h 1980340"/>
                <a:gd name="connsiteX31-519" fmla="*/ 1060182 w 1684040"/>
                <a:gd name="connsiteY31-520" fmla="*/ 733150 h 1980340"/>
                <a:gd name="connsiteX32-521" fmla="*/ 907215 w 1684040"/>
                <a:gd name="connsiteY32-522" fmla="*/ 863089 h 1980340"/>
                <a:gd name="connsiteX33-523" fmla="*/ 1068419 w 1684040"/>
                <a:gd name="connsiteY33-524" fmla="*/ 982586 h 1980340"/>
                <a:gd name="connsiteX34-525" fmla="*/ 1121369 w 1684040"/>
                <a:gd name="connsiteY34-526" fmla="*/ 1371687 h 1980340"/>
                <a:gd name="connsiteX35-527" fmla="*/ 1069596 w 1684040"/>
                <a:gd name="connsiteY35-528" fmla="*/ 1724276 h 1980340"/>
                <a:gd name="connsiteX36-529" fmla="*/ 890742 w 1684040"/>
                <a:gd name="connsiteY36-530" fmla="*/ 1914998 h 1980340"/>
                <a:gd name="connsiteX37-531" fmla="*/ 1684040 w 1684040"/>
                <a:gd name="connsiteY37-532" fmla="*/ 1948394 h 1980340"/>
                <a:gd name="connsiteX0-533" fmla="*/ 21144 w 2440282"/>
                <a:gd name="connsiteY0-534" fmla="*/ 1952799 h 1952799"/>
                <a:gd name="connsiteX1-535" fmla="*/ 966279 w 2440282"/>
                <a:gd name="connsiteY1-536" fmla="*/ 1904444 h 1952799"/>
                <a:gd name="connsiteX2-537" fmla="*/ 796837 w 2440282"/>
                <a:gd name="connsiteY2-538" fmla="*/ 1718530 h 1952799"/>
                <a:gd name="connsiteX3-539" fmla="*/ 756242 w 2440282"/>
                <a:gd name="connsiteY3-540" fmla="*/ 1336700 h 1952799"/>
                <a:gd name="connsiteX4-541" fmla="*/ 756242 w 2440282"/>
                <a:gd name="connsiteY4-542" fmla="*/ 1186086 h 1952799"/>
                <a:gd name="connsiteX5-543" fmla="*/ 1231618 w 2440282"/>
                <a:gd name="connsiteY5-544" fmla="*/ 1186086 h 1952799"/>
                <a:gd name="connsiteX6-545" fmla="*/ 1231618 w 2440282"/>
                <a:gd name="connsiteY6-546" fmla="*/ 1495551 h 1952799"/>
                <a:gd name="connsiteX7-547" fmla="*/ 1246327 w 2440282"/>
                <a:gd name="connsiteY7-548" fmla="*/ 1652636 h 1952799"/>
                <a:gd name="connsiteX8-549" fmla="*/ 1311632 w 2440282"/>
                <a:gd name="connsiteY8-550" fmla="*/ 1686172 h 1952799"/>
                <a:gd name="connsiteX9-551" fmla="*/ 1384586 w 2440282"/>
                <a:gd name="connsiteY9-552" fmla="*/ 1643811 h 1952799"/>
                <a:gd name="connsiteX10-553" fmla="*/ 1402236 w 2440282"/>
                <a:gd name="connsiteY10-554" fmla="*/ 1422597 h 1952799"/>
                <a:gd name="connsiteX11-555" fmla="*/ 1402236 w 2440282"/>
                <a:gd name="connsiteY11-556" fmla="*/ 1290810 h 1952799"/>
                <a:gd name="connsiteX12-557" fmla="*/ 1377526 w 2440282"/>
                <a:gd name="connsiteY12-558" fmla="*/ 1130782 h 1952799"/>
                <a:gd name="connsiteX13-559" fmla="*/ 1304572 w 2440282"/>
                <a:gd name="connsiteY13-560" fmla="*/ 1064300 h 1952799"/>
                <a:gd name="connsiteX14-561" fmla="*/ 1117481 w 2440282"/>
                <a:gd name="connsiteY14-562" fmla="*/ 1046062 h 1952799"/>
                <a:gd name="connsiteX15-563" fmla="*/ 1117481 w 2440282"/>
                <a:gd name="connsiteY15-564" fmla="*/ 769544 h 1952799"/>
                <a:gd name="connsiteX16-565" fmla="*/ 1326929 w 2440282"/>
                <a:gd name="connsiteY16-566" fmla="*/ 756600 h 1952799"/>
                <a:gd name="connsiteX17-567" fmla="*/ 1384586 w 2440282"/>
                <a:gd name="connsiteY17-568" fmla="*/ 700120 h 1952799"/>
                <a:gd name="connsiteX18-569" fmla="*/ 1402236 w 2440282"/>
                <a:gd name="connsiteY18-570" fmla="*/ 563626 h 1952799"/>
                <a:gd name="connsiteX19-571" fmla="*/ 1402236 w 2440282"/>
                <a:gd name="connsiteY19-572" fmla="*/ 457726 h 1952799"/>
                <a:gd name="connsiteX20-573" fmla="*/ 1381644 w 2440282"/>
                <a:gd name="connsiteY20-574" fmla="*/ 325938 h 1952799"/>
                <a:gd name="connsiteX21-575" fmla="*/ 1317515 w 2440282"/>
                <a:gd name="connsiteY21-576" fmla="*/ 294168 h 1952799"/>
                <a:gd name="connsiteX22-577" fmla="*/ 1249857 w 2440282"/>
                <a:gd name="connsiteY22-578" fmla="*/ 327703 h 1952799"/>
                <a:gd name="connsiteX23-579" fmla="*/ 1231618 w 2440282"/>
                <a:gd name="connsiteY23-580" fmla="*/ 470669 h 1952799"/>
                <a:gd name="connsiteX24-581" fmla="*/ 1231618 w 2440282"/>
                <a:gd name="connsiteY24-582" fmla="*/ 627167 h 1952799"/>
                <a:gd name="connsiteX25-583" fmla="*/ 756242 w 2440282"/>
                <a:gd name="connsiteY25-584" fmla="*/ 627167 h 1952799"/>
                <a:gd name="connsiteX26-585" fmla="*/ 756242 w 2440282"/>
                <a:gd name="connsiteY26-586" fmla="*/ 464786 h 1952799"/>
                <a:gd name="connsiteX27-587" fmla="*/ 880970 w 2440282"/>
                <a:gd name="connsiteY27-588" fmla="*/ 95899 h 1952799"/>
                <a:gd name="connsiteX28-589" fmla="*/ 1277508 w 2440282"/>
                <a:gd name="connsiteY28-590" fmla="*/ 0 h 1952799"/>
                <a:gd name="connsiteX29-591" fmla="*/ 1738764 w 2440282"/>
                <a:gd name="connsiteY29-592" fmla="*/ 132872 h 1952799"/>
                <a:gd name="connsiteX30-593" fmla="*/ 1859961 w 2440282"/>
                <a:gd name="connsiteY30-594" fmla="*/ 502090 h 1952799"/>
                <a:gd name="connsiteX31-595" fmla="*/ 1816424 w 2440282"/>
                <a:gd name="connsiteY31-596" fmla="*/ 733150 h 1952799"/>
                <a:gd name="connsiteX32-597" fmla="*/ 1663457 w 2440282"/>
                <a:gd name="connsiteY32-598" fmla="*/ 863089 h 1952799"/>
                <a:gd name="connsiteX33-599" fmla="*/ 1824661 w 2440282"/>
                <a:gd name="connsiteY33-600" fmla="*/ 982586 h 1952799"/>
                <a:gd name="connsiteX34-601" fmla="*/ 1877611 w 2440282"/>
                <a:gd name="connsiteY34-602" fmla="*/ 1371687 h 1952799"/>
                <a:gd name="connsiteX35-603" fmla="*/ 1825838 w 2440282"/>
                <a:gd name="connsiteY35-604" fmla="*/ 1724276 h 1952799"/>
                <a:gd name="connsiteX36-605" fmla="*/ 1646984 w 2440282"/>
                <a:gd name="connsiteY36-606" fmla="*/ 1914998 h 1952799"/>
                <a:gd name="connsiteX37-607" fmla="*/ 2440282 w 2440282"/>
                <a:gd name="connsiteY37-608" fmla="*/ 1948394 h 1952799"/>
                <a:gd name="connsiteX0-609" fmla="*/ 0 w 2419138"/>
                <a:gd name="connsiteY0-610" fmla="*/ 1952799 h 1952799"/>
                <a:gd name="connsiteX1-611" fmla="*/ 945135 w 2419138"/>
                <a:gd name="connsiteY1-612" fmla="*/ 1904444 h 1952799"/>
                <a:gd name="connsiteX2-613" fmla="*/ 775693 w 2419138"/>
                <a:gd name="connsiteY2-614" fmla="*/ 1718530 h 1952799"/>
                <a:gd name="connsiteX3-615" fmla="*/ 735098 w 2419138"/>
                <a:gd name="connsiteY3-616" fmla="*/ 1336700 h 1952799"/>
                <a:gd name="connsiteX4-617" fmla="*/ 735098 w 2419138"/>
                <a:gd name="connsiteY4-618" fmla="*/ 1186086 h 1952799"/>
                <a:gd name="connsiteX5-619" fmla="*/ 1210474 w 2419138"/>
                <a:gd name="connsiteY5-620" fmla="*/ 1186086 h 1952799"/>
                <a:gd name="connsiteX6-621" fmla="*/ 1210474 w 2419138"/>
                <a:gd name="connsiteY6-622" fmla="*/ 1495551 h 1952799"/>
                <a:gd name="connsiteX7-623" fmla="*/ 1225183 w 2419138"/>
                <a:gd name="connsiteY7-624" fmla="*/ 1652636 h 1952799"/>
                <a:gd name="connsiteX8-625" fmla="*/ 1290488 w 2419138"/>
                <a:gd name="connsiteY8-626" fmla="*/ 1686172 h 1952799"/>
                <a:gd name="connsiteX9-627" fmla="*/ 1363442 w 2419138"/>
                <a:gd name="connsiteY9-628" fmla="*/ 1643811 h 1952799"/>
                <a:gd name="connsiteX10-629" fmla="*/ 1381092 w 2419138"/>
                <a:gd name="connsiteY10-630" fmla="*/ 1422597 h 1952799"/>
                <a:gd name="connsiteX11-631" fmla="*/ 1381092 w 2419138"/>
                <a:gd name="connsiteY11-632" fmla="*/ 1290810 h 1952799"/>
                <a:gd name="connsiteX12-633" fmla="*/ 1356382 w 2419138"/>
                <a:gd name="connsiteY12-634" fmla="*/ 1130782 h 1952799"/>
                <a:gd name="connsiteX13-635" fmla="*/ 1283428 w 2419138"/>
                <a:gd name="connsiteY13-636" fmla="*/ 1064300 h 1952799"/>
                <a:gd name="connsiteX14-637" fmla="*/ 1096337 w 2419138"/>
                <a:gd name="connsiteY14-638" fmla="*/ 1046062 h 1952799"/>
                <a:gd name="connsiteX15-639" fmla="*/ 1096337 w 2419138"/>
                <a:gd name="connsiteY15-640" fmla="*/ 769544 h 1952799"/>
                <a:gd name="connsiteX16-641" fmla="*/ 1305785 w 2419138"/>
                <a:gd name="connsiteY16-642" fmla="*/ 756600 h 1952799"/>
                <a:gd name="connsiteX17-643" fmla="*/ 1363442 w 2419138"/>
                <a:gd name="connsiteY17-644" fmla="*/ 700120 h 1952799"/>
                <a:gd name="connsiteX18-645" fmla="*/ 1381092 w 2419138"/>
                <a:gd name="connsiteY18-646" fmla="*/ 563626 h 1952799"/>
                <a:gd name="connsiteX19-647" fmla="*/ 1381092 w 2419138"/>
                <a:gd name="connsiteY19-648" fmla="*/ 457726 h 1952799"/>
                <a:gd name="connsiteX20-649" fmla="*/ 1360500 w 2419138"/>
                <a:gd name="connsiteY20-650" fmla="*/ 325938 h 1952799"/>
                <a:gd name="connsiteX21-651" fmla="*/ 1296371 w 2419138"/>
                <a:gd name="connsiteY21-652" fmla="*/ 294168 h 1952799"/>
                <a:gd name="connsiteX22-653" fmla="*/ 1228713 w 2419138"/>
                <a:gd name="connsiteY22-654" fmla="*/ 327703 h 1952799"/>
                <a:gd name="connsiteX23-655" fmla="*/ 1210474 w 2419138"/>
                <a:gd name="connsiteY23-656" fmla="*/ 470669 h 1952799"/>
                <a:gd name="connsiteX24-657" fmla="*/ 1210474 w 2419138"/>
                <a:gd name="connsiteY24-658" fmla="*/ 627167 h 1952799"/>
                <a:gd name="connsiteX25-659" fmla="*/ 735098 w 2419138"/>
                <a:gd name="connsiteY25-660" fmla="*/ 627167 h 1952799"/>
                <a:gd name="connsiteX26-661" fmla="*/ 735098 w 2419138"/>
                <a:gd name="connsiteY26-662" fmla="*/ 464786 h 1952799"/>
                <a:gd name="connsiteX27-663" fmla="*/ 859826 w 2419138"/>
                <a:gd name="connsiteY27-664" fmla="*/ 95899 h 1952799"/>
                <a:gd name="connsiteX28-665" fmla="*/ 1256364 w 2419138"/>
                <a:gd name="connsiteY28-666" fmla="*/ 0 h 1952799"/>
                <a:gd name="connsiteX29-667" fmla="*/ 1717620 w 2419138"/>
                <a:gd name="connsiteY29-668" fmla="*/ 132872 h 1952799"/>
                <a:gd name="connsiteX30-669" fmla="*/ 1838817 w 2419138"/>
                <a:gd name="connsiteY30-670" fmla="*/ 502090 h 1952799"/>
                <a:gd name="connsiteX31-671" fmla="*/ 1795280 w 2419138"/>
                <a:gd name="connsiteY31-672" fmla="*/ 733150 h 1952799"/>
                <a:gd name="connsiteX32-673" fmla="*/ 1642313 w 2419138"/>
                <a:gd name="connsiteY32-674" fmla="*/ 863089 h 1952799"/>
                <a:gd name="connsiteX33-675" fmla="*/ 1803517 w 2419138"/>
                <a:gd name="connsiteY33-676" fmla="*/ 982586 h 1952799"/>
                <a:gd name="connsiteX34-677" fmla="*/ 1856467 w 2419138"/>
                <a:gd name="connsiteY34-678" fmla="*/ 1371687 h 1952799"/>
                <a:gd name="connsiteX35-679" fmla="*/ 1804694 w 2419138"/>
                <a:gd name="connsiteY35-680" fmla="*/ 1724276 h 1952799"/>
                <a:gd name="connsiteX36-681" fmla="*/ 1625840 w 2419138"/>
                <a:gd name="connsiteY36-682" fmla="*/ 1914998 h 1952799"/>
                <a:gd name="connsiteX37-683" fmla="*/ 2419138 w 2419138"/>
                <a:gd name="connsiteY37-684" fmla="*/ 1948394 h 1952799"/>
                <a:gd name="connsiteX0-685" fmla="*/ 0 w 2446678"/>
                <a:gd name="connsiteY0-686" fmla="*/ 1919751 h 1948394"/>
                <a:gd name="connsiteX1-687" fmla="*/ 972675 w 2446678"/>
                <a:gd name="connsiteY1-688" fmla="*/ 1904444 h 1948394"/>
                <a:gd name="connsiteX2-689" fmla="*/ 803233 w 2446678"/>
                <a:gd name="connsiteY2-690" fmla="*/ 1718530 h 1948394"/>
                <a:gd name="connsiteX3-691" fmla="*/ 762638 w 2446678"/>
                <a:gd name="connsiteY3-692" fmla="*/ 1336700 h 1948394"/>
                <a:gd name="connsiteX4-693" fmla="*/ 762638 w 2446678"/>
                <a:gd name="connsiteY4-694" fmla="*/ 1186086 h 1948394"/>
                <a:gd name="connsiteX5-695" fmla="*/ 1238014 w 2446678"/>
                <a:gd name="connsiteY5-696" fmla="*/ 1186086 h 1948394"/>
                <a:gd name="connsiteX6-697" fmla="*/ 1238014 w 2446678"/>
                <a:gd name="connsiteY6-698" fmla="*/ 1495551 h 1948394"/>
                <a:gd name="connsiteX7-699" fmla="*/ 1252723 w 2446678"/>
                <a:gd name="connsiteY7-700" fmla="*/ 1652636 h 1948394"/>
                <a:gd name="connsiteX8-701" fmla="*/ 1318028 w 2446678"/>
                <a:gd name="connsiteY8-702" fmla="*/ 1686172 h 1948394"/>
                <a:gd name="connsiteX9-703" fmla="*/ 1390982 w 2446678"/>
                <a:gd name="connsiteY9-704" fmla="*/ 1643811 h 1948394"/>
                <a:gd name="connsiteX10-705" fmla="*/ 1408632 w 2446678"/>
                <a:gd name="connsiteY10-706" fmla="*/ 1422597 h 1948394"/>
                <a:gd name="connsiteX11-707" fmla="*/ 1408632 w 2446678"/>
                <a:gd name="connsiteY11-708" fmla="*/ 1290810 h 1948394"/>
                <a:gd name="connsiteX12-709" fmla="*/ 1383922 w 2446678"/>
                <a:gd name="connsiteY12-710" fmla="*/ 1130782 h 1948394"/>
                <a:gd name="connsiteX13-711" fmla="*/ 1310968 w 2446678"/>
                <a:gd name="connsiteY13-712" fmla="*/ 1064300 h 1948394"/>
                <a:gd name="connsiteX14-713" fmla="*/ 1123877 w 2446678"/>
                <a:gd name="connsiteY14-714" fmla="*/ 1046062 h 1948394"/>
                <a:gd name="connsiteX15-715" fmla="*/ 1123877 w 2446678"/>
                <a:gd name="connsiteY15-716" fmla="*/ 769544 h 1948394"/>
                <a:gd name="connsiteX16-717" fmla="*/ 1333325 w 2446678"/>
                <a:gd name="connsiteY16-718" fmla="*/ 756600 h 1948394"/>
                <a:gd name="connsiteX17-719" fmla="*/ 1390982 w 2446678"/>
                <a:gd name="connsiteY17-720" fmla="*/ 700120 h 1948394"/>
                <a:gd name="connsiteX18-721" fmla="*/ 1408632 w 2446678"/>
                <a:gd name="connsiteY18-722" fmla="*/ 563626 h 1948394"/>
                <a:gd name="connsiteX19-723" fmla="*/ 1408632 w 2446678"/>
                <a:gd name="connsiteY19-724" fmla="*/ 457726 h 1948394"/>
                <a:gd name="connsiteX20-725" fmla="*/ 1388040 w 2446678"/>
                <a:gd name="connsiteY20-726" fmla="*/ 325938 h 1948394"/>
                <a:gd name="connsiteX21-727" fmla="*/ 1323911 w 2446678"/>
                <a:gd name="connsiteY21-728" fmla="*/ 294168 h 1948394"/>
                <a:gd name="connsiteX22-729" fmla="*/ 1256253 w 2446678"/>
                <a:gd name="connsiteY22-730" fmla="*/ 327703 h 1948394"/>
                <a:gd name="connsiteX23-731" fmla="*/ 1238014 w 2446678"/>
                <a:gd name="connsiteY23-732" fmla="*/ 470669 h 1948394"/>
                <a:gd name="connsiteX24-733" fmla="*/ 1238014 w 2446678"/>
                <a:gd name="connsiteY24-734" fmla="*/ 627167 h 1948394"/>
                <a:gd name="connsiteX25-735" fmla="*/ 762638 w 2446678"/>
                <a:gd name="connsiteY25-736" fmla="*/ 627167 h 1948394"/>
                <a:gd name="connsiteX26-737" fmla="*/ 762638 w 2446678"/>
                <a:gd name="connsiteY26-738" fmla="*/ 464786 h 1948394"/>
                <a:gd name="connsiteX27-739" fmla="*/ 887366 w 2446678"/>
                <a:gd name="connsiteY27-740" fmla="*/ 95899 h 1948394"/>
                <a:gd name="connsiteX28-741" fmla="*/ 1283904 w 2446678"/>
                <a:gd name="connsiteY28-742" fmla="*/ 0 h 1948394"/>
                <a:gd name="connsiteX29-743" fmla="*/ 1745160 w 2446678"/>
                <a:gd name="connsiteY29-744" fmla="*/ 132872 h 1948394"/>
                <a:gd name="connsiteX30-745" fmla="*/ 1866357 w 2446678"/>
                <a:gd name="connsiteY30-746" fmla="*/ 502090 h 1948394"/>
                <a:gd name="connsiteX31-747" fmla="*/ 1822820 w 2446678"/>
                <a:gd name="connsiteY31-748" fmla="*/ 733150 h 1948394"/>
                <a:gd name="connsiteX32-749" fmla="*/ 1669853 w 2446678"/>
                <a:gd name="connsiteY32-750" fmla="*/ 863089 h 1948394"/>
                <a:gd name="connsiteX33-751" fmla="*/ 1831057 w 2446678"/>
                <a:gd name="connsiteY33-752" fmla="*/ 982586 h 1948394"/>
                <a:gd name="connsiteX34-753" fmla="*/ 1884007 w 2446678"/>
                <a:gd name="connsiteY34-754" fmla="*/ 1371687 h 1948394"/>
                <a:gd name="connsiteX35-755" fmla="*/ 1832234 w 2446678"/>
                <a:gd name="connsiteY35-756" fmla="*/ 1724276 h 1948394"/>
                <a:gd name="connsiteX36-757" fmla="*/ 1653380 w 2446678"/>
                <a:gd name="connsiteY36-758" fmla="*/ 1914998 h 1948394"/>
                <a:gd name="connsiteX37-759" fmla="*/ 2446678 w 2446678"/>
                <a:gd name="connsiteY37-760" fmla="*/ 1948394 h 1948394"/>
                <a:gd name="connsiteX0-761" fmla="*/ 0 w 2516447"/>
                <a:gd name="connsiteY0-762" fmla="*/ 1908735 h 1948394"/>
                <a:gd name="connsiteX1-763" fmla="*/ 1042444 w 2516447"/>
                <a:gd name="connsiteY1-764" fmla="*/ 1904444 h 1948394"/>
                <a:gd name="connsiteX2-765" fmla="*/ 873002 w 2516447"/>
                <a:gd name="connsiteY2-766" fmla="*/ 1718530 h 1948394"/>
                <a:gd name="connsiteX3-767" fmla="*/ 832407 w 2516447"/>
                <a:gd name="connsiteY3-768" fmla="*/ 1336700 h 1948394"/>
                <a:gd name="connsiteX4-769" fmla="*/ 832407 w 2516447"/>
                <a:gd name="connsiteY4-770" fmla="*/ 1186086 h 1948394"/>
                <a:gd name="connsiteX5-771" fmla="*/ 1307783 w 2516447"/>
                <a:gd name="connsiteY5-772" fmla="*/ 1186086 h 1948394"/>
                <a:gd name="connsiteX6-773" fmla="*/ 1307783 w 2516447"/>
                <a:gd name="connsiteY6-774" fmla="*/ 1495551 h 1948394"/>
                <a:gd name="connsiteX7-775" fmla="*/ 1322492 w 2516447"/>
                <a:gd name="connsiteY7-776" fmla="*/ 1652636 h 1948394"/>
                <a:gd name="connsiteX8-777" fmla="*/ 1387797 w 2516447"/>
                <a:gd name="connsiteY8-778" fmla="*/ 1686172 h 1948394"/>
                <a:gd name="connsiteX9-779" fmla="*/ 1460751 w 2516447"/>
                <a:gd name="connsiteY9-780" fmla="*/ 1643811 h 1948394"/>
                <a:gd name="connsiteX10-781" fmla="*/ 1478401 w 2516447"/>
                <a:gd name="connsiteY10-782" fmla="*/ 1422597 h 1948394"/>
                <a:gd name="connsiteX11-783" fmla="*/ 1478401 w 2516447"/>
                <a:gd name="connsiteY11-784" fmla="*/ 1290810 h 1948394"/>
                <a:gd name="connsiteX12-785" fmla="*/ 1453691 w 2516447"/>
                <a:gd name="connsiteY12-786" fmla="*/ 1130782 h 1948394"/>
                <a:gd name="connsiteX13-787" fmla="*/ 1380737 w 2516447"/>
                <a:gd name="connsiteY13-788" fmla="*/ 1064300 h 1948394"/>
                <a:gd name="connsiteX14-789" fmla="*/ 1193646 w 2516447"/>
                <a:gd name="connsiteY14-790" fmla="*/ 1046062 h 1948394"/>
                <a:gd name="connsiteX15-791" fmla="*/ 1193646 w 2516447"/>
                <a:gd name="connsiteY15-792" fmla="*/ 769544 h 1948394"/>
                <a:gd name="connsiteX16-793" fmla="*/ 1403094 w 2516447"/>
                <a:gd name="connsiteY16-794" fmla="*/ 756600 h 1948394"/>
                <a:gd name="connsiteX17-795" fmla="*/ 1460751 w 2516447"/>
                <a:gd name="connsiteY17-796" fmla="*/ 700120 h 1948394"/>
                <a:gd name="connsiteX18-797" fmla="*/ 1478401 w 2516447"/>
                <a:gd name="connsiteY18-798" fmla="*/ 563626 h 1948394"/>
                <a:gd name="connsiteX19-799" fmla="*/ 1478401 w 2516447"/>
                <a:gd name="connsiteY19-800" fmla="*/ 457726 h 1948394"/>
                <a:gd name="connsiteX20-801" fmla="*/ 1457809 w 2516447"/>
                <a:gd name="connsiteY20-802" fmla="*/ 325938 h 1948394"/>
                <a:gd name="connsiteX21-803" fmla="*/ 1393680 w 2516447"/>
                <a:gd name="connsiteY21-804" fmla="*/ 294168 h 1948394"/>
                <a:gd name="connsiteX22-805" fmla="*/ 1326022 w 2516447"/>
                <a:gd name="connsiteY22-806" fmla="*/ 327703 h 1948394"/>
                <a:gd name="connsiteX23-807" fmla="*/ 1307783 w 2516447"/>
                <a:gd name="connsiteY23-808" fmla="*/ 470669 h 1948394"/>
                <a:gd name="connsiteX24-809" fmla="*/ 1307783 w 2516447"/>
                <a:gd name="connsiteY24-810" fmla="*/ 627167 h 1948394"/>
                <a:gd name="connsiteX25-811" fmla="*/ 832407 w 2516447"/>
                <a:gd name="connsiteY25-812" fmla="*/ 627167 h 1948394"/>
                <a:gd name="connsiteX26-813" fmla="*/ 832407 w 2516447"/>
                <a:gd name="connsiteY26-814" fmla="*/ 464786 h 1948394"/>
                <a:gd name="connsiteX27-815" fmla="*/ 957135 w 2516447"/>
                <a:gd name="connsiteY27-816" fmla="*/ 95899 h 1948394"/>
                <a:gd name="connsiteX28-817" fmla="*/ 1353673 w 2516447"/>
                <a:gd name="connsiteY28-818" fmla="*/ 0 h 1948394"/>
                <a:gd name="connsiteX29-819" fmla="*/ 1814929 w 2516447"/>
                <a:gd name="connsiteY29-820" fmla="*/ 132872 h 1948394"/>
                <a:gd name="connsiteX30-821" fmla="*/ 1936126 w 2516447"/>
                <a:gd name="connsiteY30-822" fmla="*/ 502090 h 1948394"/>
                <a:gd name="connsiteX31-823" fmla="*/ 1892589 w 2516447"/>
                <a:gd name="connsiteY31-824" fmla="*/ 733150 h 1948394"/>
                <a:gd name="connsiteX32-825" fmla="*/ 1739622 w 2516447"/>
                <a:gd name="connsiteY32-826" fmla="*/ 863089 h 1948394"/>
                <a:gd name="connsiteX33-827" fmla="*/ 1900826 w 2516447"/>
                <a:gd name="connsiteY33-828" fmla="*/ 982586 h 1948394"/>
                <a:gd name="connsiteX34-829" fmla="*/ 1953776 w 2516447"/>
                <a:gd name="connsiteY34-830" fmla="*/ 1371687 h 1948394"/>
                <a:gd name="connsiteX35-831" fmla="*/ 1902003 w 2516447"/>
                <a:gd name="connsiteY35-832" fmla="*/ 1724276 h 1948394"/>
                <a:gd name="connsiteX36-833" fmla="*/ 1723149 w 2516447"/>
                <a:gd name="connsiteY36-834" fmla="*/ 1914998 h 1948394"/>
                <a:gd name="connsiteX37-835" fmla="*/ 2516447 w 2516447"/>
                <a:gd name="connsiteY37-836" fmla="*/ 1948394 h 1948394"/>
                <a:gd name="connsiteX0-837" fmla="*/ 0 w 2516447"/>
                <a:gd name="connsiteY0-838" fmla="*/ 1908735 h 1948394"/>
                <a:gd name="connsiteX1-839" fmla="*/ 1042444 w 2516447"/>
                <a:gd name="connsiteY1-840" fmla="*/ 1904444 h 1948394"/>
                <a:gd name="connsiteX2-841" fmla="*/ 873002 w 2516447"/>
                <a:gd name="connsiteY2-842" fmla="*/ 1718530 h 1948394"/>
                <a:gd name="connsiteX3-843" fmla="*/ 832407 w 2516447"/>
                <a:gd name="connsiteY3-844" fmla="*/ 1336700 h 1948394"/>
                <a:gd name="connsiteX4-845" fmla="*/ 832407 w 2516447"/>
                <a:gd name="connsiteY4-846" fmla="*/ 1186086 h 1948394"/>
                <a:gd name="connsiteX5-847" fmla="*/ 1307783 w 2516447"/>
                <a:gd name="connsiteY5-848" fmla="*/ 1186086 h 1948394"/>
                <a:gd name="connsiteX6-849" fmla="*/ 1307783 w 2516447"/>
                <a:gd name="connsiteY6-850" fmla="*/ 1495551 h 1948394"/>
                <a:gd name="connsiteX7-851" fmla="*/ 1322492 w 2516447"/>
                <a:gd name="connsiteY7-852" fmla="*/ 1652636 h 1948394"/>
                <a:gd name="connsiteX8-853" fmla="*/ 1387797 w 2516447"/>
                <a:gd name="connsiteY8-854" fmla="*/ 1686172 h 1948394"/>
                <a:gd name="connsiteX9-855" fmla="*/ 1460751 w 2516447"/>
                <a:gd name="connsiteY9-856" fmla="*/ 1643811 h 1948394"/>
                <a:gd name="connsiteX10-857" fmla="*/ 1478401 w 2516447"/>
                <a:gd name="connsiteY10-858" fmla="*/ 1422597 h 1948394"/>
                <a:gd name="connsiteX11-859" fmla="*/ 1478401 w 2516447"/>
                <a:gd name="connsiteY11-860" fmla="*/ 1290810 h 1948394"/>
                <a:gd name="connsiteX12-861" fmla="*/ 1453691 w 2516447"/>
                <a:gd name="connsiteY12-862" fmla="*/ 1130782 h 1948394"/>
                <a:gd name="connsiteX13-863" fmla="*/ 1380737 w 2516447"/>
                <a:gd name="connsiteY13-864" fmla="*/ 1064300 h 1948394"/>
                <a:gd name="connsiteX14-865" fmla="*/ 1193646 w 2516447"/>
                <a:gd name="connsiteY14-866" fmla="*/ 1046062 h 1948394"/>
                <a:gd name="connsiteX15-867" fmla="*/ 1193646 w 2516447"/>
                <a:gd name="connsiteY15-868" fmla="*/ 769544 h 1948394"/>
                <a:gd name="connsiteX16-869" fmla="*/ 1403094 w 2516447"/>
                <a:gd name="connsiteY16-870" fmla="*/ 756600 h 1948394"/>
                <a:gd name="connsiteX17-871" fmla="*/ 1460751 w 2516447"/>
                <a:gd name="connsiteY17-872" fmla="*/ 700120 h 1948394"/>
                <a:gd name="connsiteX18-873" fmla="*/ 1478401 w 2516447"/>
                <a:gd name="connsiteY18-874" fmla="*/ 563626 h 1948394"/>
                <a:gd name="connsiteX19-875" fmla="*/ 1478401 w 2516447"/>
                <a:gd name="connsiteY19-876" fmla="*/ 457726 h 1948394"/>
                <a:gd name="connsiteX20-877" fmla="*/ 1457809 w 2516447"/>
                <a:gd name="connsiteY20-878" fmla="*/ 325938 h 1948394"/>
                <a:gd name="connsiteX21-879" fmla="*/ 1393680 w 2516447"/>
                <a:gd name="connsiteY21-880" fmla="*/ 294168 h 1948394"/>
                <a:gd name="connsiteX22-881" fmla="*/ 1326022 w 2516447"/>
                <a:gd name="connsiteY22-882" fmla="*/ 327703 h 1948394"/>
                <a:gd name="connsiteX23-883" fmla="*/ 1307783 w 2516447"/>
                <a:gd name="connsiteY23-884" fmla="*/ 470669 h 1948394"/>
                <a:gd name="connsiteX24-885" fmla="*/ 1307783 w 2516447"/>
                <a:gd name="connsiteY24-886" fmla="*/ 627167 h 1948394"/>
                <a:gd name="connsiteX25-887" fmla="*/ 832407 w 2516447"/>
                <a:gd name="connsiteY25-888" fmla="*/ 627167 h 1948394"/>
                <a:gd name="connsiteX26-889" fmla="*/ 832407 w 2516447"/>
                <a:gd name="connsiteY26-890" fmla="*/ 464786 h 1948394"/>
                <a:gd name="connsiteX27-891" fmla="*/ 957135 w 2516447"/>
                <a:gd name="connsiteY27-892" fmla="*/ 95899 h 1948394"/>
                <a:gd name="connsiteX28-893" fmla="*/ 1353673 w 2516447"/>
                <a:gd name="connsiteY28-894" fmla="*/ 0 h 1948394"/>
                <a:gd name="connsiteX29-895" fmla="*/ 1814929 w 2516447"/>
                <a:gd name="connsiteY29-896" fmla="*/ 132872 h 1948394"/>
                <a:gd name="connsiteX30-897" fmla="*/ 1936126 w 2516447"/>
                <a:gd name="connsiteY30-898" fmla="*/ 502090 h 1948394"/>
                <a:gd name="connsiteX31-899" fmla="*/ 1892589 w 2516447"/>
                <a:gd name="connsiteY31-900" fmla="*/ 733150 h 1948394"/>
                <a:gd name="connsiteX32-901" fmla="*/ 1739622 w 2516447"/>
                <a:gd name="connsiteY32-902" fmla="*/ 863089 h 1948394"/>
                <a:gd name="connsiteX33-903" fmla="*/ 1900826 w 2516447"/>
                <a:gd name="connsiteY33-904" fmla="*/ 982586 h 1948394"/>
                <a:gd name="connsiteX34-905" fmla="*/ 1953776 w 2516447"/>
                <a:gd name="connsiteY34-906" fmla="*/ 1371687 h 1948394"/>
                <a:gd name="connsiteX35-907" fmla="*/ 1902003 w 2516447"/>
                <a:gd name="connsiteY35-908" fmla="*/ 1724276 h 1948394"/>
                <a:gd name="connsiteX36-909" fmla="*/ 1723149 w 2516447"/>
                <a:gd name="connsiteY36-910" fmla="*/ 1914998 h 1948394"/>
                <a:gd name="connsiteX37-911" fmla="*/ 2516447 w 2516447"/>
                <a:gd name="connsiteY37-912" fmla="*/ 1948394 h 1948394"/>
                <a:gd name="connsiteX0-913" fmla="*/ 0 w 2516447"/>
                <a:gd name="connsiteY0-914" fmla="*/ 1908735 h 1948394"/>
                <a:gd name="connsiteX1-915" fmla="*/ 1042444 w 2516447"/>
                <a:gd name="connsiteY1-916" fmla="*/ 1904444 h 1948394"/>
                <a:gd name="connsiteX2-917" fmla="*/ 873002 w 2516447"/>
                <a:gd name="connsiteY2-918" fmla="*/ 1718530 h 1948394"/>
                <a:gd name="connsiteX3-919" fmla="*/ 832407 w 2516447"/>
                <a:gd name="connsiteY3-920" fmla="*/ 1336700 h 1948394"/>
                <a:gd name="connsiteX4-921" fmla="*/ 832407 w 2516447"/>
                <a:gd name="connsiteY4-922" fmla="*/ 1186086 h 1948394"/>
                <a:gd name="connsiteX5-923" fmla="*/ 1307783 w 2516447"/>
                <a:gd name="connsiteY5-924" fmla="*/ 1186086 h 1948394"/>
                <a:gd name="connsiteX6-925" fmla="*/ 1307783 w 2516447"/>
                <a:gd name="connsiteY6-926" fmla="*/ 1495551 h 1948394"/>
                <a:gd name="connsiteX7-927" fmla="*/ 1322492 w 2516447"/>
                <a:gd name="connsiteY7-928" fmla="*/ 1652636 h 1948394"/>
                <a:gd name="connsiteX8-929" fmla="*/ 1387797 w 2516447"/>
                <a:gd name="connsiteY8-930" fmla="*/ 1686172 h 1948394"/>
                <a:gd name="connsiteX9-931" fmla="*/ 1460751 w 2516447"/>
                <a:gd name="connsiteY9-932" fmla="*/ 1643811 h 1948394"/>
                <a:gd name="connsiteX10-933" fmla="*/ 1478401 w 2516447"/>
                <a:gd name="connsiteY10-934" fmla="*/ 1422597 h 1948394"/>
                <a:gd name="connsiteX11-935" fmla="*/ 1478401 w 2516447"/>
                <a:gd name="connsiteY11-936" fmla="*/ 1290810 h 1948394"/>
                <a:gd name="connsiteX12-937" fmla="*/ 1453691 w 2516447"/>
                <a:gd name="connsiteY12-938" fmla="*/ 1130782 h 1948394"/>
                <a:gd name="connsiteX13-939" fmla="*/ 1380737 w 2516447"/>
                <a:gd name="connsiteY13-940" fmla="*/ 1064300 h 1948394"/>
                <a:gd name="connsiteX14-941" fmla="*/ 1193646 w 2516447"/>
                <a:gd name="connsiteY14-942" fmla="*/ 1046062 h 1948394"/>
                <a:gd name="connsiteX15-943" fmla="*/ 1193646 w 2516447"/>
                <a:gd name="connsiteY15-944" fmla="*/ 769544 h 1948394"/>
                <a:gd name="connsiteX16-945" fmla="*/ 1403094 w 2516447"/>
                <a:gd name="connsiteY16-946" fmla="*/ 756600 h 1948394"/>
                <a:gd name="connsiteX17-947" fmla="*/ 1460751 w 2516447"/>
                <a:gd name="connsiteY17-948" fmla="*/ 700120 h 1948394"/>
                <a:gd name="connsiteX18-949" fmla="*/ 1478401 w 2516447"/>
                <a:gd name="connsiteY18-950" fmla="*/ 563626 h 1948394"/>
                <a:gd name="connsiteX19-951" fmla="*/ 1478401 w 2516447"/>
                <a:gd name="connsiteY19-952" fmla="*/ 457726 h 1948394"/>
                <a:gd name="connsiteX20-953" fmla="*/ 1457809 w 2516447"/>
                <a:gd name="connsiteY20-954" fmla="*/ 325938 h 1948394"/>
                <a:gd name="connsiteX21-955" fmla="*/ 1393680 w 2516447"/>
                <a:gd name="connsiteY21-956" fmla="*/ 294168 h 1948394"/>
                <a:gd name="connsiteX22-957" fmla="*/ 1326022 w 2516447"/>
                <a:gd name="connsiteY22-958" fmla="*/ 327703 h 1948394"/>
                <a:gd name="connsiteX23-959" fmla="*/ 1307783 w 2516447"/>
                <a:gd name="connsiteY23-960" fmla="*/ 470669 h 1948394"/>
                <a:gd name="connsiteX24-961" fmla="*/ 1307783 w 2516447"/>
                <a:gd name="connsiteY24-962" fmla="*/ 627167 h 1948394"/>
                <a:gd name="connsiteX25-963" fmla="*/ 832407 w 2516447"/>
                <a:gd name="connsiteY25-964" fmla="*/ 627167 h 1948394"/>
                <a:gd name="connsiteX26-965" fmla="*/ 832407 w 2516447"/>
                <a:gd name="connsiteY26-966" fmla="*/ 464786 h 1948394"/>
                <a:gd name="connsiteX27-967" fmla="*/ 957135 w 2516447"/>
                <a:gd name="connsiteY27-968" fmla="*/ 95899 h 1948394"/>
                <a:gd name="connsiteX28-969" fmla="*/ 1353673 w 2516447"/>
                <a:gd name="connsiteY28-970" fmla="*/ 0 h 1948394"/>
                <a:gd name="connsiteX29-971" fmla="*/ 1814929 w 2516447"/>
                <a:gd name="connsiteY29-972" fmla="*/ 132872 h 1948394"/>
                <a:gd name="connsiteX30-973" fmla="*/ 1936126 w 2516447"/>
                <a:gd name="connsiteY30-974" fmla="*/ 502090 h 1948394"/>
                <a:gd name="connsiteX31-975" fmla="*/ 1892589 w 2516447"/>
                <a:gd name="connsiteY31-976" fmla="*/ 733150 h 1948394"/>
                <a:gd name="connsiteX32-977" fmla="*/ 1739622 w 2516447"/>
                <a:gd name="connsiteY32-978" fmla="*/ 863089 h 1948394"/>
                <a:gd name="connsiteX33-979" fmla="*/ 1900826 w 2516447"/>
                <a:gd name="connsiteY33-980" fmla="*/ 982586 h 1948394"/>
                <a:gd name="connsiteX34-981" fmla="*/ 1953776 w 2516447"/>
                <a:gd name="connsiteY34-982" fmla="*/ 1371687 h 1948394"/>
                <a:gd name="connsiteX35-983" fmla="*/ 1902003 w 2516447"/>
                <a:gd name="connsiteY35-984" fmla="*/ 1724276 h 1948394"/>
                <a:gd name="connsiteX36-985" fmla="*/ 1723149 w 2516447"/>
                <a:gd name="connsiteY36-986" fmla="*/ 1914998 h 1948394"/>
                <a:gd name="connsiteX37-987" fmla="*/ 2516447 w 2516447"/>
                <a:gd name="connsiteY37-988" fmla="*/ 1948394 h 1948394"/>
                <a:gd name="connsiteX0-989" fmla="*/ 0 w 2516447"/>
                <a:gd name="connsiteY0-990" fmla="*/ 1908735 h 1948394"/>
                <a:gd name="connsiteX1-991" fmla="*/ 1042444 w 2516447"/>
                <a:gd name="connsiteY1-992" fmla="*/ 1904444 h 1948394"/>
                <a:gd name="connsiteX2-993" fmla="*/ 873002 w 2516447"/>
                <a:gd name="connsiteY2-994" fmla="*/ 1718530 h 1948394"/>
                <a:gd name="connsiteX3-995" fmla="*/ 832407 w 2516447"/>
                <a:gd name="connsiteY3-996" fmla="*/ 1336700 h 1948394"/>
                <a:gd name="connsiteX4-997" fmla="*/ 832407 w 2516447"/>
                <a:gd name="connsiteY4-998" fmla="*/ 1186086 h 1948394"/>
                <a:gd name="connsiteX5-999" fmla="*/ 1307783 w 2516447"/>
                <a:gd name="connsiteY5-1000" fmla="*/ 1186086 h 1948394"/>
                <a:gd name="connsiteX6-1001" fmla="*/ 1307783 w 2516447"/>
                <a:gd name="connsiteY6-1002" fmla="*/ 1495551 h 1948394"/>
                <a:gd name="connsiteX7-1003" fmla="*/ 1322492 w 2516447"/>
                <a:gd name="connsiteY7-1004" fmla="*/ 1652636 h 1948394"/>
                <a:gd name="connsiteX8-1005" fmla="*/ 1387797 w 2516447"/>
                <a:gd name="connsiteY8-1006" fmla="*/ 1686172 h 1948394"/>
                <a:gd name="connsiteX9-1007" fmla="*/ 1460751 w 2516447"/>
                <a:gd name="connsiteY9-1008" fmla="*/ 1643811 h 1948394"/>
                <a:gd name="connsiteX10-1009" fmla="*/ 1478401 w 2516447"/>
                <a:gd name="connsiteY10-1010" fmla="*/ 1422597 h 1948394"/>
                <a:gd name="connsiteX11-1011" fmla="*/ 1478401 w 2516447"/>
                <a:gd name="connsiteY11-1012" fmla="*/ 1290810 h 1948394"/>
                <a:gd name="connsiteX12-1013" fmla="*/ 1453691 w 2516447"/>
                <a:gd name="connsiteY12-1014" fmla="*/ 1130782 h 1948394"/>
                <a:gd name="connsiteX13-1015" fmla="*/ 1380737 w 2516447"/>
                <a:gd name="connsiteY13-1016" fmla="*/ 1064300 h 1948394"/>
                <a:gd name="connsiteX14-1017" fmla="*/ 1193646 w 2516447"/>
                <a:gd name="connsiteY14-1018" fmla="*/ 1046062 h 1948394"/>
                <a:gd name="connsiteX15-1019" fmla="*/ 1193646 w 2516447"/>
                <a:gd name="connsiteY15-1020" fmla="*/ 769544 h 1948394"/>
                <a:gd name="connsiteX16-1021" fmla="*/ 1403094 w 2516447"/>
                <a:gd name="connsiteY16-1022" fmla="*/ 756600 h 1948394"/>
                <a:gd name="connsiteX17-1023" fmla="*/ 1460751 w 2516447"/>
                <a:gd name="connsiteY17-1024" fmla="*/ 700120 h 1948394"/>
                <a:gd name="connsiteX18-1025" fmla="*/ 1478401 w 2516447"/>
                <a:gd name="connsiteY18-1026" fmla="*/ 563626 h 1948394"/>
                <a:gd name="connsiteX19-1027" fmla="*/ 1478401 w 2516447"/>
                <a:gd name="connsiteY19-1028" fmla="*/ 457726 h 1948394"/>
                <a:gd name="connsiteX20-1029" fmla="*/ 1457809 w 2516447"/>
                <a:gd name="connsiteY20-1030" fmla="*/ 325938 h 1948394"/>
                <a:gd name="connsiteX21-1031" fmla="*/ 1393680 w 2516447"/>
                <a:gd name="connsiteY21-1032" fmla="*/ 294168 h 1948394"/>
                <a:gd name="connsiteX22-1033" fmla="*/ 1326022 w 2516447"/>
                <a:gd name="connsiteY22-1034" fmla="*/ 327703 h 1948394"/>
                <a:gd name="connsiteX23-1035" fmla="*/ 1307783 w 2516447"/>
                <a:gd name="connsiteY23-1036" fmla="*/ 470669 h 1948394"/>
                <a:gd name="connsiteX24-1037" fmla="*/ 1307783 w 2516447"/>
                <a:gd name="connsiteY24-1038" fmla="*/ 627167 h 1948394"/>
                <a:gd name="connsiteX25-1039" fmla="*/ 832407 w 2516447"/>
                <a:gd name="connsiteY25-1040" fmla="*/ 627167 h 1948394"/>
                <a:gd name="connsiteX26-1041" fmla="*/ 832407 w 2516447"/>
                <a:gd name="connsiteY26-1042" fmla="*/ 464786 h 1948394"/>
                <a:gd name="connsiteX27-1043" fmla="*/ 957135 w 2516447"/>
                <a:gd name="connsiteY27-1044" fmla="*/ 95899 h 1948394"/>
                <a:gd name="connsiteX28-1045" fmla="*/ 1353673 w 2516447"/>
                <a:gd name="connsiteY28-1046" fmla="*/ 0 h 1948394"/>
                <a:gd name="connsiteX29-1047" fmla="*/ 1814929 w 2516447"/>
                <a:gd name="connsiteY29-1048" fmla="*/ 132872 h 1948394"/>
                <a:gd name="connsiteX30-1049" fmla="*/ 1936126 w 2516447"/>
                <a:gd name="connsiteY30-1050" fmla="*/ 502090 h 1948394"/>
                <a:gd name="connsiteX31-1051" fmla="*/ 1892589 w 2516447"/>
                <a:gd name="connsiteY31-1052" fmla="*/ 733150 h 1948394"/>
                <a:gd name="connsiteX32-1053" fmla="*/ 1739622 w 2516447"/>
                <a:gd name="connsiteY32-1054" fmla="*/ 863089 h 1948394"/>
                <a:gd name="connsiteX33-1055" fmla="*/ 1900826 w 2516447"/>
                <a:gd name="connsiteY33-1056" fmla="*/ 982586 h 1948394"/>
                <a:gd name="connsiteX34-1057" fmla="*/ 1953776 w 2516447"/>
                <a:gd name="connsiteY34-1058" fmla="*/ 1371687 h 1948394"/>
                <a:gd name="connsiteX35-1059" fmla="*/ 1902003 w 2516447"/>
                <a:gd name="connsiteY35-1060" fmla="*/ 1724276 h 1948394"/>
                <a:gd name="connsiteX36-1061" fmla="*/ 1723149 w 2516447"/>
                <a:gd name="connsiteY36-1062" fmla="*/ 1914998 h 1948394"/>
                <a:gd name="connsiteX37-1063" fmla="*/ 2516447 w 2516447"/>
                <a:gd name="connsiteY37-1064" fmla="*/ 1948394 h 1948394"/>
                <a:gd name="connsiteX0-1065" fmla="*/ 0 w 2523791"/>
                <a:gd name="connsiteY0-1066" fmla="*/ 1905063 h 1948394"/>
                <a:gd name="connsiteX1-1067" fmla="*/ 1049788 w 2523791"/>
                <a:gd name="connsiteY1-1068" fmla="*/ 1904444 h 1948394"/>
                <a:gd name="connsiteX2-1069" fmla="*/ 880346 w 2523791"/>
                <a:gd name="connsiteY2-1070" fmla="*/ 1718530 h 1948394"/>
                <a:gd name="connsiteX3-1071" fmla="*/ 839751 w 2523791"/>
                <a:gd name="connsiteY3-1072" fmla="*/ 1336700 h 1948394"/>
                <a:gd name="connsiteX4-1073" fmla="*/ 839751 w 2523791"/>
                <a:gd name="connsiteY4-1074" fmla="*/ 1186086 h 1948394"/>
                <a:gd name="connsiteX5-1075" fmla="*/ 1315127 w 2523791"/>
                <a:gd name="connsiteY5-1076" fmla="*/ 1186086 h 1948394"/>
                <a:gd name="connsiteX6-1077" fmla="*/ 1315127 w 2523791"/>
                <a:gd name="connsiteY6-1078" fmla="*/ 1495551 h 1948394"/>
                <a:gd name="connsiteX7-1079" fmla="*/ 1329836 w 2523791"/>
                <a:gd name="connsiteY7-1080" fmla="*/ 1652636 h 1948394"/>
                <a:gd name="connsiteX8-1081" fmla="*/ 1395141 w 2523791"/>
                <a:gd name="connsiteY8-1082" fmla="*/ 1686172 h 1948394"/>
                <a:gd name="connsiteX9-1083" fmla="*/ 1468095 w 2523791"/>
                <a:gd name="connsiteY9-1084" fmla="*/ 1643811 h 1948394"/>
                <a:gd name="connsiteX10-1085" fmla="*/ 1485745 w 2523791"/>
                <a:gd name="connsiteY10-1086" fmla="*/ 1422597 h 1948394"/>
                <a:gd name="connsiteX11-1087" fmla="*/ 1485745 w 2523791"/>
                <a:gd name="connsiteY11-1088" fmla="*/ 1290810 h 1948394"/>
                <a:gd name="connsiteX12-1089" fmla="*/ 1461035 w 2523791"/>
                <a:gd name="connsiteY12-1090" fmla="*/ 1130782 h 1948394"/>
                <a:gd name="connsiteX13-1091" fmla="*/ 1388081 w 2523791"/>
                <a:gd name="connsiteY13-1092" fmla="*/ 1064300 h 1948394"/>
                <a:gd name="connsiteX14-1093" fmla="*/ 1200990 w 2523791"/>
                <a:gd name="connsiteY14-1094" fmla="*/ 1046062 h 1948394"/>
                <a:gd name="connsiteX15-1095" fmla="*/ 1200990 w 2523791"/>
                <a:gd name="connsiteY15-1096" fmla="*/ 769544 h 1948394"/>
                <a:gd name="connsiteX16-1097" fmla="*/ 1410438 w 2523791"/>
                <a:gd name="connsiteY16-1098" fmla="*/ 756600 h 1948394"/>
                <a:gd name="connsiteX17-1099" fmla="*/ 1468095 w 2523791"/>
                <a:gd name="connsiteY17-1100" fmla="*/ 700120 h 1948394"/>
                <a:gd name="connsiteX18-1101" fmla="*/ 1485745 w 2523791"/>
                <a:gd name="connsiteY18-1102" fmla="*/ 563626 h 1948394"/>
                <a:gd name="connsiteX19-1103" fmla="*/ 1485745 w 2523791"/>
                <a:gd name="connsiteY19-1104" fmla="*/ 457726 h 1948394"/>
                <a:gd name="connsiteX20-1105" fmla="*/ 1465153 w 2523791"/>
                <a:gd name="connsiteY20-1106" fmla="*/ 325938 h 1948394"/>
                <a:gd name="connsiteX21-1107" fmla="*/ 1401024 w 2523791"/>
                <a:gd name="connsiteY21-1108" fmla="*/ 294168 h 1948394"/>
                <a:gd name="connsiteX22-1109" fmla="*/ 1333366 w 2523791"/>
                <a:gd name="connsiteY22-1110" fmla="*/ 327703 h 1948394"/>
                <a:gd name="connsiteX23-1111" fmla="*/ 1315127 w 2523791"/>
                <a:gd name="connsiteY23-1112" fmla="*/ 470669 h 1948394"/>
                <a:gd name="connsiteX24-1113" fmla="*/ 1315127 w 2523791"/>
                <a:gd name="connsiteY24-1114" fmla="*/ 627167 h 1948394"/>
                <a:gd name="connsiteX25-1115" fmla="*/ 839751 w 2523791"/>
                <a:gd name="connsiteY25-1116" fmla="*/ 627167 h 1948394"/>
                <a:gd name="connsiteX26-1117" fmla="*/ 839751 w 2523791"/>
                <a:gd name="connsiteY26-1118" fmla="*/ 464786 h 1948394"/>
                <a:gd name="connsiteX27-1119" fmla="*/ 964479 w 2523791"/>
                <a:gd name="connsiteY27-1120" fmla="*/ 95899 h 1948394"/>
                <a:gd name="connsiteX28-1121" fmla="*/ 1361017 w 2523791"/>
                <a:gd name="connsiteY28-1122" fmla="*/ 0 h 1948394"/>
                <a:gd name="connsiteX29-1123" fmla="*/ 1822273 w 2523791"/>
                <a:gd name="connsiteY29-1124" fmla="*/ 132872 h 1948394"/>
                <a:gd name="connsiteX30-1125" fmla="*/ 1943470 w 2523791"/>
                <a:gd name="connsiteY30-1126" fmla="*/ 502090 h 1948394"/>
                <a:gd name="connsiteX31-1127" fmla="*/ 1899933 w 2523791"/>
                <a:gd name="connsiteY31-1128" fmla="*/ 733150 h 1948394"/>
                <a:gd name="connsiteX32-1129" fmla="*/ 1746966 w 2523791"/>
                <a:gd name="connsiteY32-1130" fmla="*/ 863089 h 1948394"/>
                <a:gd name="connsiteX33-1131" fmla="*/ 1908170 w 2523791"/>
                <a:gd name="connsiteY33-1132" fmla="*/ 982586 h 1948394"/>
                <a:gd name="connsiteX34-1133" fmla="*/ 1961120 w 2523791"/>
                <a:gd name="connsiteY34-1134" fmla="*/ 1371687 h 1948394"/>
                <a:gd name="connsiteX35-1135" fmla="*/ 1909347 w 2523791"/>
                <a:gd name="connsiteY35-1136" fmla="*/ 1724276 h 1948394"/>
                <a:gd name="connsiteX36-1137" fmla="*/ 1730493 w 2523791"/>
                <a:gd name="connsiteY36-1138" fmla="*/ 1914998 h 1948394"/>
                <a:gd name="connsiteX37-1139" fmla="*/ 2523791 w 2523791"/>
                <a:gd name="connsiteY37-1140" fmla="*/ 1948394 h 1948394"/>
                <a:gd name="connsiteX0-1141" fmla="*/ 0 w 2523791"/>
                <a:gd name="connsiteY0-1142" fmla="*/ 1905063 h 1948394"/>
                <a:gd name="connsiteX1-1143" fmla="*/ 1049788 w 2523791"/>
                <a:gd name="connsiteY1-1144" fmla="*/ 1904444 h 1948394"/>
                <a:gd name="connsiteX2-1145" fmla="*/ 880346 w 2523791"/>
                <a:gd name="connsiteY2-1146" fmla="*/ 1718530 h 1948394"/>
                <a:gd name="connsiteX3-1147" fmla="*/ 839751 w 2523791"/>
                <a:gd name="connsiteY3-1148" fmla="*/ 1336700 h 1948394"/>
                <a:gd name="connsiteX4-1149" fmla="*/ 839751 w 2523791"/>
                <a:gd name="connsiteY4-1150" fmla="*/ 1186086 h 1948394"/>
                <a:gd name="connsiteX5-1151" fmla="*/ 1315127 w 2523791"/>
                <a:gd name="connsiteY5-1152" fmla="*/ 1186086 h 1948394"/>
                <a:gd name="connsiteX6-1153" fmla="*/ 1315127 w 2523791"/>
                <a:gd name="connsiteY6-1154" fmla="*/ 1495551 h 1948394"/>
                <a:gd name="connsiteX7-1155" fmla="*/ 1329836 w 2523791"/>
                <a:gd name="connsiteY7-1156" fmla="*/ 1652636 h 1948394"/>
                <a:gd name="connsiteX8-1157" fmla="*/ 1395141 w 2523791"/>
                <a:gd name="connsiteY8-1158" fmla="*/ 1686172 h 1948394"/>
                <a:gd name="connsiteX9-1159" fmla="*/ 1468095 w 2523791"/>
                <a:gd name="connsiteY9-1160" fmla="*/ 1643811 h 1948394"/>
                <a:gd name="connsiteX10-1161" fmla="*/ 1485745 w 2523791"/>
                <a:gd name="connsiteY10-1162" fmla="*/ 1422597 h 1948394"/>
                <a:gd name="connsiteX11-1163" fmla="*/ 1485745 w 2523791"/>
                <a:gd name="connsiteY11-1164" fmla="*/ 1290810 h 1948394"/>
                <a:gd name="connsiteX12-1165" fmla="*/ 1461035 w 2523791"/>
                <a:gd name="connsiteY12-1166" fmla="*/ 1130782 h 1948394"/>
                <a:gd name="connsiteX13-1167" fmla="*/ 1388081 w 2523791"/>
                <a:gd name="connsiteY13-1168" fmla="*/ 1064300 h 1948394"/>
                <a:gd name="connsiteX14-1169" fmla="*/ 1200990 w 2523791"/>
                <a:gd name="connsiteY14-1170" fmla="*/ 1046062 h 1948394"/>
                <a:gd name="connsiteX15-1171" fmla="*/ 1200990 w 2523791"/>
                <a:gd name="connsiteY15-1172" fmla="*/ 769544 h 1948394"/>
                <a:gd name="connsiteX16-1173" fmla="*/ 1410438 w 2523791"/>
                <a:gd name="connsiteY16-1174" fmla="*/ 756600 h 1948394"/>
                <a:gd name="connsiteX17-1175" fmla="*/ 1468095 w 2523791"/>
                <a:gd name="connsiteY17-1176" fmla="*/ 700120 h 1948394"/>
                <a:gd name="connsiteX18-1177" fmla="*/ 1485745 w 2523791"/>
                <a:gd name="connsiteY18-1178" fmla="*/ 563626 h 1948394"/>
                <a:gd name="connsiteX19-1179" fmla="*/ 1485745 w 2523791"/>
                <a:gd name="connsiteY19-1180" fmla="*/ 457726 h 1948394"/>
                <a:gd name="connsiteX20-1181" fmla="*/ 1465153 w 2523791"/>
                <a:gd name="connsiteY20-1182" fmla="*/ 325938 h 1948394"/>
                <a:gd name="connsiteX21-1183" fmla="*/ 1401024 w 2523791"/>
                <a:gd name="connsiteY21-1184" fmla="*/ 294168 h 1948394"/>
                <a:gd name="connsiteX22-1185" fmla="*/ 1333366 w 2523791"/>
                <a:gd name="connsiteY22-1186" fmla="*/ 327703 h 1948394"/>
                <a:gd name="connsiteX23-1187" fmla="*/ 1315127 w 2523791"/>
                <a:gd name="connsiteY23-1188" fmla="*/ 470669 h 1948394"/>
                <a:gd name="connsiteX24-1189" fmla="*/ 1315127 w 2523791"/>
                <a:gd name="connsiteY24-1190" fmla="*/ 627167 h 1948394"/>
                <a:gd name="connsiteX25-1191" fmla="*/ 839751 w 2523791"/>
                <a:gd name="connsiteY25-1192" fmla="*/ 627167 h 1948394"/>
                <a:gd name="connsiteX26-1193" fmla="*/ 839751 w 2523791"/>
                <a:gd name="connsiteY26-1194" fmla="*/ 464786 h 1948394"/>
                <a:gd name="connsiteX27-1195" fmla="*/ 964479 w 2523791"/>
                <a:gd name="connsiteY27-1196" fmla="*/ 95899 h 1948394"/>
                <a:gd name="connsiteX28-1197" fmla="*/ 1361017 w 2523791"/>
                <a:gd name="connsiteY28-1198" fmla="*/ 0 h 1948394"/>
                <a:gd name="connsiteX29-1199" fmla="*/ 1822273 w 2523791"/>
                <a:gd name="connsiteY29-1200" fmla="*/ 132872 h 1948394"/>
                <a:gd name="connsiteX30-1201" fmla="*/ 1943470 w 2523791"/>
                <a:gd name="connsiteY30-1202" fmla="*/ 502090 h 1948394"/>
                <a:gd name="connsiteX31-1203" fmla="*/ 1899933 w 2523791"/>
                <a:gd name="connsiteY31-1204" fmla="*/ 733150 h 1948394"/>
                <a:gd name="connsiteX32-1205" fmla="*/ 1746966 w 2523791"/>
                <a:gd name="connsiteY32-1206" fmla="*/ 863089 h 1948394"/>
                <a:gd name="connsiteX33-1207" fmla="*/ 1908170 w 2523791"/>
                <a:gd name="connsiteY33-1208" fmla="*/ 982586 h 1948394"/>
                <a:gd name="connsiteX34-1209" fmla="*/ 1961120 w 2523791"/>
                <a:gd name="connsiteY34-1210" fmla="*/ 1371687 h 1948394"/>
                <a:gd name="connsiteX35-1211" fmla="*/ 1909347 w 2523791"/>
                <a:gd name="connsiteY35-1212" fmla="*/ 1724276 h 1948394"/>
                <a:gd name="connsiteX36-1213" fmla="*/ 1730493 w 2523791"/>
                <a:gd name="connsiteY36-1214" fmla="*/ 1914998 h 1948394"/>
                <a:gd name="connsiteX37-1215" fmla="*/ 2523791 w 2523791"/>
                <a:gd name="connsiteY37-1216" fmla="*/ 1948394 h 1948394"/>
                <a:gd name="connsiteX0-1217" fmla="*/ 0 w 2523791"/>
                <a:gd name="connsiteY0-1218" fmla="*/ 1905063 h 1948394"/>
                <a:gd name="connsiteX1-1219" fmla="*/ 1049788 w 2523791"/>
                <a:gd name="connsiteY1-1220" fmla="*/ 1904444 h 1948394"/>
                <a:gd name="connsiteX2-1221" fmla="*/ 880346 w 2523791"/>
                <a:gd name="connsiteY2-1222" fmla="*/ 1718530 h 1948394"/>
                <a:gd name="connsiteX3-1223" fmla="*/ 839751 w 2523791"/>
                <a:gd name="connsiteY3-1224" fmla="*/ 1336700 h 1948394"/>
                <a:gd name="connsiteX4-1225" fmla="*/ 839751 w 2523791"/>
                <a:gd name="connsiteY4-1226" fmla="*/ 1186086 h 1948394"/>
                <a:gd name="connsiteX5-1227" fmla="*/ 1315127 w 2523791"/>
                <a:gd name="connsiteY5-1228" fmla="*/ 1186086 h 1948394"/>
                <a:gd name="connsiteX6-1229" fmla="*/ 1315127 w 2523791"/>
                <a:gd name="connsiteY6-1230" fmla="*/ 1495551 h 1948394"/>
                <a:gd name="connsiteX7-1231" fmla="*/ 1329836 w 2523791"/>
                <a:gd name="connsiteY7-1232" fmla="*/ 1652636 h 1948394"/>
                <a:gd name="connsiteX8-1233" fmla="*/ 1395141 w 2523791"/>
                <a:gd name="connsiteY8-1234" fmla="*/ 1686172 h 1948394"/>
                <a:gd name="connsiteX9-1235" fmla="*/ 1468095 w 2523791"/>
                <a:gd name="connsiteY9-1236" fmla="*/ 1643811 h 1948394"/>
                <a:gd name="connsiteX10-1237" fmla="*/ 1485745 w 2523791"/>
                <a:gd name="connsiteY10-1238" fmla="*/ 1422597 h 1948394"/>
                <a:gd name="connsiteX11-1239" fmla="*/ 1485745 w 2523791"/>
                <a:gd name="connsiteY11-1240" fmla="*/ 1290810 h 1948394"/>
                <a:gd name="connsiteX12-1241" fmla="*/ 1461035 w 2523791"/>
                <a:gd name="connsiteY12-1242" fmla="*/ 1130782 h 1948394"/>
                <a:gd name="connsiteX13-1243" fmla="*/ 1388081 w 2523791"/>
                <a:gd name="connsiteY13-1244" fmla="*/ 1064300 h 1948394"/>
                <a:gd name="connsiteX14-1245" fmla="*/ 1200990 w 2523791"/>
                <a:gd name="connsiteY14-1246" fmla="*/ 1046062 h 1948394"/>
                <a:gd name="connsiteX15-1247" fmla="*/ 1200990 w 2523791"/>
                <a:gd name="connsiteY15-1248" fmla="*/ 769544 h 1948394"/>
                <a:gd name="connsiteX16-1249" fmla="*/ 1410438 w 2523791"/>
                <a:gd name="connsiteY16-1250" fmla="*/ 756600 h 1948394"/>
                <a:gd name="connsiteX17-1251" fmla="*/ 1468095 w 2523791"/>
                <a:gd name="connsiteY17-1252" fmla="*/ 700120 h 1948394"/>
                <a:gd name="connsiteX18-1253" fmla="*/ 1485745 w 2523791"/>
                <a:gd name="connsiteY18-1254" fmla="*/ 563626 h 1948394"/>
                <a:gd name="connsiteX19-1255" fmla="*/ 1485745 w 2523791"/>
                <a:gd name="connsiteY19-1256" fmla="*/ 457726 h 1948394"/>
                <a:gd name="connsiteX20-1257" fmla="*/ 1465153 w 2523791"/>
                <a:gd name="connsiteY20-1258" fmla="*/ 325938 h 1948394"/>
                <a:gd name="connsiteX21-1259" fmla="*/ 1401024 w 2523791"/>
                <a:gd name="connsiteY21-1260" fmla="*/ 294168 h 1948394"/>
                <a:gd name="connsiteX22-1261" fmla="*/ 1333366 w 2523791"/>
                <a:gd name="connsiteY22-1262" fmla="*/ 327703 h 1948394"/>
                <a:gd name="connsiteX23-1263" fmla="*/ 1315127 w 2523791"/>
                <a:gd name="connsiteY23-1264" fmla="*/ 470669 h 1948394"/>
                <a:gd name="connsiteX24-1265" fmla="*/ 1315127 w 2523791"/>
                <a:gd name="connsiteY24-1266" fmla="*/ 627167 h 1948394"/>
                <a:gd name="connsiteX25-1267" fmla="*/ 839751 w 2523791"/>
                <a:gd name="connsiteY25-1268" fmla="*/ 627167 h 1948394"/>
                <a:gd name="connsiteX26-1269" fmla="*/ 839751 w 2523791"/>
                <a:gd name="connsiteY26-1270" fmla="*/ 464786 h 1948394"/>
                <a:gd name="connsiteX27-1271" fmla="*/ 964479 w 2523791"/>
                <a:gd name="connsiteY27-1272" fmla="*/ 95899 h 1948394"/>
                <a:gd name="connsiteX28-1273" fmla="*/ 1361017 w 2523791"/>
                <a:gd name="connsiteY28-1274" fmla="*/ 0 h 1948394"/>
                <a:gd name="connsiteX29-1275" fmla="*/ 1822273 w 2523791"/>
                <a:gd name="connsiteY29-1276" fmla="*/ 132872 h 1948394"/>
                <a:gd name="connsiteX30-1277" fmla="*/ 1943470 w 2523791"/>
                <a:gd name="connsiteY30-1278" fmla="*/ 502090 h 1948394"/>
                <a:gd name="connsiteX31-1279" fmla="*/ 1899933 w 2523791"/>
                <a:gd name="connsiteY31-1280" fmla="*/ 733150 h 1948394"/>
                <a:gd name="connsiteX32-1281" fmla="*/ 1746966 w 2523791"/>
                <a:gd name="connsiteY32-1282" fmla="*/ 863089 h 1948394"/>
                <a:gd name="connsiteX33-1283" fmla="*/ 1908170 w 2523791"/>
                <a:gd name="connsiteY33-1284" fmla="*/ 982586 h 1948394"/>
                <a:gd name="connsiteX34-1285" fmla="*/ 1961120 w 2523791"/>
                <a:gd name="connsiteY34-1286" fmla="*/ 1371687 h 1948394"/>
                <a:gd name="connsiteX35-1287" fmla="*/ 1909347 w 2523791"/>
                <a:gd name="connsiteY35-1288" fmla="*/ 1724276 h 1948394"/>
                <a:gd name="connsiteX36-1289" fmla="*/ 1730493 w 2523791"/>
                <a:gd name="connsiteY36-1290" fmla="*/ 1914998 h 1948394"/>
                <a:gd name="connsiteX37-1291" fmla="*/ 2523791 w 2523791"/>
                <a:gd name="connsiteY37-1292" fmla="*/ 1948394 h 1948394"/>
                <a:gd name="connsiteX0-1293" fmla="*/ 0 w 2523791"/>
                <a:gd name="connsiteY0-1294" fmla="*/ 1905063 h 1948394"/>
                <a:gd name="connsiteX1-1295" fmla="*/ 1049788 w 2523791"/>
                <a:gd name="connsiteY1-1296" fmla="*/ 1904444 h 1948394"/>
                <a:gd name="connsiteX2-1297" fmla="*/ 880346 w 2523791"/>
                <a:gd name="connsiteY2-1298" fmla="*/ 1718530 h 1948394"/>
                <a:gd name="connsiteX3-1299" fmla="*/ 839751 w 2523791"/>
                <a:gd name="connsiteY3-1300" fmla="*/ 1336700 h 1948394"/>
                <a:gd name="connsiteX4-1301" fmla="*/ 839751 w 2523791"/>
                <a:gd name="connsiteY4-1302" fmla="*/ 1186086 h 1948394"/>
                <a:gd name="connsiteX5-1303" fmla="*/ 1315127 w 2523791"/>
                <a:gd name="connsiteY5-1304" fmla="*/ 1186086 h 1948394"/>
                <a:gd name="connsiteX6-1305" fmla="*/ 1315127 w 2523791"/>
                <a:gd name="connsiteY6-1306" fmla="*/ 1495551 h 1948394"/>
                <a:gd name="connsiteX7-1307" fmla="*/ 1329836 w 2523791"/>
                <a:gd name="connsiteY7-1308" fmla="*/ 1652636 h 1948394"/>
                <a:gd name="connsiteX8-1309" fmla="*/ 1395141 w 2523791"/>
                <a:gd name="connsiteY8-1310" fmla="*/ 1686172 h 1948394"/>
                <a:gd name="connsiteX9-1311" fmla="*/ 1468095 w 2523791"/>
                <a:gd name="connsiteY9-1312" fmla="*/ 1643811 h 1948394"/>
                <a:gd name="connsiteX10-1313" fmla="*/ 1485745 w 2523791"/>
                <a:gd name="connsiteY10-1314" fmla="*/ 1422597 h 1948394"/>
                <a:gd name="connsiteX11-1315" fmla="*/ 1485745 w 2523791"/>
                <a:gd name="connsiteY11-1316" fmla="*/ 1290810 h 1948394"/>
                <a:gd name="connsiteX12-1317" fmla="*/ 1461035 w 2523791"/>
                <a:gd name="connsiteY12-1318" fmla="*/ 1130782 h 1948394"/>
                <a:gd name="connsiteX13-1319" fmla="*/ 1388081 w 2523791"/>
                <a:gd name="connsiteY13-1320" fmla="*/ 1064300 h 1948394"/>
                <a:gd name="connsiteX14-1321" fmla="*/ 1200990 w 2523791"/>
                <a:gd name="connsiteY14-1322" fmla="*/ 1046062 h 1948394"/>
                <a:gd name="connsiteX15-1323" fmla="*/ 1200990 w 2523791"/>
                <a:gd name="connsiteY15-1324" fmla="*/ 769544 h 1948394"/>
                <a:gd name="connsiteX16-1325" fmla="*/ 1410438 w 2523791"/>
                <a:gd name="connsiteY16-1326" fmla="*/ 756600 h 1948394"/>
                <a:gd name="connsiteX17-1327" fmla="*/ 1468095 w 2523791"/>
                <a:gd name="connsiteY17-1328" fmla="*/ 700120 h 1948394"/>
                <a:gd name="connsiteX18-1329" fmla="*/ 1485745 w 2523791"/>
                <a:gd name="connsiteY18-1330" fmla="*/ 563626 h 1948394"/>
                <a:gd name="connsiteX19-1331" fmla="*/ 1485745 w 2523791"/>
                <a:gd name="connsiteY19-1332" fmla="*/ 457726 h 1948394"/>
                <a:gd name="connsiteX20-1333" fmla="*/ 1465153 w 2523791"/>
                <a:gd name="connsiteY20-1334" fmla="*/ 325938 h 1948394"/>
                <a:gd name="connsiteX21-1335" fmla="*/ 1401024 w 2523791"/>
                <a:gd name="connsiteY21-1336" fmla="*/ 294168 h 1948394"/>
                <a:gd name="connsiteX22-1337" fmla="*/ 1333366 w 2523791"/>
                <a:gd name="connsiteY22-1338" fmla="*/ 327703 h 1948394"/>
                <a:gd name="connsiteX23-1339" fmla="*/ 1315127 w 2523791"/>
                <a:gd name="connsiteY23-1340" fmla="*/ 470669 h 1948394"/>
                <a:gd name="connsiteX24-1341" fmla="*/ 1315127 w 2523791"/>
                <a:gd name="connsiteY24-1342" fmla="*/ 627167 h 1948394"/>
                <a:gd name="connsiteX25-1343" fmla="*/ 839751 w 2523791"/>
                <a:gd name="connsiteY25-1344" fmla="*/ 627167 h 1948394"/>
                <a:gd name="connsiteX26-1345" fmla="*/ 839751 w 2523791"/>
                <a:gd name="connsiteY26-1346" fmla="*/ 464786 h 1948394"/>
                <a:gd name="connsiteX27-1347" fmla="*/ 964479 w 2523791"/>
                <a:gd name="connsiteY27-1348" fmla="*/ 95899 h 1948394"/>
                <a:gd name="connsiteX28-1349" fmla="*/ 1361017 w 2523791"/>
                <a:gd name="connsiteY28-1350" fmla="*/ 0 h 1948394"/>
                <a:gd name="connsiteX29-1351" fmla="*/ 1822273 w 2523791"/>
                <a:gd name="connsiteY29-1352" fmla="*/ 132872 h 1948394"/>
                <a:gd name="connsiteX30-1353" fmla="*/ 1943470 w 2523791"/>
                <a:gd name="connsiteY30-1354" fmla="*/ 502090 h 1948394"/>
                <a:gd name="connsiteX31-1355" fmla="*/ 1899933 w 2523791"/>
                <a:gd name="connsiteY31-1356" fmla="*/ 733150 h 1948394"/>
                <a:gd name="connsiteX32-1357" fmla="*/ 1746966 w 2523791"/>
                <a:gd name="connsiteY32-1358" fmla="*/ 863089 h 1948394"/>
                <a:gd name="connsiteX33-1359" fmla="*/ 1908170 w 2523791"/>
                <a:gd name="connsiteY33-1360" fmla="*/ 982586 h 1948394"/>
                <a:gd name="connsiteX34-1361" fmla="*/ 1961120 w 2523791"/>
                <a:gd name="connsiteY34-1362" fmla="*/ 1371687 h 1948394"/>
                <a:gd name="connsiteX35-1363" fmla="*/ 1909347 w 2523791"/>
                <a:gd name="connsiteY35-1364" fmla="*/ 1724276 h 1948394"/>
                <a:gd name="connsiteX36-1365" fmla="*/ 1730493 w 2523791"/>
                <a:gd name="connsiteY36-1366" fmla="*/ 1914998 h 1948394"/>
                <a:gd name="connsiteX37-1367" fmla="*/ 2523791 w 2523791"/>
                <a:gd name="connsiteY37-1368" fmla="*/ 1948394 h 1948394"/>
                <a:gd name="connsiteX0-1369" fmla="*/ 0 w 2542151"/>
                <a:gd name="connsiteY0-1370" fmla="*/ 1905063 h 1914998"/>
                <a:gd name="connsiteX1-1371" fmla="*/ 1049788 w 2542151"/>
                <a:gd name="connsiteY1-1372" fmla="*/ 1904444 h 1914998"/>
                <a:gd name="connsiteX2-1373" fmla="*/ 880346 w 2542151"/>
                <a:gd name="connsiteY2-1374" fmla="*/ 1718530 h 1914998"/>
                <a:gd name="connsiteX3-1375" fmla="*/ 839751 w 2542151"/>
                <a:gd name="connsiteY3-1376" fmla="*/ 1336700 h 1914998"/>
                <a:gd name="connsiteX4-1377" fmla="*/ 839751 w 2542151"/>
                <a:gd name="connsiteY4-1378" fmla="*/ 1186086 h 1914998"/>
                <a:gd name="connsiteX5-1379" fmla="*/ 1315127 w 2542151"/>
                <a:gd name="connsiteY5-1380" fmla="*/ 1186086 h 1914998"/>
                <a:gd name="connsiteX6-1381" fmla="*/ 1315127 w 2542151"/>
                <a:gd name="connsiteY6-1382" fmla="*/ 1495551 h 1914998"/>
                <a:gd name="connsiteX7-1383" fmla="*/ 1329836 w 2542151"/>
                <a:gd name="connsiteY7-1384" fmla="*/ 1652636 h 1914998"/>
                <a:gd name="connsiteX8-1385" fmla="*/ 1395141 w 2542151"/>
                <a:gd name="connsiteY8-1386" fmla="*/ 1686172 h 1914998"/>
                <a:gd name="connsiteX9-1387" fmla="*/ 1468095 w 2542151"/>
                <a:gd name="connsiteY9-1388" fmla="*/ 1643811 h 1914998"/>
                <a:gd name="connsiteX10-1389" fmla="*/ 1485745 w 2542151"/>
                <a:gd name="connsiteY10-1390" fmla="*/ 1422597 h 1914998"/>
                <a:gd name="connsiteX11-1391" fmla="*/ 1485745 w 2542151"/>
                <a:gd name="connsiteY11-1392" fmla="*/ 1290810 h 1914998"/>
                <a:gd name="connsiteX12-1393" fmla="*/ 1461035 w 2542151"/>
                <a:gd name="connsiteY12-1394" fmla="*/ 1130782 h 1914998"/>
                <a:gd name="connsiteX13-1395" fmla="*/ 1388081 w 2542151"/>
                <a:gd name="connsiteY13-1396" fmla="*/ 1064300 h 1914998"/>
                <a:gd name="connsiteX14-1397" fmla="*/ 1200990 w 2542151"/>
                <a:gd name="connsiteY14-1398" fmla="*/ 1046062 h 1914998"/>
                <a:gd name="connsiteX15-1399" fmla="*/ 1200990 w 2542151"/>
                <a:gd name="connsiteY15-1400" fmla="*/ 769544 h 1914998"/>
                <a:gd name="connsiteX16-1401" fmla="*/ 1410438 w 2542151"/>
                <a:gd name="connsiteY16-1402" fmla="*/ 756600 h 1914998"/>
                <a:gd name="connsiteX17-1403" fmla="*/ 1468095 w 2542151"/>
                <a:gd name="connsiteY17-1404" fmla="*/ 700120 h 1914998"/>
                <a:gd name="connsiteX18-1405" fmla="*/ 1485745 w 2542151"/>
                <a:gd name="connsiteY18-1406" fmla="*/ 563626 h 1914998"/>
                <a:gd name="connsiteX19-1407" fmla="*/ 1485745 w 2542151"/>
                <a:gd name="connsiteY19-1408" fmla="*/ 457726 h 1914998"/>
                <a:gd name="connsiteX20-1409" fmla="*/ 1465153 w 2542151"/>
                <a:gd name="connsiteY20-1410" fmla="*/ 325938 h 1914998"/>
                <a:gd name="connsiteX21-1411" fmla="*/ 1401024 w 2542151"/>
                <a:gd name="connsiteY21-1412" fmla="*/ 294168 h 1914998"/>
                <a:gd name="connsiteX22-1413" fmla="*/ 1333366 w 2542151"/>
                <a:gd name="connsiteY22-1414" fmla="*/ 327703 h 1914998"/>
                <a:gd name="connsiteX23-1415" fmla="*/ 1315127 w 2542151"/>
                <a:gd name="connsiteY23-1416" fmla="*/ 470669 h 1914998"/>
                <a:gd name="connsiteX24-1417" fmla="*/ 1315127 w 2542151"/>
                <a:gd name="connsiteY24-1418" fmla="*/ 627167 h 1914998"/>
                <a:gd name="connsiteX25-1419" fmla="*/ 839751 w 2542151"/>
                <a:gd name="connsiteY25-1420" fmla="*/ 627167 h 1914998"/>
                <a:gd name="connsiteX26-1421" fmla="*/ 839751 w 2542151"/>
                <a:gd name="connsiteY26-1422" fmla="*/ 464786 h 1914998"/>
                <a:gd name="connsiteX27-1423" fmla="*/ 964479 w 2542151"/>
                <a:gd name="connsiteY27-1424" fmla="*/ 95899 h 1914998"/>
                <a:gd name="connsiteX28-1425" fmla="*/ 1361017 w 2542151"/>
                <a:gd name="connsiteY28-1426" fmla="*/ 0 h 1914998"/>
                <a:gd name="connsiteX29-1427" fmla="*/ 1822273 w 2542151"/>
                <a:gd name="connsiteY29-1428" fmla="*/ 132872 h 1914998"/>
                <a:gd name="connsiteX30-1429" fmla="*/ 1943470 w 2542151"/>
                <a:gd name="connsiteY30-1430" fmla="*/ 502090 h 1914998"/>
                <a:gd name="connsiteX31-1431" fmla="*/ 1899933 w 2542151"/>
                <a:gd name="connsiteY31-1432" fmla="*/ 733150 h 1914998"/>
                <a:gd name="connsiteX32-1433" fmla="*/ 1746966 w 2542151"/>
                <a:gd name="connsiteY32-1434" fmla="*/ 863089 h 1914998"/>
                <a:gd name="connsiteX33-1435" fmla="*/ 1908170 w 2542151"/>
                <a:gd name="connsiteY33-1436" fmla="*/ 982586 h 1914998"/>
                <a:gd name="connsiteX34-1437" fmla="*/ 1961120 w 2542151"/>
                <a:gd name="connsiteY34-1438" fmla="*/ 1371687 h 1914998"/>
                <a:gd name="connsiteX35-1439" fmla="*/ 1909347 w 2542151"/>
                <a:gd name="connsiteY35-1440" fmla="*/ 1724276 h 1914998"/>
                <a:gd name="connsiteX36-1441" fmla="*/ 1730493 w 2542151"/>
                <a:gd name="connsiteY36-1442" fmla="*/ 1914998 h 1914998"/>
                <a:gd name="connsiteX37-1443" fmla="*/ 2542151 w 2542151"/>
                <a:gd name="connsiteY37-1444" fmla="*/ 1911674 h 1914998"/>
                <a:gd name="connsiteX0-1445" fmla="*/ 0 w 2542151"/>
                <a:gd name="connsiteY0-1446" fmla="*/ 1905063 h 1914998"/>
                <a:gd name="connsiteX1-1447" fmla="*/ 1049788 w 2542151"/>
                <a:gd name="connsiteY1-1448" fmla="*/ 1904444 h 1914998"/>
                <a:gd name="connsiteX2-1449" fmla="*/ 880346 w 2542151"/>
                <a:gd name="connsiteY2-1450" fmla="*/ 1718530 h 1914998"/>
                <a:gd name="connsiteX3-1451" fmla="*/ 839751 w 2542151"/>
                <a:gd name="connsiteY3-1452" fmla="*/ 1336700 h 1914998"/>
                <a:gd name="connsiteX4-1453" fmla="*/ 839751 w 2542151"/>
                <a:gd name="connsiteY4-1454" fmla="*/ 1186086 h 1914998"/>
                <a:gd name="connsiteX5-1455" fmla="*/ 1315127 w 2542151"/>
                <a:gd name="connsiteY5-1456" fmla="*/ 1186086 h 1914998"/>
                <a:gd name="connsiteX6-1457" fmla="*/ 1315127 w 2542151"/>
                <a:gd name="connsiteY6-1458" fmla="*/ 1495551 h 1914998"/>
                <a:gd name="connsiteX7-1459" fmla="*/ 1329836 w 2542151"/>
                <a:gd name="connsiteY7-1460" fmla="*/ 1652636 h 1914998"/>
                <a:gd name="connsiteX8-1461" fmla="*/ 1395141 w 2542151"/>
                <a:gd name="connsiteY8-1462" fmla="*/ 1686172 h 1914998"/>
                <a:gd name="connsiteX9-1463" fmla="*/ 1468095 w 2542151"/>
                <a:gd name="connsiteY9-1464" fmla="*/ 1643811 h 1914998"/>
                <a:gd name="connsiteX10-1465" fmla="*/ 1485745 w 2542151"/>
                <a:gd name="connsiteY10-1466" fmla="*/ 1422597 h 1914998"/>
                <a:gd name="connsiteX11-1467" fmla="*/ 1485745 w 2542151"/>
                <a:gd name="connsiteY11-1468" fmla="*/ 1290810 h 1914998"/>
                <a:gd name="connsiteX12-1469" fmla="*/ 1461035 w 2542151"/>
                <a:gd name="connsiteY12-1470" fmla="*/ 1130782 h 1914998"/>
                <a:gd name="connsiteX13-1471" fmla="*/ 1388081 w 2542151"/>
                <a:gd name="connsiteY13-1472" fmla="*/ 1064300 h 1914998"/>
                <a:gd name="connsiteX14-1473" fmla="*/ 1200990 w 2542151"/>
                <a:gd name="connsiteY14-1474" fmla="*/ 1046062 h 1914998"/>
                <a:gd name="connsiteX15-1475" fmla="*/ 1200990 w 2542151"/>
                <a:gd name="connsiteY15-1476" fmla="*/ 769544 h 1914998"/>
                <a:gd name="connsiteX16-1477" fmla="*/ 1410438 w 2542151"/>
                <a:gd name="connsiteY16-1478" fmla="*/ 756600 h 1914998"/>
                <a:gd name="connsiteX17-1479" fmla="*/ 1468095 w 2542151"/>
                <a:gd name="connsiteY17-1480" fmla="*/ 700120 h 1914998"/>
                <a:gd name="connsiteX18-1481" fmla="*/ 1485745 w 2542151"/>
                <a:gd name="connsiteY18-1482" fmla="*/ 563626 h 1914998"/>
                <a:gd name="connsiteX19-1483" fmla="*/ 1485745 w 2542151"/>
                <a:gd name="connsiteY19-1484" fmla="*/ 457726 h 1914998"/>
                <a:gd name="connsiteX20-1485" fmla="*/ 1465153 w 2542151"/>
                <a:gd name="connsiteY20-1486" fmla="*/ 325938 h 1914998"/>
                <a:gd name="connsiteX21-1487" fmla="*/ 1401024 w 2542151"/>
                <a:gd name="connsiteY21-1488" fmla="*/ 294168 h 1914998"/>
                <a:gd name="connsiteX22-1489" fmla="*/ 1333366 w 2542151"/>
                <a:gd name="connsiteY22-1490" fmla="*/ 327703 h 1914998"/>
                <a:gd name="connsiteX23-1491" fmla="*/ 1315127 w 2542151"/>
                <a:gd name="connsiteY23-1492" fmla="*/ 470669 h 1914998"/>
                <a:gd name="connsiteX24-1493" fmla="*/ 1315127 w 2542151"/>
                <a:gd name="connsiteY24-1494" fmla="*/ 627167 h 1914998"/>
                <a:gd name="connsiteX25-1495" fmla="*/ 839751 w 2542151"/>
                <a:gd name="connsiteY25-1496" fmla="*/ 627167 h 1914998"/>
                <a:gd name="connsiteX26-1497" fmla="*/ 839751 w 2542151"/>
                <a:gd name="connsiteY26-1498" fmla="*/ 464786 h 1914998"/>
                <a:gd name="connsiteX27-1499" fmla="*/ 964479 w 2542151"/>
                <a:gd name="connsiteY27-1500" fmla="*/ 95899 h 1914998"/>
                <a:gd name="connsiteX28-1501" fmla="*/ 1361017 w 2542151"/>
                <a:gd name="connsiteY28-1502" fmla="*/ 0 h 1914998"/>
                <a:gd name="connsiteX29-1503" fmla="*/ 1822273 w 2542151"/>
                <a:gd name="connsiteY29-1504" fmla="*/ 132872 h 1914998"/>
                <a:gd name="connsiteX30-1505" fmla="*/ 1943470 w 2542151"/>
                <a:gd name="connsiteY30-1506" fmla="*/ 502090 h 1914998"/>
                <a:gd name="connsiteX31-1507" fmla="*/ 1899933 w 2542151"/>
                <a:gd name="connsiteY31-1508" fmla="*/ 733150 h 1914998"/>
                <a:gd name="connsiteX32-1509" fmla="*/ 1746966 w 2542151"/>
                <a:gd name="connsiteY32-1510" fmla="*/ 863089 h 1914998"/>
                <a:gd name="connsiteX33-1511" fmla="*/ 1908170 w 2542151"/>
                <a:gd name="connsiteY33-1512" fmla="*/ 982586 h 1914998"/>
                <a:gd name="connsiteX34-1513" fmla="*/ 1961120 w 2542151"/>
                <a:gd name="connsiteY34-1514" fmla="*/ 1371687 h 1914998"/>
                <a:gd name="connsiteX35-1515" fmla="*/ 1909347 w 2542151"/>
                <a:gd name="connsiteY35-1516" fmla="*/ 1724276 h 1914998"/>
                <a:gd name="connsiteX36-1517" fmla="*/ 1730493 w 2542151"/>
                <a:gd name="connsiteY36-1518" fmla="*/ 1914998 h 1914998"/>
                <a:gd name="connsiteX37-1519" fmla="*/ 2542151 w 2542151"/>
                <a:gd name="connsiteY37-1520" fmla="*/ 1911674 h 1914998"/>
                <a:gd name="connsiteX0-1521" fmla="*/ 0 w 2542151"/>
                <a:gd name="connsiteY0-1522" fmla="*/ 1905063 h 1915032"/>
                <a:gd name="connsiteX1-1523" fmla="*/ 1049788 w 2542151"/>
                <a:gd name="connsiteY1-1524" fmla="*/ 1904444 h 1915032"/>
                <a:gd name="connsiteX2-1525" fmla="*/ 880346 w 2542151"/>
                <a:gd name="connsiteY2-1526" fmla="*/ 1718530 h 1915032"/>
                <a:gd name="connsiteX3-1527" fmla="*/ 839751 w 2542151"/>
                <a:gd name="connsiteY3-1528" fmla="*/ 1336700 h 1915032"/>
                <a:gd name="connsiteX4-1529" fmla="*/ 839751 w 2542151"/>
                <a:gd name="connsiteY4-1530" fmla="*/ 1186086 h 1915032"/>
                <a:gd name="connsiteX5-1531" fmla="*/ 1315127 w 2542151"/>
                <a:gd name="connsiteY5-1532" fmla="*/ 1186086 h 1915032"/>
                <a:gd name="connsiteX6-1533" fmla="*/ 1315127 w 2542151"/>
                <a:gd name="connsiteY6-1534" fmla="*/ 1495551 h 1915032"/>
                <a:gd name="connsiteX7-1535" fmla="*/ 1329836 w 2542151"/>
                <a:gd name="connsiteY7-1536" fmla="*/ 1652636 h 1915032"/>
                <a:gd name="connsiteX8-1537" fmla="*/ 1395141 w 2542151"/>
                <a:gd name="connsiteY8-1538" fmla="*/ 1686172 h 1915032"/>
                <a:gd name="connsiteX9-1539" fmla="*/ 1468095 w 2542151"/>
                <a:gd name="connsiteY9-1540" fmla="*/ 1643811 h 1915032"/>
                <a:gd name="connsiteX10-1541" fmla="*/ 1485745 w 2542151"/>
                <a:gd name="connsiteY10-1542" fmla="*/ 1422597 h 1915032"/>
                <a:gd name="connsiteX11-1543" fmla="*/ 1485745 w 2542151"/>
                <a:gd name="connsiteY11-1544" fmla="*/ 1290810 h 1915032"/>
                <a:gd name="connsiteX12-1545" fmla="*/ 1461035 w 2542151"/>
                <a:gd name="connsiteY12-1546" fmla="*/ 1130782 h 1915032"/>
                <a:gd name="connsiteX13-1547" fmla="*/ 1388081 w 2542151"/>
                <a:gd name="connsiteY13-1548" fmla="*/ 1064300 h 1915032"/>
                <a:gd name="connsiteX14-1549" fmla="*/ 1200990 w 2542151"/>
                <a:gd name="connsiteY14-1550" fmla="*/ 1046062 h 1915032"/>
                <a:gd name="connsiteX15-1551" fmla="*/ 1200990 w 2542151"/>
                <a:gd name="connsiteY15-1552" fmla="*/ 769544 h 1915032"/>
                <a:gd name="connsiteX16-1553" fmla="*/ 1410438 w 2542151"/>
                <a:gd name="connsiteY16-1554" fmla="*/ 756600 h 1915032"/>
                <a:gd name="connsiteX17-1555" fmla="*/ 1468095 w 2542151"/>
                <a:gd name="connsiteY17-1556" fmla="*/ 700120 h 1915032"/>
                <a:gd name="connsiteX18-1557" fmla="*/ 1485745 w 2542151"/>
                <a:gd name="connsiteY18-1558" fmla="*/ 563626 h 1915032"/>
                <a:gd name="connsiteX19-1559" fmla="*/ 1485745 w 2542151"/>
                <a:gd name="connsiteY19-1560" fmla="*/ 457726 h 1915032"/>
                <a:gd name="connsiteX20-1561" fmla="*/ 1465153 w 2542151"/>
                <a:gd name="connsiteY20-1562" fmla="*/ 325938 h 1915032"/>
                <a:gd name="connsiteX21-1563" fmla="*/ 1401024 w 2542151"/>
                <a:gd name="connsiteY21-1564" fmla="*/ 294168 h 1915032"/>
                <a:gd name="connsiteX22-1565" fmla="*/ 1333366 w 2542151"/>
                <a:gd name="connsiteY22-1566" fmla="*/ 327703 h 1915032"/>
                <a:gd name="connsiteX23-1567" fmla="*/ 1315127 w 2542151"/>
                <a:gd name="connsiteY23-1568" fmla="*/ 470669 h 1915032"/>
                <a:gd name="connsiteX24-1569" fmla="*/ 1315127 w 2542151"/>
                <a:gd name="connsiteY24-1570" fmla="*/ 627167 h 1915032"/>
                <a:gd name="connsiteX25-1571" fmla="*/ 839751 w 2542151"/>
                <a:gd name="connsiteY25-1572" fmla="*/ 627167 h 1915032"/>
                <a:gd name="connsiteX26-1573" fmla="*/ 839751 w 2542151"/>
                <a:gd name="connsiteY26-1574" fmla="*/ 464786 h 1915032"/>
                <a:gd name="connsiteX27-1575" fmla="*/ 964479 w 2542151"/>
                <a:gd name="connsiteY27-1576" fmla="*/ 95899 h 1915032"/>
                <a:gd name="connsiteX28-1577" fmla="*/ 1361017 w 2542151"/>
                <a:gd name="connsiteY28-1578" fmla="*/ 0 h 1915032"/>
                <a:gd name="connsiteX29-1579" fmla="*/ 1822273 w 2542151"/>
                <a:gd name="connsiteY29-1580" fmla="*/ 132872 h 1915032"/>
                <a:gd name="connsiteX30-1581" fmla="*/ 1943470 w 2542151"/>
                <a:gd name="connsiteY30-1582" fmla="*/ 502090 h 1915032"/>
                <a:gd name="connsiteX31-1583" fmla="*/ 1899933 w 2542151"/>
                <a:gd name="connsiteY31-1584" fmla="*/ 733150 h 1915032"/>
                <a:gd name="connsiteX32-1585" fmla="*/ 1746966 w 2542151"/>
                <a:gd name="connsiteY32-1586" fmla="*/ 863089 h 1915032"/>
                <a:gd name="connsiteX33-1587" fmla="*/ 1908170 w 2542151"/>
                <a:gd name="connsiteY33-1588" fmla="*/ 982586 h 1915032"/>
                <a:gd name="connsiteX34-1589" fmla="*/ 1961120 w 2542151"/>
                <a:gd name="connsiteY34-1590" fmla="*/ 1371687 h 1915032"/>
                <a:gd name="connsiteX35-1591" fmla="*/ 1909347 w 2542151"/>
                <a:gd name="connsiteY35-1592" fmla="*/ 1724276 h 1915032"/>
                <a:gd name="connsiteX36-1593" fmla="*/ 1730493 w 2542151"/>
                <a:gd name="connsiteY36-1594" fmla="*/ 1914998 h 1915032"/>
                <a:gd name="connsiteX37-1595" fmla="*/ 2542151 w 2542151"/>
                <a:gd name="connsiteY37-1596" fmla="*/ 1911674 h 1915032"/>
                <a:gd name="connsiteX0-1597" fmla="*/ 0 w 2549495"/>
                <a:gd name="connsiteY0-1598" fmla="*/ 1905063 h 1915347"/>
                <a:gd name="connsiteX1-1599" fmla="*/ 1049788 w 2549495"/>
                <a:gd name="connsiteY1-1600" fmla="*/ 1904444 h 1915347"/>
                <a:gd name="connsiteX2-1601" fmla="*/ 880346 w 2549495"/>
                <a:gd name="connsiteY2-1602" fmla="*/ 1718530 h 1915347"/>
                <a:gd name="connsiteX3-1603" fmla="*/ 839751 w 2549495"/>
                <a:gd name="connsiteY3-1604" fmla="*/ 1336700 h 1915347"/>
                <a:gd name="connsiteX4-1605" fmla="*/ 839751 w 2549495"/>
                <a:gd name="connsiteY4-1606" fmla="*/ 1186086 h 1915347"/>
                <a:gd name="connsiteX5-1607" fmla="*/ 1315127 w 2549495"/>
                <a:gd name="connsiteY5-1608" fmla="*/ 1186086 h 1915347"/>
                <a:gd name="connsiteX6-1609" fmla="*/ 1315127 w 2549495"/>
                <a:gd name="connsiteY6-1610" fmla="*/ 1495551 h 1915347"/>
                <a:gd name="connsiteX7-1611" fmla="*/ 1329836 w 2549495"/>
                <a:gd name="connsiteY7-1612" fmla="*/ 1652636 h 1915347"/>
                <a:gd name="connsiteX8-1613" fmla="*/ 1395141 w 2549495"/>
                <a:gd name="connsiteY8-1614" fmla="*/ 1686172 h 1915347"/>
                <a:gd name="connsiteX9-1615" fmla="*/ 1468095 w 2549495"/>
                <a:gd name="connsiteY9-1616" fmla="*/ 1643811 h 1915347"/>
                <a:gd name="connsiteX10-1617" fmla="*/ 1485745 w 2549495"/>
                <a:gd name="connsiteY10-1618" fmla="*/ 1422597 h 1915347"/>
                <a:gd name="connsiteX11-1619" fmla="*/ 1485745 w 2549495"/>
                <a:gd name="connsiteY11-1620" fmla="*/ 1290810 h 1915347"/>
                <a:gd name="connsiteX12-1621" fmla="*/ 1461035 w 2549495"/>
                <a:gd name="connsiteY12-1622" fmla="*/ 1130782 h 1915347"/>
                <a:gd name="connsiteX13-1623" fmla="*/ 1388081 w 2549495"/>
                <a:gd name="connsiteY13-1624" fmla="*/ 1064300 h 1915347"/>
                <a:gd name="connsiteX14-1625" fmla="*/ 1200990 w 2549495"/>
                <a:gd name="connsiteY14-1626" fmla="*/ 1046062 h 1915347"/>
                <a:gd name="connsiteX15-1627" fmla="*/ 1200990 w 2549495"/>
                <a:gd name="connsiteY15-1628" fmla="*/ 769544 h 1915347"/>
                <a:gd name="connsiteX16-1629" fmla="*/ 1410438 w 2549495"/>
                <a:gd name="connsiteY16-1630" fmla="*/ 756600 h 1915347"/>
                <a:gd name="connsiteX17-1631" fmla="*/ 1468095 w 2549495"/>
                <a:gd name="connsiteY17-1632" fmla="*/ 700120 h 1915347"/>
                <a:gd name="connsiteX18-1633" fmla="*/ 1485745 w 2549495"/>
                <a:gd name="connsiteY18-1634" fmla="*/ 563626 h 1915347"/>
                <a:gd name="connsiteX19-1635" fmla="*/ 1485745 w 2549495"/>
                <a:gd name="connsiteY19-1636" fmla="*/ 457726 h 1915347"/>
                <a:gd name="connsiteX20-1637" fmla="*/ 1465153 w 2549495"/>
                <a:gd name="connsiteY20-1638" fmla="*/ 325938 h 1915347"/>
                <a:gd name="connsiteX21-1639" fmla="*/ 1401024 w 2549495"/>
                <a:gd name="connsiteY21-1640" fmla="*/ 294168 h 1915347"/>
                <a:gd name="connsiteX22-1641" fmla="*/ 1333366 w 2549495"/>
                <a:gd name="connsiteY22-1642" fmla="*/ 327703 h 1915347"/>
                <a:gd name="connsiteX23-1643" fmla="*/ 1315127 w 2549495"/>
                <a:gd name="connsiteY23-1644" fmla="*/ 470669 h 1915347"/>
                <a:gd name="connsiteX24-1645" fmla="*/ 1315127 w 2549495"/>
                <a:gd name="connsiteY24-1646" fmla="*/ 627167 h 1915347"/>
                <a:gd name="connsiteX25-1647" fmla="*/ 839751 w 2549495"/>
                <a:gd name="connsiteY25-1648" fmla="*/ 627167 h 1915347"/>
                <a:gd name="connsiteX26-1649" fmla="*/ 839751 w 2549495"/>
                <a:gd name="connsiteY26-1650" fmla="*/ 464786 h 1915347"/>
                <a:gd name="connsiteX27-1651" fmla="*/ 964479 w 2549495"/>
                <a:gd name="connsiteY27-1652" fmla="*/ 95899 h 1915347"/>
                <a:gd name="connsiteX28-1653" fmla="*/ 1361017 w 2549495"/>
                <a:gd name="connsiteY28-1654" fmla="*/ 0 h 1915347"/>
                <a:gd name="connsiteX29-1655" fmla="*/ 1822273 w 2549495"/>
                <a:gd name="connsiteY29-1656" fmla="*/ 132872 h 1915347"/>
                <a:gd name="connsiteX30-1657" fmla="*/ 1943470 w 2549495"/>
                <a:gd name="connsiteY30-1658" fmla="*/ 502090 h 1915347"/>
                <a:gd name="connsiteX31-1659" fmla="*/ 1899933 w 2549495"/>
                <a:gd name="connsiteY31-1660" fmla="*/ 733150 h 1915347"/>
                <a:gd name="connsiteX32-1661" fmla="*/ 1746966 w 2549495"/>
                <a:gd name="connsiteY32-1662" fmla="*/ 863089 h 1915347"/>
                <a:gd name="connsiteX33-1663" fmla="*/ 1908170 w 2549495"/>
                <a:gd name="connsiteY33-1664" fmla="*/ 982586 h 1915347"/>
                <a:gd name="connsiteX34-1665" fmla="*/ 1961120 w 2549495"/>
                <a:gd name="connsiteY34-1666" fmla="*/ 1371687 h 1915347"/>
                <a:gd name="connsiteX35-1667" fmla="*/ 1909347 w 2549495"/>
                <a:gd name="connsiteY35-1668" fmla="*/ 1724276 h 1915347"/>
                <a:gd name="connsiteX36-1669" fmla="*/ 1730493 w 2549495"/>
                <a:gd name="connsiteY36-1670" fmla="*/ 1914998 h 1915347"/>
                <a:gd name="connsiteX37-1671" fmla="*/ 2549495 w 2549495"/>
                <a:gd name="connsiteY37-1672" fmla="*/ 1915347 h 1915347"/>
                <a:gd name="connsiteX0-1673" fmla="*/ 0 w 2549495"/>
                <a:gd name="connsiteY0-1674" fmla="*/ 1905063 h 1915347"/>
                <a:gd name="connsiteX1-1675" fmla="*/ 1049788 w 2549495"/>
                <a:gd name="connsiteY1-1676" fmla="*/ 1904444 h 1915347"/>
                <a:gd name="connsiteX2-1677" fmla="*/ 880346 w 2549495"/>
                <a:gd name="connsiteY2-1678" fmla="*/ 1718530 h 1915347"/>
                <a:gd name="connsiteX3-1679" fmla="*/ 839751 w 2549495"/>
                <a:gd name="connsiteY3-1680" fmla="*/ 1336700 h 1915347"/>
                <a:gd name="connsiteX4-1681" fmla="*/ 839751 w 2549495"/>
                <a:gd name="connsiteY4-1682" fmla="*/ 1186086 h 1915347"/>
                <a:gd name="connsiteX5-1683" fmla="*/ 1315127 w 2549495"/>
                <a:gd name="connsiteY5-1684" fmla="*/ 1186086 h 1915347"/>
                <a:gd name="connsiteX6-1685" fmla="*/ 1315127 w 2549495"/>
                <a:gd name="connsiteY6-1686" fmla="*/ 1495551 h 1915347"/>
                <a:gd name="connsiteX7-1687" fmla="*/ 1329836 w 2549495"/>
                <a:gd name="connsiteY7-1688" fmla="*/ 1652636 h 1915347"/>
                <a:gd name="connsiteX8-1689" fmla="*/ 1395141 w 2549495"/>
                <a:gd name="connsiteY8-1690" fmla="*/ 1686172 h 1915347"/>
                <a:gd name="connsiteX9-1691" fmla="*/ 1468095 w 2549495"/>
                <a:gd name="connsiteY9-1692" fmla="*/ 1643811 h 1915347"/>
                <a:gd name="connsiteX10-1693" fmla="*/ 1485745 w 2549495"/>
                <a:gd name="connsiteY10-1694" fmla="*/ 1422597 h 1915347"/>
                <a:gd name="connsiteX11-1695" fmla="*/ 1485745 w 2549495"/>
                <a:gd name="connsiteY11-1696" fmla="*/ 1290810 h 1915347"/>
                <a:gd name="connsiteX12-1697" fmla="*/ 1461035 w 2549495"/>
                <a:gd name="connsiteY12-1698" fmla="*/ 1130782 h 1915347"/>
                <a:gd name="connsiteX13-1699" fmla="*/ 1388081 w 2549495"/>
                <a:gd name="connsiteY13-1700" fmla="*/ 1064300 h 1915347"/>
                <a:gd name="connsiteX14-1701" fmla="*/ 1200990 w 2549495"/>
                <a:gd name="connsiteY14-1702" fmla="*/ 1046062 h 1915347"/>
                <a:gd name="connsiteX15-1703" fmla="*/ 1200990 w 2549495"/>
                <a:gd name="connsiteY15-1704" fmla="*/ 769544 h 1915347"/>
                <a:gd name="connsiteX16-1705" fmla="*/ 1410438 w 2549495"/>
                <a:gd name="connsiteY16-1706" fmla="*/ 756600 h 1915347"/>
                <a:gd name="connsiteX17-1707" fmla="*/ 1468095 w 2549495"/>
                <a:gd name="connsiteY17-1708" fmla="*/ 700120 h 1915347"/>
                <a:gd name="connsiteX18-1709" fmla="*/ 1485745 w 2549495"/>
                <a:gd name="connsiteY18-1710" fmla="*/ 563626 h 1915347"/>
                <a:gd name="connsiteX19-1711" fmla="*/ 1485745 w 2549495"/>
                <a:gd name="connsiteY19-1712" fmla="*/ 457726 h 1915347"/>
                <a:gd name="connsiteX20-1713" fmla="*/ 1465153 w 2549495"/>
                <a:gd name="connsiteY20-1714" fmla="*/ 325938 h 1915347"/>
                <a:gd name="connsiteX21-1715" fmla="*/ 1401024 w 2549495"/>
                <a:gd name="connsiteY21-1716" fmla="*/ 294168 h 1915347"/>
                <a:gd name="connsiteX22-1717" fmla="*/ 1333366 w 2549495"/>
                <a:gd name="connsiteY22-1718" fmla="*/ 327703 h 1915347"/>
                <a:gd name="connsiteX23-1719" fmla="*/ 1315127 w 2549495"/>
                <a:gd name="connsiteY23-1720" fmla="*/ 470669 h 1915347"/>
                <a:gd name="connsiteX24-1721" fmla="*/ 1315127 w 2549495"/>
                <a:gd name="connsiteY24-1722" fmla="*/ 627167 h 1915347"/>
                <a:gd name="connsiteX25-1723" fmla="*/ 839751 w 2549495"/>
                <a:gd name="connsiteY25-1724" fmla="*/ 627167 h 1915347"/>
                <a:gd name="connsiteX26-1725" fmla="*/ 839751 w 2549495"/>
                <a:gd name="connsiteY26-1726" fmla="*/ 464786 h 1915347"/>
                <a:gd name="connsiteX27-1727" fmla="*/ 964479 w 2549495"/>
                <a:gd name="connsiteY27-1728" fmla="*/ 95899 h 1915347"/>
                <a:gd name="connsiteX28-1729" fmla="*/ 1361017 w 2549495"/>
                <a:gd name="connsiteY28-1730" fmla="*/ 0 h 1915347"/>
                <a:gd name="connsiteX29-1731" fmla="*/ 1822273 w 2549495"/>
                <a:gd name="connsiteY29-1732" fmla="*/ 132872 h 1915347"/>
                <a:gd name="connsiteX30-1733" fmla="*/ 1943470 w 2549495"/>
                <a:gd name="connsiteY30-1734" fmla="*/ 502090 h 1915347"/>
                <a:gd name="connsiteX31-1735" fmla="*/ 1899933 w 2549495"/>
                <a:gd name="connsiteY31-1736" fmla="*/ 733150 h 1915347"/>
                <a:gd name="connsiteX32-1737" fmla="*/ 1746966 w 2549495"/>
                <a:gd name="connsiteY32-1738" fmla="*/ 863089 h 1915347"/>
                <a:gd name="connsiteX33-1739" fmla="*/ 1908170 w 2549495"/>
                <a:gd name="connsiteY33-1740" fmla="*/ 982586 h 1915347"/>
                <a:gd name="connsiteX34-1741" fmla="*/ 1961120 w 2549495"/>
                <a:gd name="connsiteY34-1742" fmla="*/ 1371687 h 1915347"/>
                <a:gd name="connsiteX35-1743" fmla="*/ 1909347 w 2549495"/>
                <a:gd name="connsiteY35-1744" fmla="*/ 1724276 h 1915347"/>
                <a:gd name="connsiteX36-1745" fmla="*/ 1730493 w 2549495"/>
                <a:gd name="connsiteY36-1746" fmla="*/ 1914998 h 1915347"/>
                <a:gd name="connsiteX37-1747" fmla="*/ 2549495 w 2549495"/>
                <a:gd name="connsiteY37-1748" fmla="*/ 1915347 h 1915347"/>
                <a:gd name="connsiteX0-1749" fmla="*/ 0 w 4146831"/>
                <a:gd name="connsiteY0-1750" fmla="*/ 1921587 h 1921587"/>
                <a:gd name="connsiteX1-1751" fmla="*/ 2647124 w 4146831"/>
                <a:gd name="connsiteY1-1752" fmla="*/ 1904444 h 1921587"/>
                <a:gd name="connsiteX2-1753" fmla="*/ 2477682 w 4146831"/>
                <a:gd name="connsiteY2-1754" fmla="*/ 1718530 h 1921587"/>
                <a:gd name="connsiteX3-1755" fmla="*/ 2437087 w 4146831"/>
                <a:gd name="connsiteY3-1756" fmla="*/ 1336700 h 1921587"/>
                <a:gd name="connsiteX4-1757" fmla="*/ 2437087 w 4146831"/>
                <a:gd name="connsiteY4-1758" fmla="*/ 1186086 h 1921587"/>
                <a:gd name="connsiteX5-1759" fmla="*/ 2912463 w 4146831"/>
                <a:gd name="connsiteY5-1760" fmla="*/ 1186086 h 1921587"/>
                <a:gd name="connsiteX6-1761" fmla="*/ 2912463 w 4146831"/>
                <a:gd name="connsiteY6-1762" fmla="*/ 1495551 h 1921587"/>
                <a:gd name="connsiteX7-1763" fmla="*/ 2927172 w 4146831"/>
                <a:gd name="connsiteY7-1764" fmla="*/ 1652636 h 1921587"/>
                <a:gd name="connsiteX8-1765" fmla="*/ 2992477 w 4146831"/>
                <a:gd name="connsiteY8-1766" fmla="*/ 1686172 h 1921587"/>
                <a:gd name="connsiteX9-1767" fmla="*/ 3065431 w 4146831"/>
                <a:gd name="connsiteY9-1768" fmla="*/ 1643811 h 1921587"/>
                <a:gd name="connsiteX10-1769" fmla="*/ 3083081 w 4146831"/>
                <a:gd name="connsiteY10-1770" fmla="*/ 1422597 h 1921587"/>
                <a:gd name="connsiteX11-1771" fmla="*/ 3083081 w 4146831"/>
                <a:gd name="connsiteY11-1772" fmla="*/ 1290810 h 1921587"/>
                <a:gd name="connsiteX12-1773" fmla="*/ 3058371 w 4146831"/>
                <a:gd name="connsiteY12-1774" fmla="*/ 1130782 h 1921587"/>
                <a:gd name="connsiteX13-1775" fmla="*/ 2985417 w 4146831"/>
                <a:gd name="connsiteY13-1776" fmla="*/ 1064300 h 1921587"/>
                <a:gd name="connsiteX14-1777" fmla="*/ 2798326 w 4146831"/>
                <a:gd name="connsiteY14-1778" fmla="*/ 1046062 h 1921587"/>
                <a:gd name="connsiteX15-1779" fmla="*/ 2798326 w 4146831"/>
                <a:gd name="connsiteY15-1780" fmla="*/ 769544 h 1921587"/>
                <a:gd name="connsiteX16-1781" fmla="*/ 3007774 w 4146831"/>
                <a:gd name="connsiteY16-1782" fmla="*/ 756600 h 1921587"/>
                <a:gd name="connsiteX17-1783" fmla="*/ 3065431 w 4146831"/>
                <a:gd name="connsiteY17-1784" fmla="*/ 700120 h 1921587"/>
                <a:gd name="connsiteX18-1785" fmla="*/ 3083081 w 4146831"/>
                <a:gd name="connsiteY18-1786" fmla="*/ 563626 h 1921587"/>
                <a:gd name="connsiteX19-1787" fmla="*/ 3083081 w 4146831"/>
                <a:gd name="connsiteY19-1788" fmla="*/ 457726 h 1921587"/>
                <a:gd name="connsiteX20-1789" fmla="*/ 3062489 w 4146831"/>
                <a:gd name="connsiteY20-1790" fmla="*/ 325938 h 1921587"/>
                <a:gd name="connsiteX21-1791" fmla="*/ 2998360 w 4146831"/>
                <a:gd name="connsiteY21-1792" fmla="*/ 294168 h 1921587"/>
                <a:gd name="connsiteX22-1793" fmla="*/ 2930702 w 4146831"/>
                <a:gd name="connsiteY22-1794" fmla="*/ 327703 h 1921587"/>
                <a:gd name="connsiteX23-1795" fmla="*/ 2912463 w 4146831"/>
                <a:gd name="connsiteY23-1796" fmla="*/ 470669 h 1921587"/>
                <a:gd name="connsiteX24-1797" fmla="*/ 2912463 w 4146831"/>
                <a:gd name="connsiteY24-1798" fmla="*/ 627167 h 1921587"/>
                <a:gd name="connsiteX25-1799" fmla="*/ 2437087 w 4146831"/>
                <a:gd name="connsiteY25-1800" fmla="*/ 627167 h 1921587"/>
                <a:gd name="connsiteX26-1801" fmla="*/ 2437087 w 4146831"/>
                <a:gd name="connsiteY26-1802" fmla="*/ 464786 h 1921587"/>
                <a:gd name="connsiteX27-1803" fmla="*/ 2561815 w 4146831"/>
                <a:gd name="connsiteY27-1804" fmla="*/ 95899 h 1921587"/>
                <a:gd name="connsiteX28-1805" fmla="*/ 2958353 w 4146831"/>
                <a:gd name="connsiteY28-1806" fmla="*/ 0 h 1921587"/>
                <a:gd name="connsiteX29-1807" fmla="*/ 3419609 w 4146831"/>
                <a:gd name="connsiteY29-1808" fmla="*/ 132872 h 1921587"/>
                <a:gd name="connsiteX30-1809" fmla="*/ 3540806 w 4146831"/>
                <a:gd name="connsiteY30-1810" fmla="*/ 502090 h 1921587"/>
                <a:gd name="connsiteX31-1811" fmla="*/ 3497269 w 4146831"/>
                <a:gd name="connsiteY31-1812" fmla="*/ 733150 h 1921587"/>
                <a:gd name="connsiteX32-1813" fmla="*/ 3344302 w 4146831"/>
                <a:gd name="connsiteY32-1814" fmla="*/ 863089 h 1921587"/>
                <a:gd name="connsiteX33-1815" fmla="*/ 3505506 w 4146831"/>
                <a:gd name="connsiteY33-1816" fmla="*/ 982586 h 1921587"/>
                <a:gd name="connsiteX34-1817" fmla="*/ 3558456 w 4146831"/>
                <a:gd name="connsiteY34-1818" fmla="*/ 1371687 h 1921587"/>
                <a:gd name="connsiteX35-1819" fmla="*/ 3506683 w 4146831"/>
                <a:gd name="connsiteY35-1820" fmla="*/ 1724276 h 1921587"/>
                <a:gd name="connsiteX36-1821" fmla="*/ 3327829 w 4146831"/>
                <a:gd name="connsiteY36-1822" fmla="*/ 1914998 h 1921587"/>
                <a:gd name="connsiteX37-1823" fmla="*/ 4146831 w 4146831"/>
                <a:gd name="connsiteY37-1824" fmla="*/ 1915347 h 1921587"/>
                <a:gd name="connsiteX0-1825" fmla="*/ 0 w 4389185"/>
                <a:gd name="connsiteY0-1826" fmla="*/ 1906899 h 1915347"/>
                <a:gd name="connsiteX1-1827" fmla="*/ 2889478 w 4389185"/>
                <a:gd name="connsiteY1-1828" fmla="*/ 1904444 h 1915347"/>
                <a:gd name="connsiteX2-1829" fmla="*/ 2720036 w 4389185"/>
                <a:gd name="connsiteY2-1830" fmla="*/ 1718530 h 1915347"/>
                <a:gd name="connsiteX3-1831" fmla="*/ 2679441 w 4389185"/>
                <a:gd name="connsiteY3-1832" fmla="*/ 1336700 h 1915347"/>
                <a:gd name="connsiteX4-1833" fmla="*/ 2679441 w 4389185"/>
                <a:gd name="connsiteY4-1834" fmla="*/ 1186086 h 1915347"/>
                <a:gd name="connsiteX5-1835" fmla="*/ 3154817 w 4389185"/>
                <a:gd name="connsiteY5-1836" fmla="*/ 1186086 h 1915347"/>
                <a:gd name="connsiteX6-1837" fmla="*/ 3154817 w 4389185"/>
                <a:gd name="connsiteY6-1838" fmla="*/ 1495551 h 1915347"/>
                <a:gd name="connsiteX7-1839" fmla="*/ 3169526 w 4389185"/>
                <a:gd name="connsiteY7-1840" fmla="*/ 1652636 h 1915347"/>
                <a:gd name="connsiteX8-1841" fmla="*/ 3234831 w 4389185"/>
                <a:gd name="connsiteY8-1842" fmla="*/ 1686172 h 1915347"/>
                <a:gd name="connsiteX9-1843" fmla="*/ 3307785 w 4389185"/>
                <a:gd name="connsiteY9-1844" fmla="*/ 1643811 h 1915347"/>
                <a:gd name="connsiteX10-1845" fmla="*/ 3325435 w 4389185"/>
                <a:gd name="connsiteY10-1846" fmla="*/ 1422597 h 1915347"/>
                <a:gd name="connsiteX11-1847" fmla="*/ 3325435 w 4389185"/>
                <a:gd name="connsiteY11-1848" fmla="*/ 1290810 h 1915347"/>
                <a:gd name="connsiteX12-1849" fmla="*/ 3300725 w 4389185"/>
                <a:gd name="connsiteY12-1850" fmla="*/ 1130782 h 1915347"/>
                <a:gd name="connsiteX13-1851" fmla="*/ 3227771 w 4389185"/>
                <a:gd name="connsiteY13-1852" fmla="*/ 1064300 h 1915347"/>
                <a:gd name="connsiteX14-1853" fmla="*/ 3040680 w 4389185"/>
                <a:gd name="connsiteY14-1854" fmla="*/ 1046062 h 1915347"/>
                <a:gd name="connsiteX15-1855" fmla="*/ 3040680 w 4389185"/>
                <a:gd name="connsiteY15-1856" fmla="*/ 769544 h 1915347"/>
                <a:gd name="connsiteX16-1857" fmla="*/ 3250128 w 4389185"/>
                <a:gd name="connsiteY16-1858" fmla="*/ 756600 h 1915347"/>
                <a:gd name="connsiteX17-1859" fmla="*/ 3307785 w 4389185"/>
                <a:gd name="connsiteY17-1860" fmla="*/ 700120 h 1915347"/>
                <a:gd name="connsiteX18-1861" fmla="*/ 3325435 w 4389185"/>
                <a:gd name="connsiteY18-1862" fmla="*/ 563626 h 1915347"/>
                <a:gd name="connsiteX19-1863" fmla="*/ 3325435 w 4389185"/>
                <a:gd name="connsiteY19-1864" fmla="*/ 457726 h 1915347"/>
                <a:gd name="connsiteX20-1865" fmla="*/ 3304843 w 4389185"/>
                <a:gd name="connsiteY20-1866" fmla="*/ 325938 h 1915347"/>
                <a:gd name="connsiteX21-1867" fmla="*/ 3240714 w 4389185"/>
                <a:gd name="connsiteY21-1868" fmla="*/ 294168 h 1915347"/>
                <a:gd name="connsiteX22-1869" fmla="*/ 3173056 w 4389185"/>
                <a:gd name="connsiteY22-1870" fmla="*/ 327703 h 1915347"/>
                <a:gd name="connsiteX23-1871" fmla="*/ 3154817 w 4389185"/>
                <a:gd name="connsiteY23-1872" fmla="*/ 470669 h 1915347"/>
                <a:gd name="connsiteX24-1873" fmla="*/ 3154817 w 4389185"/>
                <a:gd name="connsiteY24-1874" fmla="*/ 627167 h 1915347"/>
                <a:gd name="connsiteX25-1875" fmla="*/ 2679441 w 4389185"/>
                <a:gd name="connsiteY25-1876" fmla="*/ 627167 h 1915347"/>
                <a:gd name="connsiteX26-1877" fmla="*/ 2679441 w 4389185"/>
                <a:gd name="connsiteY26-1878" fmla="*/ 464786 h 1915347"/>
                <a:gd name="connsiteX27-1879" fmla="*/ 2804169 w 4389185"/>
                <a:gd name="connsiteY27-1880" fmla="*/ 95899 h 1915347"/>
                <a:gd name="connsiteX28-1881" fmla="*/ 3200707 w 4389185"/>
                <a:gd name="connsiteY28-1882" fmla="*/ 0 h 1915347"/>
                <a:gd name="connsiteX29-1883" fmla="*/ 3661963 w 4389185"/>
                <a:gd name="connsiteY29-1884" fmla="*/ 132872 h 1915347"/>
                <a:gd name="connsiteX30-1885" fmla="*/ 3783160 w 4389185"/>
                <a:gd name="connsiteY30-1886" fmla="*/ 502090 h 1915347"/>
                <a:gd name="connsiteX31-1887" fmla="*/ 3739623 w 4389185"/>
                <a:gd name="connsiteY31-1888" fmla="*/ 733150 h 1915347"/>
                <a:gd name="connsiteX32-1889" fmla="*/ 3586656 w 4389185"/>
                <a:gd name="connsiteY32-1890" fmla="*/ 863089 h 1915347"/>
                <a:gd name="connsiteX33-1891" fmla="*/ 3747860 w 4389185"/>
                <a:gd name="connsiteY33-1892" fmla="*/ 982586 h 1915347"/>
                <a:gd name="connsiteX34-1893" fmla="*/ 3800810 w 4389185"/>
                <a:gd name="connsiteY34-1894" fmla="*/ 1371687 h 1915347"/>
                <a:gd name="connsiteX35-1895" fmla="*/ 3749037 w 4389185"/>
                <a:gd name="connsiteY35-1896" fmla="*/ 1724276 h 1915347"/>
                <a:gd name="connsiteX36-1897" fmla="*/ 3570183 w 4389185"/>
                <a:gd name="connsiteY36-1898" fmla="*/ 1914998 h 1915347"/>
                <a:gd name="connsiteX37-1899" fmla="*/ 4389185 w 4389185"/>
                <a:gd name="connsiteY37-1900" fmla="*/ 1915347 h 19153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</a:cxnLst>
              <a:rect l="l" t="t" r="r" b="b"/>
              <a:pathLst>
                <a:path w="4389185" h="1915347">
                  <a:moveTo>
                    <a:pt x="0" y="1906899"/>
                  </a:moveTo>
                  <a:lnTo>
                    <a:pt x="2889478" y="1904444"/>
                  </a:lnTo>
                  <a:cubicBezTo>
                    <a:pt x="2851376" y="1865399"/>
                    <a:pt x="2747100" y="1791876"/>
                    <a:pt x="2720036" y="1718530"/>
                  </a:cubicBezTo>
                  <a:cubicBezTo>
                    <a:pt x="2692973" y="1645184"/>
                    <a:pt x="2679441" y="1517907"/>
                    <a:pt x="2679441" y="1336700"/>
                  </a:cubicBezTo>
                  <a:lnTo>
                    <a:pt x="2679441" y="1186086"/>
                  </a:lnTo>
                  <a:lnTo>
                    <a:pt x="3154817" y="1186086"/>
                  </a:lnTo>
                  <a:lnTo>
                    <a:pt x="3154817" y="1495551"/>
                  </a:lnTo>
                  <a:cubicBezTo>
                    <a:pt x="3154817" y="1577918"/>
                    <a:pt x="3159720" y="1630280"/>
                    <a:pt x="3169526" y="1652636"/>
                  </a:cubicBezTo>
                  <a:cubicBezTo>
                    <a:pt x="3179331" y="1674993"/>
                    <a:pt x="3201100" y="1686172"/>
                    <a:pt x="3234831" y="1686172"/>
                  </a:cubicBezTo>
                  <a:cubicBezTo>
                    <a:pt x="3271700" y="1686172"/>
                    <a:pt x="3296018" y="1672052"/>
                    <a:pt x="3307785" y="1643811"/>
                  </a:cubicBezTo>
                  <a:cubicBezTo>
                    <a:pt x="3319551" y="1615571"/>
                    <a:pt x="3325435" y="1541833"/>
                    <a:pt x="3325435" y="1422597"/>
                  </a:cubicBezTo>
                  <a:lnTo>
                    <a:pt x="3325435" y="1290810"/>
                  </a:lnTo>
                  <a:cubicBezTo>
                    <a:pt x="3325435" y="1217856"/>
                    <a:pt x="3317198" y="1164514"/>
                    <a:pt x="3300725" y="1130782"/>
                  </a:cubicBezTo>
                  <a:cubicBezTo>
                    <a:pt x="3284251" y="1097051"/>
                    <a:pt x="3259933" y="1074890"/>
                    <a:pt x="3227771" y="1064300"/>
                  </a:cubicBezTo>
                  <a:cubicBezTo>
                    <a:pt x="3195609" y="1053710"/>
                    <a:pt x="3133245" y="1047631"/>
                    <a:pt x="3040680" y="1046062"/>
                  </a:cubicBezTo>
                  <a:lnTo>
                    <a:pt x="3040680" y="769544"/>
                  </a:lnTo>
                  <a:cubicBezTo>
                    <a:pt x="3153641" y="769544"/>
                    <a:pt x="3223456" y="765229"/>
                    <a:pt x="3250128" y="756600"/>
                  </a:cubicBezTo>
                  <a:cubicBezTo>
                    <a:pt x="3276799" y="747971"/>
                    <a:pt x="3296018" y="729145"/>
                    <a:pt x="3307785" y="700120"/>
                  </a:cubicBezTo>
                  <a:cubicBezTo>
                    <a:pt x="3319551" y="671096"/>
                    <a:pt x="3325435" y="625598"/>
                    <a:pt x="3325435" y="563626"/>
                  </a:cubicBezTo>
                  <a:lnTo>
                    <a:pt x="3325435" y="457726"/>
                  </a:lnTo>
                  <a:cubicBezTo>
                    <a:pt x="3325435" y="391048"/>
                    <a:pt x="3318571" y="347118"/>
                    <a:pt x="3304843" y="325938"/>
                  </a:cubicBezTo>
                  <a:cubicBezTo>
                    <a:pt x="3291115" y="304758"/>
                    <a:pt x="3269739" y="294168"/>
                    <a:pt x="3240714" y="294168"/>
                  </a:cubicBezTo>
                  <a:cubicBezTo>
                    <a:pt x="3207767" y="294168"/>
                    <a:pt x="3185215" y="305347"/>
                    <a:pt x="3173056" y="327703"/>
                  </a:cubicBezTo>
                  <a:cubicBezTo>
                    <a:pt x="3160897" y="350060"/>
                    <a:pt x="3154817" y="397715"/>
                    <a:pt x="3154817" y="470669"/>
                  </a:cubicBezTo>
                  <a:lnTo>
                    <a:pt x="3154817" y="627167"/>
                  </a:lnTo>
                  <a:lnTo>
                    <a:pt x="2679441" y="627167"/>
                  </a:lnTo>
                  <a:lnTo>
                    <a:pt x="2679441" y="464786"/>
                  </a:lnTo>
                  <a:cubicBezTo>
                    <a:pt x="2679441" y="282794"/>
                    <a:pt x="2721017" y="159831"/>
                    <a:pt x="2804169" y="95899"/>
                  </a:cubicBezTo>
                  <a:cubicBezTo>
                    <a:pt x="2887320" y="31966"/>
                    <a:pt x="3019500" y="0"/>
                    <a:pt x="3200707" y="0"/>
                  </a:cubicBezTo>
                  <a:cubicBezTo>
                    <a:pt x="3427413" y="0"/>
                    <a:pt x="3581165" y="44291"/>
                    <a:pt x="3661963" y="132872"/>
                  </a:cubicBezTo>
                  <a:cubicBezTo>
                    <a:pt x="3742761" y="221453"/>
                    <a:pt x="3783160" y="344526"/>
                    <a:pt x="3783160" y="502090"/>
                  </a:cubicBezTo>
                  <a:cubicBezTo>
                    <a:pt x="3783160" y="608701"/>
                    <a:pt x="3768648" y="685721"/>
                    <a:pt x="3739623" y="733150"/>
                  </a:cubicBezTo>
                  <a:cubicBezTo>
                    <a:pt x="3710599" y="780578"/>
                    <a:pt x="3659610" y="823891"/>
                    <a:pt x="3586656" y="863089"/>
                  </a:cubicBezTo>
                  <a:cubicBezTo>
                    <a:pt x="3658825" y="887419"/>
                    <a:pt x="3712560" y="927252"/>
                    <a:pt x="3747860" y="982586"/>
                  </a:cubicBezTo>
                  <a:cubicBezTo>
                    <a:pt x="3783160" y="1037920"/>
                    <a:pt x="3800810" y="1167621"/>
                    <a:pt x="3800810" y="1371687"/>
                  </a:cubicBezTo>
                  <a:cubicBezTo>
                    <a:pt x="3800810" y="1523160"/>
                    <a:pt x="3783552" y="1640689"/>
                    <a:pt x="3749037" y="1724276"/>
                  </a:cubicBezTo>
                  <a:cubicBezTo>
                    <a:pt x="3714521" y="1807862"/>
                    <a:pt x="3647705" y="1851940"/>
                    <a:pt x="3570183" y="1914998"/>
                  </a:cubicBezTo>
                  <a:lnTo>
                    <a:pt x="4389185" y="191534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62" tIns="34281" rIns="68562" bIns="34281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11845" dirty="0">
                <a:latin typeface="Impact" panose="020B080603090205020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1490077" y="5718137"/>
              <a:ext cx="216261" cy="216261"/>
              <a:chOff x="2218721" y="3717673"/>
              <a:chExt cx="248226" cy="248226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5394180" y="5718136"/>
              <a:ext cx="216261" cy="216261"/>
              <a:chOff x="2218721" y="3717673"/>
              <a:chExt cx="248226" cy="248226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99" name="文本框 61"/>
          <p:cNvSpPr txBox="1"/>
          <p:nvPr/>
        </p:nvSpPr>
        <p:spPr>
          <a:xfrm>
            <a:off x="1293893" y="3706164"/>
            <a:ext cx="1487715" cy="74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1356902" y="3190310"/>
            <a:ext cx="1150173" cy="491733"/>
            <a:chOff x="4806096" y="2627316"/>
            <a:chExt cx="1442304" cy="655815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01" name="矩形 100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103" name="文本框 65"/>
            <p:cNvSpPr txBox="1"/>
            <p:nvPr/>
          </p:nvSpPr>
          <p:spPr>
            <a:xfrm>
              <a:off x="4901794" y="2767901"/>
              <a:ext cx="1326293" cy="410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665248" y="3095113"/>
            <a:ext cx="3327899" cy="1366938"/>
            <a:chOff x="6221950" y="4126221"/>
            <a:chExt cx="4438354" cy="1823059"/>
          </a:xfrm>
        </p:grpSpPr>
        <p:sp>
          <p:nvSpPr>
            <p:cNvPr id="105" name="直角三角形 104"/>
            <p:cNvSpPr/>
            <p:nvPr/>
          </p:nvSpPr>
          <p:spPr>
            <a:xfrm flipH="1">
              <a:off x="9167261" y="4523378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6221950" y="4126221"/>
              <a:ext cx="4438354" cy="1823059"/>
              <a:chOff x="6221950" y="4126221"/>
              <a:chExt cx="4438354" cy="1823059"/>
            </a:xfrm>
          </p:grpSpPr>
          <p:sp>
            <p:nvSpPr>
              <p:cNvPr id="107" name="文本框 69"/>
              <p:cNvSpPr txBox="1"/>
              <p:nvPr/>
            </p:nvSpPr>
            <p:spPr>
              <a:xfrm>
                <a:off x="6401266" y="4126221"/>
                <a:ext cx="4136390" cy="1709572"/>
              </a:xfrm>
              <a:custGeom>
                <a:avLst/>
                <a:gdLst>
                  <a:gd name="connsiteX0" fmla="*/ 368349 w 1054387"/>
                  <a:gd name="connsiteY0" fmla="*/ 0 h 1708761"/>
                  <a:gd name="connsiteX1" fmla="*/ 933011 w 1054387"/>
                  <a:gd name="connsiteY1" fmla="*/ 0 h 1708761"/>
                  <a:gd name="connsiteX2" fmla="*/ 933011 w 1054387"/>
                  <a:gd name="connsiteY2" fmla="*/ 1116658 h 1708761"/>
                  <a:gd name="connsiteX3" fmla="*/ 1054387 w 1054387"/>
                  <a:gd name="connsiteY3" fmla="*/ 1116658 h 1708761"/>
                  <a:gd name="connsiteX4" fmla="*/ 1054387 w 1054387"/>
                  <a:gd name="connsiteY4" fmla="*/ 1407960 h 1708761"/>
                  <a:gd name="connsiteX5" fmla="*/ 933011 w 1054387"/>
                  <a:gd name="connsiteY5" fmla="*/ 1407960 h 1708761"/>
                  <a:gd name="connsiteX6" fmla="*/ 933011 w 1054387"/>
                  <a:gd name="connsiteY6" fmla="*/ 1708761 h 1708761"/>
                  <a:gd name="connsiteX7" fmla="*/ 506613 w 1054387"/>
                  <a:gd name="connsiteY7" fmla="*/ 1708761 h 1708761"/>
                  <a:gd name="connsiteX8" fmla="*/ 506613 w 1054387"/>
                  <a:gd name="connsiteY8" fmla="*/ 1407960 h 1708761"/>
                  <a:gd name="connsiteX9" fmla="*/ 0 w 1054387"/>
                  <a:gd name="connsiteY9" fmla="*/ 1407960 h 1708761"/>
                  <a:gd name="connsiteX10" fmla="*/ 0 w 1054387"/>
                  <a:gd name="connsiteY10" fmla="*/ 1116658 h 1708761"/>
                  <a:gd name="connsiteX0-1" fmla="*/ 933011 w 1054387"/>
                  <a:gd name="connsiteY0-2" fmla="*/ 1708761 h 1800201"/>
                  <a:gd name="connsiteX1-3" fmla="*/ 506613 w 1054387"/>
                  <a:gd name="connsiteY1-4" fmla="*/ 1708761 h 1800201"/>
                  <a:gd name="connsiteX2-5" fmla="*/ 506613 w 1054387"/>
                  <a:gd name="connsiteY2-6" fmla="*/ 1407960 h 1800201"/>
                  <a:gd name="connsiteX3-7" fmla="*/ 0 w 1054387"/>
                  <a:gd name="connsiteY3-8" fmla="*/ 1407960 h 1800201"/>
                  <a:gd name="connsiteX4-9" fmla="*/ 0 w 1054387"/>
                  <a:gd name="connsiteY4-10" fmla="*/ 1116658 h 1800201"/>
                  <a:gd name="connsiteX5-11" fmla="*/ 368349 w 1054387"/>
                  <a:gd name="connsiteY5-12" fmla="*/ 0 h 1800201"/>
                  <a:gd name="connsiteX6-13" fmla="*/ 933011 w 1054387"/>
                  <a:gd name="connsiteY6-14" fmla="*/ 0 h 1800201"/>
                  <a:gd name="connsiteX7-15" fmla="*/ 933011 w 1054387"/>
                  <a:gd name="connsiteY7-16" fmla="*/ 1116658 h 1800201"/>
                  <a:gd name="connsiteX8-17" fmla="*/ 1054387 w 1054387"/>
                  <a:gd name="connsiteY8-18" fmla="*/ 1116658 h 1800201"/>
                  <a:gd name="connsiteX9-19" fmla="*/ 1054387 w 1054387"/>
                  <a:gd name="connsiteY9-20" fmla="*/ 1407960 h 1800201"/>
                  <a:gd name="connsiteX10-21" fmla="*/ 933011 w 1054387"/>
                  <a:gd name="connsiteY10-22" fmla="*/ 1407960 h 1800201"/>
                  <a:gd name="connsiteX11" fmla="*/ 1024451 w 1054387"/>
                  <a:gd name="connsiteY11" fmla="*/ 1800201 h 1800201"/>
                  <a:gd name="connsiteX0-23" fmla="*/ 933011 w 1054387"/>
                  <a:gd name="connsiteY0-24" fmla="*/ 1708761 h 1708761"/>
                  <a:gd name="connsiteX1-25" fmla="*/ 506613 w 1054387"/>
                  <a:gd name="connsiteY1-26" fmla="*/ 1708761 h 1708761"/>
                  <a:gd name="connsiteX2-27" fmla="*/ 506613 w 1054387"/>
                  <a:gd name="connsiteY2-28" fmla="*/ 1407960 h 1708761"/>
                  <a:gd name="connsiteX3-29" fmla="*/ 0 w 1054387"/>
                  <a:gd name="connsiteY3-30" fmla="*/ 1407960 h 1708761"/>
                  <a:gd name="connsiteX4-31" fmla="*/ 0 w 1054387"/>
                  <a:gd name="connsiteY4-32" fmla="*/ 1116658 h 1708761"/>
                  <a:gd name="connsiteX5-33" fmla="*/ 368349 w 1054387"/>
                  <a:gd name="connsiteY5-34" fmla="*/ 0 h 1708761"/>
                  <a:gd name="connsiteX6-35" fmla="*/ 933011 w 1054387"/>
                  <a:gd name="connsiteY6-36" fmla="*/ 0 h 1708761"/>
                  <a:gd name="connsiteX7-37" fmla="*/ 933011 w 1054387"/>
                  <a:gd name="connsiteY7-38" fmla="*/ 1116658 h 1708761"/>
                  <a:gd name="connsiteX8-39" fmla="*/ 1054387 w 1054387"/>
                  <a:gd name="connsiteY8-40" fmla="*/ 1116658 h 1708761"/>
                  <a:gd name="connsiteX9-41" fmla="*/ 1054387 w 1054387"/>
                  <a:gd name="connsiteY9-42" fmla="*/ 1407960 h 1708761"/>
                  <a:gd name="connsiteX10-43" fmla="*/ 933011 w 1054387"/>
                  <a:gd name="connsiteY10-44" fmla="*/ 1407960 h 1708761"/>
                  <a:gd name="connsiteX11-45" fmla="*/ 948251 w 1054387"/>
                  <a:gd name="connsiteY11-46" fmla="*/ 1690663 h 1708761"/>
                  <a:gd name="connsiteX0-47" fmla="*/ 0 w 1159601"/>
                  <a:gd name="connsiteY0-48" fmla="*/ 1708761 h 1708761"/>
                  <a:gd name="connsiteX1-49" fmla="*/ 611827 w 1159601"/>
                  <a:gd name="connsiteY1-50" fmla="*/ 1708761 h 1708761"/>
                  <a:gd name="connsiteX2-51" fmla="*/ 611827 w 1159601"/>
                  <a:gd name="connsiteY2-52" fmla="*/ 1407960 h 1708761"/>
                  <a:gd name="connsiteX3-53" fmla="*/ 105214 w 1159601"/>
                  <a:gd name="connsiteY3-54" fmla="*/ 1407960 h 1708761"/>
                  <a:gd name="connsiteX4-55" fmla="*/ 105214 w 1159601"/>
                  <a:gd name="connsiteY4-56" fmla="*/ 1116658 h 1708761"/>
                  <a:gd name="connsiteX5-57" fmla="*/ 473563 w 1159601"/>
                  <a:gd name="connsiteY5-58" fmla="*/ 0 h 1708761"/>
                  <a:gd name="connsiteX6-59" fmla="*/ 1038225 w 1159601"/>
                  <a:gd name="connsiteY6-60" fmla="*/ 0 h 1708761"/>
                  <a:gd name="connsiteX7-61" fmla="*/ 1038225 w 1159601"/>
                  <a:gd name="connsiteY7-62" fmla="*/ 1116658 h 1708761"/>
                  <a:gd name="connsiteX8-63" fmla="*/ 1159601 w 1159601"/>
                  <a:gd name="connsiteY8-64" fmla="*/ 1116658 h 1708761"/>
                  <a:gd name="connsiteX9-65" fmla="*/ 1159601 w 1159601"/>
                  <a:gd name="connsiteY9-66" fmla="*/ 1407960 h 1708761"/>
                  <a:gd name="connsiteX10-67" fmla="*/ 1038225 w 1159601"/>
                  <a:gd name="connsiteY10-68" fmla="*/ 1407960 h 1708761"/>
                  <a:gd name="connsiteX11-69" fmla="*/ 1053465 w 1159601"/>
                  <a:gd name="connsiteY11-70" fmla="*/ 1690663 h 1708761"/>
                  <a:gd name="connsiteX0-71" fmla="*/ 0 w 1159601"/>
                  <a:gd name="connsiteY0-72" fmla="*/ 1708761 h 1857351"/>
                  <a:gd name="connsiteX1-73" fmla="*/ 611827 w 1159601"/>
                  <a:gd name="connsiteY1-74" fmla="*/ 1708761 h 1857351"/>
                  <a:gd name="connsiteX2-75" fmla="*/ 611827 w 1159601"/>
                  <a:gd name="connsiteY2-76" fmla="*/ 1407960 h 1857351"/>
                  <a:gd name="connsiteX3-77" fmla="*/ 105214 w 1159601"/>
                  <a:gd name="connsiteY3-78" fmla="*/ 1407960 h 1857351"/>
                  <a:gd name="connsiteX4-79" fmla="*/ 105214 w 1159601"/>
                  <a:gd name="connsiteY4-80" fmla="*/ 1116658 h 1857351"/>
                  <a:gd name="connsiteX5-81" fmla="*/ 473563 w 1159601"/>
                  <a:gd name="connsiteY5-82" fmla="*/ 0 h 1857351"/>
                  <a:gd name="connsiteX6-83" fmla="*/ 1038225 w 1159601"/>
                  <a:gd name="connsiteY6-84" fmla="*/ 0 h 1857351"/>
                  <a:gd name="connsiteX7-85" fmla="*/ 1038225 w 1159601"/>
                  <a:gd name="connsiteY7-86" fmla="*/ 1116658 h 1857351"/>
                  <a:gd name="connsiteX8-87" fmla="*/ 1159601 w 1159601"/>
                  <a:gd name="connsiteY8-88" fmla="*/ 1116658 h 1857351"/>
                  <a:gd name="connsiteX9-89" fmla="*/ 1159601 w 1159601"/>
                  <a:gd name="connsiteY9-90" fmla="*/ 1407960 h 1857351"/>
                  <a:gd name="connsiteX10-91" fmla="*/ 1038225 w 1159601"/>
                  <a:gd name="connsiteY10-92" fmla="*/ 1407960 h 1857351"/>
                  <a:gd name="connsiteX11-93" fmla="*/ 1048703 w 1159601"/>
                  <a:gd name="connsiteY11-94" fmla="*/ 1857351 h 1857351"/>
                  <a:gd name="connsiteX0-95" fmla="*/ 0 w 1159601"/>
                  <a:gd name="connsiteY0-96" fmla="*/ 1708761 h 1857351"/>
                  <a:gd name="connsiteX1-97" fmla="*/ 611827 w 1159601"/>
                  <a:gd name="connsiteY1-98" fmla="*/ 1708761 h 1857351"/>
                  <a:gd name="connsiteX2-99" fmla="*/ 611827 w 1159601"/>
                  <a:gd name="connsiteY2-100" fmla="*/ 1407960 h 1857351"/>
                  <a:gd name="connsiteX3-101" fmla="*/ 105214 w 1159601"/>
                  <a:gd name="connsiteY3-102" fmla="*/ 1407960 h 1857351"/>
                  <a:gd name="connsiteX4-103" fmla="*/ 105214 w 1159601"/>
                  <a:gd name="connsiteY4-104" fmla="*/ 1116658 h 1857351"/>
                  <a:gd name="connsiteX5-105" fmla="*/ 473563 w 1159601"/>
                  <a:gd name="connsiteY5-106" fmla="*/ 0 h 1857351"/>
                  <a:gd name="connsiteX6-107" fmla="*/ 1038225 w 1159601"/>
                  <a:gd name="connsiteY6-108" fmla="*/ 0 h 1857351"/>
                  <a:gd name="connsiteX7-109" fmla="*/ 1038225 w 1159601"/>
                  <a:gd name="connsiteY7-110" fmla="*/ 1116658 h 1857351"/>
                  <a:gd name="connsiteX8-111" fmla="*/ 1159601 w 1159601"/>
                  <a:gd name="connsiteY8-112" fmla="*/ 1116658 h 1857351"/>
                  <a:gd name="connsiteX9-113" fmla="*/ 1159601 w 1159601"/>
                  <a:gd name="connsiteY9-114" fmla="*/ 1407960 h 1857351"/>
                  <a:gd name="connsiteX10-115" fmla="*/ 1038225 w 1159601"/>
                  <a:gd name="connsiteY10-116" fmla="*/ 1407960 h 1857351"/>
                  <a:gd name="connsiteX11-117" fmla="*/ 1039178 w 1159601"/>
                  <a:gd name="connsiteY11-118" fmla="*/ 1857351 h 1857351"/>
                  <a:gd name="connsiteX0-119" fmla="*/ 0 w 1159601"/>
                  <a:gd name="connsiteY0-120" fmla="*/ 1708761 h 1857351"/>
                  <a:gd name="connsiteX1-121" fmla="*/ 611827 w 1159601"/>
                  <a:gd name="connsiteY1-122" fmla="*/ 1708761 h 1857351"/>
                  <a:gd name="connsiteX2-123" fmla="*/ 611827 w 1159601"/>
                  <a:gd name="connsiteY2-124" fmla="*/ 1407960 h 1857351"/>
                  <a:gd name="connsiteX3-125" fmla="*/ 105214 w 1159601"/>
                  <a:gd name="connsiteY3-126" fmla="*/ 1407960 h 1857351"/>
                  <a:gd name="connsiteX4-127" fmla="*/ 105214 w 1159601"/>
                  <a:gd name="connsiteY4-128" fmla="*/ 1116658 h 1857351"/>
                  <a:gd name="connsiteX5-129" fmla="*/ 473563 w 1159601"/>
                  <a:gd name="connsiteY5-130" fmla="*/ 0 h 1857351"/>
                  <a:gd name="connsiteX6-131" fmla="*/ 1038225 w 1159601"/>
                  <a:gd name="connsiteY6-132" fmla="*/ 0 h 1857351"/>
                  <a:gd name="connsiteX7-133" fmla="*/ 1038225 w 1159601"/>
                  <a:gd name="connsiteY7-134" fmla="*/ 1116658 h 1857351"/>
                  <a:gd name="connsiteX8-135" fmla="*/ 1159601 w 1159601"/>
                  <a:gd name="connsiteY8-136" fmla="*/ 1116658 h 1857351"/>
                  <a:gd name="connsiteX9-137" fmla="*/ 1159601 w 1159601"/>
                  <a:gd name="connsiteY9-138" fmla="*/ 1407960 h 1857351"/>
                  <a:gd name="connsiteX10-139" fmla="*/ 1038225 w 1159601"/>
                  <a:gd name="connsiteY10-140" fmla="*/ 1407960 h 1857351"/>
                  <a:gd name="connsiteX11-141" fmla="*/ 1039348 w 1159601"/>
                  <a:gd name="connsiteY11-142" fmla="*/ 1706397 h 1857351"/>
                  <a:gd name="connsiteX12" fmla="*/ 1039178 w 1159601"/>
                  <a:gd name="connsiteY12" fmla="*/ 1857351 h 1857351"/>
                  <a:gd name="connsiteX0-143" fmla="*/ 0 w 1634490"/>
                  <a:gd name="connsiteY0-144" fmla="*/ 1708761 h 1737497"/>
                  <a:gd name="connsiteX1-145" fmla="*/ 611827 w 1634490"/>
                  <a:gd name="connsiteY1-146" fmla="*/ 1708761 h 1737497"/>
                  <a:gd name="connsiteX2-147" fmla="*/ 611827 w 1634490"/>
                  <a:gd name="connsiteY2-148" fmla="*/ 1407960 h 1737497"/>
                  <a:gd name="connsiteX3-149" fmla="*/ 105214 w 1634490"/>
                  <a:gd name="connsiteY3-150" fmla="*/ 1407960 h 1737497"/>
                  <a:gd name="connsiteX4-151" fmla="*/ 105214 w 1634490"/>
                  <a:gd name="connsiteY4-152" fmla="*/ 1116658 h 1737497"/>
                  <a:gd name="connsiteX5-153" fmla="*/ 473563 w 1634490"/>
                  <a:gd name="connsiteY5-154" fmla="*/ 0 h 1737497"/>
                  <a:gd name="connsiteX6-155" fmla="*/ 1038225 w 1634490"/>
                  <a:gd name="connsiteY6-156" fmla="*/ 0 h 1737497"/>
                  <a:gd name="connsiteX7-157" fmla="*/ 1038225 w 1634490"/>
                  <a:gd name="connsiteY7-158" fmla="*/ 1116658 h 1737497"/>
                  <a:gd name="connsiteX8-159" fmla="*/ 1159601 w 1634490"/>
                  <a:gd name="connsiteY8-160" fmla="*/ 1116658 h 1737497"/>
                  <a:gd name="connsiteX9-161" fmla="*/ 1159601 w 1634490"/>
                  <a:gd name="connsiteY9-162" fmla="*/ 1407960 h 1737497"/>
                  <a:gd name="connsiteX10-163" fmla="*/ 1038225 w 1634490"/>
                  <a:gd name="connsiteY10-164" fmla="*/ 1407960 h 1737497"/>
                  <a:gd name="connsiteX11-165" fmla="*/ 1039348 w 1634490"/>
                  <a:gd name="connsiteY11-166" fmla="*/ 1706397 h 1737497"/>
                  <a:gd name="connsiteX12-167" fmla="*/ 1634490 w 1634490"/>
                  <a:gd name="connsiteY12-168" fmla="*/ 1719238 h 1737497"/>
                  <a:gd name="connsiteX0-169" fmla="*/ 0 w 1634490"/>
                  <a:gd name="connsiteY0-170" fmla="*/ 1708761 h 1737497"/>
                  <a:gd name="connsiteX1-171" fmla="*/ 611827 w 1634490"/>
                  <a:gd name="connsiteY1-172" fmla="*/ 1708761 h 1737497"/>
                  <a:gd name="connsiteX2-173" fmla="*/ 611827 w 1634490"/>
                  <a:gd name="connsiteY2-174" fmla="*/ 1407960 h 1737497"/>
                  <a:gd name="connsiteX3-175" fmla="*/ 105214 w 1634490"/>
                  <a:gd name="connsiteY3-176" fmla="*/ 1407960 h 1737497"/>
                  <a:gd name="connsiteX4-177" fmla="*/ 105214 w 1634490"/>
                  <a:gd name="connsiteY4-178" fmla="*/ 1116658 h 1737497"/>
                  <a:gd name="connsiteX5-179" fmla="*/ 473563 w 1634490"/>
                  <a:gd name="connsiteY5-180" fmla="*/ 0 h 1737497"/>
                  <a:gd name="connsiteX6-181" fmla="*/ 1038225 w 1634490"/>
                  <a:gd name="connsiteY6-182" fmla="*/ 0 h 1737497"/>
                  <a:gd name="connsiteX7-183" fmla="*/ 1038225 w 1634490"/>
                  <a:gd name="connsiteY7-184" fmla="*/ 1116658 h 1737497"/>
                  <a:gd name="connsiteX8-185" fmla="*/ 1159601 w 1634490"/>
                  <a:gd name="connsiteY8-186" fmla="*/ 1116658 h 1737497"/>
                  <a:gd name="connsiteX9-187" fmla="*/ 1159601 w 1634490"/>
                  <a:gd name="connsiteY9-188" fmla="*/ 1407960 h 1737497"/>
                  <a:gd name="connsiteX10-189" fmla="*/ 1038225 w 1634490"/>
                  <a:gd name="connsiteY10-190" fmla="*/ 1407960 h 1737497"/>
                  <a:gd name="connsiteX11-191" fmla="*/ 1039348 w 1634490"/>
                  <a:gd name="connsiteY11-192" fmla="*/ 1706397 h 1737497"/>
                  <a:gd name="connsiteX12-193" fmla="*/ 1634490 w 1634490"/>
                  <a:gd name="connsiteY12-194" fmla="*/ 1719238 h 1737497"/>
                  <a:gd name="connsiteX0-195" fmla="*/ 0 w 1820227"/>
                  <a:gd name="connsiteY0-196" fmla="*/ 1708761 h 1736418"/>
                  <a:gd name="connsiteX1-197" fmla="*/ 611827 w 1820227"/>
                  <a:gd name="connsiteY1-198" fmla="*/ 1708761 h 1736418"/>
                  <a:gd name="connsiteX2-199" fmla="*/ 611827 w 1820227"/>
                  <a:gd name="connsiteY2-200" fmla="*/ 1407960 h 1736418"/>
                  <a:gd name="connsiteX3-201" fmla="*/ 105214 w 1820227"/>
                  <a:gd name="connsiteY3-202" fmla="*/ 1407960 h 1736418"/>
                  <a:gd name="connsiteX4-203" fmla="*/ 105214 w 1820227"/>
                  <a:gd name="connsiteY4-204" fmla="*/ 1116658 h 1736418"/>
                  <a:gd name="connsiteX5-205" fmla="*/ 473563 w 1820227"/>
                  <a:gd name="connsiteY5-206" fmla="*/ 0 h 1736418"/>
                  <a:gd name="connsiteX6-207" fmla="*/ 1038225 w 1820227"/>
                  <a:gd name="connsiteY6-208" fmla="*/ 0 h 1736418"/>
                  <a:gd name="connsiteX7-209" fmla="*/ 1038225 w 1820227"/>
                  <a:gd name="connsiteY7-210" fmla="*/ 1116658 h 1736418"/>
                  <a:gd name="connsiteX8-211" fmla="*/ 1159601 w 1820227"/>
                  <a:gd name="connsiteY8-212" fmla="*/ 1116658 h 1736418"/>
                  <a:gd name="connsiteX9-213" fmla="*/ 1159601 w 1820227"/>
                  <a:gd name="connsiteY9-214" fmla="*/ 1407960 h 1736418"/>
                  <a:gd name="connsiteX10-215" fmla="*/ 1038225 w 1820227"/>
                  <a:gd name="connsiteY10-216" fmla="*/ 1407960 h 1736418"/>
                  <a:gd name="connsiteX11-217" fmla="*/ 1039348 w 1820227"/>
                  <a:gd name="connsiteY11-218" fmla="*/ 1706397 h 1736418"/>
                  <a:gd name="connsiteX12-219" fmla="*/ 1820227 w 1820227"/>
                  <a:gd name="connsiteY12-220" fmla="*/ 1714476 h 1736418"/>
                  <a:gd name="connsiteX0-221" fmla="*/ 0 w 1910715"/>
                  <a:gd name="connsiteY0-222" fmla="*/ 1708761 h 1736418"/>
                  <a:gd name="connsiteX1-223" fmla="*/ 611827 w 1910715"/>
                  <a:gd name="connsiteY1-224" fmla="*/ 1708761 h 1736418"/>
                  <a:gd name="connsiteX2-225" fmla="*/ 611827 w 1910715"/>
                  <a:gd name="connsiteY2-226" fmla="*/ 1407960 h 1736418"/>
                  <a:gd name="connsiteX3-227" fmla="*/ 105214 w 1910715"/>
                  <a:gd name="connsiteY3-228" fmla="*/ 1407960 h 1736418"/>
                  <a:gd name="connsiteX4-229" fmla="*/ 105214 w 1910715"/>
                  <a:gd name="connsiteY4-230" fmla="*/ 1116658 h 1736418"/>
                  <a:gd name="connsiteX5-231" fmla="*/ 473563 w 1910715"/>
                  <a:gd name="connsiteY5-232" fmla="*/ 0 h 1736418"/>
                  <a:gd name="connsiteX6-233" fmla="*/ 1038225 w 1910715"/>
                  <a:gd name="connsiteY6-234" fmla="*/ 0 h 1736418"/>
                  <a:gd name="connsiteX7-235" fmla="*/ 1038225 w 1910715"/>
                  <a:gd name="connsiteY7-236" fmla="*/ 1116658 h 1736418"/>
                  <a:gd name="connsiteX8-237" fmla="*/ 1159601 w 1910715"/>
                  <a:gd name="connsiteY8-238" fmla="*/ 1116658 h 1736418"/>
                  <a:gd name="connsiteX9-239" fmla="*/ 1159601 w 1910715"/>
                  <a:gd name="connsiteY9-240" fmla="*/ 1407960 h 1736418"/>
                  <a:gd name="connsiteX10-241" fmla="*/ 1038225 w 1910715"/>
                  <a:gd name="connsiteY10-242" fmla="*/ 1407960 h 1736418"/>
                  <a:gd name="connsiteX11-243" fmla="*/ 1039348 w 1910715"/>
                  <a:gd name="connsiteY11-244" fmla="*/ 1706397 h 1736418"/>
                  <a:gd name="connsiteX12-245" fmla="*/ 1910715 w 1910715"/>
                  <a:gd name="connsiteY12-246" fmla="*/ 1714476 h 1736418"/>
                  <a:gd name="connsiteX0-247" fmla="*/ 0 w 1910715"/>
                  <a:gd name="connsiteY0-248" fmla="*/ 1708761 h 1736418"/>
                  <a:gd name="connsiteX1-249" fmla="*/ 611827 w 1910715"/>
                  <a:gd name="connsiteY1-250" fmla="*/ 1708761 h 1736418"/>
                  <a:gd name="connsiteX2-251" fmla="*/ 611827 w 1910715"/>
                  <a:gd name="connsiteY2-252" fmla="*/ 1407960 h 1736418"/>
                  <a:gd name="connsiteX3-253" fmla="*/ 105214 w 1910715"/>
                  <a:gd name="connsiteY3-254" fmla="*/ 1407960 h 1736418"/>
                  <a:gd name="connsiteX4-255" fmla="*/ 105214 w 1910715"/>
                  <a:gd name="connsiteY4-256" fmla="*/ 1116658 h 1736418"/>
                  <a:gd name="connsiteX5-257" fmla="*/ 473563 w 1910715"/>
                  <a:gd name="connsiteY5-258" fmla="*/ 0 h 1736418"/>
                  <a:gd name="connsiteX6-259" fmla="*/ 1038225 w 1910715"/>
                  <a:gd name="connsiteY6-260" fmla="*/ 0 h 1736418"/>
                  <a:gd name="connsiteX7-261" fmla="*/ 1038225 w 1910715"/>
                  <a:gd name="connsiteY7-262" fmla="*/ 1116658 h 1736418"/>
                  <a:gd name="connsiteX8-263" fmla="*/ 1159601 w 1910715"/>
                  <a:gd name="connsiteY8-264" fmla="*/ 1116658 h 1736418"/>
                  <a:gd name="connsiteX9-265" fmla="*/ 1159601 w 1910715"/>
                  <a:gd name="connsiteY9-266" fmla="*/ 1407960 h 1736418"/>
                  <a:gd name="connsiteX10-267" fmla="*/ 1038225 w 1910715"/>
                  <a:gd name="connsiteY10-268" fmla="*/ 1407960 h 1736418"/>
                  <a:gd name="connsiteX11-269" fmla="*/ 1039348 w 1910715"/>
                  <a:gd name="connsiteY11-270" fmla="*/ 1706397 h 1736418"/>
                  <a:gd name="connsiteX12-271" fmla="*/ 1910715 w 1910715"/>
                  <a:gd name="connsiteY12-272" fmla="*/ 1714476 h 1736418"/>
                  <a:gd name="connsiteX0-273" fmla="*/ 0 w 1910715"/>
                  <a:gd name="connsiteY0-274" fmla="*/ 1708761 h 1742778"/>
                  <a:gd name="connsiteX1-275" fmla="*/ 611827 w 1910715"/>
                  <a:gd name="connsiteY1-276" fmla="*/ 1708761 h 1742778"/>
                  <a:gd name="connsiteX2-277" fmla="*/ 611827 w 1910715"/>
                  <a:gd name="connsiteY2-278" fmla="*/ 1407960 h 1742778"/>
                  <a:gd name="connsiteX3-279" fmla="*/ 105214 w 1910715"/>
                  <a:gd name="connsiteY3-280" fmla="*/ 1407960 h 1742778"/>
                  <a:gd name="connsiteX4-281" fmla="*/ 105214 w 1910715"/>
                  <a:gd name="connsiteY4-282" fmla="*/ 1116658 h 1742778"/>
                  <a:gd name="connsiteX5-283" fmla="*/ 473563 w 1910715"/>
                  <a:gd name="connsiteY5-284" fmla="*/ 0 h 1742778"/>
                  <a:gd name="connsiteX6-285" fmla="*/ 1038225 w 1910715"/>
                  <a:gd name="connsiteY6-286" fmla="*/ 0 h 1742778"/>
                  <a:gd name="connsiteX7-287" fmla="*/ 1038225 w 1910715"/>
                  <a:gd name="connsiteY7-288" fmla="*/ 1116658 h 1742778"/>
                  <a:gd name="connsiteX8-289" fmla="*/ 1159601 w 1910715"/>
                  <a:gd name="connsiteY8-290" fmla="*/ 1116658 h 1742778"/>
                  <a:gd name="connsiteX9-291" fmla="*/ 1159601 w 1910715"/>
                  <a:gd name="connsiteY9-292" fmla="*/ 1407960 h 1742778"/>
                  <a:gd name="connsiteX10-293" fmla="*/ 1038225 w 1910715"/>
                  <a:gd name="connsiteY10-294" fmla="*/ 1407960 h 1742778"/>
                  <a:gd name="connsiteX11-295" fmla="*/ 1039348 w 1910715"/>
                  <a:gd name="connsiteY11-296" fmla="*/ 1706397 h 1742778"/>
                  <a:gd name="connsiteX12-297" fmla="*/ 1910715 w 1910715"/>
                  <a:gd name="connsiteY12-298" fmla="*/ 1714476 h 1742778"/>
                  <a:gd name="connsiteX0-299" fmla="*/ 0 w 1910715"/>
                  <a:gd name="connsiteY0-300" fmla="*/ 1708761 h 1714959"/>
                  <a:gd name="connsiteX1-301" fmla="*/ 611827 w 1910715"/>
                  <a:gd name="connsiteY1-302" fmla="*/ 1708761 h 1714959"/>
                  <a:gd name="connsiteX2-303" fmla="*/ 611827 w 1910715"/>
                  <a:gd name="connsiteY2-304" fmla="*/ 1407960 h 1714959"/>
                  <a:gd name="connsiteX3-305" fmla="*/ 105214 w 1910715"/>
                  <a:gd name="connsiteY3-306" fmla="*/ 1407960 h 1714959"/>
                  <a:gd name="connsiteX4-307" fmla="*/ 105214 w 1910715"/>
                  <a:gd name="connsiteY4-308" fmla="*/ 1116658 h 1714959"/>
                  <a:gd name="connsiteX5-309" fmla="*/ 473563 w 1910715"/>
                  <a:gd name="connsiteY5-310" fmla="*/ 0 h 1714959"/>
                  <a:gd name="connsiteX6-311" fmla="*/ 1038225 w 1910715"/>
                  <a:gd name="connsiteY6-312" fmla="*/ 0 h 1714959"/>
                  <a:gd name="connsiteX7-313" fmla="*/ 1038225 w 1910715"/>
                  <a:gd name="connsiteY7-314" fmla="*/ 1116658 h 1714959"/>
                  <a:gd name="connsiteX8-315" fmla="*/ 1159601 w 1910715"/>
                  <a:gd name="connsiteY8-316" fmla="*/ 1116658 h 1714959"/>
                  <a:gd name="connsiteX9-317" fmla="*/ 1159601 w 1910715"/>
                  <a:gd name="connsiteY9-318" fmla="*/ 1407960 h 1714959"/>
                  <a:gd name="connsiteX10-319" fmla="*/ 1038225 w 1910715"/>
                  <a:gd name="connsiteY10-320" fmla="*/ 1407960 h 1714959"/>
                  <a:gd name="connsiteX11-321" fmla="*/ 1039348 w 1910715"/>
                  <a:gd name="connsiteY11-322" fmla="*/ 1706397 h 1714959"/>
                  <a:gd name="connsiteX12-323" fmla="*/ 1910715 w 1910715"/>
                  <a:gd name="connsiteY12-324" fmla="*/ 1714476 h 1714959"/>
                  <a:gd name="connsiteX0-325" fmla="*/ 0 w 1917065"/>
                  <a:gd name="connsiteY0-326" fmla="*/ 1708761 h 1708761"/>
                  <a:gd name="connsiteX1-327" fmla="*/ 611827 w 1917065"/>
                  <a:gd name="connsiteY1-328" fmla="*/ 1708761 h 1708761"/>
                  <a:gd name="connsiteX2-329" fmla="*/ 611827 w 1917065"/>
                  <a:gd name="connsiteY2-330" fmla="*/ 1407960 h 1708761"/>
                  <a:gd name="connsiteX3-331" fmla="*/ 105214 w 1917065"/>
                  <a:gd name="connsiteY3-332" fmla="*/ 1407960 h 1708761"/>
                  <a:gd name="connsiteX4-333" fmla="*/ 105214 w 1917065"/>
                  <a:gd name="connsiteY4-334" fmla="*/ 1116658 h 1708761"/>
                  <a:gd name="connsiteX5-335" fmla="*/ 473563 w 1917065"/>
                  <a:gd name="connsiteY5-336" fmla="*/ 0 h 1708761"/>
                  <a:gd name="connsiteX6-337" fmla="*/ 1038225 w 1917065"/>
                  <a:gd name="connsiteY6-338" fmla="*/ 0 h 1708761"/>
                  <a:gd name="connsiteX7-339" fmla="*/ 1038225 w 1917065"/>
                  <a:gd name="connsiteY7-340" fmla="*/ 1116658 h 1708761"/>
                  <a:gd name="connsiteX8-341" fmla="*/ 1159601 w 1917065"/>
                  <a:gd name="connsiteY8-342" fmla="*/ 1116658 h 1708761"/>
                  <a:gd name="connsiteX9-343" fmla="*/ 1159601 w 1917065"/>
                  <a:gd name="connsiteY9-344" fmla="*/ 1407960 h 1708761"/>
                  <a:gd name="connsiteX10-345" fmla="*/ 1038225 w 1917065"/>
                  <a:gd name="connsiteY10-346" fmla="*/ 1407960 h 1708761"/>
                  <a:gd name="connsiteX11-347" fmla="*/ 1039348 w 1917065"/>
                  <a:gd name="connsiteY11-348" fmla="*/ 1706397 h 1708761"/>
                  <a:gd name="connsiteX12-349" fmla="*/ 1917065 w 1917065"/>
                  <a:gd name="connsiteY12-350" fmla="*/ 1701776 h 1708761"/>
                  <a:gd name="connsiteX0-351" fmla="*/ 0 w 1917065"/>
                  <a:gd name="connsiteY0-352" fmla="*/ 1708761 h 1708761"/>
                  <a:gd name="connsiteX1-353" fmla="*/ 611827 w 1917065"/>
                  <a:gd name="connsiteY1-354" fmla="*/ 1708761 h 1708761"/>
                  <a:gd name="connsiteX2-355" fmla="*/ 611827 w 1917065"/>
                  <a:gd name="connsiteY2-356" fmla="*/ 1407960 h 1708761"/>
                  <a:gd name="connsiteX3-357" fmla="*/ 105214 w 1917065"/>
                  <a:gd name="connsiteY3-358" fmla="*/ 1407960 h 1708761"/>
                  <a:gd name="connsiteX4-359" fmla="*/ 105214 w 1917065"/>
                  <a:gd name="connsiteY4-360" fmla="*/ 1116658 h 1708761"/>
                  <a:gd name="connsiteX5-361" fmla="*/ 473563 w 1917065"/>
                  <a:gd name="connsiteY5-362" fmla="*/ 0 h 1708761"/>
                  <a:gd name="connsiteX6-363" fmla="*/ 1038225 w 1917065"/>
                  <a:gd name="connsiteY6-364" fmla="*/ 0 h 1708761"/>
                  <a:gd name="connsiteX7-365" fmla="*/ 1038225 w 1917065"/>
                  <a:gd name="connsiteY7-366" fmla="*/ 1116658 h 1708761"/>
                  <a:gd name="connsiteX8-367" fmla="*/ 1159601 w 1917065"/>
                  <a:gd name="connsiteY8-368" fmla="*/ 1116658 h 1708761"/>
                  <a:gd name="connsiteX9-369" fmla="*/ 1159601 w 1917065"/>
                  <a:gd name="connsiteY9-370" fmla="*/ 1407960 h 1708761"/>
                  <a:gd name="connsiteX10-371" fmla="*/ 1038225 w 1917065"/>
                  <a:gd name="connsiteY10-372" fmla="*/ 1407960 h 1708761"/>
                  <a:gd name="connsiteX11-373" fmla="*/ 1039348 w 1917065"/>
                  <a:gd name="connsiteY11-374" fmla="*/ 1706397 h 1708761"/>
                  <a:gd name="connsiteX12-375" fmla="*/ 1917065 w 1917065"/>
                  <a:gd name="connsiteY12-376" fmla="*/ 1701776 h 1708761"/>
                  <a:gd name="connsiteX0-377" fmla="*/ 0 w 1917065"/>
                  <a:gd name="connsiteY0-378" fmla="*/ 1708761 h 1708761"/>
                  <a:gd name="connsiteX1-379" fmla="*/ 611827 w 1917065"/>
                  <a:gd name="connsiteY1-380" fmla="*/ 1708761 h 1708761"/>
                  <a:gd name="connsiteX2-381" fmla="*/ 611827 w 1917065"/>
                  <a:gd name="connsiteY2-382" fmla="*/ 1407960 h 1708761"/>
                  <a:gd name="connsiteX3-383" fmla="*/ 105214 w 1917065"/>
                  <a:gd name="connsiteY3-384" fmla="*/ 1407960 h 1708761"/>
                  <a:gd name="connsiteX4-385" fmla="*/ 105214 w 1917065"/>
                  <a:gd name="connsiteY4-386" fmla="*/ 1116658 h 1708761"/>
                  <a:gd name="connsiteX5-387" fmla="*/ 473563 w 1917065"/>
                  <a:gd name="connsiteY5-388" fmla="*/ 0 h 1708761"/>
                  <a:gd name="connsiteX6-389" fmla="*/ 1038225 w 1917065"/>
                  <a:gd name="connsiteY6-390" fmla="*/ 0 h 1708761"/>
                  <a:gd name="connsiteX7-391" fmla="*/ 1038225 w 1917065"/>
                  <a:gd name="connsiteY7-392" fmla="*/ 1116658 h 1708761"/>
                  <a:gd name="connsiteX8-393" fmla="*/ 1159601 w 1917065"/>
                  <a:gd name="connsiteY8-394" fmla="*/ 1116658 h 1708761"/>
                  <a:gd name="connsiteX9-395" fmla="*/ 1159601 w 1917065"/>
                  <a:gd name="connsiteY9-396" fmla="*/ 1407960 h 1708761"/>
                  <a:gd name="connsiteX10-397" fmla="*/ 1038225 w 1917065"/>
                  <a:gd name="connsiteY10-398" fmla="*/ 1407960 h 1708761"/>
                  <a:gd name="connsiteX11-399" fmla="*/ 1039348 w 1917065"/>
                  <a:gd name="connsiteY11-400" fmla="*/ 1706397 h 1708761"/>
                  <a:gd name="connsiteX12-401" fmla="*/ 1917065 w 1917065"/>
                  <a:gd name="connsiteY12-402" fmla="*/ 1701776 h 1708761"/>
                  <a:gd name="connsiteX0-403" fmla="*/ 0 w 1913890"/>
                  <a:gd name="connsiteY0-404" fmla="*/ 1708761 h 1708761"/>
                  <a:gd name="connsiteX1-405" fmla="*/ 611827 w 1913890"/>
                  <a:gd name="connsiteY1-406" fmla="*/ 1708761 h 1708761"/>
                  <a:gd name="connsiteX2-407" fmla="*/ 611827 w 1913890"/>
                  <a:gd name="connsiteY2-408" fmla="*/ 1407960 h 1708761"/>
                  <a:gd name="connsiteX3-409" fmla="*/ 105214 w 1913890"/>
                  <a:gd name="connsiteY3-410" fmla="*/ 1407960 h 1708761"/>
                  <a:gd name="connsiteX4-411" fmla="*/ 105214 w 1913890"/>
                  <a:gd name="connsiteY4-412" fmla="*/ 1116658 h 1708761"/>
                  <a:gd name="connsiteX5-413" fmla="*/ 473563 w 1913890"/>
                  <a:gd name="connsiteY5-414" fmla="*/ 0 h 1708761"/>
                  <a:gd name="connsiteX6-415" fmla="*/ 1038225 w 1913890"/>
                  <a:gd name="connsiteY6-416" fmla="*/ 0 h 1708761"/>
                  <a:gd name="connsiteX7-417" fmla="*/ 1038225 w 1913890"/>
                  <a:gd name="connsiteY7-418" fmla="*/ 1116658 h 1708761"/>
                  <a:gd name="connsiteX8-419" fmla="*/ 1159601 w 1913890"/>
                  <a:gd name="connsiteY8-420" fmla="*/ 1116658 h 1708761"/>
                  <a:gd name="connsiteX9-421" fmla="*/ 1159601 w 1913890"/>
                  <a:gd name="connsiteY9-422" fmla="*/ 1407960 h 1708761"/>
                  <a:gd name="connsiteX10-423" fmla="*/ 1038225 w 1913890"/>
                  <a:gd name="connsiteY10-424" fmla="*/ 1407960 h 1708761"/>
                  <a:gd name="connsiteX11-425" fmla="*/ 1039348 w 1913890"/>
                  <a:gd name="connsiteY11-426" fmla="*/ 1706397 h 1708761"/>
                  <a:gd name="connsiteX12-427" fmla="*/ 1913890 w 1913890"/>
                  <a:gd name="connsiteY12-428" fmla="*/ 1704951 h 1708761"/>
                  <a:gd name="connsiteX0-429" fmla="*/ 0 w 1913890"/>
                  <a:gd name="connsiteY0-430" fmla="*/ 1708761 h 1708761"/>
                  <a:gd name="connsiteX1-431" fmla="*/ 611827 w 1913890"/>
                  <a:gd name="connsiteY1-432" fmla="*/ 1708761 h 1708761"/>
                  <a:gd name="connsiteX2-433" fmla="*/ 611827 w 1913890"/>
                  <a:gd name="connsiteY2-434" fmla="*/ 1407960 h 1708761"/>
                  <a:gd name="connsiteX3-435" fmla="*/ 105214 w 1913890"/>
                  <a:gd name="connsiteY3-436" fmla="*/ 1407960 h 1708761"/>
                  <a:gd name="connsiteX4-437" fmla="*/ 105214 w 1913890"/>
                  <a:gd name="connsiteY4-438" fmla="*/ 1116658 h 1708761"/>
                  <a:gd name="connsiteX5-439" fmla="*/ 473563 w 1913890"/>
                  <a:gd name="connsiteY5-440" fmla="*/ 0 h 1708761"/>
                  <a:gd name="connsiteX6-441" fmla="*/ 1038225 w 1913890"/>
                  <a:gd name="connsiteY6-442" fmla="*/ 0 h 1708761"/>
                  <a:gd name="connsiteX7-443" fmla="*/ 1038225 w 1913890"/>
                  <a:gd name="connsiteY7-444" fmla="*/ 1116658 h 1708761"/>
                  <a:gd name="connsiteX8-445" fmla="*/ 1159601 w 1913890"/>
                  <a:gd name="connsiteY8-446" fmla="*/ 1116658 h 1708761"/>
                  <a:gd name="connsiteX9-447" fmla="*/ 1159601 w 1913890"/>
                  <a:gd name="connsiteY9-448" fmla="*/ 1407960 h 1708761"/>
                  <a:gd name="connsiteX10-449" fmla="*/ 1038225 w 1913890"/>
                  <a:gd name="connsiteY10-450" fmla="*/ 1407960 h 1708761"/>
                  <a:gd name="connsiteX11-451" fmla="*/ 1039348 w 1913890"/>
                  <a:gd name="connsiteY11-452" fmla="*/ 1706397 h 1708761"/>
                  <a:gd name="connsiteX12-453" fmla="*/ 1913890 w 1913890"/>
                  <a:gd name="connsiteY12-454" fmla="*/ 1704951 h 1708761"/>
                  <a:gd name="connsiteX0-455" fmla="*/ 0 w 1913890"/>
                  <a:gd name="connsiteY0-456" fmla="*/ 1708761 h 1708761"/>
                  <a:gd name="connsiteX1-457" fmla="*/ 611827 w 1913890"/>
                  <a:gd name="connsiteY1-458" fmla="*/ 1708761 h 1708761"/>
                  <a:gd name="connsiteX2-459" fmla="*/ 611827 w 1913890"/>
                  <a:gd name="connsiteY2-460" fmla="*/ 1407960 h 1708761"/>
                  <a:gd name="connsiteX3-461" fmla="*/ 105214 w 1913890"/>
                  <a:gd name="connsiteY3-462" fmla="*/ 1407960 h 1708761"/>
                  <a:gd name="connsiteX4-463" fmla="*/ 105214 w 1913890"/>
                  <a:gd name="connsiteY4-464" fmla="*/ 1116658 h 1708761"/>
                  <a:gd name="connsiteX5-465" fmla="*/ 473563 w 1913890"/>
                  <a:gd name="connsiteY5-466" fmla="*/ 0 h 1708761"/>
                  <a:gd name="connsiteX6-467" fmla="*/ 1038225 w 1913890"/>
                  <a:gd name="connsiteY6-468" fmla="*/ 0 h 1708761"/>
                  <a:gd name="connsiteX7-469" fmla="*/ 1038225 w 1913890"/>
                  <a:gd name="connsiteY7-470" fmla="*/ 1116658 h 1708761"/>
                  <a:gd name="connsiteX8-471" fmla="*/ 1159601 w 1913890"/>
                  <a:gd name="connsiteY8-472" fmla="*/ 1116658 h 1708761"/>
                  <a:gd name="connsiteX9-473" fmla="*/ 1159601 w 1913890"/>
                  <a:gd name="connsiteY9-474" fmla="*/ 1407960 h 1708761"/>
                  <a:gd name="connsiteX10-475" fmla="*/ 1038225 w 1913890"/>
                  <a:gd name="connsiteY10-476" fmla="*/ 1407960 h 1708761"/>
                  <a:gd name="connsiteX11-477" fmla="*/ 1039348 w 1913890"/>
                  <a:gd name="connsiteY11-478" fmla="*/ 1706397 h 1708761"/>
                  <a:gd name="connsiteX12-479" fmla="*/ 1913890 w 1913890"/>
                  <a:gd name="connsiteY12-480" fmla="*/ 1704951 h 1708761"/>
                  <a:gd name="connsiteX0-481" fmla="*/ 0 w 1913890"/>
                  <a:gd name="connsiteY0-482" fmla="*/ 1708761 h 1708761"/>
                  <a:gd name="connsiteX1-483" fmla="*/ 611827 w 1913890"/>
                  <a:gd name="connsiteY1-484" fmla="*/ 1708761 h 1708761"/>
                  <a:gd name="connsiteX2-485" fmla="*/ 611827 w 1913890"/>
                  <a:gd name="connsiteY2-486" fmla="*/ 1407960 h 1708761"/>
                  <a:gd name="connsiteX3-487" fmla="*/ 105214 w 1913890"/>
                  <a:gd name="connsiteY3-488" fmla="*/ 1407960 h 1708761"/>
                  <a:gd name="connsiteX4-489" fmla="*/ 105214 w 1913890"/>
                  <a:gd name="connsiteY4-490" fmla="*/ 1116658 h 1708761"/>
                  <a:gd name="connsiteX5-491" fmla="*/ 473563 w 1913890"/>
                  <a:gd name="connsiteY5-492" fmla="*/ 0 h 1708761"/>
                  <a:gd name="connsiteX6-493" fmla="*/ 1038225 w 1913890"/>
                  <a:gd name="connsiteY6-494" fmla="*/ 0 h 1708761"/>
                  <a:gd name="connsiteX7-495" fmla="*/ 1038225 w 1913890"/>
                  <a:gd name="connsiteY7-496" fmla="*/ 1116658 h 1708761"/>
                  <a:gd name="connsiteX8-497" fmla="*/ 1159601 w 1913890"/>
                  <a:gd name="connsiteY8-498" fmla="*/ 1116658 h 1708761"/>
                  <a:gd name="connsiteX9-499" fmla="*/ 1159601 w 1913890"/>
                  <a:gd name="connsiteY9-500" fmla="*/ 1407960 h 1708761"/>
                  <a:gd name="connsiteX10-501" fmla="*/ 1038225 w 1913890"/>
                  <a:gd name="connsiteY10-502" fmla="*/ 1407960 h 1708761"/>
                  <a:gd name="connsiteX11-503" fmla="*/ 1039348 w 1913890"/>
                  <a:gd name="connsiteY11-504" fmla="*/ 1706397 h 1708761"/>
                  <a:gd name="connsiteX12-505" fmla="*/ 1913890 w 1913890"/>
                  <a:gd name="connsiteY12-506" fmla="*/ 1704951 h 1708761"/>
                  <a:gd name="connsiteX0-507" fmla="*/ 0 w 1913890"/>
                  <a:gd name="connsiteY0-508" fmla="*/ 1708761 h 1709572"/>
                  <a:gd name="connsiteX1-509" fmla="*/ 611827 w 1913890"/>
                  <a:gd name="connsiteY1-510" fmla="*/ 1708761 h 1709572"/>
                  <a:gd name="connsiteX2-511" fmla="*/ 611827 w 1913890"/>
                  <a:gd name="connsiteY2-512" fmla="*/ 1407960 h 1709572"/>
                  <a:gd name="connsiteX3-513" fmla="*/ 105214 w 1913890"/>
                  <a:gd name="connsiteY3-514" fmla="*/ 1407960 h 1709572"/>
                  <a:gd name="connsiteX4-515" fmla="*/ 105214 w 1913890"/>
                  <a:gd name="connsiteY4-516" fmla="*/ 1116658 h 1709572"/>
                  <a:gd name="connsiteX5-517" fmla="*/ 473563 w 1913890"/>
                  <a:gd name="connsiteY5-518" fmla="*/ 0 h 1709572"/>
                  <a:gd name="connsiteX6-519" fmla="*/ 1038225 w 1913890"/>
                  <a:gd name="connsiteY6-520" fmla="*/ 0 h 1709572"/>
                  <a:gd name="connsiteX7-521" fmla="*/ 1038225 w 1913890"/>
                  <a:gd name="connsiteY7-522" fmla="*/ 1116658 h 1709572"/>
                  <a:gd name="connsiteX8-523" fmla="*/ 1159601 w 1913890"/>
                  <a:gd name="connsiteY8-524" fmla="*/ 1116658 h 1709572"/>
                  <a:gd name="connsiteX9-525" fmla="*/ 1159601 w 1913890"/>
                  <a:gd name="connsiteY9-526" fmla="*/ 1407960 h 1709572"/>
                  <a:gd name="connsiteX10-527" fmla="*/ 1038225 w 1913890"/>
                  <a:gd name="connsiteY10-528" fmla="*/ 1407960 h 1709572"/>
                  <a:gd name="connsiteX11-529" fmla="*/ 1036173 w 1913890"/>
                  <a:gd name="connsiteY11-530" fmla="*/ 1709572 h 1709572"/>
                  <a:gd name="connsiteX12-531" fmla="*/ 1913890 w 1913890"/>
                  <a:gd name="connsiteY12-532" fmla="*/ 1704951 h 1709572"/>
                  <a:gd name="connsiteX0-533" fmla="*/ 0 w 1913890"/>
                  <a:gd name="connsiteY0-534" fmla="*/ 1708761 h 1709572"/>
                  <a:gd name="connsiteX1-535" fmla="*/ 611827 w 1913890"/>
                  <a:gd name="connsiteY1-536" fmla="*/ 1708761 h 1709572"/>
                  <a:gd name="connsiteX2-537" fmla="*/ 611827 w 1913890"/>
                  <a:gd name="connsiteY2-538" fmla="*/ 1407960 h 1709572"/>
                  <a:gd name="connsiteX3-539" fmla="*/ 105214 w 1913890"/>
                  <a:gd name="connsiteY3-540" fmla="*/ 1407960 h 1709572"/>
                  <a:gd name="connsiteX4-541" fmla="*/ 105214 w 1913890"/>
                  <a:gd name="connsiteY4-542" fmla="*/ 1116658 h 1709572"/>
                  <a:gd name="connsiteX5-543" fmla="*/ 473563 w 1913890"/>
                  <a:gd name="connsiteY5-544" fmla="*/ 0 h 1709572"/>
                  <a:gd name="connsiteX6-545" fmla="*/ 1038225 w 1913890"/>
                  <a:gd name="connsiteY6-546" fmla="*/ 0 h 1709572"/>
                  <a:gd name="connsiteX7-547" fmla="*/ 1038225 w 1913890"/>
                  <a:gd name="connsiteY7-548" fmla="*/ 1116658 h 1709572"/>
                  <a:gd name="connsiteX8-549" fmla="*/ 1159601 w 1913890"/>
                  <a:gd name="connsiteY8-550" fmla="*/ 1116658 h 1709572"/>
                  <a:gd name="connsiteX9-551" fmla="*/ 1159601 w 1913890"/>
                  <a:gd name="connsiteY9-552" fmla="*/ 1407960 h 1709572"/>
                  <a:gd name="connsiteX10-553" fmla="*/ 1038225 w 1913890"/>
                  <a:gd name="connsiteY10-554" fmla="*/ 1407960 h 1709572"/>
                  <a:gd name="connsiteX11-555" fmla="*/ 1036173 w 1913890"/>
                  <a:gd name="connsiteY11-556" fmla="*/ 1709572 h 1709572"/>
                  <a:gd name="connsiteX12-557" fmla="*/ 1913890 w 1913890"/>
                  <a:gd name="connsiteY12-558" fmla="*/ 1704951 h 1709572"/>
                  <a:gd name="connsiteX0-559" fmla="*/ 0 w 4047490"/>
                  <a:gd name="connsiteY0-560" fmla="*/ 1708761 h 1709572"/>
                  <a:gd name="connsiteX1-561" fmla="*/ 2745427 w 4047490"/>
                  <a:gd name="connsiteY1-562" fmla="*/ 1708761 h 1709572"/>
                  <a:gd name="connsiteX2-563" fmla="*/ 2745427 w 4047490"/>
                  <a:gd name="connsiteY2-564" fmla="*/ 1407960 h 1709572"/>
                  <a:gd name="connsiteX3-565" fmla="*/ 2238814 w 4047490"/>
                  <a:gd name="connsiteY3-566" fmla="*/ 1407960 h 1709572"/>
                  <a:gd name="connsiteX4-567" fmla="*/ 2238814 w 4047490"/>
                  <a:gd name="connsiteY4-568" fmla="*/ 1116658 h 1709572"/>
                  <a:gd name="connsiteX5-569" fmla="*/ 2607163 w 4047490"/>
                  <a:gd name="connsiteY5-570" fmla="*/ 0 h 1709572"/>
                  <a:gd name="connsiteX6-571" fmla="*/ 3171825 w 4047490"/>
                  <a:gd name="connsiteY6-572" fmla="*/ 0 h 1709572"/>
                  <a:gd name="connsiteX7-573" fmla="*/ 3171825 w 4047490"/>
                  <a:gd name="connsiteY7-574" fmla="*/ 1116658 h 1709572"/>
                  <a:gd name="connsiteX8-575" fmla="*/ 3293201 w 4047490"/>
                  <a:gd name="connsiteY8-576" fmla="*/ 1116658 h 1709572"/>
                  <a:gd name="connsiteX9-577" fmla="*/ 3293201 w 4047490"/>
                  <a:gd name="connsiteY9-578" fmla="*/ 1407960 h 1709572"/>
                  <a:gd name="connsiteX10-579" fmla="*/ 3171825 w 4047490"/>
                  <a:gd name="connsiteY10-580" fmla="*/ 1407960 h 1709572"/>
                  <a:gd name="connsiteX11-581" fmla="*/ 3169773 w 4047490"/>
                  <a:gd name="connsiteY11-582" fmla="*/ 1709572 h 1709572"/>
                  <a:gd name="connsiteX12-583" fmla="*/ 4047490 w 4047490"/>
                  <a:gd name="connsiteY12-584" fmla="*/ 1704951 h 1709572"/>
                  <a:gd name="connsiteX0-585" fmla="*/ 0 w 4136390"/>
                  <a:gd name="connsiteY0-586" fmla="*/ 1708761 h 1709572"/>
                  <a:gd name="connsiteX1-587" fmla="*/ 2834327 w 4136390"/>
                  <a:gd name="connsiteY1-588" fmla="*/ 1708761 h 1709572"/>
                  <a:gd name="connsiteX2-589" fmla="*/ 2834327 w 4136390"/>
                  <a:gd name="connsiteY2-590" fmla="*/ 1407960 h 1709572"/>
                  <a:gd name="connsiteX3-591" fmla="*/ 2327714 w 4136390"/>
                  <a:gd name="connsiteY3-592" fmla="*/ 1407960 h 1709572"/>
                  <a:gd name="connsiteX4-593" fmla="*/ 2327714 w 4136390"/>
                  <a:gd name="connsiteY4-594" fmla="*/ 1116658 h 1709572"/>
                  <a:gd name="connsiteX5-595" fmla="*/ 2696063 w 4136390"/>
                  <a:gd name="connsiteY5-596" fmla="*/ 0 h 1709572"/>
                  <a:gd name="connsiteX6-597" fmla="*/ 3260725 w 4136390"/>
                  <a:gd name="connsiteY6-598" fmla="*/ 0 h 1709572"/>
                  <a:gd name="connsiteX7-599" fmla="*/ 3260725 w 4136390"/>
                  <a:gd name="connsiteY7-600" fmla="*/ 1116658 h 1709572"/>
                  <a:gd name="connsiteX8-601" fmla="*/ 3382101 w 4136390"/>
                  <a:gd name="connsiteY8-602" fmla="*/ 1116658 h 1709572"/>
                  <a:gd name="connsiteX9-603" fmla="*/ 3382101 w 4136390"/>
                  <a:gd name="connsiteY9-604" fmla="*/ 1407960 h 1709572"/>
                  <a:gd name="connsiteX10-605" fmla="*/ 3260725 w 4136390"/>
                  <a:gd name="connsiteY10-606" fmla="*/ 1407960 h 1709572"/>
                  <a:gd name="connsiteX11-607" fmla="*/ 3258673 w 4136390"/>
                  <a:gd name="connsiteY11-608" fmla="*/ 1709572 h 1709572"/>
                  <a:gd name="connsiteX12-609" fmla="*/ 4136390 w 4136390"/>
                  <a:gd name="connsiteY12-610" fmla="*/ 1704951 h 17095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  <a:cxn ang="0">
                    <a:pos x="connsiteX12-167" y="connsiteY12-168"/>
                  </a:cxn>
                </a:cxnLst>
                <a:rect l="l" t="t" r="r" b="b"/>
                <a:pathLst>
                  <a:path w="4136390" h="1709572">
                    <a:moveTo>
                      <a:pt x="0" y="1708761"/>
                    </a:moveTo>
                    <a:lnTo>
                      <a:pt x="2834327" y="1708761"/>
                    </a:lnTo>
                    <a:lnTo>
                      <a:pt x="2834327" y="1407960"/>
                    </a:lnTo>
                    <a:lnTo>
                      <a:pt x="2327714" y="1407960"/>
                    </a:lnTo>
                    <a:lnTo>
                      <a:pt x="2327714" y="1116658"/>
                    </a:lnTo>
                    <a:lnTo>
                      <a:pt x="2696063" y="0"/>
                    </a:lnTo>
                    <a:lnTo>
                      <a:pt x="3260725" y="0"/>
                    </a:lnTo>
                    <a:lnTo>
                      <a:pt x="3260725" y="1116658"/>
                    </a:lnTo>
                    <a:lnTo>
                      <a:pt x="3382101" y="1116658"/>
                    </a:lnTo>
                    <a:lnTo>
                      <a:pt x="3382101" y="1407960"/>
                    </a:lnTo>
                    <a:lnTo>
                      <a:pt x="3260725" y="1407960"/>
                    </a:lnTo>
                    <a:cubicBezTo>
                      <a:pt x="3256558" y="1571999"/>
                      <a:pt x="3261689" y="1618799"/>
                      <a:pt x="3258673" y="1709572"/>
                    </a:cubicBezTo>
                    <a:lnTo>
                      <a:pt x="4136390" y="1704951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68562" tIns="34281" rIns="68562" bIns="34281" numCol="1" spcCol="0" rtlCol="0" fromWordArt="0" anchor="t" anchorCtr="0" forceAA="0" compatLnSpc="1">
                <a:noAutofit/>
              </a:bodyPr>
              <a:lstStyle/>
              <a:p>
                <a:endParaRPr lang="zh-CN" altLang="en-US" sz="17245" dirty="0">
                  <a:latin typeface="Impact" panose="020B0806030902050204" charset="0"/>
                </a:endParaRPr>
              </a:p>
            </p:txBody>
          </p:sp>
          <p:grpSp>
            <p:nvGrpSpPr>
              <p:cNvPr id="108" name="组合 107"/>
              <p:cNvGrpSpPr/>
              <p:nvPr/>
            </p:nvGrpSpPr>
            <p:grpSpPr>
              <a:xfrm>
                <a:off x="6221950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112" name="椭圆 111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10444043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</p:grpSp>
      </p:grpSp>
      <p:sp>
        <p:nvSpPr>
          <p:cNvPr id="114" name="文本框 78"/>
          <p:cNvSpPr txBox="1"/>
          <p:nvPr/>
        </p:nvSpPr>
        <p:spPr>
          <a:xfrm>
            <a:off x="4862726" y="3716874"/>
            <a:ext cx="1487715" cy="58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4925738" y="3201020"/>
            <a:ext cx="1081447" cy="491733"/>
            <a:chOff x="4806096" y="2627316"/>
            <a:chExt cx="1442304" cy="655815"/>
          </a:xfr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16" name="矩形 11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7" name="图片 11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118" name="文本框 82"/>
            <p:cNvSpPr txBox="1"/>
            <p:nvPr/>
          </p:nvSpPr>
          <p:spPr>
            <a:xfrm>
              <a:off x="4901794" y="2767901"/>
              <a:ext cx="1346606" cy="410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6" grpId="0"/>
      <p:bldP spid="99" grpId="0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6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1509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17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21510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21512" name="直接连接符 8"/>
          <p:cNvCxnSpPr/>
          <p:nvPr/>
        </p:nvCxnSpPr>
        <p:spPr>
          <a:xfrm>
            <a:off x="892969" y="657675"/>
            <a:ext cx="5599510" cy="0"/>
          </a:xfrm>
          <a:prstGeom prst="line">
            <a:avLst/>
          </a:prstGeom>
          <a:ln w="63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13" name="矩形 8"/>
          <p:cNvSpPr/>
          <p:nvPr/>
        </p:nvSpPr>
        <p:spPr>
          <a:xfrm>
            <a:off x="567928" y="4034288"/>
            <a:ext cx="5924550" cy="5078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just" eaLnBrk="1" hangingPunct="1"/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  <a:p>
            <a:pPr lvl="0" algn="just" eaLnBrk="1" hangingPunct="1"/>
            <a:endParaRPr lang="zh-CN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14" name="组合 9"/>
          <p:cNvGrpSpPr/>
          <p:nvPr/>
        </p:nvGrpSpPr>
        <p:grpSpPr>
          <a:xfrm>
            <a:off x="579835" y="3494935"/>
            <a:ext cx="3102769" cy="353262"/>
            <a:chOff x="0" y="0"/>
            <a:chExt cx="2889627" cy="524042"/>
          </a:xfrm>
        </p:grpSpPr>
        <p:grpSp>
          <p:nvGrpSpPr>
            <p:cNvPr id="21515" name="组合 10"/>
            <p:cNvGrpSpPr/>
            <p:nvPr/>
          </p:nvGrpSpPr>
          <p:grpSpPr>
            <a:xfrm>
              <a:off x="0" y="0"/>
              <a:ext cx="2693194" cy="521033"/>
              <a:chOff x="0" y="0"/>
              <a:chExt cx="2693194" cy="521033"/>
            </a:xfrm>
          </p:grpSpPr>
          <p:sp>
            <p:nvSpPr>
              <p:cNvPr id="21516" name="圆角矩形 13"/>
              <p:cNvSpPr/>
              <p:nvPr/>
            </p:nvSpPr>
            <p:spPr>
              <a:xfrm>
                <a:off x="0" y="0"/>
                <a:ext cx="2693362" cy="513968"/>
              </a:xfrm>
              <a:prstGeom prst="roundRect">
                <a:avLst>
                  <a:gd name="adj" fmla="val 16667"/>
                </a:avLst>
              </a:prstGeom>
              <a:solidFill>
                <a:srgbClr val="0A4383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350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17" name="任意多边形 14"/>
              <p:cNvSpPr/>
              <p:nvPr/>
            </p:nvSpPr>
            <p:spPr>
              <a:xfrm>
                <a:off x="0" y="98908"/>
                <a:ext cx="2693362" cy="422125"/>
              </a:xfrm>
              <a:custGeom>
                <a:avLst/>
                <a:gdLst/>
                <a:ahLst/>
                <a:cxnLst>
                  <a:cxn ang="0">
                    <a:pos x="2693866" y="0"/>
                  </a:cxn>
                  <a:cxn ang="0">
                    <a:pos x="2693866" y="337508"/>
                  </a:cxn>
                  <a:cxn ang="0">
                    <a:pos x="2608119" y="423647"/>
                  </a:cxn>
                  <a:cxn ang="0">
                    <a:pos x="85747" y="423647"/>
                  </a:cxn>
                  <a:cxn ang="0">
                    <a:pos x="0" y="337508"/>
                  </a:cxn>
                  <a:cxn ang="0">
                    <a:pos x="0" y="272399"/>
                  </a:cxn>
                  <a:cxn ang="0">
                    <a:pos x="69035" y="286025"/>
                  </a:cxn>
                  <a:cxn ang="0">
                    <a:pos x="1927516" y="167450"/>
                  </a:cxn>
                  <a:cxn ang="0">
                    <a:pos x="2368866" y="79657"/>
                  </a:cxn>
                  <a:cxn ang="0">
                    <a:pos x="2693866" y="0"/>
                  </a:cxn>
                </a:cxnLst>
                <a:rect l="0" t="0" r="0" b="0"/>
                <a:pathLst>
                  <a:path w="2693194" h="421619">
                    <a:moveTo>
                      <a:pt x="2693194" y="0"/>
                    </a:moveTo>
                    <a:lnTo>
                      <a:pt x="2693194" y="335892"/>
                    </a:lnTo>
                    <a:cubicBezTo>
                      <a:pt x="2693194" y="383238"/>
                      <a:pt x="2654813" y="421619"/>
                      <a:pt x="2607467" y="421619"/>
                    </a:cubicBezTo>
                    <a:lnTo>
                      <a:pt x="85727" y="421619"/>
                    </a:lnTo>
                    <a:cubicBezTo>
                      <a:pt x="38381" y="421619"/>
                      <a:pt x="0" y="383238"/>
                      <a:pt x="0" y="335892"/>
                    </a:cubicBezTo>
                    <a:lnTo>
                      <a:pt x="0" y="271095"/>
                    </a:lnTo>
                    <a:lnTo>
                      <a:pt x="69019" y="284656"/>
                    </a:lnTo>
                    <a:cubicBezTo>
                      <a:pt x="485512" y="337561"/>
                      <a:pt x="1168484" y="300273"/>
                      <a:pt x="1927036" y="166649"/>
                    </a:cubicBezTo>
                    <a:cubicBezTo>
                      <a:pt x="2078746" y="139924"/>
                      <a:pt x="2226298" y="110611"/>
                      <a:pt x="2368274" y="79277"/>
                    </a:cubicBezTo>
                    <a:lnTo>
                      <a:pt x="2693194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21518" name="文本框 11"/>
            <p:cNvSpPr txBox="1"/>
            <p:nvPr/>
          </p:nvSpPr>
          <p:spPr>
            <a:xfrm>
              <a:off x="591884" y="61529"/>
              <a:ext cx="2297743" cy="4625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eaLnBrk="1" hangingPunct="1"/>
              <a:r>
                <a:rPr lang="en-US" altLang="zh-CN" sz="135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</p:txBody>
        </p:sp>
      </p:grpSp>
      <p:sp>
        <p:nvSpPr>
          <p:cNvPr id="21519" name="Freeform 79"/>
          <p:cNvSpPr>
            <a:spLocks noEditPoints="1"/>
          </p:cNvSpPr>
          <p:nvPr/>
        </p:nvSpPr>
        <p:spPr>
          <a:xfrm>
            <a:off x="3439716" y="301679"/>
            <a:ext cx="5629275" cy="3636169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7" h="625">
                <a:moveTo>
                  <a:pt x="404" y="53"/>
                </a:moveTo>
                <a:cubicBezTo>
                  <a:pt x="405" y="51"/>
                  <a:pt x="406" y="55"/>
                  <a:pt x="407" y="54"/>
                </a:cubicBezTo>
                <a:cubicBezTo>
                  <a:pt x="407" y="51"/>
                  <a:pt x="414" y="49"/>
                  <a:pt x="418" y="48"/>
                </a:cubicBezTo>
                <a:cubicBezTo>
                  <a:pt x="420" y="49"/>
                  <a:pt x="420" y="52"/>
                  <a:pt x="420" y="54"/>
                </a:cubicBezTo>
                <a:cubicBezTo>
                  <a:pt x="371" y="68"/>
                  <a:pt x="325" y="86"/>
                  <a:pt x="284" y="110"/>
                </a:cubicBezTo>
                <a:cubicBezTo>
                  <a:pt x="279" y="108"/>
                  <a:pt x="274" y="110"/>
                  <a:pt x="270" y="111"/>
                </a:cubicBezTo>
                <a:cubicBezTo>
                  <a:pt x="268" y="114"/>
                  <a:pt x="265" y="117"/>
                  <a:pt x="260" y="117"/>
                </a:cubicBezTo>
                <a:cubicBezTo>
                  <a:pt x="258" y="118"/>
                  <a:pt x="257" y="118"/>
                  <a:pt x="257" y="122"/>
                </a:cubicBezTo>
                <a:cubicBezTo>
                  <a:pt x="250" y="121"/>
                  <a:pt x="249" y="126"/>
                  <a:pt x="245" y="129"/>
                </a:cubicBezTo>
                <a:cubicBezTo>
                  <a:pt x="240" y="127"/>
                  <a:pt x="235" y="130"/>
                  <a:pt x="234" y="134"/>
                </a:cubicBezTo>
                <a:cubicBezTo>
                  <a:pt x="225" y="131"/>
                  <a:pt x="223" y="140"/>
                  <a:pt x="218" y="144"/>
                </a:cubicBezTo>
                <a:cubicBezTo>
                  <a:pt x="240" y="134"/>
                  <a:pt x="266" y="123"/>
                  <a:pt x="290" y="113"/>
                </a:cubicBezTo>
                <a:cubicBezTo>
                  <a:pt x="303" y="107"/>
                  <a:pt x="316" y="102"/>
                  <a:pt x="327" y="95"/>
                </a:cubicBezTo>
                <a:cubicBezTo>
                  <a:pt x="371" y="81"/>
                  <a:pt x="409" y="58"/>
                  <a:pt x="451" y="45"/>
                </a:cubicBezTo>
                <a:cubicBezTo>
                  <a:pt x="451" y="41"/>
                  <a:pt x="446" y="42"/>
                  <a:pt x="444" y="39"/>
                </a:cubicBezTo>
                <a:cubicBezTo>
                  <a:pt x="454" y="33"/>
                  <a:pt x="465" y="41"/>
                  <a:pt x="474" y="35"/>
                </a:cubicBezTo>
                <a:cubicBezTo>
                  <a:pt x="475" y="36"/>
                  <a:pt x="475" y="37"/>
                  <a:pt x="475" y="39"/>
                </a:cubicBezTo>
                <a:cubicBezTo>
                  <a:pt x="504" y="32"/>
                  <a:pt x="531" y="24"/>
                  <a:pt x="553" y="10"/>
                </a:cubicBezTo>
                <a:cubicBezTo>
                  <a:pt x="566" y="9"/>
                  <a:pt x="573" y="1"/>
                  <a:pt x="585" y="0"/>
                </a:cubicBezTo>
                <a:cubicBezTo>
                  <a:pt x="587" y="0"/>
                  <a:pt x="587" y="1"/>
                  <a:pt x="587" y="2"/>
                </a:cubicBezTo>
                <a:cubicBezTo>
                  <a:pt x="593" y="2"/>
                  <a:pt x="602" y="0"/>
                  <a:pt x="608" y="2"/>
                </a:cubicBezTo>
                <a:cubicBezTo>
                  <a:pt x="606" y="4"/>
                  <a:pt x="601" y="1"/>
                  <a:pt x="601" y="4"/>
                </a:cubicBezTo>
                <a:cubicBezTo>
                  <a:pt x="573" y="8"/>
                  <a:pt x="557" y="23"/>
                  <a:pt x="531" y="28"/>
                </a:cubicBezTo>
                <a:cubicBezTo>
                  <a:pt x="491" y="44"/>
                  <a:pt x="449" y="57"/>
                  <a:pt x="415" y="78"/>
                </a:cubicBezTo>
                <a:cubicBezTo>
                  <a:pt x="419" y="85"/>
                  <a:pt x="426" y="79"/>
                  <a:pt x="434" y="77"/>
                </a:cubicBezTo>
                <a:cubicBezTo>
                  <a:pt x="434" y="75"/>
                  <a:pt x="432" y="75"/>
                  <a:pt x="430" y="74"/>
                </a:cubicBezTo>
                <a:cubicBezTo>
                  <a:pt x="431" y="73"/>
                  <a:pt x="434" y="72"/>
                  <a:pt x="436" y="74"/>
                </a:cubicBezTo>
                <a:cubicBezTo>
                  <a:pt x="436" y="76"/>
                  <a:pt x="434" y="76"/>
                  <a:pt x="434" y="78"/>
                </a:cubicBezTo>
                <a:cubicBezTo>
                  <a:pt x="440" y="85"/>
                  <a:pt x="445" y="77"/>
                  <a:pt x="453" y="75"/>
                </a:cubicBezTo>
                <a:cubicBezTo>
                  <a:pt x="453" y="77"/>
                  <a:pt x="449" y="78"/>
                  <a:pt x="452" y="78"/>
                </a:cubicBezTo>
                <a:cubicBezTo>
                  <a:pt x="452" y="81"/>
                  <a:pt x="448" y="81"/>
                  <a:pt x="447" y="79"/>
                </a:cubicBezTo>
                <a:cubicBezTo>
                  <a:pt x="448" y="80"/>
                  <a:pt x="448" y="81"/>
                  <a:pt x="447" y="81"/>
                </a:cubicBezTo>
                <a:cubicBezTo>
                  <a:pt x="451" y="83"/>
                  <a:pt x="457" y="79"/>
                  <a:pt x="463" y="79"/>
                </a:cubicBezTo>
                <a:cubicBezTo>
                  <a:pt x="460" y="84"/>
                  <a:pt x="452" y="83"/>
                  <a:pt x="447" y="86"/>
                </a:cubicBezTo>
                <a:cubicBezTo>
                  <a:pt x="447" y="89"/>
                  <a:pt x="449" y="88"/>
                  <a:pt x="447" y="90"/>
                </a:cubicBezTo>
                <a:cubicBezTo>
                  <a:pt x="465" y="88"/>
                  <a:pt x="490" y="78"/>
                  <a:pt x="510" y="72"/>
                </a:cubicBezTo>
                <a:cubicBezTo>
                  <a:pt x="510" y="79"/>
                  <a:pt x="500" y="77"/>
                  <a:pt x="497" y="81"/>
                </a:cubicBezTo>
                <a:cubicBezTo>
                  <a:pt x="500" y="83"/>
                  <a:pt x="504" y="81"/>
                  <a:pt x="503" y="85"/>
                </a:cubicBezTo>
                <a:cubicBezTo>
                  <a:pt x="531" y="76"/>
                  <a:pt x="563" y="66"/>
                  <a:pt x="590" y="54"/>
                </a:cubicBezTo>
                <a:cubicBezTo>
                  <a:pt x="597" y="51"/>
                  <a:pt x="603" y="47"/>
                  <a:pt x="613" y="48"/>
                </a:cubicBezTo>
                <a:cubicBezTo>
                  <a:pt x="618" y="48"/>
                  <a:pt x="622" y="52"/>
                  <a:pt x="627" y="51"/>
                </a:cubicBezTo>
                <a:cubicBezTo>
                  <a:pt x="629" y="56"/>
                  <a:pt x="635" y="56"/>
                  <a:pt x="639" y="58"/>
                </a:cubicBezTo>
                <a:cubicBezTo>
                  <a:pt x="639" y="62"/>
                  <a:pt x="634" y="61"/>
                  <a:pt x="633" y="64"/>
                </a:cubicBezTo>
                <a:cubicBezTo>
                  <a:pt x="630" y="63"/>
                  <a:pt x="629" y="60"/>
                  <a:pt x="628" y="56"/>
                </a:cubicBezTo>
                <a:cubicBezTo>
                  <a:pt x="624" y="56"/>
                  <a:pt x="620" y="56"/>
                  <a:pt x="620" y="59"/>
                </a:cubicBezTo>
                <a:cubicBezTo>
                  <a:pt x="615" y="54"/>
                  <a:pt x="603" y="58"/>
                  <a:pt x="597" y="61"/>
                </a:cubicBezTo>
                <a:cubicBezTo>
                  <a:pt x="602" y="63"/>
                  <a:pt x="606" y="62"/>
                  <a:pt x="611" y="62"/>
                </a:cubicBezTo>
                <a:cubicBezTo>
                  <a:pt x="605" y="66"/>
                  <a:pt x="595" y="65"/>
                  <a:pt x="587" y="68"/>
                </a:cubicBezTo>
                <a:cubicBezTo>
                  <a:pt x="586" y="68"/>
                  <a:pt x="585" y="70"/>
                  <a:pt x="584" y="71"/>
                </a:cubicBezTo>
                <a:cubicBezTo>
                  <a:pt x="551" y="83"/>
                  <a:pt x="521" y="96"/>
                  <a:pt x="486" y="107"/>
                </a:cubicBezTo>
                <a:cubicBezTo>
                  <a:pt x="493" y="111"/>
                  <a:pt x="481" y="109"/>
                  <a:pt x="475" y="110"/>
                </a:cubicBezTo>
                <a:cubicBezTo>
                  <a:pt x="458" y="113"/>
                  <a:pt x="438" y="125"/>
                  <a:pt x="422" y="128"/>
                </a:cubicBezTo>
                <a:cubicBezTo>
                  <a:pt x="423" y="130"/>
                  <a:pt x="423" y="131"/>
                  <a:pt x="422" y="132"/>
                </a:cubicBezTo>
                <a:cubicBezTo>
                  <a:pt x="432" y="126"/>
                  <a:pt x="449" y="127"/>
                  <a:pt x="463" y="122"/>
                </a:cubicBezTo>
                <a:cubicBezTo>
                  <a:pt x="462" y="124"/>
                  <a:pt x="461" y="125"/>
                  <a:pt x="461" y="126"/>
                </a:cubicBezTo>
                <a:cubicBezTo>
                  <a:pt x="467" y="129"/>
                  <a:pt x="473" y="124"/>
                  <a:pt x="479" y="123"/>
                </a:cubicBezTo>
                <a:cubicBezTo>
                  <a:pt x="479" y="122"/>
                  <a:pt x="475" y="121"/>
                  <a:pt x="478" y="121"/>
                </a:cubicBezTo>
                <a:cubicBezTo>
                  <a:pt x="497" y="124"/>
                  <a:pt x="526" y="114"/>
                  <a:pt x="543" y="109"/>
                </a:cubicBezTo>
                <a:cubicBezTo>
                  <a:pt x="567" y="102"/>
                  <a:pt x="585" y="86"/>
                  <a:pt x="609" y="82"/>
                </a:cubicBezTo>
                <a:cubicBezTo>
                  <a:pt x="580" y="97"/>
                  <a:pt x="547" y="108"/>
                  <a:pt x="516" y="122"/>
                </a:cubicBezTo>
                <a:cubicBezTo>
                  <a:pt x="527" y="127"/>
                  <a:pt x="538" y="119"/>
                  <a:pt x="547" y="115"/>
                </a:cubicBezTo>
                <a:cubicBezTo>
                  <a:pt x="570" y="111"/>
                  <a:pt x="586" y="99"/>
                  <a:pt x="605" y="92"/>
                </a:cubicBezTo>
                <a:cubicBezTo>
                  <a:pt x="603" y="93"/>
                  <a:pt x="603" y="95"/>
                  <a:pt x="602" y="98"/>
                </a:cubicBezTo>
                <a:cubicBezTo>
                  <a:pt x="592" y="104"/>
                  <a:pt x="577" y="105"/>
                  <a:pt x="570" y="115"/>
                </a:cubicBezTo>
                <a:cubicBezTo>
                  <a:pt x="561" y="115"/>
                  <a:pt x="555" y="119"/>
                  <a:pt x="550" y="122"/>
                </a:cubicBezTo>
                <a:cubicBezTo>
                  <a:pt x="555" y="124"/>
                  <a:pt x="565" y="119"/>
                  <a:pt x="570" y="123"/>
                </a:cubicBezTo>
                <a:cubicBezTo>
                  <a:pt x="551" y="135"/>
                  <a:pt x="526" y="139"/>
                  <a:pt x="507" y="148"/>
                </a:cubicBezTo>
                <a:cubicBezTo>
                  <a:pt x="515" y="150"/>
                  <a:pt x="523" y="150"/>
                  <a:pt x="532" y="149"/>
                </a:cubicBezTo>
                <a:cubicBezTo>
                  <a:pt x="531" y="151"/>
                  <a:pt x="532" y="152"/>
                  <a:pt x="533" y="153"/>
                </a:cubicBezTo>
                <a:cubicBezTo>
                  <a:pt x="568" y="146"/>
                  <a:pt x="598" y="134"/>
                  <a:pt x="626" y="120"/>
                </a:cubicBezTo>
                <a:cubicBezTo>
                  <a:pt x="629" y="127"/>
                  <a:pt x="645" y="116"/>
                  <a:pt x="647" y="125"/>
                </a:cubicBezTo>
                <a:cubicBezTo>
                  <a:pt x="629" y="132"/>
                  <a:pt x="612" y="140"/>
                  <a:pt x="595" y="147"/>
                </a:cubicBezTo>
                <a:cubicBezTo>
                  <a:pt x="595" y="149"/>
                  <a:pt x="595" y="151"/>
                  <a:pt x="595" y="152"/>
                </a:cubicBezTo>
                <a:cubicBezTo>
                  <a:pt x="577" y="159"/>
                  <a:pt x="559" y="165"/>
                  <a:pt x="540" y="171"/>
                </a:cubicBezTo>
                <a:cubicBezTo>
                  <a:pt x="540" y="174"/>
                  <a:pt x="544" y="172"/>
                  <a:pt x="546" y="172"/>
                </a:cubicBezTo>
                <a:cubicBezTo>
                  <a:pt x="543" y="177"/>
                  <a:pt x="535" y="177"/>
                  <a:pt x="530" y="179"/>
                </a:cubicBezTo>
                <a:cubicBezTo>
                  <a:pt x="530" y="181"/>
                  <a:pt x="531" y="181"/>
                  <a:pt x="531" y="183"/>
                </a:cubicBezTo>
                <a:cubicBezTo>
                  <a:pt x="524" y="185"/>
                  <a:pt x="515" y="183"/>
                  <a:pt x="513" y="190"/>
                </a:cubicBezTo>
                <a:cubicBezTo>
                  <a:pt x="513" y="191"/>
                  <a:pt x="519" y="190"/>
                  <a:pt x="519" y="188"/>
                </a:cubicBezTo>
                <a:cubicBezTo>
                  <a:pt x="523" y="193"/>
                  <a:pt x="509" y="191"/>
                  <a:pt x="509" y="196"/>
                </a:cubicBezTo>
                <a:cubicBezTo>
                  <a:pt x="519" y="194"/>
                  <a:pt x="534" y="192"/>
                  <a:pt x="542" y="186"/>
                </a:cubicBezTo>
                <a:cubicBezTo>
                  <a:pt x="540" y="185"/>
                  <a:pt x="537" y="186"/>
                  <a:pt x="537" y="181"/>
                </a:cubicBezTo>
                <a:cubicBezTo>
                  <a:pt x="540" y="181"/>
                  <a:pt x="541" y="184"/>
                  <a:pt x="543" y="185"/>
                </a:cubicBezTo>
                <a:cubicBezTo>
                  <a:pt x="557" y="178"/>
                  <a:pt x="571" y="170"/>
                  <a:pt x="584" y="161"/>
                </a:cubicBezTo>
                <a:cubicBezTo>
                  <a:pt x="583" y="159"/>
                  <a:pt x="582" y="162"/>
                  <a:pt x="582" y="160"/>
                </a:cubicBezTo>
                <a:cubicBezTo>
                  <a:pt x="591" y="157"/>
                  <a:pt x="603" y="146"/>
                  <a:pt x="611" y="148"/>
                </a:cubicBezTo>
                <a:cubicBezTo>
                  <a:pt x="598" y="155"/>
                  <a:pt x="586" y="163"/>
                  <a:pt x="574" y="171"/>
                </a:cubicBezTo>
                <a:cubicBezTo>
                  <a:pt x="574" y="174"/>
                  <a:pt x="576" y="173"/>
                  <a:pt x="574" y="175"/>
                </a:cubicBezTo>
                <a:cubicBezTo>
                  <a:pt x="558" y="187"/>
                  <a:pt x="543" y="203"/>
                  <a:pt x="519" y="210"/>
                </a:cubicBezTo>
                <a:cubicBezTo>
                  <a:pt x="526" y="213"/>
                  <a:pt x="534" y="207"/>
                  <a:pt x="541" y="209"/>
                </a:cubicBezTo>
                <a:cubicBezTo>
                  <a:pt x="530" y="215"/>
                  <a:pt x="504" y="213"/>
                  <a:pt x="491" y="224"/>
                </a:cubicBezTo>
                <a:cubicBezTo>
                  <a:pt x="496" y="222"/>
                  <a:pt x="498" y="224"/>
                  <a:pt x="500" y="227"/>
                </a:cubicBezTo>
                <a:cubicBezTo>
                  <a:pt x="506" y="226"/>
                  <a:pt x="510" y="224"/>
                  <a:pt x="515" y="223"/>
                </a:cubicBezTo>
                <a:cubicBezTo>
                  <a:pt x="515" y="221"/>
                  <a:pt x="518" y="219"/>
                  <a:pt x="521" y="218"/>
                </a:cubicBezTo>
                <a:cubicBezTo>
                  <a:pt x="521" y="219"/>
                  <a:pt x="517" y="224"/>
                  <a:pt x="516" y="228"/>
                </a:cubicBezTo>
                <a:cubicBezTo>
                  <a:pt x="517" y="229"/>
                  <a:pt x="517" y="229"/>
                  <a:pt x="517" y="230"/>
                </a:cubicBezTo>
                <a:cubicBezTo>
                  <a:pt x="522" y="228"/>
                  <a:pt x="529" y="227"/>
                  <a:pt x="533" y="223"/>
                </a:cubicBezTo>
                <a:cubicBezTo>
                  <a:pt x="527" y="231"/>
                  <a:pt x="512" y="236"/>
                  <a:pt x="501" y="238"/>
                </a:cubicBezTo>
                <a:cubicBezTo>
                  <a:pt x="499" y="238"/>
                  <a:pt x="500" y="243"/>
                  <a:pt x="498" y="244"/>
                </a:cubicBezTo>
                <a:cubicBezTo>
                  <a:pt x="496" y="243"/>
                  <a:pt x="495" y="242"/>
                  <a:pt x="492" y="243"/>
                </a:cubicBezTo>
                <a:cubicBezTo>
                  <a:pt x="482" y="251"/>
                  <a:pt x="469" y="256"/>
                  <a:pt x="459" y="264"/>
                </a:cubicBezTo>
                <a:cubicBezTo>
                  <a:pt x="468" y="268"/>
                  <a:pt x="478" y="252"/>
                  <a:pt x="486" y="255"/>
                </a:cubicBezTo>
                <a:cubicBezTo>
                  <a:pt x="490" y="250"/>
                  <a:pt x="495" y="246"/>
                  <a:pt x="503" y="245"/>
                </a:cubicBezTo>
                <a:cubicBezTo>
                  <a:pt x="504" y="245"/>
                  <a:pt x="503" y="244"/>
                  <a:pt x="503" y="242"/>
                </a:cubicBezTo>
                <a:cubicBezTo>
                  <a:pt x="513" y="244"/>
                  <a:pt x="514" y="235"/>
                  <a:pt x="524" y="233"/>
                </a:cubicBezTo>
                <a:cubicBezTo>
                  <a:pt x="522" y="237"/>
                  <a:pt x="521" y="237"/>
                  <a:pt x="522" y="242"/>
                </a:cubicBezTo>
                <a:cubicBezTo>
                  <a:pt x="523" y="238"/>
                  <a:pt x="526" y="245"/>
                  <a:pt x="528" y="241"/>
                </a:cubicBezTo>
                <a:cubicBezTo>
                  <a:pt x="529" y="242"/>
                  <a:pt x="526" y="247"/>
                  <a:pt x="521" y="246"/>
                </a:cubicBezTo>
                <a:cubicBezTo>
                  <a:pt x="521" y="245"/>
                  <a:pt x="521" y="243"/>
                  <a:pt x="521" y="242"/>
                </a:cubicBezTo>
                <a:cubicBezTo>
                  <a:pt x="514" y="241"/>
                  <a:pt x="517" y="245"/>
                  <a:pt x="515" y="248"/>
                </a:cubicBezTo>
                <a:cubicBezTo>
                  <a:pt x="512" y="249"/>
                  <a:pt x="514" y="246"/>
                  <a:pt x="514" y="245"/>
                </a:cubicBezTo>
                <a:cubicBezTo>
                  <a:pt x="508" y="244"/>
                  <a:pt x="508" y="249"/>
                  <a:pt x="505" y="251"/>
                </a:cubicBezTo>
                <a:cubicBezTo>
                  <a:pt x="505" y="253"/>
                  <a:pt x="507" y="253"/>
                  <a:pt x="510" y="253"/>
                </a:cubicBezTo>
                <a:cubicBezTo>
                  <a:pt x="510" y="256"/>
                  <a:pt x="508" y="255"/>
                  <a:pt x="508" y="257"/>
                </a:cubicBezTo>
                <a:cubicBezTo>
                  <a:pt x="517" y="262"/>
                  <a:pt x="528" y="251"/>
                  <a:pt x="536" y="247"/>
                </a:cubicBezTo>
                <a:cubicBezTo>
                  <a:pt x="537" y="250"/>
                  <a:pt x="530" y="252"/>
                  <a:pt x="528" y="255"/>
                </a:cubicBezTo>
                <a:cubicBezTo>
                  <a:pt x="551" y="254"/>
                  <a:pt x="567" y="233"/>
                  <a:pt x="587" y="230"/>
                </a:cubicBezTo>
                <a:cubicBezTo>
                  <a:pt x="581" y="241"/>
                  <a:pt x="567" y="245"/>
                  <a:pt x="557" y="252"/>
                </a:cubicBezTo>
                <a:cubicBezTo>
                  <a:pt x="560" y="254"/>
                  <a:pt x="568" y="252"/>
                  <a:pt x="573" y="253"/>
                </a:cubicBezTo>
                <a:cubicBezTo>
                  <a:pt x="563" y="257"/>
                  <a:pt x="551" y="253"/>
                  <a:pt x="543" y="260"/>
                </a:cubicBezTo>
                <a:cubicBezTo>
                  <a:pt x="545" y="261"/>
                  <a:pt x="552" y="259"/>
                  <a:pt x="557" y="259"/>
                </a:cubicBezTo>
                <a:cubicBezTo>
                  <a:pt x="555" y="267"/>
                  <a:pt x="543" y="264"/>
                  <a:pt x="538" y="267"/>
                </a:cubicBezTo>
                <a:cubicBezTo>
                  <a:pt x="539" y="269"/>
                  <a:pt x="542" y="268"/>
                  <a:pt x="541" y="271"/>
                </a:cubicBezTo>
                <a:cubicBezTo>
                  <a:pt x="536" y="272"/>
                  <a:pt x="533" y="276"/>
                  <a:pt x="528" y="274"/>
                </a:cubicBezTo>
                <a:cubicBezTo>
                  <a:pt x="525" y="275"/>
                  <a:pt x="528" y="277"/>
                  <a:pt x="526" y="280"/>
                </a:cubicBezTo>
                <a:cubicBezTo>
                  <a:pt x="523" y="281"/>
                  <a:pt x="524" y="278"/>
                  <a:pt x="522" y="278"/>
                </a:cubicBezTo>
                <a:cubicBezTo>
                  <a:pt x="521" y="283"/>
                  <a:pt x="513" y="280"/>
                  <a:pt x="513" y="287"/>
                </a:cubicBezTo>
                <a:cubicBezTo>
                  <a:pt x="507" y="284"/>
                  <a:pt x="502" y="290"/>
                  <a:pt x="500" y="296"/>
                </a:cubicBezTo>
                <a:cubicBezTo>
                  <a:pt x="505" y="298"/>
                  <a:pt x="503" y="292"/>
                  <a:pt x="507" y="292"/>
                </a:cubicBezTo>
                <a:cubicBezTo>
                  <a:pt x="507" y="293"/>
                  <a:pt x="507" y="294"/>
                  <a:pt x="507" y="295"/>
                </a:cubicBezTo>
                <a:cubicBezTo>
                  <a:pt x="510" y="294"/>
                  <a:pt x="514" y="294"/>
                  <a:pt x="512" y="290"/>
                </a:cubicBezTo>
                <a:cubicBezTo>
                  <a:pt x="516" y="292"/>
                  <a:pt x="524" y="292"/>
                  <a:pt x="530" y="290"/>
                </a:cubicBezTo>
                <a:cubicBezTo>
                  <a:pt x="529" y="289"/>
                  <a:pt x="527" y="289"/>
                  <a:pt x="528" y="286"/>
                </a:cubicBezTo>
                <a:cubicBezTo>
                  <a:pt x="544" y="292"/>
                  <a:pt x="558" y="272"/>
                  <a:pt x="573" y="273"/>
                </a:cubicBezTo>
                <a:cubicBezTo>
                  <a:pt x="566" y="284"/>
                  <a:pt x="547" y="283"/>
                  <a:pt x="540" y="294"/>
                </a:cubicBezTo>
                <a:cubicBezTo>
                  <a:pt x="553" y="294"/>
                  <a:pt x="564" y="284"/>
                  <a:pt x="576" y="280"/>
                </a:cubicBezTo>
                <a:cubicBezTo>
                  <a:pt x="576" y="281"/>
                  <a:pt x="572" y="282"/>
                  <a:pt x="575" y="283"/>
                </a:cubicBezTo>
                <a:cubicBezTo>
                  <a:pt x="562" y="287"/>
                  <a:pt x="555" y="296"/>
                  <a:pt x="542" y="297"/>
                </a:cubicBezTo>
                <a:cubicBezTo>
                  <a:pt x="541" y="299"/>
                  <a:pt x="545" y="300"/>
                  <a:pt x="542" y="301"/>
                </a:cubicBezTo>
                <a:cubicBezTo>
                  <a:pt x="539" y="299"/>
                  <a:pt x="537" y="304"/>
                  <a:pt x="534" y="303"/>
                </a:cubicBezTo>
                <a:cubicBezTo>
                  <a:pt x="533" y="306"/>
                  <a:pt x="535" y="306"/>
                  <a:pt x="535" y="309"/>
                </a:cubicBezTo>
                <a:cubicBezTo>
                  <a:pt x="531" y="308"/>
                  <a:pt x="530" y="310"/>
                  <a:pt x="527" y="310"/>
                </a:cubicBezTo>
                <a:cubicBezTo>
                  <a:pt x="528" y="325"/>
                  <a:pt x="549" y="310"/>
                  <a:pt x="556" y="307"/>
                </a:cubicBezTo>
                <a:cubicBezTo>
                  <a:pt x="555" y="308"/>
                  <a:pt x="555" y="309"/>
                  <a:pt x="557" y="309"/>
                </a:cubicBezTo>
                <a:cubicBezTo>
                  <a:pt x="555" y="311"/>
                  <a:pt x="552" y="310"/>
                  <a:pt x="548" y="312"/>
                </a:cubicBezTo>
                <a:cubicBezTo>
                  <a:pt x="548" y="315"/>
                  <a:pt x="549" y="316"/>
                  <a:pt x="551" y="316"/>
                </a:cubicBezTo>
                <a:cubicBezTo>
                  <a:pt x="558" y="314"/>
                  <a:pt x="565" y="309"/>
                  <a:pt x="569" y="308"/>
                </a:cubicBezTo>
                <a:cubicBezTo>
                  <a:pt x="572" y="310"/>
                  <a:pt x="563" y="313"/>
                  <a:pt x="565" y="314"/>
                </a:cubicBezTo>
                <a:cubicBezTo>
                  <a:pt x="557" y="319"/>
                  <a:pt x="549" y="321"/>
                  <a:pt x="544" y="327"/>
                </a:cubicBezTo>
                <a:cubicBezTo>
                  <a:pt x="551" y="326"/>
                  <a:pt x="569" y="322"/>
                  <a:pt x="568" y="314"/>
                </a:cubicBezTo>
                <a:cubicBezTo>
                  <a:pt x="581" y="313"/>
                  <a:pt x="591" y="307"/>
                  <a:pt x="602" y="303"/>
                </a:cubicBezTo>
                <a:cubicBezTo>
                  <a:pt x="598" y="303"/>
                  <a:pt x="600" y="301"/>
                  <a:pt x="603" y="299"/>
                </a:cubicBezTo>
                <a:cubicBezTo>
                  <a:pt x="606" y="299"/>
                  <a:pt x="607" y="302"/>
                  <a:pt x="609" y="299"/>
                </a:cubicBezTo>
                <a:cubicBezTo>
                  <a:pt x="612" y="299"/>
                  <a:pt x="612" y="302"/>
                  <a:pt x="610" y="303"/>
                </a:cubicBezTo>
                <a:cubicBezTo>
                  <a:pt x="619" y="299"/>
                  <a:pt x="626" y="295"/>
                  <a:pt x="633" y="293"/>
                </a:cubicBezTo>
                <a:cubicBezTo>
                  <a:pt x="634" y="294"/>
                  <a:pt x="632" y="295"/>
                  <a:pt x="633" y="296"/>
                </a:cubicBezTo>
                <a:cubicBezTo>
                  <a:pt x="636" y="297"/>
                  <a:pt x="635" y="294"/>
                  <a:pt x="637" y="296"/>
                </a:cubicBezTo>
                <a:cubicBezTo>
                  <a:pt x="639" y="295"/>
                  <a:pt x="640" y="293"/>
                  <a:pt x="641" y="290"/>
                </a:cubicBezTo>
                <a:cubicBezTo>
                  <a:pt x="656" y="289"/>
                  <a:pt x="660" y="277"/>
                  <a:pt x="672" y="273"/>
                </a:cubicBezTo>
                <a:cubicBezTo>
                  <a:pt x="668" y="286"/>
                  <a:pt x="652" y="290"/>
                  <a:pt x="640" y="297"/>
                </a:cubicBezTo>
                <a:cubicBezTo>
                  <a:pt x="631" y="303"/>
                  <a:pt x="624" y="311"/>
                  <a:pt x="615" y="315"/>
                </a:cubicBezTo>
                <a:cubicBezTo>
                  <a:pt x="603" y="330"/>
                  <a:pt x="581" y="335"/>
                  <a:pt x="569" y="350"/>
                </a:cubicBezTo>
                <a:cubicBezTo>
                  <a:pt x="562" y="349"/>
                  <a:pt x="563" y="356"/>
                  <a:pt x="558" y="357"/>
                </a:cubicBezTo>
                <a:cubicBezTo>
                  <a:pt x="557" y="359"/>
                  <a:pt x="559" y="359"/>
                  <a:pt x="559" y="362"/>
                </a:cubicBezTo>
                <a:cubicBezTo>
                  <a:pt x="555" y="359"/>
                  <a:pt x="552" y="363"/>
                  <a:pt x="547" y="362"/>
                </a:cubicBezTo>
                <a:cubicBezTo>
                  <a:pt x="553" y="368"/>
                  <a:pt x="572" y="356"/>
                  <a:pt x="577" y="365"/>
                </a:cubicBezTo>
                <a:cubicBezTo>
                  <a:pt x="587" y="368"/>
                  <a:pt x="591" y="359"/>
                  <a:pt x="600" y="362"/>
                </a:cubicBezTo>
                <a:cubicBezTo>
                  <a:pt x="601" y="366"/>
                  <a:pt x="597" y="364"/>
                  <a:pt x="596" y="365"/>
                </a:cubicBezTo>
                <a:cubicBezTo>
                  <a:pt x="605" y="370"/>
                  <a:pt x="608" y="360"/>
                  <a:pt x="617" y="362"/>
                </a:cubicBezTo>
                <a:cubicBezTo>
                  <a:pt x="608" y="370"/>
                  <a:pt x="594" y="375"/>
                  <a:pt x="584" y="383"/>
                </a:cubicBezTo>
                <a:cubicBezTo>
                  <a:pt x="597" y="382"/>
                  <a:pt x="610" y="373"/>
                  <a:pt x="620" y="365"/>
                </a:cubicBezTo>
                <a:cubicBezTo>
                  <a:pt x="639" y="360"/>
                  <a:pt x="652" y="349"/>
                  <a:pt x="673" y="345"/>
                </a:cubicBezTo>
                <a:cubicBezTo>
                  <a:pt x="660" y="353"/>
                  <a:pt x="640" y="364"/>
                  <a:pt x="622" y="372"/>
                </a:cubicBezTo>
                <a:cubicBezTo>
                  <a:pt x="632" y="374"/>
                  <a:pt x="641" y="367"/>
                  <a:pt x="650" y="364"/>
                </a:cubicBezTo>
                <a:cubicBezTo>
                  <a:pt x="650" y="366"/>
                  <a:pt x="650" y="368"/>
                  <a:pt x="650" y="370"/>
                </a:cubicBezTo>
                <a:cubicBezTo>
                  <a:pt x="631" y="377"/>
                  <a:pt x="618" y="390"/>
                  <a:pt x="600" y="398"/>
                </a:cubicBezTo>
                <a:cubicBezTo>
                  <a:pt x="601" y="399"/>
                  <a:pt x="601" y="400"/>
                  <a:pt x="601" y="402"/>
                </a:cubicBezTo>
                <a:cubicBezTo>
                  <a:pt x="591" y="399"/>
                  <a:pt x="581" y="411"/>
                  <a:pt x="569" y="413"/>
                </a:cubicBezTo>
                <a:cubicBezTo>
                  <a:pt x="571" y="417"/>
                  <a:pt x="573" y="412"/>
                  <a:pt x="575" y="412"/>
                </a:cubicBezTo>
                <a:cubicBezTo>
                  <a:pt x="574" y="414"/>
                  <a:pt x="573" y="417"/>
                  <a:pt x="572" y="418"/>
                </a:cubicBezTo>
                <a:cubicBezTo>
                  <a:pt x="575" y="420"/>
                  <a:pt x="578" y="420"/>
                  <a:pt x="583" y="420"/>
                </a:cubicBezTo>
                <a:cubicBezTo>
                  <a:pt x="577" y="426"/>
                  <a:pt x="566" y="420"/>
                  <a:pt x="562" y="427"/>
                </a:cubicBezTo>
                <a:cubicBezTo>
                  <a:pt x="562" y="426"/>
                  <a:pt x="561" y="425"/>
                  <a:pt x="561" y="424"/>
                </a:cubicBezTo>
                <a:cubicBezTo>
                  <a:pt x="550" y="429"/>
                  <a:pt x="538" y="433"/>
                  <a:pt x="530" y="440"/>
                </a:cubicBezTo>
                <a:cubicBezTo>
                  <a:pt x="541" y="438"/>
                  <a:pt x="551" y="440"/>
                  <a:pt x="560" y="437"/>
                </a:cubicBezTo>
                <a:cubicBezTo>
                  <a:pt x="569" y="435"/>
                  <a:pt x="573" y="425"/>
                  <a:pt x="583" y="424"/>
                </a:cubicBezTo>
                <a:cubicBezTo>
                  <a:pt x="581" y="427"/>
                  <a:pt x="577" y="427"/>
                  <a:pt x="576" y="431"/>
                </a:cubicBezTo>
                <a:cubicBezTo>
                  <a:pt x="579" y="430"/>
                  <a:pt x="581" y="429"/>
                  <a:pt x="585" y="429"/>
                </a:cubicBezTo>
                <a:cubicBezTo>
                  <a:pt x="584" y="430"/>
                  <a:pt x="583" y="430"/>
                  <a:pt x="583" y="432"/>
                </a:cubicBezTo>
                <a:cubicBezTo>
                  <a:pt x="587" y="432"/>
                  <a:pt x="587" y="428"/>
                  <a:pt x="591" y="428"/>
                </a:cubicBezTo>
                <a:cubicBezTo>
                  <a:pt x="591" y="427"/>
                  <a:pt x="589" y="427"/>
                  <a:pt x="589" y="425"/>
                </a:cubicBezTo>
                <a:cubicBezTo>
                  <a:pt x="594" y="425"/>
                  <a:pt x="594" y="422"/>
                  <a:pt x="598" y="422"/>
                </a:cubicBezTo>
                <a:cubicBezTo>
                  <a:pt x="598" y="424"/>
                  <a:pt x="596" y="423"/>
                  <a:pt x="596" y="425"/>
                </a:cubicBezTo>
                <a:cubicBezTo>
                  <a:pt x="609" y="422"/>
                  <a:pt x="616" y="414"/>
                  <a:pt x="628" y="410"/>
                </a:cubicBezTo>
                <a:cubicBezTo>
                  <a:pt x="627" y="418"/>
                  <a:pt x="621" y="421"/>
                  <a:pt x="617" y="425"/>
                </a:cubicBezTo>
                <a:cubicBezTo>
                  <a:pt x="629" y="423"/>
                  <a:pt x="634" y="414"/>
                  <a:pt x="645" y="410"/>
                </a:cubicBezTo>
                <a:cubicBezTo>
                  <a:pt x="631" y="427"/>
                  <a:pt x="604" y="432"/>
                  <a:pt x="583" y="442"/>
                </a:cubicBezTo>
                <a:cubicBezTo>
                  <a:pt x="581" y="445"/>
                  <a:pt x="577" y="446"/>
                  <a:pt x="577" y="450"/>
                </a:cubicBezTo>
                <a:cubicBezTo>
                  <a:pt x="568" y="450"/>
                  <a:pt x="555" y="451"/>
                  <a:pt x="547" y="460"/>
                </a:cubicBezTo>
                <a:cubicBezTo>
                  <a:pt x="554" y="459"/>
                  <a:pt x="559" y="457"/>
                  <a:pt x="566" y="457"/>
                </a:cubicBezTo>
                <a:cubicBezTo>
                  <a:pt x="554" y="461"/>
                  <a:pt x="541" y="469"/>
                  <a:pt x="527" y="468"/>
                </a:cubicBezTo>
                <a:cubicBezTo>
                  <a:pt x="531" y="470"/>
                  <a:pt x="524" y="472"/>
                  <a:pt x="520" y="473"/>
                </a:cubicBezTo>
                <a:cubicBezTo>
                  <a:pt x="520" y="477"/>
                  <a:pt x="522" y="479"/>
                  <a:pt x="521" y="483"/>
                </a:cubicBezTo>
                <a:cubicBezTo>
                  <a:pt x="526" y="482"/>
                  <a:pt x="529" y="479"/>
                  <a:pt x="535" y="479"/>
                </a:cubicBezTo>
                <a:cubicBezTo>
                  <a:pt x="532" y="474"/>
                  <a:pt x="537" y="478"/>
                  <a:pt x="537" y="473"/>
                </a:cubicBezTo>
                <a:cubicBezTo>
                  <a:pt x="544" y="475"/>
                  <a:pt x="548" y="466"/>
                  <a:pt x="556" y="465"/>
                </a:cubicBezTo>
                <a:cubicBezTo>
                  <a:pt x="553" y="471"/>
                  <a:pt x="545" y="471"/>
                  <a:pt x="542" y="477"/>
                </a:cubicBezTo>
                <a:cubicBezTo>
                  <a:pt x="549" y="477"/>
                  <a:pt x="550" y="471"/>
                  <a:pt x="557" y="471"/>
                </a:cubicBezTo>
                <a:cubicBezTo>
                  <a:pt x="561" y="471"/>
                  <a:pt x="555" y="473"/>
                  <a:pt x="557" y="476"/>
                </a:cubicBezTo>
                <a:cubicBezTo>
                  <a:pt x="560" y="470"/>
                  <a:pt x="573" y="474"/>
                  <a:pt x="576" y="467"/>
                </a:cubicBezTo>
                <a:cubicBezTo>
                  <a:pt x="576" y="465"/>
                  <a:pt x="576" y="464"/>
                  <a:pt x="574" y="464"/>
                </a:cubicBezTo>
                <a:cubicBezTo>
                  <a:pt x="579" y="461"/>
                  <a:pt x="585" y="459"/>
                  <a:pt x="590" y="457"/>
                </a:cubicBezTo>
                <a:cubicBezTo>
                  <a:pt x="590" y="454"/>
                  <a:pt x="585" y="456"/>
                  <a:pt x="583" y="456"/>
                </a:cubicBezTo>
                <a:cubicBezTo>
                  <a:pt x="584" y="453"/>
                  <a:pt x="588" y="453"/>
                  <a:pt x="590" y="452"/>
                </a:cubicBezTo>
                <a:cubicBezTo>
                  <a:pt x="590" y="457"/>
                  <a:pt x="594" y="453"/>
                  <a:pt x="598" y="454"/>
                </a:cubicBezTo>
                <a:cubicBezTo>
                  <a:pt x="597" y="455"/>
                  <a:pt x="595" y="455"/>
                  <a:pt x="594" y="457"/>
                </a:cubicBezTo>
                <a:cubicBezTo>
                  <a:pt x="597" y="460"/>
                  <a:pt x="597" y="460"/>
                  <a:pt x="595" y="465"/>
                </a:cubicBezTo>
                <a:cubicBezTo>
                  <a:pt x="620" y="455"/>
                  <a:pt x="638" y="440"/>
                  <a:pt x="663" y="438"/>
                </a:cubicBezTo>
                <a:cubicBezTo>
                  <a:pt x="663" y="441"/>
                  <a:pt x="663" y="442"/>
                  <a:pt x="665" y="442"/>
                </a:cubicBezTo>
                <a:cubicBezTo>
                  <a:pt x="674" y="435"/>
                  <a:pt x="684" y="433"/>
                  <a:pt x="697" y="433"/>
                </a:cubicBezTo>
                <a:cubicBezTo>
                  <a:pt x="682" y="445"/>
                  <a:pt x="661" y="452"/>
                  <a:pt x="646" y="464"/>
                </a:cubicBezTo>
                <a:cubicBezTo>
                  <a:pt x="632" y="471"/>
                  <a:pt x="615" y="474"/>
                  <a:pt x="603" y="482"/>
                </a:cubicBezTo>
                <a:cubicBezTo>
                  <a:pt x="565" y="492"/>
                  <a:pt x="536" y="510"/>
                  <a:pt x="499" y="520"/>
                </a:cubicBezTo>
                <a:cubicBezTo>
                  <a:pt x="509" y="522"/>
                  <a:pt x="521" y="519"/>
                  <a:pt x="530" y="513"/>
                </a:cubicBezTo>
                <a:cubicBezTo>
                  <a:pt x="543" y="516"/>
                  <a:pt x="549" y="503"/>
                  <a:pt x="562" y="502"/>
                </a:cubicBezTo>
                <a:cubicBezTo>
                  <a:pt x="576" y="494"/>
                  <a:pt x="592" y="489"/>
                  <a:pt x="608" y="484"/>
                </a:cubicBezTo>
                <a:cubicBezTo>
                  <a:pt x="615" y="479"/>
                  <a:pt x="626" y="478"/>
                  <a:pt x="633" y="476"/>
                </a:cubicBezTo>
                <a:cubicBezTo>
                  <a:pt x="590" y="493"/>
                  <a:pt x="548" y="512"/>
                  <a:pt x="503" y="529"/>
                </a:cubicBezTo>
                <a:cubicBezTo>
                  <a:pt x="503" y="524"/>
                  <a:pt x="508" y="526"/>
                  <a:pt x="511" y="524"/>
                </a:cubicBezTo>
                <a:cubicBezTo>
                  <a:pt x="508" y="522"/>
                  <a:pt x="501" y="525"/>
                  <a:pt x="498" y="526"/>
                </a:cubicBezTo>
                <a:cubicBezTo>
                  <a:pt x="498" y="530"/>
                  <a:pt x="501" y="527"/>
                  <a:pt x="501" y="529"/>
                </a:cubicBezTo>
                <a:cubicBezTo>
                  <a:pt x="486" y="539"/>
                  <a:pt x="466" y="543"/>
                  <a:pt x="448" y="551"/>
                </a:cubicBezTo>
                <a:cubicBezTo>
                  <a:pt x="431" y="560"/>
                  <a:pt x="410" y="566"/>
                  <a:pt x="392" y="575"/>
                </a:cubicBezTo>
                <a:cubicBezTo>
                  <a:pt x="385" y="572"/>
                  <a:pt x="380" y="573"/>
                  <a:pt x="377" y="580"/>
                </a:cubicBezTo>
                <a:cubicBezTo>
                  <a:pt x="357" y="591"/>
                  <a:pt x="337" y="598"/>
                  <a:pt x="319" y="611"/>
                </a:cubicBezTo>
                <a:cubicBezTo>
                  <a:pt x="317" y="604"/>
                  <a:pt x="331" y="604"/>
                  <a:pt x="334" y="598"/>
                </a:cubicBezTo>
                <a:cubicBezTo>
                  <a:pt x="336" y="598"/>
                  <a:pt x="337" y="598"/>
                  <a:pt x="339" y="598"/>
                </a:cubicBezTo>
                <a:cubicBezTo>
                  <a:pt x="344" y="591"/>
                  <a:pt x="354" y="588"/>
                  <a:pt x="360" y="581"/>
                </a:cubicBezTo>
                <a:cubicBezTo>
                  <a:pt x="345" y="581"/>
                  <a:pt x="335" y="599"/>
                  <a:pt x="322" y="601"/>
                </a:cubicBezTo>
                <a:cubicBezTo>
                  <a:pt x="321" y="601"/>
                  <a:pt x="322" y="602"/>
                  <a:pt x="321" y="603"/>
                </a:cubicBezTo>
                <a:cubicBezTo>
                  <a:pt x="307" y="606"/>
                  <a:pt x="299" y="615"/>
                  <a:pt x="288" y="621"/>
                </a:cubicBezTo>
                <a:cubicBezTo>
                  <a:pt x="291" y="616"/>
                  <a:pt x="297" y="612"/>
                  <a:pt x="297" y="605"/>
                </a:cubicBezTo>
                <a:cubicBezTo>
                  <a:pt x="293" y="605"/>
                  <a:pt x="293" y="607"/>
                  <a:pt x="290" y="606"/>
                </a:cubicBezTo>
                <a:cubicBezTo>
                  <a:pt x="289" y="604"/>
                  <a:pt x="290" y="603"/>
                  <a:pt x="291" y="602"/>
                </a:cubicBezTo>
                <a:cubicBezTo>
                  <a:pt x="283" y="601"/>
                  <a:pt x="283" y="606"/>
                  <a:pt x="282" y="610"/>
                </a:cubicBezTo>
                <a:cubicBezTo>
                  <a:pt x="280" y="613"/>
                  <a:pt x="280" y="608"/>
                  <a:pt x="276" y="609"/>
                </a:cubicBezTo>
                <a:cubicBezTo>
                  <a:pt x="275" y="605"/>
                  <a:pt x="278" y="605"/>
                  <a:pt x="278" y="602"/>
                </a:cubicBezTo>
                <a:cubicBezTo>
                  <a:pt x="271" y="602"/>
                  <a:pt x="261" y="607"/>
                  <a:pt x="257" y="612"/>
                </a:cubicBezTo>
                <a:cubicBezTo>
                  <a:pt x="248" y="612"/>
                  <a:pt x="243" y="625"/>
                  <a:pt x="236" y="621"/>
                </a:cubicBezTo>
                <a:cubicBezTo>
                  <a:pt x="241" y="611"/>
                  <a:pt x="252" y="608"/>
                  <a:pt x="258" y="600"/>
                </a:cubicBezTo>
                <a:cubicBezTo>
                  <a:pt x="255" y="601"/>
                  <a:pt x="242" y="602"/>
                  <a:pt x="242" y="609"/>
                </a:cubicBezTo>
                <a:cubicBezTo>
                  <a:pt x="235" y="608"/>
                  <a:pt x="231" y="615"/>
                  <a:pt x="225" y="618"/>
                </a:cubicBezTo>
                <a:cubicBezTo>
                  <a:pt x="226" y="612"/>
                  <a:pt x="238" y="608"/>
                  <a:pt x="241" y="601"/>
                </a:cubicBezTo>
                <a:cubicBezTo>
                  <a:pt x="232" y="601"/>
                  <a:pt x="227" y="605"/>
                  <a:pt x="219" y="605"/>
                </a:cubicBezTo>
                <a:cubicBezTo>
                  <a:pt x="218" y="604"/>
                  <a:pt x="216" y="603"/>
                  <a:pt x="218" y="601"/>
                </a:cubicBezTo>
                <a:cubicBezTo>
                  <a:pt x="213" y="600"/>
                  <a:pt x="213" y="603"/>
                  <a:pt x="209" y="602"/>
                </a:cubicBezTo>
                <a:cubicBezTo>
                  <a:pt x="216" y="598"/>
                  <a:pt x="224" y="595"/>
                  <a:pt x="230" y="589"/>
                </a:cubicBezTo>
                <a:cubicBezTo>
                  <a:pt x="227" y="587"/>
                  <a:pt x="225" y="580"/>
                  <a:pt x="230" y="579"/>
                </a:cubicBezTo>
                <a:cubicBezTo>
                  <a:pt x="232" y="581"/>
                  <a:pt x="229" y="583"/>
                  <a:pt x="231" y="584"/>
                </a:cubicBezTo>
                <a:cubicBezTo>
                  <a:pt x="240" y="579"/>
                  <a:pt x="249" y="572"/>
                  <a:pt x="251" y="563"/>
                </a:cubicBezTo>
                <a:cubicBezTo>
                  <a:pt x="238" y="566"/>
                  <a:pt x="226" y="578"/>
                  <a:pt x="212" y="583"/>
                </a:cubicBezTo>
                <a:cubicBezTo>
                  <a:pt x="215" y="580"/>
                  <a:pt x="217" y="577"/>
                  <a:pt x="220" y="574"/>
                </a:cubicBezTo>
                <a:cubicBezTo>
                  <a:pt x="193" y="587"/>
                  <a:pt x="173" y="607"/>
                  <a:pt x="145" y="620"/>
                </a:cubicBezTo>
                <a:cubicBezTo>
                  <a:pt x="162" y="606"/>
                  <a:pt x="182" y="595"/>
                  <a:pt x="198" y="578"/>
                </a:cubicBezTo>
                <a:cubicBezTo>
                  <a:pt x="199" y="578"/>
                  <a:pt x="200" y="580"/>
                  <a:pt x="201" y="579"/>
                </a:cubicBezTo>
                <a:cubicBezTo>
                  <a:pt x="206" y="573"/>
                  <a:pt x="217" y="572"/>
                  <a:pt x="220" y="563"/>
                </a:cubicBezTo>
                <a:cubicBezTo>
                  <a:pt x="220" y="562"/>
                  <a:pt x="219" y="562"/>
                  <a:pt x="219" y="561"/>
                </a:cubicBezTo>
                <a:cubicBezTo>
                  <a:pt x="211" y="564"/>
                  <a:pt x="205" y="569"/>
                  <a:pt x="199" y="573"/>
                </a:cubicBezTo>
                <a:cubicBezTo>
                  <a:pt x="196" y="572"/>
                  <a:pt x="201" y="570"/>
                  <a:pt x="201" y="568"/>
                </a:cubicBezTo>
                <a:cubicBezTo>
                  <a:pt x="198" y="568"/>
                  <a:pt x="196" y="570"/>
                  <a:pt x="194" y="571"/>
                </a:cubicBezTo>
                <a:cubicBezTo>
                  <a:pt x="195" y="574"/>
                  <a:pt x="196" y="573"/>
                  <a:pt x="194" y="576"/>
                </a:cubicBezTo>
                <a:cubicBezTo>
                  <a:pt x="192" y="574"/>
                  <a:pt x="191" y="570"/>
                  <a:pt x="186" y="569"/>
                </a:cubicBezTo>
                <a:cubicBezTo>
                  <a:pt x="182" y="570"/>
                  <a:pt x="186" y="574"/>
                  <a:pt x="184" y="576"/>
                </a:cubicBezTo>
                <a:cubicBezTo>
                  <a:pt x="180" y="574"/>
                  <a:pt x="176" y="575"/>
                  <a:pt x="177" y="573"/>
                </a:cubicBezTo>
                <a:cubicBezTo>
                  <a:pt x="157" y="577"/>
                  <a:pt x="144" y="590"/>
                  <a:pt x="127" y="598"/>
                </a:cubicBezTo>
                <a:cubicBezTo>
                  <a:pt x="129" y="593"/>
                  <a:pt x="132" y="595"/>
                  <a:pt x="135" y="592"/>
                </a:cubicBezTo>
                <a:cubicBezTo>
                  <a:pt x="135" y="591"/>
                  <a:pt x="134" y="590"/>
                  <a:pt x="134" y="589"/>
                </a:cubicBezTo>
                <a:cubicBezTo>
                  <a:pt x="121" y="596"/>
                  <a:pt x="111" y="605"/>
                  <a:pt x="97" y="610"/>
                </a:cubicBezTo>
                <a:cubicBezTo>
                  <a:pt x="116" y="594"/>
                  <a:pt x="135" y="588"/>
                  <a:pt x="150" y="569"/>
                </a:cubicBezTo>
                <a:cubicBezTo>
                  <a:pt x="151" y="573"/>
                  <a:pt x="154" y="570"/>
                  <a:pt x="156" y="568"/>
                </a:cubicBezTo>
                <a:cubicBezTo>
                  <a:pt x="157" y="565"/>
                  <a:pt x="154" y="570"/>
                  <a:pt x="153" y="567"/>
                </a:cubicBezTo>
                <a:cubicBezTo>
                  <a:pt x="157" y="561"/>
                  <a:pt x="172" y="561"/>
                  <a:pt x="170" y="554"/>
                </a:cubicBezTo>
                <a:cubicBezTo>
                  <a:pt x="175" y="555"/>
                  <a:pt x="185" y="548"/>
                  <a:pt x="189" y="542"/>
                </a:cubicBezTo>
                <a:cubicBezTo>
                  <a:pt x="188" y="539"/>
                  <a:pt x="184" y="543"/>
                  <a:pt x="183" y="541"/>
                </a:cubicBezTo>
                <a:cubicBezTo>
                  <a:pt x="182" y="544"/>
                  <a:pt x="179" y="545"/>
                  <a:pt x="179" y="550"/>
                </a:cubicBezTo>
                <a:cubicBezTo>
                  <a:pt x="177" y="549"/>
                  <a:pt x="174" y="547"/>
                  <a:pt x="175" y="552"/>
                </a:cubicBezTo>
                <a:cubicBezTo>
                  <a:pt x="173" y="552"/>
                  <a:pt x="174" y="546"/>
                  <a:pt x="173" y="550"/>
                </a:cubicBezTo>
                <a:cubicBezTo>
                  <a:pt x="168" y="550"/>
                  <a:pt x="174" y="547"/>
                  <a:pt x="174" y="546"/>
                </a:cubicBezTo>
                <a:cubicBezTo>
                  <a:pt x="169" y="545"/>
                  <a:pt x="168" y="547"/>
                  <a:pt x="165" y="548"/>
                </a:cubicBezTo>
                <a:cubicBezTo>
                  <a:pt x="165" y="551"/>
                  <a:pt x="163" y="552"/>
                  <a:pt x="167" y="553"/>
                </a:cubicBezTo>
                <a:cubicBezTo>
                  <a:pt x="165" y="555"/>
                  <a:pt x="163" y="556"/>
                  <a:pt x="162" y="559"/>
                </a:cubicBezTo>
                <a:cubicBezTo>
                  <a:pt x="161" y="559"/>
                  <a:pt x="161" y="556"/>
                  <a:pt x="158" y="557"/>
                </a:cubicBezTo>
                <a:cubicBezTo>
                  <a:pt x="159" y="555"/>
                  <a:pt x="161" y="554"/>
                  <a:pt x="162" y="552"/>
                </a:cubicBezTo>
                <a:cubicBezTo>
                  <a:pt x="145" y="551"/>
                  <a:pt x="130" y="560"/>
                  <a:pt x="117" y="566"/>
                </a:cubicBezTo>
                <a:cubicBezTo>
                  <a:pt x="113" y="567"/>
                  <a:pt x="113" y="564"/>
                  <a:pt x="110" y="564"/>
                </a:cubicBezTo>
                <a:cubicBezTo>
                  <a:pt x="139" y="554"/>
                  <a:pt x="158" y="537"/>
                  <a:pt x="185" y="528"/>
                </a:cubicBezTo>
                <a:cubicBezTo>
                  <a:pt x="184" y="523"/>
                  <a:pt x="185" y="522"/>
                  <a:pt x="185" y="517"/>
                </a:cubicBezTo>
                <a:cubicBezTo>
                  <a:pt x="181" y="519"/>
                  <a:pt x="172" y="520"/>
                  <a:pt x="173" y="523"/>
                </a:cubicBezTo>
                <a:cubicBezTo>
                  <a:pt x="167" y="521"/>
                  <a:pt x="156" y="527"/>
                  <a:pt x="151" y="531"/>
                </a:cubicBezTo>
                <a:cubicBezTo>
                  <a:pt x="141" y="527"/>
                  <a:pt x="130" y="540"/>
                  <a:pt x="120" y="538"/>
                </a:cubicBezTo>
                <a:cubicBezTo>
                  <a:pt x="127" y="529"/>
                  <a:pt x="143" y="529"/>
                  <a:pt x="149" y="515"/>
                </a:cubicBezTo>
                <a:cubicBezTo>
                  <a:pt x="142" y="518"/>
                  <a:pt x="132" y="524"/>
                  <a:pt x="121" y="528"/>
                </a:cubicBezTo>
                <a:cubicBezTo>
                  <a:pt x="126" y="518"/>
                  <a:pt x="137" y="513"/>
                  <a:pt x="146" y="507"/>
                </a:cubicBezTo>
                <a:cubicBezTo>
                  <a:pt x="147" y="504"/>
                  <a:pt x="143" y="506"/>
                  <a:pt x="141" y="506"/>
                </a:cubicBezTo>
                <a:cubicBezTo>
                  <a:pt x="150" y="501"/>
                  <a:pt x="166" y="496"/>
                  <a:pt x="169" y="485"/>
                </a:cubicBezTo>
                <a:cubicBezTo>
                  <a:pt x="167" y="484"/>
                  <a:pt x="164" y="484"/>
                  <a:pt x="166" y="481"/>
                </a:cubicBezTo>
                <a:cubicBezTo>
                  <a:pt x="162" y="480"/>
                  <a:pt x="161" y="488"/>
                  <a:pt x="163" y="490"/>
                </a:cubicBezTo>
                <a:cubicBezTo>
                  <a:pt x="158" y="488"/>
                  <a:pt x="150" y="493"/>
                  <a:pt x="146" y="497"/>
                </a:cubicBezTo>
                <a:cubicBezTo>
                  <a:pt x="146" y="491"/>
                  <a:pt x="159" y="491"/>
                  <a:pt x="161" y="484"/>
                </a:cubicBezTo>
                <a:cubicBezTo>
                  <a:pt x="161" y="482"/>
                  <a:pt x="159" y="482"/>
                  <a:pt x="160" y="479"/>
                </a:cubicBezTo>
                <a:cubicBezTo>
                  <a:pt x="155" y="480"/>
                  <a:pt x="149" y="481"/>
                  <a:pt x="147" y="485"/>
                </a:cubicBezTo>
                <a:cubicBezTo>
                  <a:pt x="145" y="485"/>
                  <a:pt x="148" y="484"/>
                  <a:pt x="146" y="482"/>
                </a:cubicBezTo>
                <a:cubicBezTo>
                  <a:pt x="140" y="483"/>
                  <a:pt x="138" y="487"/>
                  <a:pt x="131" y="486"/>
                </a:cubicBezTo>
                <a:cubicBezTo>
                  <a:pt x="135" y="482"/>
                  <a:pt x="130" y="478"/>
                  <a:pt x="129" y="473"/>
                </a:cubicBezTo>
                <a:cubicBezTo>
                  <a:pt x="132" y="470"/>
                  <a:pt x="140" y="473"/>
                  <a:pt x="139" y="468"/>
                </a:cubicBezTo>
                <a:cubicBezTo>
                  <a:pt x="155" y="465"/>
                  <a:pt x="159" y="449"/>
                  <a:pt x="176" y="446"/>
                </a:cubicBezTo>
                <a:cubicBezTo>
                  <a:pt x="176" y="444"/>
                  <a:pt x="176" y="443"/>
                  <a:pt x="176" y="441"/>
                </a:cubicBezTo>
                <a:cubicBezTo>
                  <a:pt x="172" y="440"/>
                  <a:pt x="174" y="444"/>
                  <a:pt x="171" y="443"/>
                </a:cubicBezTo>
                <a:cubicBezTo>
                  <a:pt x="172" y="435"/>
                  <a:pt x="177" y="437"/>
                  <a:pt x="182" y="434"/>
                </a:cubicBezTo>
                <a:cubicBezTo>
                  <a:pt x="182" y="436"/>
                  <a:pt x="180" y="437"/>
                  <a:pt x="184" y="436"/>
                </a:cubicBezTo>
                <a:cubicBezTo>
                  <a:pt x="185" y="428"/>
                  <a:pt x="192" y="419"/>
                  <a:pt x="198" y="412"/>
                </a:cubicBezTo>
                <a:cubicBezTo>
                  <a:pt x="175" y="418"/>
                  <a:pt x="151" y="429"/>
                  <a:pt x="131" y="440"/>
                </a:cubicBezTo>
                <a:cubicBezTo>
                  <a:pt x="132" y="437"/>
                  <a:pt x="126" y="439"/>
                  <a:pt x="127" y="441"/>
                </a:cubicBezTo>
                <a:cubicBezTo>
                  <a:pt x="124" y="434"/>
                  <a:pt x="137" y="430"/>
                  <a:pt x="141" y="430"/>
                </a:cubicBezTo>
                <a:cubicBezTo>
                  <a:pt x="143" y="429"/>
                  <a:pt x="140" y="427"/>
                  <a:pt x="143" y="427"/>
                </a:cubicBezTo>
                <a:cubicBezTo>
                  <a:pt x="142" y="425"/>
                  <a:pt x="137" y="427"/>
                  <a:pt x="136" y="425"/>
                </a:cubicBezTo>
                <a:cubicBezTo>
                  <a:pt x="131" y="430"/>
                  <a:pt x="125" y="435"/>
                  <a:pt x="119" y="439"/>
                </a:cubicBezTo>
                <a:cubicBezTo>
                  <a:pt x="117" y="435"/>
                  <a:pt x="121" y="433"/>
                  <a:pt x="118" y="428"/>
                </a:cubicBezTo>
                <a:cubicBezTo>
                  <a:pt x="113" y="427"/>
                  <a:pt x="118" y="432"/>
                  <a:pt x="113" y="432"/>
                </a:cubicBezTo>
                <a:cubicBezTo>
                  <a:pt x="108" y="432"/>
                  <a:pt x="113" y="429"/>
                  <a:pt x="110" y="428"/>
                </a:cubicBezTo>
                <a:cubicBezTo>
                  <a:pt x="108" y="430"/>
                  <a:pt x="110" y="432"/>
                  <a:pt x="108" y="434"/>
                </a:cubicBezTo>
                <a:cubicBezTo>
                  <a:pt x="105" y="433"/>
                  <a:pt x="105" y="434"/>
                  <a:pt x="103" y="432"/>
                </a:cubicBezTo>
                <a:cubicBezTo>
                  <a:pt x="103" y="427"/>
                  <a:pt x="107" y="425"/>
                  <a:pt x="110" y="423"/>
                </a:cubicBezTo>
                <a:cubicBezTo>
                  <a:pt x="110" y="421"/>
                  <a:pt x="107" y="423"/>
                  <a:pt x="105" y="422"/>
                </a:cubicBezTo>
                <a:cubicBezTo>
                  <a:pt x="108" y="420"/>
                  <a:pt x="110" y="417"/>
                  <a:pt x="114" y="415"/>
                </a:cubicBezTo>
                <a:cubicBezTo>
                  <a:pt x="114" y="413"/>
                  <a:pt x="112" y="413"/>
                  <a:pt x="113" y="410"/>
                </a:cubicBezTo>
                <a:cubicBezTo>
                  <a:pt x="119" y="406"/>
                  <a:pt x="138" y="406"/>
                  <a:pt x="134" y="391"/>
                </a:cubicBezTo>
                <a:cubicBezTo>
                  <a:pt x="141" y="391"/>
                  <a:pt x="139" y="383"/>
                  <a:pt x="145" y="383"/>
                </a:cubicBezTo>
                <a:cubicBezTo>
                  <a:pt x="144" y="383"/>
                  <a:pt x="144" y="384"/>
                  <a:pt x="144" y="386"/>
                </a:cubicBezTo>
                <a:cubicBezTo>
                  <a:pt x="146" y="386"/>
                  <a:pt x="146" y="384"/>
                  <a:pt x="148" y="385"/>
                </a:cubicBezTo>
                <a:cubicBezTo>
                  <a:pt x="148" y="382"/>
                  <a:pt x="147" y="380"/>
                  <a:pt x="146" y="378"/>
                </a:cubicBezTo>
                <a:cubicBezTo>
                  <a:pt x="140" y="378"/>
                  <a:pt x="138" y="382"/>
                  <a:pt x="134" y="384"/>
                </a:cubicBezTo>
                <a:cubicBezTo>
                  <a:pt x="132" y="384"/>
                  <a:pt x="133" y="381"/>
                  <a:pt x="131" y="381"/>
                </a:cubicBezTo>
                <a:cubicBezTo>
                  <a:pt x="106" y="389"/>
                  <a:pt x="87" y="400"/>
                  <a:pt x="67" y="414"/>
                </a:cubicBezTo>
                <a:cubicBezTo>
                  <a:pt x="67" y="410"/>
                  <a:pt x="67" y="404"/>
                  <a:pt x="71" y="401"/>
                </a:cubicBezTo>
                <a:cubicBezTo>
                  <a:pt x="69" y="398"/>
                  <a:pt x="64" y="400"/>
                  <a:pt x="62" y="401"/>
                </a:cubicBezTo>
                <a:cubicBezTo>
                  <a:pt x="68" y="393"/>
                  <a:pt x="74" y="392"/>
                  <a:pt x="81" y="389"/>
                </a:cubicBezTo>
                <a:cubicBezTo>
                  <a:pt x="87" y="371"/>
                  <a:pt x="105" y="358"/>
                  <a:pt x="125" y="349"/>
                </a:cubicBezTo>
                <a:cubicBezTo>
                  <a:pt x="124" y="345"/>
                  <a:pt x="127" y="342"/>
                  <a:pt x="126" y="339"/>
                </a:cubicBezTo>
                <a:cubicBezTo>
                  <a:pt x="120" y="342"/>
                  <a:pt x="118" y="348"/>
                  <a:pt x="113" y="351"/>
                </a:cubicBezTo>
                <a:cubicBezTo>
                  <a:pt x="111" y="350"/>
                  <a:pt x="115" y="348"/>
                  <a:pt x="115" y="346"/>
                </a:cubicBezTo>
                <a:cubicBezTo>
                  <a:pt x="99" y="347"/>
                  <a:pt x="82" y="359"/>
                  <a:pt x="62" y="367"/>
                </a:cubicBezTo>
                <a:cubicBezTo>
                  <a:pt x="57" y="370"/>
                  <a:pt x="48" y="378"/>
                  <a:pt x="42" y="381"/>
                </a:cubicBezTo>
                <a:cubicBezTo>
                  <a:pt x="41" y="381"/>
                  <a:pt x="39" y="380"/>
                  <a:pt x="38" y="381"/>
                </a:cubicBezTo>
                <a:cubicBezTo>
                  <a:pt x="28" y="386"/>
                  <a:pt x="20" y="393"/>
                  <a:pt x="13" y="400"/>
                </a:cubicBezTo>
                <a:cubicBezTo>
                  <a:pt x="13" y="394"/>
                  <a:pt x="23" y="389"/>
                  <a:pt x="28" y="384"/>
                </a:cubicBezTo>
                <a:cubicBezTo>
                  <a:pt x="22" y="385"/>
                  <a:pt x="18" y="388"/>
                  <a:pt x="13" y="390"/>
                </a:cubicBezTo>
                <a:cubicBezTo>
                  <a:pt x="21" y="379"/>
                  <a:pt x="35" y="374"/>
                  <a:pt x="45" y="365"/>
                </a:cubicBezTo>
                <a:cubicBezTo>
                  <a:pt x="45" y="362"/>
                  <a:pt x="46" y="359"/>
                  <a:pt x="50" y="359"/>
                </a:cubicBezTo>
                <a:cubicBezTo>
                  <a:pt x="51" y="362"/>
                  <a:pt x="47" y="360"/>
                  <a:pt x="48" y="363"/>
                </a:cubicBezTo>
                <a:cubicBezTo>
                  <a:pt x="60" y="358"/>
                  <a:pt x="73" y="352"/>
                  <a:pt x="83" y="341"/>
                </a:cubicBezTo>
                <a:cubicBezTo>
                  <a:pt x="86" y="342"/>
                  <a:pt x="82" y="343"/>
                  <a:pt x="82" y="344"/>
                </a:cubicBezTo>
                <a:cubicBezTo>
                  <a:pt x="83" y="346"/>
                  <a:pt x="86" y="343"/>
                  <a:pt x="88" y="343"/>
                </a:cubicBezTo>
                <a:cubicBezTo>
                  <a:pt x="87" y="339"/>
                  <a:pt x="85" y="338"/>
                  <a:pt x="88" y="334"/>
                </a:cubicBezTo>
                <a:cubicBezTo>
                  <a:pt x="83" y="334"/>
                  <a:pt x="80" y="338"/>
                  <a:pt x="76" y="339"/>
                </a:cubicBezTo>
                <a:cubicBezTo>
                  <a:pt x="80" y="339"/>
                  <a:pt x="78" y="342"/>
                  <a:pt x="76" y="345"/>
                </a:cubicBezTo>
                <a:cubicBezTo>
                  <a:pt x="75" y="339"/>
                  <a:pt x="72" y="347"/>
                  <a:pt x="71" y="342"/>
                </a:cubicBezTo>
                <a:cubicBezTo>
                  <a:pt x="65" y="345"/>
                  <a:pt x="60" y="350"/>
                  <a:pt x="54" y="353"/>
                </a:cubicBezTo>
                <a:cubicBezTo>
                  <a:pt x="61" y="345"/>
                  <a:pt x="71" y="335"/>
                  <a:pt x="81" y="334"/>
                </a:cubicBezTo>
                <a:cubicBezTo>
                  <a:pt x="86" y="330"/>
                  <a:pt x="91" y="326"/>
                  <a:pt x="93" y="319"/>
                </a:cubicBezTo>
                <a:cubicBezTo>
                  <a:pt x="92" y="318"/>
                  <a:pt x="86" y="319"/>
                  <a:pt x="88" y="319"/>
                </a:cubicBezTo>
                <a:cubicBezTo>
                  <a:pt x="55" y="329"/>
                  <a:pt x="30" y="346"/>
                  <a:pt x="0" y="359"/>
                </a:cubicBezTo>
                <a:cubicBezTo>
                  <a:pt x="18" y="344"/>
                  <a:pt x="42" y="336"/>
                  <a:pt x="60" y="321"/>
                </a:cubicBezTo>
                <a:cubicBezTo>
                  <a:pt x="80" y="317"/>
                  <a:pt x="91" y="310"/>
                  <a:pt x="105" y="300"/>
                </a:cubicBezTo>
                <a:cubicBezTo>
                  <a:pt x="106" y="301"/>
                  <a:pt x="106" y="303"/>
                  <a:pt x="108" y="301"/>
                </a:cubicBezTo>
                <a:cubicBezTo>
                  <a:pt x="113" y="299"/>
                  <a:pt x="109" y="294"/>
                  <a:pt x="112" y="290"/>
                </a:cubicBezTo>
                <a:cubicBezTo>
                  <a:pt x="114" y="291"/>
                  <a:pt x="122" y="292"/>
                  <a:pt x="121" y="287"/>
                </a:cubicBezTo>
                <a:cubicBezTo>
                  <a:pt x="120" y="285"/>
                  <a:pt x="120" y="287"/>
                  <a:pt x="118" y="287"/>
                </a:cubicBezTo>
                <a:cubicBezTo>
                  <a:pt x="120" y="285"/>
                  <a:pt x="116" y="282"/>
                  <a:pt x="121" y="282"/>
                </a:cubicBezTo>
                <a:cubicBezTo>
                  <a:pt x="119" y="279"/>
                  <a:pt x="116" y="283"/>
                  <a:pt x="114" y="283"/>
                </a:cubicBezTo>
                <a:cubicBezTo>
                  <a:pt x="116" y="281"/>
                  <a:pt x="114" y="281"/>
                  <a:pt x="113" y="279"/>
                </a:cubicBezTo>
                <a:cubicBezTo>
                  <a:pt x="107" y="283"/>
                  <a:pt x="100" y="284"/>
                  <a:pt x="93" y="285"/>
                </a:cubicBezTo>
                <a:cubicBezTo>
                  <a:pt x="94" y="281"/>
                  <a:pt x="100" y="282"/>
                  <a:pt x="104" y="280"/>
                </a:cubicBezTo>
                <a:cubicBezTo>
                  <a:pt x="102" y="275"/>
                  <a:pt x="106" y="276"/>
                  <a:pt x="106" y="272"/>
                </a:cubicBezTo>
                <a:cubicBezTo>
                  <a:pt x="106" y="270"/>
                  <a:pt x="105" y="274"/>
                  <a:pt x="103" y="272"/>
                </a:cubicBezTo>
                <a:cubicBezTo>
                  <a:pt x="105" y="271"/>
                  <a:pt x="105" y="268"/>
                  <a:pt x="107" y="267"/>
                </a:cubicBezTo>
                <a:cubicBezTo>
                  <a:pt x="112" y="269"/>
                  <a:pt x="110" y="268"/>
                  <a:pt x="116" y="267"/>
                </a:cubicBezTo>
                <a:cubicBezTo>
                  <a:pt x="115" y="263"/>
                  <a:pt x="109" y="265"/>
                  <a:pt x="107" y="261"/>
                </a:cubicBezTo>
                <a:cubicBezTo>
                  <a:pt x="101" y="262"/>
                  <a:pt x="100" y="264"/>
                  <a:pt x="95" y="264"/>
                </a:cubicBezTo>
                <a:cubicBezTo>
                  <a:pt x="97" y="258"/>
                  <a:pt x="105" y="261"/>
                  <a:pt x="103" y="255"/>
                </a:cubicBezTo>
                <a:cubicBezTo>
                  <a:pt x="107" y="256"/>
                  <a:pt x="114" y="253"/>
                  <a:pt x="115" y="248"/>
                </a:cubicBezTo>
                <a:cubicBezTo>
                  <a:pt x="119" y="248"/>
                  <a:pt x="123" y="247"/>
                  <a:pt x="124" y="242"/>
                </a:cubicBezTo>
                <a:cubicBezTo>
                  <a:pt x="125" y="245"/>
                  <a:pt x="130" y="242"/>
                  <a:pt x="129" y="239"/>
                </a:cubicBezTo>
                <a:cubicBezTo>
                  <a:pt x="129" y="237"/>
                  <a:pt x="124" y="240"/>
                  <a:pt x="123" y="242"/>
                </a:cubicBezTo>
                <a:cubicBezTo>
                  <a:pt x="123" y="238"/>
                  <a:pt x="129" y="233"/>
                  <a:pt x="132" y="233"/>
                </a:cubicBezTo>
                <a:cubicBezTo>
                  <a:pt x="130" y="229"/>
                  <a:pt x="121" y="233"/>
                  <a:pt x="118" y="235"/>
                </a:cubicBezTo>
                <a:cubicBezTo>
                  <a:pt x="117" y="239"/>
                  <a:pt x="119" y="241"/>
                  <a:pt x="121" y="243"/>
                </a:cubicBezTo>
                <a:cubicBezTo>
                  <a:pt x="120" y="244"/>
                  <a:pt x="117" y="245"/>
                  <a:pt x="118" y="242"/>
                </a:cubicBezTo>
                <a:cubicBezTo>
                  <a:pt x="116" y="242"/>
                  <a:pt x="113" y="242"/>
                  <a:pt x="112" y="244"/>
                </a:cubicBezTo>
                <a:cubicBezTo>
                  <a:pt x="111" y="244"/>
                  <a:pt x="112" y="242"/>
                  <a:pt x="110" y="242"/>
                </a:cubicBezTo>
                <a:cubicBezTo>
                  <a:pt x="105" y="243"/>
                  <a:pt x="100" y="245"/>
                  <a:pt x="98" y="250"/>
                </a:cubicBezTo>
                <a:cubicBezTo>
                  <a:pt x="86" y="248"/>
                  <a:pt x="80" y="259"/>
                  <a:pt x="69" y="260"/>
                </a:cubicBezTo>
                <a:cubicBezTo>
                  <a:pt x="70" y="257"/>
                  <a:pt x="73" y="256"/>
                  <a:pt x="75" y="253"/>
                </a:cubicBezTo>
                <a:cubicBezTo>
                  <a:pt x="72" y="250"/>
                  <a:pt x="59" y="253"/>
                  <a:pt x="57" y="259"/>
                </a:cubicBezTo>
                <a:cubicBezTo>
                  <a:pt x="55" y="259"/>
                  <a:pt x="52" y="259"/>
                  <a:pt x="50" y="259"/>
                </a:cubicBezTo>
                <a:cubicBezTo>
                  <a:pt x="55" y="254"/>
                  <a:pt x="61" y="251"/>
                  <a:pt x="67" y="248"/>
                </a:cubicBezTo>
                <a:cubicBezTo>
                  <a:pt x="67" y="246"/>
                  <a:pt x="63" y="251"/>
                  <a:pt x="64" y="246"/>
                </a:cubicBezTo>
                <a:cubicBezTo>
                  <a:pt x="77" y="243"/>
                  <a:pt x="86" y="236"/>
                  <a:pt x="100" y="231"/>
                </a:cubicBezTo>
                <a:cubicBezTo>
                  <a:pt x="104" y="226"/>
                  <a:pt x="110" y="218"/>
                  <a:pt x="116" y="218"/>
                </a:cubicBezTo>
                <a:cubicBezTo>
                  <a:pt x="119" y="218"/>
                  <a:pt x="115" y="213"/>
                  <a:pt x="118" y="214"/>
                </a:cubicBezTo>
                <a:cubicBezTo>
                  <a:pt x="122" y="214"/>
                  <a:pt x="115" y="218"/>
                  <a:pt x="116" y="222"/>
                </a:cubicBezTo>
                <a:cubicBezTo>
                  <a:pt x="112" y="220"/>
                  <a:pt x="111" y="228"/>
                  <a:pt x="105" y="226"/>
                </a:cubicBezTo>
                <a:cubicBezTo>
                  <a:pt x="105" y="227"/>
                  <a:pt x="105" y="229"/>
                  <a:pt x="105" y="230"/>
                </a:cubicBezTo>
                <a:cubicBezTo>
                  <a:pt x="110" y="230"/>
                  <a:pt x="112" y="226"/>
                  <a:pt x="114" y="224"/>
                </a:cubicBezTo>
                <a:cubicBezTo>
                  <a:pt x="117" y="226"/>
                  <a:pt x="124" y="225"/>
                  <a:pt x="125" y="221"/>
                </a:cubicBezTo>
                <a:cubicBezTo>
                  <a:pt x="149" y="213"/>
                  <a:pt x="174" y="206"/>
                  <a:pt x="197" y="194"/>
                </a:cubicBezTo>
                <a:cubicBezTo>
                  <a:pt x="198" y="195"/>
                  <a:pt x="202" y="194"/>
                  <a:pt x="201" y="191"/>
                </a:cubicBezTo>
                <a:cubicBezTo>
                  <a:pt x="206" y="193"/>
                  <a:pt x="208" y="189"/>
                  <a:pt x="208" y="184"/>
                </a:cubicBezTo>
                <a:cubicBezTo>
                  <a:pt x="212" y="183"/>
                  <a:pt x="216" y="182"/>
                  <a:pt x="215" y="176"/>
                </a:cubicBezTo>
                <a:cubicBezTo>
                  <a:pt x="218" y="178"/>
                  <a:pt x="217" y="177"/>
                  <a:pt x="217" y="173"/>
                </a:cubicBezTo>
                <a:cubicBezTo>
                  <a:pt x="218" y="172"/>
                  <a:pt x="220" y="172"/>
                  <a:pt x="222" y="173"/>
                </a:cubicBezTo>
                <a:cubicBezTo>
                  <a:pt x="224" y="172"/>
                  <a:pt x="223" y="167"/>
                  <a:pt x="225" y="166"/>
                </a:cubicBezTo>
                <a:cubicBezTo>
                  <a:pt x="229" y="167"/>
                  <a:pt x="224" y="168"/>
                  <a:pt x="225" y="169"/>
                </a:cubicBezTo>
                <a:cubicBezTo>
                  <a:pt x="225" y="171"/>
                  <a:pt x="227" y="167"/>
                  <a:pt x="229" y="169"/>
                </a:cubicBezTo>
                <a:cubicBezTo>
                  <a:pt x="231" y="165"/>
                  <a:pt x="229" y="163"/>
                  <a:pt x="233" y="161"/>
                </a:cubicBezTo>
                <a:cubicBezTo>
                  <a:pt x="229" y="163"/>
                  <a:pt x="221" y="163"/>
                  <a:pt x="220" y="170"/>
                </a:cubicBezTo>
                <a:cubicBezTo>
                  <a:pt x="217" y="171"/>
                  <a:pt x="217" y="165"/>
                  <a:pt x="215" y="169"/>
                </a:cubicBezTo>
                <a:cubicBezTo>
                  <a:pt x="218" y="161"/>
                  <a:pt x="234" y="159"/>
                  <a:pt x="239" y="152"/>
                </a:cubicBezTo>
                <a:cubicBezTo>
                  <a:pt x="246" y="152"/>
                  <a:pt x="251" y="150"/>
                  <a:pt x="255" y="146"/>
                </a:cubicBezTo>
                <a:cubicBezTo>
                  <a:pt x="243" y="147"/>
                  <a:pt x="233" y="155"/>
                  <a:pt x="221" y="161"/>
                </a:cubicBezTo>
                <a:cubicBezTo>
                  <a:pt x="194" y="174"/>
                  <a:pt x="163" y="183"/>
                  <a:pt x="139" y="198"/>
                </a:cubicBezTo>
                <a:cubicBezTo>
                  <a:pt x="139" y="201"/>
                  <a:pt x="138" y="203"/>
                  <a:pt x="136" y="205"/>
                </a:cubicBezTo>
                <a:cubicBezTo>
                  <a:pt x="129" y="204"/>
                  <a:pt x="129" y="210"/>
                  <a:pt x="123" y="211"/>
                </a:cubicBezTo>
                <a:cubicBezTo>
                  <a:pt x="124" y="205"/>
                  <a:pt x="131" y="205"/>
                  <a:pt x="131" y="198"/>
                </a:cubicBezTo>
                <a:cubicBezTo>
                  <a:pt x="122" y="200"/>
                  <a:pt x="115" y="207"/>
                  <a:pt x="105" y="206"/>
                </a:cubicBezTo>
                <a:cubicBezTo>
                  <a:pt x="108" y="203"/>
                  <a:pt x="111" y="200"/>
                  <a:pt x="112" y="195"/>
                </a:cubicBezTo>
                <a:cubicBezTo>
                  <a:pt x="115" y="197"/>
                  <a:pt x="118" y="191"/>
                  <a:pt x="122" y="188"/>
                </a:cubicBezTo>
                <a:cubicBezTo>
                  <a:pt x="123" y="188"/>
                  <a:pt x="124" y="189"/>
                  <a:pt x="124" y="192"/>
                </a:cubicBezTo>
                <a:cubicBezTo>
                  <a:pt x="126" y="191"/>
                  <a:pt x="132" y="189"/>
                  <a:pt x="130" y="188"/>
                </a:cubicBezTo>
                <a:cubicBezTo>
                  <a:pt x="132" y="186"/>
                  <a:pt x="132" y="190"/>
                  <a:pt x="135" y="188"/>
                </a:cubicBezTo>
                <a:cubicBezTo>
                  <a:pt x="141" y="177"/>
                  <a:pt x="160" y="176"/>
                  <a:pt x="165" y="168"/>
                </a:cubicBezTo>
                <a:cubicBezTo>
                  <a:pt x="168" y="168"/>
                  <a:pt x="173" y="169"/>
                  <a:pt x="175" y="164"/>
                </a:cubicBezTo>
                <a:cubicBezTo>
                  <a:pt x="174" y="163"/>
                  <a:pt x="172" y="163"/>
                  <a:pt x="173" y="161"/>
                </a:cubicBezTo>
                <a:cubicBezTo>
                  <a:pt x="176" y="158"/>
                  <a:pt x="176" y="165"/>
                  <a:pt x="177" y="159"/>
                </a:cubicBezTo>
                <a:cubicBezTo>
                  <a:pt x="180" y="159"/>
                  <a:pt x="177" y="161"/>
                  <a:pt x="177" y="163"/>
                </a:cubicBezTo>
                <a:cubicBezTo>
                  <a:pt x="181" y="162"/>
                  <a:pt x="182" y="159"/>
                  <a:pt x="185" y="158"/>
                </a:cubicBezTo>
                <a:cubicBezTo>
                  <a:pt x="186" y="155"/>
                  <a:pt x="182" y="157"/>
                  <a:pt x="183" y="154"/>
                </a:cubicBezTo>
                <a:cubicBezTo>
                  <a:pt x="189" y="151"/>
                  <a:pt x="192" y="146"/>
                  <a:pt x="199" y="144"/>
                </a:cubicBezTo>
                <a:cubicBezTo>
                  <a:pt x="199" y="147"/>
                  <a:pt x="196" y="146"/>
                  <a:pt x="196" y="148"/>
                </a:cubicBezTo>
                <a:cubicBezTo>
                  <a:pt x="196" y="150"/>
                  <a:pt x="199" y="145"/>
                  <a:pt x="201" y="149"/>
                </a:cubicBezTo>
                <a:cubicBezTo>
                  <a:pt x="202" y="146"/>
                  <a:pt x="207" y="147"/>
                  <a:pt x="206" y="142"/>
                </a:cubicBezTo>
                <a:cubicBezTo>
                  <a:pt x="223" y="138"/>
                  <a:pt x="231" y="125"/>
                  <a:pt x="246" y="119"/>
                </a:cubicBezTo>
                <a:cubicBezTo>
                  <a:pt x="245" y="116"/>
                  <a:pt x="245" y="114"/>
                  <a:pt x="243" y="114"/>
                </a:cubicBezTo>
                <a:cubicBezTo>
                  <a:pt x="240" y="120"/>
                  <a:pt x="230" y="119"/>
                  <a:pt x="227" y="126"/>
                </a:cubicBezTo>
                <a:cubicBezTo>
                  <a:pt x="223" y="126"/>
                  <a:pt x="223" y="126"/>
                  <a:pt x="218" y="126"/>
                </a:cubicBezTo>
                <a:cubicBezTo>
                  <a:pt x="218" y="124"/>
                  <a:pt x="221" y="125"/>
                  <a:pt x="221" y="122"/>
                </a:cubicBezTo>
                <a:cubicBezTo>
                  <a:pt x="222" y="121"/>
                  <a:pt x="222" y="122"/>
                  <a:pt x="224" y="122"/>
                </a:cubicBezTo>
                <a:cubicBezTo>
                  <a:pt x="231" y="114"/>
                  <a:pt x="246" y="113"/>
                  <a:pt x="252" y="103"/>
                </a:cubicBezTo>
                <a:cubicBezTo>
                  <a:pt x="264" y="103"/>
                  <a:pt x="269" y="95"/>
                  <a:pt x="278" y="89"/>
                </a:cubicBezTo>
                <a:cubicBezTo>
                  <a:pt x="291" y="81"/>
                  <a:pt x="309" y="76"/>
                  <a:pt x="321" y="70"/>
                </a:cubicBezTo>
                <a:cubicBezTo>
                  <a:pt x="322" y="69"/>
                  <a:pt x="326" y="71"/>
                  <a:pt x="324" y="67"/>
                </a:cubicBezTo>
                <a:cubicBezTo>
                  <a:pt x="344" y="61"/>
                  <a:pt x="361" y="45"/>
                  <a:pt x="381" y="36"/>
                </a:cubicBezTo>
                <a:cubicBezTo>
                  <a:pt x="382" y="39"/>
                  <a:pt x="380" y="39"/>
                  <a:pt x="380" y="41"/>
                </a:cubicBezTo>
                <a:cubicBezTo>
                  <a:pt x="372" y="38"/>
                  <a:pt x="374" y="48"/>
                  <a:pt x="366" y="48"/>
                </a:cubicBezTo>
                <a:cubicBezTo>
                  <a:pt x="363" y="57"/>
                  <a:pt x="354" y="60"/>
                  <a:pt x="346" y="64"/>
                </a:cubicBezTo>
                <a:cubicBezTo>
                  <a:pt x="346" y="65"/>
                  <a:pt x="346" y="65"/>
                  <a:pt x="346" y="66"/>
                </a:cubicBezTo>
                <a:cubicBezTo>
                  <a:pt x="347" y="67"/>
                  <a:pt x="349" y="67"/>
                  <a:pt x="350" y="67"/>
                </a:cubicBezTo>
                <a:cubicBezTo>
                  <a:pt x="349" y="62"/>
                  <a:pt x="357" y="63"/>
                  <a:pt x="360" y="59"/>
                </a:cubicBezTo>
                <a:cubicBezTo>
                  <a:pt x="363" y="61"/>
                  <a:pt x="358" y="62"/>
                  <a:pt x="358" y="64"/>
                </a:cubicBezTo>
                <a:cubicBezTo>
                  <a:pt x="368" y="64"/>
                  <a:pt x="373" y="56"/>
                  <a:pt x="384" y="54"/>
                </a:cubicBezTo>
                <a:cubicBezTo>
                  <a:pt x="384" y="57"/>
                  <a:pt x="387" y="57"/>
                  <a:pt x="388" y="58"/>
                </a:cubicBezTo>
                <a:cubicBezTo>
                  <a:pt x="387" y="60"/>
                  <a:pt x="383" y="58"/>
                  <a:pt x="383" y="60"/>
                </a:cubicBezTo>
                <a:cubicBezTo>
                  <a:pt x="383" y="62"/>
                  <a:pt x="388" y="60"/>
                  <a:pt x="390" y="61"/>
                </a:cubicBezTo>
                <a:cubicBezTo>
                  <a:pt x="391" y="60"/>
                  <a:pt x="393" y="59"/>
                  <a:pt x="393" y="56"/>
                </a:cubicBezTo>
                <a:cubicBezTo>
                  <a:pt x="397" y="56"/>
                  <a:pt x="400" y="57"/>
                  <a:pt x="402" y="58"/>
                </a:cubicBezTo>
                <a:cubicBezTo>
                  <a:pt x="403" y="57"/>
                  <a:pt x="407" y="54"/>
                  <a:pt x="404" y="53"/>
                </a:cubicBezTo>
                <a:close/>
                <a:moveTo>
                  <a:pt x="508" y="233"/>
                </a:moveTo>
                <a:cubicBezTo>
                  <a:pt x="507" y="233"/>
                  <a:pt x="506" y="233"/>
                  <a:pt x="505" y="233"/>
                </a:cubicBezTo>
                <a:cubicBezTo>
                  <a:pt x="505" y="234"/>
                  <a:pt x="505" y="234"/>
                  <a:pt x="505" y="235"/>
                </a:cubicBezTo>
                <a:cubicBezTo>
                  <a:pt x="506" y="235"/>
                  <a:pt x="508" y="235"/>
                  <a:pt x="508" y="233"/>
                </a:cubicBezTo>
                <a:close/>
                <a:moveTo>
                  <a:pt x="496" y="242"/>
                </a:moveTo>
                <a:cubicBezTo>
                  <a:pt x="496" y="241"/>
                  <a:pt x="498" y="241"/>
                  <a:pt x="497" y="239"/>
                </a:cubicBezTo>
                <a:cubicBezTo>
                  <a:pt x="496" y="239"/>
                  <a:pt x="495" y="239"/>
                  <a:pt x="494" y="239"/>
                </a:cubicBezTo>
                <a:cubicBezTo>
                  <a:pt x="496" y="241"/>
                  <a:pt x="492" y="242"/>
                  <a:pt x="494" y="242"/>
                </a:cubicBezTo>
                <a:cubicBezTo>
                  <a:pt x="494" y="241"/>
                  <a:pt x="495" y="242"/>
                  <a:pt x="496" y="242"/>
                </a:cubicBezTo>
                <a:close/>
                <a:moveTo>
                  <a:pt x="113" y="295"/>
                </a:moveTo>
                <a:cubicBezTo>
                  <a:pt x="113" y="292"/>
                  <a:pt x="118" y="295"/>
                  <a:pt x="117" y="291"/>
                </a:cubicBezTo>
                <a:cubicBezTo>
                  <a:pt x="114" y="293"/>
                  <a:pt x="111" y="292"/>
                  <a:pt x="113" y="295"/>
                </a:cubicBezTo>
                <a:close/>
                <a:moveTo>
                  <a:pt x="107" y="258"/>
                </a:moveTo>
                <a:cubicBezTo>
                  <a:pt x="110" y="258"/>
                  <a:pt x="110" y="255"/>
                  <a:pt x="114" y="256"/>
                </a:cubicBezTo>
                <a:cubicBezTo>
                  <a:pt x="114" y="255"/>
                  <a:pt x="115" y="254"/>
                  <a:pt x="115" y="253"/>
                </a:cubicBezTo>
                <a:cubicBezTo>
                  <a:pt x="112" y="254"/>
                  <a:pt x="109" y="255"/>
                  <a:pt x="107" y="258"/>
                </a:cubicBezTo>
                <a:close/>
                <a:moveTo>
                  <a:pt x="398" y="83"/>
                </a:moveTo>
                <a:cubicBezTo>
                  <a:pt x="400" y="83"/>
                  <a:pt x="399" y="85"/>
                  <a:pt x="400" y="86"/>
                </a:cubicBezTo>
                <a:cubicBezTo>
                  <a:pt x="405" y="86"/>
                  <a:pt x="407" y="83"/>
                  <a:pt x="408" y="79"/>
                </a:cubicBezTo>
                <a:cubicBezTo>
                  <a:pt x="403" y="79"/>
                  <a:pt x="401" y="81"/>
                  <a:pt x="398" y="83"/>
                </a:cubicBezTo>
                <a:close/>
                <a:moveTo>
                  <a:pt x="439" y="86"/>
                </a:moveTo>
                <a:cubicBezTo>
                  <a:pt x="440" y="86"/>
                  <a:pt x="442" y="86"/>
                  <a:pt x="442" y="87"/>
                </a:cubicBezTo>
                <a:cubicBezTo>
                  <a:pt x="443" y="85"/>
                  <a:pt x="445" y="84"/>
                  <a:pt x="446" y="82"/>
                </a:cubicBezTo>
                <a:cubicBezTo>
                  <a:pt x="443" y="83"/>
                  <a:pt x="438" y="82"/>
                  <a:pt x="439" y="86"/>
                </a:cubicBezTo>
                <a:close/>
                <a:moveTo>
                  <a:pt x="469" y="92"/>
                </a:moveTo>
                <a:cubicBezTo>
                  <a:pt x="478" y="93"/>
                  <a:pt x="487" y="90"/>
                  <a:pt x="495" y="88"/>
                </a:cubicBezTo>
                <a:cubicBezTo>
                  <a:pt x="494" y="85"/>
                  <a:pt x="495" y="85"/>
                  <a:pt x="496" y="82"/>
                </a:cubicBezTo>
                <a:cubicBezTo>
                  <a:pt x="489" y="86"/>
                  <a:pt x="476" y="85"/>
                  <a:pt x="469" y="92"/>
                </a:cubicBezTo>
                <a:close/>
                <a:moveTo>
                  <a:pt x="349" y="104"/>
                </a:moveTo>
                <a:cubicBezTo>
                  <a:pt x="349" y="107"/>
                  <a:pt x="344" y="109"/>
                  <a:pt x="348" y="110"/>
                </a:cubicBezTo>
                <a:cubicBezTo>
                  <a:pt x="348" y="106"/>
                  <a:pt x="355" y="109"/>
                  <a:pt x="355" y="105"/>
                </a:cubicBezTo>
                <a:cubicBezTo>
                  <a:pt x="354" y="104"/>
                  <a:pt x="352" y="104"/>
                  <a:pt x="349" y="104"/>
                </a:cubicBezTo>
                <a:close/>
                <a:moveTo>
                  <a:pt x="374" y="96"/>
                </a:moveTo>
                <a:cubicBezTo>
                  <a:pt x="374" y="97"/>
                  <a:pt x="375" y="98"/>
                  <a:pt x="376" y="98"/>
                </a:cubicBezTo>
                <a:cubicBezTo>
                  <a:pt x="378" y="97"/>
                  <a:pt x="379" y="94"/>
                  <a:pt x="380" y="93"/>
                </a:cubicBezTo>
                <a:cubicBezTo>
                  <a:pt x="385" y="94"/>
                  <a:pt x="392" y="90"/>
                  <a:pt x="394" y="86"/>
                </a:cubicBezTo>
                <a:cubicBezTo>
                  <a:pt x="380" y="89"/>
                  <a:pt x="370" y="98"/>
                  <a:pt x="356" y="101"/>
                </a:cubicBezTo>
                <a:cubicBezTo>
                  <a:pt x="357" y="104"/>
                  <a:pt x="353" y="103"/>
                  <a:pt x="355" y="105"/>
                </a:cubicBezTo>
                <a:cubicBezTo>
                  <a:pt x="363" y="103"/>
                  <a:pt x="369" y="100"/>
                  <a:pt x="374" y="96"/>
                </a:cubicBezTo>
                <a:close/>
                <a:moveTo>
                  <a:pt x="435" y="105"/>
                </a:moveTo>
                <a:cubicBezTo>
                  <a:pt x="439" y="105"/>
                  <a:pt x="443" y="104"/>
                  <a:pt x="445" y="101"/>
                </a:cubicBezTo>
                <a:cubicBezTo>
                  <a:pt x="445" y="101"/>
                  <a:pt x="444" y="101"/>
                  <a:pt x="444" y="100"/>
                </a:cubicBezTo>
                <a:cubicBezTo>
                  <a:pt x="444" y="100"/>
                  <a:pt x="443" y="100"/>
                  <a:pt x="442" y="100"/>
                </a:cubicBezTo>
                <a:cubicBezTo>
                  <a:pt x="443" y="105"/>
                  <a:pt x="435" y="102"/>
                  <a:pt x="435" y="105"/>
                </a:cubicBezTo>
                <a:close/>
                <a:moveTo>
                  <a:pt x="258" y="110"/>
                </a:moveTo>
                <a:cubicBezTo>
                  <a:pt x="261" y="110"/>
                  <a:pt x="263" y="110"/>
                  <a:pt x="263" y="107"/>
                </a:cubicBezTo>
                <a:cubicBezTo>
                  <a:pt x="261" y="108"/>
                  <a:pt x="258" y="107"/>
                  <a:pt x="258" y="110"/>
                </a:cubicBezTo>
                <a:close/>
                <a:moveTo>
                  <a:pt x="320" y="120"/>
                </a:moveTo>
                <a:cubicBezTo>
                  <a:pt x="327" y="118"/>
                  <a:pt x="337" y="115"/>
                  <a:pt x="343" y="110"/>
                </a:cubicBezTo>
                <a:cubicBezTo>
                  <a:pt x="334" y="112"/>
                  <a:pt x="325" y="114"/>
                  <a:pt x="320" y="120"/>
                </a:cubicBezTo>
                <a:close/>
                <a:moveTo>
                  <a:pt x="404" y="119"/>
                </a:moveTo>
                <a:cubicBezTo>
                  <a:pt x="408" y="118"/>
                  <a:pt x="411" y="117"/>
                  <a:pt x="413" y="114"/>
                </a:cubicBezTo>
                <a:cubicBezTo>
                  <a:pt x="410" y="112"/>
                  <a:pt x="405" y="115"/>
                  <a:pt x="404" y="119"/>
                </a:cubicBezTo>
                <a:close/>
                <a:moveTo>
                  <a:pt x="302" y="126"/>
                </a:moveTo>
                <a:cubicBezTo>
                  <a:pt x="306" y="125"/>
                  <a:pt x="313" y="124"/>
                  <a:pt x="317" y="121"/>
                </a:cubicBezTo>
                <a:cubicBezTo>
                  <a:pt x="312" y="120"/>
                  <a:pt x="302" y="123"/>
                  <a:pt x="302" y="126"/>
                </a:cubicBezTo>
                <a:close/>
                <a:moveTo>
                  <a:pt x="380" y="128"/>
                </a:moveTo>
                <a:cubicBezTo>
                  <a:pt x="386" y="129"/>
                  <a:pt x="393" y="126"/>
                  <a:pt x="397" y="122"/>
                </a:cubicBezTo>
                <a:cubicBezTo>
                  <a:pt x="391" y="122"/>
                  <a:pt x="382" y="123"/>
                  <a:pt x="380" y="128"/>
                </a:cubicBezTo>
                <a:close/>
                <a:moveTo>
                  <a:pt x="295" y="129"/>
                </a:moveTo>
                <a:cubicBezTo>
                  <a:pt x="297" y="129"/>
                  <a:pt x="297" y="128"/>
                  <a:pt x="300" y="128"/>
                </a:cubicBezTo>
                <a:cubicBezTo>
                  <a:pt x="300" y="127"/>
                  <a:pt x="301" y="126"/>
                  <a:pt x="299" y="125"/>
                </a:cubicBezTo>
                <a:cubicBezTo>
                  <a:pt x="298" y="127"/>
                  <a:pt x="295" y="127"/>
                  <a:pt x="295" y="129"/>
                </a:cubicBezTo>
                <a:close/>
                <a:moveTo>
                  <a:pt x="504" y="131"/>
                </a:moveTo>
                <a:cubicBezTo>
                  <a:pt x="507" y="129"/>
                  <a:pt x="513" y="128"/>
                  <a:pt x="516" y="125"/>
                </a:cubicBezTo>
                <a:cubicBezTo>
                  <a:pt x="509" y="126"/>
                  <a:pt x="502" y="125"/>
                  <a:pt x="504" y="131"/>
                </a:cubicBezTo>
                <a:close/>
                <a:moveTo>
                  <a:pt x="275" y="139"/>
                </a:moveTo>
                <a:cubicBezTo>
                  <a:pt x="280" y="134"/>
                  <a:pt x="291" y="135"/>
                  <a:pt x="294" y="129"/>
                </a:cubicBezTo>
                <a:cubicBezTo>
                  <a:pt x="288" y="132"/>
                  <a:pt x="276" y="134"/>
                  <a:pt x="275" y="139"/>
                </a:cubicBezTo>
                <a:close/>
                <a:moveTo>
                  <a:pt x="328" y="150"/>
                </a:moveTo>
                <a:cubicBezTo>
                  <a:pt x="342" y="148"/>
                  <a:pt x="363" y="138"/>
                  <a:pt x="377" y="130"/>
                </a:cubicBezTo>
                <a:cubicBezTo>
                  <a:pt x="360" y="134"/>
                  <a:pt x="341" y="140"/>
                  <a:pt x="328" y="150"/>
                </a:cubicBezTo>
                <a:close/>
                <a:moveTo>
                  <a:pt x="260" y="146"/>
                </a:moveTo>
                <a:cubicBezTo>
                  <a:pt x="263" y="143"/>
                  <a:pt x="270" y="144"/>
                  <a:pt x="273" y="139"/>
                </a:cubicBezTo>
                <a:cubicBezTo>
                  <a:pt x="268" y="141"/>
                  <a:pt x="261" y="140"/>
                  <a:pt x="260" y="146"/>
                </a:cubicBezTo>
                <a:close/>
                <a:moveTo>
                  <a:pt x="312" y="159"/>
                </a:moveTo>
                <a:cubicBezTo>
                  <a:pt x="318" y="157"/>
                  <a:pt x="325" y="156"/>
                  <a:pt x="328" y="151"/>
                </a:cubicBezTo>
                <a:cubicBezTo>
                  <a:pt x="324" y="148"/>
                  <a:pt x="314" y="154"/>
                  <a:pt x="312" y="159"/>
                </a:cubicBezTo>
                <a:close/>
                <a:moveTo>
                  <a:pt x="187" y="156"/>
                </a:moveTo>
                <a:cubicBezTo>
                  <a:pt x="190" y="156"/>
                  <a:pt x="192" y="156"/>
                  <a:pt x="192" y="152"/>
                </a:cubicBezTo>
                <a:cubicBezTo>
                  <a:pt x="189" y="152"/>
                  <a:pt x="187" y="153"/>
                  <a:pt x="187" y="156"/>
                </a:cubicBezTo>
                <a:close/>
                <a:moveTo>
                  <a:pt x="297" y="167"/>
                </a:moveTo>
                <a:cubicBezTo>
                  <a:pt x="302" y="164"/>
                  <a:pt x="308" y="163"/>
                  <a:pt x="311" y="158"/>
                </a:cubicBezTo>
                <a:cubicBezTo>
                  <a:pt x="306" y="161"/>
                  <a:pt x="299" y="161"/>
                  <a:pt x="297" y="167"/>
                </a:cubicBezTo>
                <a:close/>
                <a:moveTo>
                  <a:pt x="499" y="160"/>
                </a:moveTo>
                <a:cubicBezTo>
                  <a:pt x="500" y="160"/>
                  <a:pt x="500" y="161"/>
                  <a:pt x="499" y="162"/>
                </a:cubicBezTo>
                <a:cubicBezTo>
                  <a:pt x="503" y="162"/>
                  <a:pt x="507" y="161"/>
                  <a:pt x="508" y="158"/>
                </a:cubicBezTo>
                <a:cubicBezTo>
                  <a:pt x="504" y="158"/>
                  <a:pt x="501" y="158"/>
                  <a:pt x="499" y="160"/>
                </a:cubicBezTo>
                <a:close/>
                <a:moveTo>
                  <a:pt x="477" y="163"/>
                </a:moveTo>
                <a:cubicBezTo>
                  <a:pt x="480" y="163"/>
                  <a:pt x="483" y="163"/>
                  <a:pt x="483" y="161"/>
                </a:cubicBezTo>
                <a:cubicBezTo>
                  <a:pt x="480" y="161"/>
                  <a:pt x="478" y="161"/>
                  <a:pt x="477" y="163"/>
                </a:cubicBezTo>
                <a:close/>
                <a:moveTo>
                  <a:pt x="252" y="203"/>
                </a:moveTo>
                <a:cubicBezTo>
                  <a:pt x="255" y="200"/>
                  <a:pt x="262" y="200"/>
                  <a:pt x="264" y="196"/>
                </a:cubicBezTo>
                <a:cubicBezTo>
                  <a:pt x="260" y="198"/>
                  <a:pt x="250" y="199"/>
                  <a:pt x="252" y="203"/>
                </a:cubicBezTo>
                <a:close/>
                <a:moveTo>
                  <a:pt x="212" y="222"/>
                </a:moveTo>
                <a:cubicBezTo>
                  <a:pt x="225" y="216"/>
                  <a:pt x="238" y="210"/>
                  <a:pt x="249" y="203"/>
                </a:cubicBezTo>
                <a:cubicBezTo>
                  <a:pt x="235" y="207"/>
                  <a:pt x="218" y="213"/>
                  <a:pt x="212" y="222"/>
                </a:cubicBezTo>
                <a:close/>
                <a:moveTo>
                  <a:pt x="147" y="223"/>
                </a:moveTo>
                <a:cubicBezTo>
                  <a:pt x="150" y="222"/>
                  <a:pt x="155" y="223"/>
                  <a:pt x="155" y="218"/>
                </a:cubicBezTo>
                <a:cubicBezTo>
                  <a:pt x="152" y="220"/>
                  <a:pt x="149" y="221"/>
                  <a:pt x="147" y="223"/>
                </a:cubicBezTo>
                <a:close/>
                <a:moveTo>
                  <a:pt x="202" y="227"/>
                </a:moveTo>
                <a:cubicBezTo>
                  <a:pt x="205" y="227"/>
                  <a:pt x="206" y="225"/>
                  <a:pt x="207" y="223"/>
                </a:cubicBezTo>
                <a:cubicBezTo>
                  <a:pt x="204" y="223"/>
                  <a:pt x="204" y="225"/>
                  <a:pt x="202" y="227"/>
                </a:cubicBezTo>
                <a:close/>
                <a:moveTo>
                  <a:pt x="486" y="230"/>
                </a:moveTo>
                <a:cubicBezTo>
                  <a:pt x="488" y="231"/>
                  <a:pt x="484" y="231"/>
                  <a:pt x="487" y="233"/>
                </a:cubicBezTo>
                <a:cubicBezTo>
                  <a:pt x="492" y="234"/>
                  <a:pt x="492" y="228"/>
                  <a:pt x="496" y="231"/>
                </a:cubicBezTo>
                <a:cubicBezTo>
                  <a:pt x="495" y="228"/>
                  <a:pt x="499" y="229"/>
                  <a:pt x="499" y="227"/>
                </a:cubicBezTo>
                <a:cubicBezTo>
                  <a:pt x="495" y="225"/>
                  <a:pt x="489" y="228"/>
                  <a:pt x="486" y="230"/>
                </a:cubicBezTo>
                <a:close/>
                <a:moveTo>
                  <a:pt x="136" y="242"/>
                </a:moveTo>
                <a:cubicBezTo>
                  <a:pt x="139" y="242"/>
                  <a:pt x="140" y="241"/>
                  <a:pt x="140" y="239"/>
                </a:cubicBezTo>
                <a:cubicBezTo>
                  <a:pt x="138" y="239"/>
                  <a:pt x="136" y="239"/>
                  <a:pt x="136" y="242"/>
                </a:cubicBezTo>
                <a:close/>
                <a:moveTo>
                  <a:pt x="147" y="267"/>
                </a:moveTo>
                <a:cubicBezTo>
                  <a:pt x="148" y="268"/>
                  <a:pt x="152" y="266"/>
                  <a:pt x="154" y="266"/>
                </a:cubicBezTo>
                <a:cubicBezTo>
                  <a:pt x="155" y="262"/>
                  <a:pt x="160" y="258"/>
                  <a:pt x="165" y="260"/>
                </a:cubicBezTo>
                <a:cubicBezTo>
                  <a:pt x="168" y="250"/>
                  <a:pt x="181" y="250"/>
                  <a:pt x="184" y="242"/>
                </a:cubicBezTo>
                <a:cubicBezTo>
                  <a:pt x="169" y="244"/>
                  <a:pt x="156" y="258"/>
                  <a:pt x="147" y="267"/>
                </a:cubicBezTo>
                <a:close/>
                <a:moveTo>
                  <a:pt x="121" y="251"/>
                </a:moveTo>
                <a:cubicBezTo>
                  <a:pt x="125" y="250"/>
                  <a:pt x="130" y="246"/>
                  <a:pt x="129" y="243"/>
                </a:cubicBezTo>
                <a:cubicBezTo>
                  <a:pt x="127" y="246"/>
                  <a:pt x="122" y="247"/>
                  <a:pt x="121" y="251"/>
                </a:cubicBezTo>
                <a:close/>
                <a:moveTo>
                  <a:pt x="497" y="261"/>
                </a:moveTo>
                <a:cubicBezTo>
                  <a:pt x="501" y="261"/>
                  <a:pt x="505" y="261"/>
                  <a:pt x="507" y="258"/>
                </a:cubicBezTo>
                <a:cubicBezTo>
                  <a:pt x="503" y="258"/>
                  <a:pt x="505" y="256"/>
                  <a:pt x="504" y="254"/>
                </a:cubicBezTo>
                <a:cubicBezTo>
                  <a:pt x="501" y="256"/>
                  <a:pt x="498" y="257"/>
                  <a:pt x="497" y="261"/>
                </a:cubicBezTo>
                <a:close/>
                <a:moveTo>
                  <a:pt x="129" y="260"/>
                </a:moveTo>
                <a:cubicBezTo>
                  <a:pt x="133" y="260"/>
                  <a:pt x="135" y="258"/>
                  <a:pt x="136" y="256"/>
                </a:cubicBezTo>
                <a:cubicBezTo>
                  <a:pt x="133" y="257"/>
                  <a:pt x="130" y="257"/>
                  <a:pt x="129" y="260"/>
                </a:cubicBezTo>
                <a:close/>
                <a:moveTo>
                  <a:pt x="126" y="264"/>
                </a:moveTo>
                <a:cubicBezTo>
                  <a:pt x="126" y="262"/>
                  <a:pt x="131" y="261"/>
                  <a:pt x="128" y="259"/>
                </a:cubicBezTo>
                <a:cubicBezTo>
                  <a:pt x="128" y="261"/>
                  <a:pt x="123" y="262"/>
                  <a:pt x="126" y="264"/>
                </a:cubicBezTo>
                <a:close/>
                <a:moveTo>
                  <a:pt x="118" y="263"/>
                </a:moveTo>
                <a:cubicBezTo>
                  <a:pt x="118" y="264"/>
                  <a:pt x="118" y="266"/>
                  <a:pt x="117" y="266"/>
                </a:cubicBezTo>
                <a:cubicBezTo>
                  <a:pt x="120" y="267"/>
                  <a:pt x="120" y="264"/>
                  <a:pt x="124" y="265"/>
                </a:cubicBezTo>
                <a:cubicBezTo>
                  <a:pt x="123" y="261"/>
                  <a:pt x="121" y="263"/>
                  <a:pt x="118" y="263"/>
                </a:cubicBezTo>
                <a:close/>
                <a:moveTo>
                  <a:pt x="493" y="265"/>
                </a:moveTo>
                <a:cubicBezTo>
                  <a:pt x="493" y="266"/>
                  <a:pt x="493" y="267"/>
                  <a:pt x="493" y="268"/>
                </a:cubicBezTo>
                <a:cubicBezTo>
                  <a:pt x="498" y="268"/>
                  <a:pt x="502" y="267"/>
                  <a:pt x="503" y="263"/>
                </a:cubicBezTo>
                <a:cubicBezTo>
                  <a:pt x="498" y="261"/>
                  <a:pt x="497" y="268"/>
                  <a:pt x="493" y="265"/>
                </a:cubicBezTo>
                <a:close/>
                <a:moveTo>
                  <a:pt x="154" y="270"/>
                </a:moveTo>
                <a:cubicBezTo>
                  <a:pt x="155" y="268"/>
                  <a:pt x="159" y="270"/>
                  <a:pt x="158" y="267"/>
                </a:cubicBezTo>
                <a:cubicBezTo>
                  <a:pt x="156" y="267"/>
                  <a:pt x="152" y="269"/>
                  <a:pt x="154" y="270"/>
                </a:cubicBezTo>
                <a:close/>
                <a:moveTo>
                  <a:pt x="128" y="276"/>
                </a:moveTo>
                <a:cubicBezTo>
                  <a:pt x="129" y="276"/>
                  <a:pt x="129" y="276"/>
                  <a:pt x="130" y="276"/>
                </a:cubicBezTo>
                <a:cubicBezTo>
                  <a:pt x="130" y="274"/>
                  <a:pt x="130" y="273"/>
                  <a:pt x="129" y="272"/>
                </a:cubicBezTo>
                <a:cubicBezTo>
                  <a:pt x="128" y="274"/>
                  <a:pt x="127" y="274"/>
                  <a:pt x="128" y="276"/>
                </a:cubicBezTo>
                <a:close/>
                <a:moveTo>
                  <a:pt x="497" y="298"/>
                </a:moveTo>
                <a:cubicBezTo>
                  <a:pt x="497" y="296"/>
                  <a:pt x="495" y="292"/>
                  <a:pt x="494" y="295"/>
                </a:cubicBezTo>
                <a:cubicBezTo>
                  <a:pt x="497" y="295"/>
                  <a:pt x="494" y="300"/>
                  <a:pt x="497" y="298"/>
                </a:cubicBezTo>
                <a:close/>
                <a:moveTo>
                  <a:pt x="524" y="303"/>
                </a:moveTo>
                <a:cubicBezTo>
                  <a:pt x="530" y="301"/>
                  <a:pt x="536" y="299"/>
                  <a:pt x="539" y="295"/>
                </a:cubicBezTo>
                <a:cubicBezTo>
                  <a:pt x="533" y="297"/>
                  <a:pt x="528" y="299"/>
                  <a:pt x="524" y="303"/>
                </a:cubicBezTo>
                <a:close/>
                <a:moveTo>
                  <a:pt x="490" y="299"/>
                </a:moveTo>
                <a:cubicBezTo>
                  <a:pt x="491" y="299"/>
                  <a:pt x="492" y="299"/>
                  <a:pt x="493" y="299"/>
                </a:cubicBezTo>
                <a:cubicBezTo>
                  <a:pt x="493" y="297"/>
                  <a:pt x="493" y="297"/>
                  <a:pt x="491" y="296"/>
                </a:cubicBezTo>
                <a:cubicBezTo>
                  <a:pt x="491" y="298"/>
                  <a:pt x="491" y="298"/>
                  <a:pt x="490" y="299"/>
                </a:cubicBezTo>
                <a:close/>
                <a:moveTo>
                  <a:pt x="124" y="313"/>
                </a:moveTo>
                <a:cubicBezTo>
                  <a:pt x="124" y="309"/>
                  <a:pt x="127" y="308"/>
                  <a:pt x="128" y="305"/>
                </a:cubicBezTo>
                <a:cubicBezTo>
                  <a:pt x="123" y="305"/>
                  <a:pt x="122" y="309"/>
                  <a:pt x="118" y="311"/>
                </a:cubicBezTo>
                <a:cubicBezTo>
                  <a:pt x="118" y="309"/>
                  <a:pt x="119" y="308"/>
                  <a:pt x="120" y="307"/>
                </a:cubicBezTo>
                <a:cubicBezTo>
                  <a:pt x="112" y="306"/>
                  <a:pt x="109" y="310"/>
                  <a:pt x="104" y="313"/>
                </a:cubicBezTo>
                <a:cubicBezTo>
                  <a:pt x="105" y="316"/>
                  <a:pt x="97" y="318"/>
                  <a:pt x="102" y="323"/>
                </a:cubicBezTo>
                <a:cubicBezTo>
                  <a:pt x="105" y="323"/>
                  <a:pt x="108" y="322"/>
                  <a:pt x="108" y="319"/>
                </a:cubicBezTo>
                <a:cubicBezTo>
                  <a:pt x="106" y="318"/>
                  <a:pt x="104" y="321"/>
                  <a:pt x="104" y="319"/>
                </a:cubicBezTo>
                <a:cubicBezTo>
                  <a:pt x="106" y="318"/>
                  <a:pt x="107" y="315"/>
                  <a:pt x="110" y="314"/>
                </a:cubicBezTo>
                <a:cubicBezTo>
                  <a:pt x="113" y="319"/>
                  <a:pt x="119" y="312"/>
                  <a:pt x="124" y="313"/>
                </a:cubicBezTo>
                <a:close/>
                <a:moveTo>
                  <a:pt x="114" y="318"/>
                </a:moveTo>
                <a:cubicBezTo>
                  <a:pt x="113" y="316"/>
                  <a:pt x="119" y="319"/>
                  <a:pt x="118" y="316"/>
                </a:cubicBezTo>
                <a:cubicBezTo>
                  <a:pt x="116" y="316"/>
                  <a:pt x="111" y="317"/>
                  <a:pt x="114" y="318"/>
                </a:cubicBezTo>
                <a:close/>
                <a:moveTo>
                  <a:pt x="516" y="315"/>
                </a:moveTo>
                <a:cubicBezTo>
                  <a:pt x="517" y="319"/>
                  <a:pt x="514" y="318"/>
                  <a:pt x="514" y="321"/>
                </a:cubicBezTo>
                <a:cubicBezTo>
                  <a:pt x="519" y="323"/>
                  <a:pt x="520" y="317"/>
                  <a:pt x="525" y="316"/>
                </a:cubicBezTo>
                <a:cubicBezTo>
                  <a:pt x="525" y="316"/>
                  <a:pt x="525" y="315"/>
                  <a:pt x="525" y="314"/>
                </a:cubicBezTo>
                <a:cubicBezTo>
                  <a:pt x="524" y="314"/>
                  <a:pt x="524" y="314"/>
                  <a:pt x="523" y="314"/>
                </a:cubicBezTo>
                <a:cubicBezTo>
                  <a:pt x="522" y="317"/>
                  <a:pt x="521" y="315"/>
                  <a:pt x="516" y="315"/>
                </a:cubicBezTo>
                <a:close/>
                <a:moveTo>
                  <a:pt x="537" y="327"/>
                </a:moveTo>
                <a:cubicBezTo>
                  <a:pt x="537" y="324"/>
                  <a:pt x="540" y="326"/>
                  <a:pt x="542" y="326"/>
                </a:cubicBezTo>
                <a:cubicBezTo>
                  <a:pt x="543" y="321"/>
                  <a:pt x="550" y="322"/>
                  <a:pt x="552" y="317"/>
                </a:cubicBezTo>
                <a:cubicBezTo>
                  <a:pt x="548" y="316"/>
                  <a:pt x="546" y="320"/>
                  <a:pt x="543" y="317"/>
                </a:cubicBezTo>
                <a:cubicBezTo>
                  <a:pt x="542" y="321"/>
                  <a:pt x="535" y="324"/>
                  <a:pt x="537" y="327"/>
                </a:cubicBezTo>
                <a:close/>
                <a:moveTo>
                  <a:pt x="496" y="324"/>
                </a:moveTo>
                <a:cubicBezTo>
                  <a:pt x="500" y="324"/>
                  <a:pt x="504" y="324"/>
                  <a:pt x="504" y="320"/>
                </a:cubicBezTo>
                <a:cubicBezTo>
                  <a:pt x="500" y="321"/>
                  <a:pt x="498" y="322"/>
                  <a:pt x="496" y="324"/>
                </a:cubicBezTo>
                <a:close/>
                <a:moveTo>
                  <a:pt x="513" y="330"/>
                </a:moveTo>
                <a:cubicBezTo>
                  <a:pt x="510" y="327"/>
                  <a:pt x="513" y="327"/>
                  <a:pt x="513" y="321"/>
                </a:cubicBezTo>
                <a:cubicBezTo>
                  <a:pt x="506" y="324"/>
                  <a:pt x="500" y="326"/>
                  <a:pt x="496" y="331"/>
                </a:cubicBezTo>
                <a:cubicBezTo>
                  <a:pt x="503" y="335"/>
                  <a:pt x="508" y="325"/>
                  <a:pt x="513" y="330"/>
                </a:cubicBezTo>
                <a:close/>
                <a:moveTo>
                  <a:pt x="94" y="334"/>
                </a:moveTo>
                <a:cubicBezTo>
                  <a:pt x="99" y="331"/>
                  <a:pt x="105" y="331"/>
                  <a:pt x="106" y="327"/>
                </a:cubicBezTo>
                <a:cubicBezTo>
                  <a:pt x="101" y="328"/>
                  <a:pt x="98" y="331"/>
                  <a:pt x="92" y="331"/>
                </a:cubicBezTo>
                <a:cubicBezTo>
                  <a:pt x="90" y="334"/>
                  <a:pt x="87" y="337"/>
                  <a:pt x="89" y="341"/>
                </a:cubicBezTo>
                <a:cubicBezTo>
                  <a:pt x="102" y="337"/>
                  <a:pt x="113" y="332"/>
                  <a:pt x="124" y="326"/>
                </a:cubicBezTo>
                <a:cubicBezTo>
                  <a:pt x="113" y="327"/>
                  <a:pt x="104" y="335"/>
                  <a:pt x="94" y="334"/>
                </a:cubicBezTo>
                <a:close/>
                <a:moveTo>
                  <a:pt x="483" y="336"/>
                </a:moveTo>
                <a:cubicBezTo>
                  <a:pt x="483" y="334"/>
                  <a:pt x="487" y="331"/>
                  <a:pt x="485" y="329"/>
                </a:cubicBezTo>
                <a:cubicBezTo>
                  <a:pt x="484" y="330"/>
                  <a:pt x="480" y="333"/>
                  <a:pt x="483" y="336"/>
                </a:cubicBezTo>
                <a:close/>
                <a:moveTo>
                  <a:pt x="135" y="355"/>
                </a:moveTo>
                <a:cubicBezTo>
                  <a:pt x="135" y="352"/>
                  <a:pt x="140" y="354"/>
                  <a:pt x="139" y="350"/>
                </a:cubicBezTo>
                <a:cubicBezTo>
                  <a:pt x="137" y="349"/>
                  <a:pt x="136" y="353"/>
                  <a:pt x="136" y="349"/>
                </a:cubicBezTo>
                <a:cubicBezTo>
                  <a:pt x="130" y="351"/>
                  <a:pt x="131" y="356"/>
                  <a:pt x="124" y="356"/>
                </a:cubicBezTo>
                <a:cubicBezTo>
                  <a:pt x="123" y="359"/>
                  <a:pt x="126" y="359"/>
                  <a:pt x="129" y="359"/>
                </a:cubicBezTo>
                <a:cubicBezTo>
                  <a:pt x="130" y="355"/>
                  <a:pt x="136" y="349"/>
                  <a:pt x="135" y="355"/>
                </a:cubicBezTo>
                <a:close/>
                <a:moveTo>
                  <a:pt x="115" y="363"/>
                </a:moveTo>
                <a:cubicBezTo>
                  <a:pt x="118" y="363"/>
                  <a:pt x="125" y="360"/>
                  <a:pt x="122" y="357"/>
                </a:cubicBezTo>
                <a:cubicBezTo>
                  <a:pt x="121" y="360"/>
                  <a:pt x="116" y="359"/>
                  <a:pt x="115" y="363"/>
                </a:cubicBezTo>
                <a:close/>
                <a:moveTo>
                  <a:pt x="105" y="372"/>
                </a:moveTo>
                <a:cubicBezTo>
                  <a:pt x="108" y="373"/>
                  <a:pt x="111" y="370"/>
                  <a:pt x="114" y="368"/>
                </a:cubicBezTo>
                <a:cubicBezTo>
                  <a:pt x="114" y="366"/>
                  <a:pt x="112" y="364"/>
                  <a:pt x="114" y="362"/>
                </a:cubicBezTo>
                <a:cubicBezTo>
                  <a:pt x="109" y="363"/>
                  <a:pt x="104" y="369"/>
                  <a:pt x="105" y="372"/>
                </a:cubicBezTo>
                <a:close/>
                <a:moveTo>
                  <a:pt x="184" y="367"/>
                </a:moveTo>
                <a:cubicBezTo>
                  <a:pt x="180" y="367"/>
                  <a:pt x="182" y="365"/>
                  <a:pt x="184" y="363"/>
                </a:cubicBezTo>
                <a:cubicBezTo>
                  <a:pt x="183" y="362"/>
                  <a:pt x="180" y="362"/>
                  <a:pt x="178" y="363"/>
                </a:cubicBezTo>
                <a:cubicBezTo>
                  <a:pt x="181" y="367"/>
                  <a:pt x="178" y="368"/>
                  <a:pt x="175" y="368"/>
                </a:cubicBezTo>
                <a:cubicBezTo>
                  <a:pt x="175" y="370"/>
                  <a:pt x="175" y="371"/>
                  <a:pt x="175" y="372"/>
                </a:cubicBezTo>
                <a:cubicBezTo>
                  <a:pt x="182" y="371"/>
                  <a:pt x="179" y="369"/>
                  <a:pt x="184" y="367"/>
                </a:cubicBezTo>
                <a:close/>
                <a:moveTo>
                  <a:pt x="158" y="389"/>
                </a:moveTo>
                <a:cubicBezTo>
                  <a:pt x="160" y="390"/>
                  <a:pt x="160" y="392"/>
                  <a:pt x="163" y="391"/>
                </a:cubicBezTo>
                <a:cubicBezTo>
                  <a:pt x="169" y="383"/>
                  <a:pt x="184" y="379"/>
                  <a:pt x="192" y="370"/>
                </a:cubicBezTo>
                <a:cubicBezTo>
                  <a:pt x="180" y="375"/>
                  <a:pt x="162" y="375"/>
                  <a:pt x="158" y="389"/>
                </a:cubicBezTo>
                <a:close/>
                <a:moveTo>
                  <a:pt x="558" y="379"/>
                </a:moveTo>
                <a:cubicBezTo>
                  <a:pt x="557" y="382"/>
                  <a:pt x="554" y="383"/>
                  <a:pt x="553" y="386"/>
                </a:cubicBezTo>
                <a:cubicBezTo>
                  <a:pt x="555" y="393"/>
                  <a:pt x="560" y="386"/>
                  <a:pt x="564" y="386"/>
                </a:cubicBezTo>
                <a:cubicBezTo>
                  <a:pt x="566" y="384"/>
                  <a:pt x="564" y="384"/>
                  <a:pt x="565" y="381"/>
                </a:cubicBezTo>
                <a:cubicBezTo>
                  <a:pt x="571" y="381"/>
                  <a:pt x="571" y="374"/>
                  <a:pt x="575" y="372"/>
                </a:cubicBezTo>
                <a:cubicBezTo>
                  <a:pt x="574" y="371"/>
                  <a:pt x="570" y="371"/>
                  <a:pt x="567" y="371"/>
                </a:cubicBezTo>
                <a:cubicBezTo>
                  <a:pt x="570" y="378"/>
                  <a:pt x="564" y="379"/>
                  <a:pt x="558" y="379"/>
                </a:cubicBezTo>
                <a:close/>
                <a:moveTo>
                  <a:pt x="554" y="373"/>
                </a:moveTo>
                <a:cubicBezTo>
                  <a:pt x="552" y="374"/>
                  <a:pt x="565" y="375"/>
                  <a:pt x="564" y="372"/>
                </a:cubicBezTo>
                <a:cubicBezTo>
                  <a:pt x="561" y="372"/>
                  <a:pt x="556" y="371"/>
                  <a:pt x="554" y="373"/>
                </a:cubicBezTo>
                <a:close/>
                <a:moveTo>
                  <a:pt x="527" y="380"/>
                </a:moveTo>
                <a:cubicBezTo>
                  <a:pt x="524" y="383"/>
                  <a:pt x="529" y="380"/>
                  <a:pt x="530" y="383"/>
                </a:cubicBezTo>
                <a:cubicBezTo>
                  <a:pt x="530" y="384"/>
                  <a:pt x="530" y="385"/>
                  <a:pt x="530" y="386"/>
                </a:cubicBezTo>
                <a:cubicBezTo>
                  <a:pt x="520" y="387"/>
                  <a:pt x="517" y="395"/>
                  <a:pt x="510" y="395"/>
                </a:cubicBezTo>
                <a:cubicBezTo>
                  <a:pt x="512" y="396"/>
                  <a:pt x="520" y="401"/>
                  <a:pt x="517" y="401"/>
                </a:cubicBezTo>
                <a:cubicBezTo>
                  <a:pt x="518" y="401"/>
                  <a:pt x="521" y="397"/>
                  <a:pt x="521" y="397"/>
                </a:cubicBezTo>
                <a:cubicBezTo>
                  <a:pt x="522" y="396"/>
                  <a:pt x="526" y="398"/>
                  <a:pt x="527" y="397"/>
                </a:cubicBezTo>
                <a:cubicBezTo>
                  <a:pt x="530" y="395"/>
                  <a:pt x="532" y="390"/>
                  <a:pt x="538" y="391"/>
                </a:cubicBezTo>
                <a:cubicBezTo>
                  <a:pt x="538" y="393"/>
                  <a:pt x="537" y="393"/>
                  <a:pt x="537" y="394"/>
                </a:cubicBezTo>
                <a:cubicBezTo>
                  <a:pt x="540" y="395"/>
                  <a:pt x="540" y="393"/>
                  <a:pt x="542" y="393"/>
                </a:cubicBezTo>
                <a:cubicBezTo>
                  <a:pt x="541" y="387"/>
                  <a:pt x="547" y="386"/>
                  <a:pt x="550" y="382"/>
                </a:cubicBezTo>
                <a:cubicBezTo>
                  <a:pt x="543" y="383"/>
                  <a:pt x="535" y="386"/>
                  <a:pt x="532" y="380"/>
                </a:cubicBezTo>
                <a:cubicBezTo>
                  <a:pt x="534" y="378"/>
                  <a:pt x="537" y="375"/>
                  <a:pt x="536" y="373"/>
                </a:cubicBezTo>
                <a:cubicBezTo>
                  <a:pt x="519" y="378"/>
                  <a:pt x="504" y="381"/>
                  <a:pt x="490" y="390"/>
                </a:cubicBezTo>
                <a:cubicBezTo>
                  <a:pt x="501" y="388"/>
                  <a:pt x="517" y="378"/>
                  <a:pt x="527" y="380"/>
                </a:cubicBezTo>
                <a:close/>
                <a:moveTo>
                  <a:pt x="543" y="377"/>
                </a:moveTo>
                <a:cubicBezTo>
                  <a:pt x="546" y="377"/>
                  <a:pt x="548" y="377"/>
                  <a:pt x="549" y="375"/>
                </a:cubicBezTo>
                <a:cubicBezTo>
                  <a:pt x="547" y="375"/>
                  <a:pt x="544" y="375"/>
                  <a:pt x="543" y="377"/>
                </a:cubicBezTo>
                <a:close/>
                <a:moveTo>
                  <a:pt x="87" y="385"/>
                </a:moveTo>
                <a:cubicBezTo>
                  <a:pt x="89" y="384"/>
                  <a:pt x="94" y="381"/>
                  <a:pt x="91" y="378"/>
                </a:cubicBezTo>
                <a:cubicBezTo>
                  <a:pt x="91" y="380"/>
                  <a:pt x="85" y="382"/>
                  <a:pt x="87" y="385"/>
                </a:cubicBezTo>
                <a:close/>
                <a:moveTo>
                  <a:pt x="574" y="388"/>
                </a:moveTo>
                <a:cubicBezTo>
                  <a:pt x="576" y="388"/>
                  <a:pt x="577" y="388"/>
                  <a:pt x="579" y="388"/>
                </a:cubicBezTo>
                <a:cubicBezTo>
                  <a:pt x="579" y="387"/>
                  <a:pt x="579" y="386"/>
                  <a:pt x="578" y="386"/>
                </a:cubicBezTo>
                <a:cubicBezTo>
                  <a:pt x="578" y="387"/>
                  <a:pt x="574" y="386"/>
                  <a:pt x="574" y="388"/>
                </a:cubicBezTo>
                <a:close/>
                <a:moveTo>
                  <a:pt x="555" y="398"/>
                </a:moveTo>
                <a:cubicBezTo>
                  <a:pt x="555" y="396"/>
                  <a:pt x="558" y="397"/>
                  <a:pt x="559" y="394"/>
                </a:cubicBezTo>
                <a:cubicBezTo>
                  <a:pt x="555" y="394"/>
                  <a:pt x="553" y="396"/>
                  <a:pt x="551" y="397"/>
                </a:cubicBezTo>
                <a:cubicBezTo>
                  <a:pt x="555" y="397"/>
                  <a:pt x="551" y="398"/>
                  <a:pt x="552" y="401"/>
                </a:cubicBezTo>
                <a:cubicBezTo>
                  <a:pt x="564" y="400"/>
                  <a:pt x="576" y="397"/>
                  <a:pt x="583" y="390"/>
                </a:cubicBezTo>
                <a:cubicBezTo>
                  <a:pt x="574" y="389"/>
                  <a:pt x="562" y="398"/>
                  <a:pt x="555" y="398"/>
                </a:cubicBezTo>
                <a:close/>
                <a:moveTo>
                  <a:pt x="498" y="402"/>
                </a:moveTo>
                <a:cubicBezTo>
                  <a:pt x="502" y="403"/>
                  <a:pt x="502" y="400"/>
                  <a:pt x="504" y="398"/>
                </a:cubicBezTo>
                <a:cubicBezTo>
                  <a:pt x="501" y="398"/>
                  <a:pt x="499" y="400"/>
                  <a:pt x="498" y="402"/>
                </a:cubicBezTo>
                <a:close/>
                <a:moveTo>
                  <a:pt x="479" y="408"/>
                </a:moveTo>
                <a:cubicBezTo>
                  <a:pt x="481" y="408"/>
                  <a:pt x="482" y="406"/>
                  <a:pt x="483" y="405"/>
                </a:cubicBezTo>
                <a:cubicBezTo>
                  <a:pt x="481" y="405"/>
                  <a:pt x="480" y="405"/>
                  <a:pt x="479" y="405"/>
                </a:cubicBezTo>
                <a:cubicBezTo>
                  <a:pt x="479" y="406"/>
                  <a:pt x="479" y="407"/>
                  <a:pt x="479" y="408"/>
                </a:cubicBezTo>
                <a:close/>
                <a:moveTo>
                  <a:pt x="115" y="414"/>
                </a:moveTo>
                <a:cubicBezTo>
                  <a:pt x="116" y="414"/>
                  <a:pt x="116" y="414"/>
                  <a:pt x="117" y="414"/>
                </a:cubicBezTo>
                <a:cubicBezTo>
                  <a:pt x="117" y="413"/>
                  <a:pt x="118" y="413"/>
                  <a:pt x="118" y="411"/>
                </a:cubicBezTo>
                <a:cubicBezTo>
                  <a:pt x="117" y="411"/>
                  <a:pt x="117" y="411"/>
                  <a:pt x="116" y="411"/>
                </a:cubicBezTo>
                <a:cubicBezTo>
                  <a:pt x="116" y="413"/>
                  <a:pt x="115" y="413"/>
                  <a:pt x="115" y="414"/>
                </a:cubicBezTo>
                <a:close/>
                <a:moveTo>
                  <a:pt x="150" y="423"/>
                </a:moveTo>
                <a:cubicBezTo>
                  <a:pt x="156" y="422"/>
                  <a:pt x="161" y="420"/>
                  <a:pt x="164" y="416"/>
                </a:cubicBezTo>
                <a:cubicBezTo>
                  <a:pt x="160" y="419"/>
                  <a:pt x="151" y="418"/>
                  <a:pt x="150" y="423"/>
                </a:cubicBezTo>
                <a:close/>
                <a:moveTo>
                  <a:pt x="213" y="424"/>
                </a:moveTo>
                <a:cubicBezTo>
                  <a:pt x="217" y="421"/>
                  <a:pt x="227" y="420"/>
                  <a:pt x="226" y="416"/>
                </a:cubicBezTo>
                <a:cubicBezTo>
                  <a:pt x="224" y="417"/>
                  <a:pt x="210" y="418"/>
                  <a:pt x="213" y="424"/>
                </a:cubicBezTo>
                <a:close/>
                <a:moveTo>
                  <a:pt x="528" y="431"/>
                </a:moveTo>
                <a:cubicBezTo>
                  <a:pt x="524" y="426"/>
                  <a:pt x="516" y="434"/>
                  <a:pt x="510" y="436"/>
                </a:cubicBezTo>
                <a:cubicBezTo>
                  <a:pt x="501" y="440"/>
                  <a:pt x="490" y="440"/>
                  <a:pt x="488" y="447"/>
                </a:cubicBezTo>
                <a:cubicBezTo>
                  <a:pt x="505" y="444"/>
                  <a:pt x="513" y="433"/>
                  <a:pt x="531" y="434"/>
                </a:cubicBezTo>
                <a:cubicBezTo>
                  <a:pt x="533" y="433"/>
                  <a:pt x="529" y="431"/>
                  <a:pt x="532" y="430"/>
                </a:cubicBezTo>
                <a:cubicBezTo>
                  <a:pt x="536" y="428"/>
                  <a:pt x="546" y="430"/>
                  <a:pt x="550" y="424"/>
                </a:cubicBezTo>
                <a:cubicBezTo>
                  <a:pt x="542" y="424"/>
                  <a:pt x="534" y="425"/>
                  <a:pt x="528" y="431"/>
                </a:cubicBezTo>
                <a:close/>
                <a:moveTo>
                  <a:pt x="176" y="440"/>
                </a:moveTo>
                <a:cubicBezTo>
                  <a:pt x="178" y="440"/>
                  <a:pt x="180" y="439"/>
                  <a:pt x="180" y="437"/>
                </a:cubicBezTo>
                <a:cubicBezTo>
                  <a:pt x="177" y="437"/>
                  <a:pt x="176" y="439"/>
                  <a:pt x="176" y="440"/>
                </a:cubicBezTo>
                <a:close/>
                <a:moveTo>
                  <a:pt x="169" y="474"/>
                </a:moveTo>
                <a:cubicBezTo>
                  <a:pt x="170" y="478"/>
                  <a:pt x="166" y="478"/>
                  <a:pt x="168" y="481"/>
                </a:cubicBezTo>
                <a:cubicBezTo>
                  <a:pt x="174" y="479"/>
                  <a:pt x="177" y="475"/>
                  <a:pt x="181" y="472"/>
                </a:cubicBezTo>
                <a:cubicBezTo>
                  <a:pt x="177" y="469"/>
                  <a:pt x="176" y="476"/>
                  <a:pt x="169" y="474"/>
                </a:cubicBezTo>
                <a:close/>
                <a:moveTo>
                  <a:pt x="162" y="482"/>
                </a:moveTo>
                <a:cubicBezTo>
                  <a:pt x="163" y="480"/>
                  <a:pt x="165" y="480"/>
                  <a:pt x="164" y="477"/>
                </a:cubicBezTo>
                <a:cubicBezTo>
                  <a:pt x="161" y="476"/>
                  <a:pt x="160" y="481"/>
                  <a:pt x="162" y="482"/>
                </a:cubicBezTo>
                <a:close/>
                <a:moveTo>
                  <a:pt x="499" y="489"/>
                </a:moveTo>
                <a:cubicBezTo>
                  <a:pt x="500" y="490"/>
                  <a:pt x="502" y="490"/>
                  <a:pt x="505" y="490"/>
                </a:cubicBezTo>
                <a:cubicBezTo>
                  <a:pt x="505" y="488"/>
                  <a:pt x="503" y="487"/>
                  <a:pt x="506" y="486"/>
                </a:cubicBezTo>
                <a:cubicBezTo>
                  <a:pt x="507" y="486"/>
                  <a:pt x="508" y="486"/>
                  <a:pt x="509" y="486"/>
                </a:cubicBezTo>
                <a:cubicBezTo>
                  <a:pt x="508" y="488"/>
                  <a:pt x="507" y="488"/>
                  <a:pt x="510" y="488"/>
                </a:cubicBezTo>
                <a:cubicBezTo>
                  <a:pt x="510" y="488"/>
                  <a:pt x="511" y="488"/>
                  <a:pt x="512" y="488"/>
                </a:cubicBezTo>
                <a:cubicBezTo>
                  <a:pt x="511" y="484"/>
                  <a:pt x="516" y="483"/>
                  <a:pt x="517" y="479"/>
                </a:cubicBezTo>
                <a:cubicBezTo>
                  <a:pt x="512" y="476"/>
                  <a:pt x="501" y="482"/>
                  <a:pt x="499" y="489"/>
                </a:cubicBezTo>
                <a:close/>
                <a:moveTo>
                  <a:pt x="493" y="494"/>
                </a:moveTo>
                <a:cubicBezTo>
                  <a:pt x="496" y="495"/>
                  <a:pt x="497" y="491"/>
                  <a:pt x="497" y="495"/>
                </a:cubicBezTo>
                <a:cubicBezTo>
                  <a:pt x="500" y="495"/>
                  <a:pt x="500" y="493"/>
                  <a:pt x="501" y="492"/>
                </a:cubicBezTo>
                <a:cubicBezTo>
                  <a:pt x="499" y="489"/>
                  <a:pt x="493" y="488"/>
                  <a:pt x="493" y="494"/>
                </a:cubicBezTo>
                <a:close/>
                <a:moveTo>
                  <a:pt x="151" y="514"/>
                </a:moveTo>
                <a:cubicBezTo>
                  <a:pt x="154" y="512"/>
                  <a:pt x="158" y="515"/>
                  <a:pt x="158" y="508"/>
                </a:cubicBezTo>
                <a:cubicBezTo>
                  <a:pt x="155" y="510"/>
                  <a:pt x="150" y="510"/>
                  <a:pt x="151" y="514"/>
                </a:cubicBezTo>
                <a:close/>
                <a:moveTo>
                  <a:pt x="188" y="524"/>
                </a:moveTo>
                <a:cubicBezTo>
                  <a:pt x="192" y="524"/>
                  <a:pt x="192" y="520"/>
                  <a:pt x="193" y="518"/>
                </a:cubicBezTo>
                <a:cubicBezTo>
                  <a:pt x="196" y="519"/>
                  <a:pt x="199" y="514"/>
                  <a:pt x="201" y="512"/>
                </a:cubicBezTo>
                <a:cubicBezTo>
                  <a:pt x="193" y="512"/>
                  <a:pt x="191" y="518"/>
                  <a:pt x="188" y="524"/>
                </a:cubicBezTo>
                <a:close/>
                <a:moveTo>
                  <a:pt x="453" y="538"/>
                </a:moveTo>
                <a:cubicBezTo>
                  <a:pt x="449" y="541"/>
                  <a:pt x="443" y="542"/>
                  <a:pt x="441" y="547"/>
                </a:cubicBezTo>
                <a:cubicBezTo>
                  <a:pt x="437" y="545"/>
                  <a:pt x="435" y="548"/>
                  <a:pt x="435" y="552"/>
                </a:cubicBezTo>
                <a:cubicBezTo>
                  <a:pt x="453" y="553"/>
                  <a:pt x="465" y="535"/>
                  <a:pt x="487" y="533"/>
                </a:cubicBezTo>
                <a:cubicBezTo>
                  <a:pt x="486" y="530"/>
                  <a:pt x="490" y="531"/>
                  <a:pt x="491" y="530"/>
                </a:cubicBezTo>
                <a:cubicBezTo>
                  <a:pt x="491" y="526"/>
                  <a:pt x="492" y="524"/>
                  <a:pt x="493" y="523"/>
                </a:cubicBezTo>
                <a:cubicBezTo>
                  <a:pt x="490" y="522"/>
                  <a:pt x="487" y="525"/>
                  <a:pt x="490" y="527"/>
                </a:cubicBezTo>
                <a:cubicBezTo>
                  <a:pt x="485" y="527"/>
                  <a:pt x="486" y="526"/>
                  <a:pt x="480" y="528"/>
                </a:cubicBezTo>
                <a:cubicBezTo>
                  <a:pt x="478" y="529"/>
                  <a:pt x="481" y="531"/>
                  <a:pt x="479" y="531"/>
                </a:cubicBezTo>
                <a:cubicBezTo>
                  <a:pt x="469" y="528"/>
                  <a:pt x="463" y="545"/>
                  <a:pt x="453" y="538"/>
                </a:cubicBezTo>
                <a:close/>
                <a:moveTo>
                  <a:pt x="421" y="557"/>
                </a:moveTo>
                <a:cubicBezTo>
                  <a:pt x="426" y="558"/>
                  <a:pt x="432" y="554"/>
                  <a:pt x="434" y="549"/>
                </a:cubicBezTo>
                <a:cubicBezTo>
                  <a:pt x="428" y="550"/>
                  <a:pt x="423" y="552"/>
                  <a:pt x="421" y="557"/>
                </a:cubicBezTo>
                <a:close/>
                <a:moveTo>
                  <a:pt x="181" y="565"/>
                </a:moveTo>
                <a:cubicBezTo>
                  <a:pt x="186" y="566"/>
                  <a:pt x="185" y="561"/>
                  <a:pt x="190" y="562"/>
                </a:cubicBezTo>
                <a:cubicBezTo>
                  <a:pt x="190" y="560"/>
                  <a:pt x="190" y="559"/>
                  <a:pt x="188" y="558"/>
                </a:cubicBezTo>
                <a:cubicBezTo>
                  <a:pt x="187" y="561"/>
                  <a:pt x="182" y="561"/>
                  <a:pt x="181" y="565"/>
                </a:cubicBezTo>
                <a:close/>
                <a:moveTo>
                  <a:pt x="403" y="565"/>
                </a:moveTo>
                <a:cubicBezTo>
                  <a:pt x="405" y="562"/>
                  <a:pt x="412" y="564"/>
                  <a:pt x="413" y="560"/>
                </a:cubicBezTo>
                <a:cubicBezTo>
                  <a:pt x="409" y="561"/>
                  <a:pt x="403" y="563"/>
                  <a:pt x="403" y="565"/>
                </a:cubicBezTo>
                <a:close/>
                <a:moveTo>
                  <a:pt x="163" y="575"/>
                </a:moveTo>
                <a:cubicBezTo>
                  <a:pt x="167" y="573"/>
                  <a:pt x="176" y="571"/>
                  <a:pt x="175" y="567"/>
                </a:cubicBezTo>
                <a:cubicBezTo>
                  <a:pt x="173" y="572"/>
                  <a:pt x="164" y="569"/>
                  <a:pt x="163" y="575"/>
                </a:cubicBezTo>
                <a:close/>
                <a:moveTo>
                  <a:pt x="140" y="587"/>
                </a:moveTo>
                <a:cubicBezTo>
                  <a:pt x="141" y="584"/>
                  <a:pt x="147" y="585"/>
                  <a:pt x="148" y="581"/>
                </a:cubicBezTo>
                <a:cubicBezTo>
                  <a:pt x="142" y="580"/>
                  <a:pt x="139" y="585"/>
                  <a:pt x="140" y="587"/>
                </a:cubicBezTo>
                <a:close/>
              </a:path>
            </a:pathLst>
          </a:cu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0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2533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18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22534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9" y="1209623"/>
            <a:ext cx="2854074" cy="3933791"/>
          </a:xfrm>
          <a:prstGeom prst="rect">
            <a:avLst/>
          </a:prstGeom>
        </p:spPr>
      </p:pic>
      <p:sp>
        <p:nvSpPr>
          <p:cNvPr id="2" name="Freeform 9"/>
          <p:cNvSpPr>
            <a:spLocks noEditPoints="1"/>
          </p:cNvSpPr>
          <p:nvPr/>
        </p:nvSpPr>
        <p:spPr bwMode="auto">
          <a:xfrm rot="19469485">
            <a:off x="2018107" y="1702890"/>
            <a:ext cx="1167957" cy="1244529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" name="圆角矩形 2"/>
          <p:cNvSpPr/>
          <p:nvPr/>
        </p:nvSpPr>
        <p:spPr>
          <a:xfrm>
            <a:off x="4248048" y="1446939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圆角矩形 3"/>
          <p:cNvSpPr/>
          <p:nvPr/>
        </p:nvSpPr>
        <p:spPr>
          <a:xfrm>
            <a:off x="4248047" y="1446939"/>
            <a:ext cx="1831870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4248047" y="1606085"/>
            <a:ext cx="1025847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969471" y="1222535"/>
            <a:ext cx="269960" cy="186055"/>
            <a:chOff x="4909455" y="1320661"/>
            <a:chExt cx="360040" cy="248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矩形标注 1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4909455" y="1320661"/>
              <a:ext cx="360040" cy="248138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248048" y="1867335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圆角矩形 20"/>
          <p:cNvSpPr/>
          <p:nvPr/>
        </p:nvSpPr>
        <p:spPr>
          <a:xfrm>
            <a:off x="4248047" y="1867335"/>
            <a:ext cx="2410355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248047" y="2026481"/>
            <a:ext cx="1025847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69701" y="1637597"/>
            <a:ext cx="269960" cy="186055"/>
            <a:chOff x="4909455" y="1309410"/>
            <a:chExt cx="360040" cy="248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矩形标注 23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4909455" y="1309410"/>
              <a:ext cx="360040" cy="248138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4248048" y="2282398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圆角矩形 26"/>
          <p:cNvSpPr/>
          <p:nvPr/>
        </p:nvSpPr>
        <p:spPr>
          <a:xfrm>
            <a:off x="4248048" y="2282398"/>
            <a:ext cx="2699597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文本框 9"/>
          <p:cNvSpPr txBox="1"/>
          <p:nvPr/>
        </p:nvSpPr>
        <p:spPr>
          <a:xfrm>
            <a:off x="4248048" y="2441544"/>
            <a:ext cx="1025847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832344" y="2069533"/>
            <a:ext cx="269960" cy="186055"/>
            <a:chOff x="4909455" y="1331912"/>
            <a:chExt cx="360040" cy="248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矩形标注 2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4909455" y="1331912"/>
              <a:ext cx="360040" cy="248138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7"/>
          <p:cNvSpPr>
            <a:spLocks noChangeArrowheads="1"/>
          </p:cNvSpPr>
          <p:nvPr/>
        </p:nvSpPr>
        <p:spPr bwMode="auto">
          <a:xfrm>
            <a:off x="4248048" y="3220236"/>
            <a:ext cx="382206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4248048" y="2685650"/>
            <a:ext cx="2969557" cy="1079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圆角矩形 33"/>
          <p:cNvSpPr/>
          <p:nvPr/>
        </p:nvSpPr>
        <p:spPr>
          <a:xfrm>
            <a:off x="4248048" y="2685650"/>
            <a:ext cx="2699597" cy="107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文本框 9"/>
          <p:cNvSpPr txBox="1"/>
          <p:nvPr/>
        </p:nvSpPr>
        <p:spPr>
          <a:xfrm>
            <a:off x="4248048" y="2844797"/>
            <a:ext cx="1025847" cy="21350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832344" y="2464349"/>
            <a:ext cx="269960" cy="186055"/>
            <a:chOff x="4909455" y="1320661"/>
            <a:chExt cx="360040" cy="248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矩形标注 3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4909455" y="1320661"/>
              <a:ext cx="360040" cy="248138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2205200" y="3106068"/>
            <a:ext cx="809880" cy="2761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2233496" y="3141286"/>
            <a:ext cx="781584" cy="236588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16" grpId="0"/>
      <p:bldP spid="20" grpId="0" bldLvl="0" animBg="1"/>
      <p:bldP spid="21" grpId="0" bldLvl="0" animBg="1"/>
      <p:bldP spid="22" grpId="0"/>
      <p:bldP spid="26" grpId="0" bldLvl="0" animBg="1"/>
      <p:bldP spid="27" grpId="0" bldLvl="0" animBg="1"/>
      <p:bldP spid="28" grpId="0"/>
      <p:bldP spid="32" grpId="0" bldLvl="0" animBg="1"/>
      <p:bldP spid="33" grpId="0" bldLvl="0" animBg="1"/>
      <p:bldP spid="34" grpId="0" bldLvl="0" animBg="1"/>
      <p:bldP spid="35" grpId="0"/>
      <p:bldP spid="39" grpId="0" bldLvl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5"/>
          <p:cNvSpPr/>
          <p:nvPr/>
        </p:nvSpPr>
        <p:spPr>
          <a:xfrm>
            <a:off x="-69056" y="2134050"/>
            <a:ext cx="9284494" cy="789385"/>
          </a:xfrm>
          <a:prstGeom prst="rect">
            <a:avLst/>
          </a:prstGeom>
          <a:solidFill>
            <a:srgbClr val="757070">
              <a:alpha val="50195"/>
            </a:srgbClr>
          </a:solidFill>
          <a:ln w="38100" cap="flat" cmpd="sng">
            <a:solidFill>
              <a:srgbClr val="75707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8434" name="组合 26"/>
          <p:cNvGrpSpPr/>
          <p:nvPr/>
        </p:nvGrpSpPr>
        <p:grpSpPr>
          <a:xfrm>
            <a:off x="-69056" y="1766147"/>
            <a:ext cx="9284494" cy="1157288"/>
            <a:chOff x="0" y="0"/>
            <a:chExt cx="12382501" cy="1543050"/>
          </a:xfrm>
        </p:grpSpPr>
        <p:sp>
          <p:nvSpPr>
            <p:cNvPr id="18435" name="矩形 4"/>
            <p:cNvSpPr/>
            <p:nvPr/>
          </p:nvSpPr>
          <p:spPr>
            <a:xfrm>
              <a:off x="0" y="44453"/>
              <a:ext cx="12382501" cy="1367971"/>
            </a:xfrm>
            <a:prstGeom prst="rect">
              <a:avLst/>
            </a:prstGeom>
            <a:solidFill>
              <a:srgbClr val="757070">
                <a:alpha val="50195"/>
              </a:srgbClr>
            </a:solidFill>
            <a:ln w="38100" cap="flat" cmpd="sng">
              <a:solidFill>
                <a:srgbClr val="75707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zh-CN" sz="135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6" name="矩形 6"/>
            <p:cNvSpPr/>
            <p:nvPr/>
          </p:nvSpPr>
          <p:spPr>
            <a:xfrm>
              <a:off x="1" y="0"/>
              <a:ext cx="12382500" cy="1543050"/>
            </a:xfrm>
            <a:prstGeom prst="rect">
              <a:avLst/>
            </a:prstGeom>
            <a:solidFill>
              <a:srgbClr val="D8D8D8"/>
            </a:solidFill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zh-CN" sz="135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7" name="文本框 9"/>
            <p:cNvSpPr/>
            <p:nvPr/>
          </p:nvSpPr>
          <p:spPr>
            <a:xfrm>
              <a:off x="3936774" y="448358"/>
              <a:ext cx="551542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/>
              <a:r>
                <a:rPr lang="en-US" sz="27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text</a:t>
              </a:r>
              <a:endParaRPr sz="2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440" name="文本框 27"/>
          <p:cNvSpPr/>
          <p:nvPr/>
        </p:nvSpPr>
        <p:spPr>
          <a:xfrm>
            <a:off x="2881313" y="2980585"/>
            <a:ext cx="5205413" cy="287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87095" y="1558925"/>
            <a:ext cx="1819910" cy="1572260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01215" y="2825750"/>
            <a:ext cx="531495" cy="459105"/>
            <a:chOff x="7867650" y="287030"/>
            <a:chExt cx="2647950" cy="2282716"/>
          </a:xfrm>
        </p:grpSpPr>
        <p:sp>
          <p:nvSpPr>
            <p:cNvPr id="3" name="六边形 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439" name="文本框 8"/>
          <p:cNvSpPr/>
          <p:nvPr/>
        </p:nvSpPr>
        <p:spPr>
          <a:xfrm>
            <a:off x="1350963" y="1639147"/>
            <a:ext cx="871538" cy="1315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7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5406" y="3271097"/>
            <a:ext cx="1515666" cy="8441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6050" y="3279431"/>
            <a:ext cx="1318022" cy="835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4704" y="2469806"/>
            <a:ext cx="126682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9006" y="2473379"/>
            <a:ext cx="1447800" cy="7870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2850" y="1575647"/>
            <a:ext cx="1472804" cy="715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矩形 21"/>
          <p:cNvSpPr/>
          <p:nvPr/>
        </p:nvSpPr>
        <p:spPr>
          <a:xfrm>
            <a:off x="459581" y="2469806"/>
            <a:ext cx="975122" cy="809625"/>
          </a:xfrm>
          <a:prstGeom prst="rect">
            <a:avLst/>
          </a:prstGeom>
          <a:solidFill>
            <a:srgbClr val="0A4383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矩形 22"/>
          <p:cNvSpPr/>
          <p:nvPr/>
        </p:nvSpPr>
        <p:spPr>
          <a:xfrm>
            <a:off x="2687241" y="2469806"/>
            <a:ext cx="1058465" cy="809625"/>
          </a:xfrm>
          <a:prstGeom prst="rect">
            <a:avLst/>
          </a:prstGeom>
          <a:solidFill>
            <a:srgbClr val="0A4383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矩形 23"/>
          <p:cNvSpPr/>
          <p:nvPr/>
        </p:nvSpPr>
        <p:spPr>
          <a:xfrm>
            <a:off x="3745706" y="2469806"/>
            <a:ext cx="1015604" cy="809625"/>
          </a:xfrm>
          <a:prstGeom prst="rect">
            <a:avLst/>
          </a:prstGeom>
          <a:solidFill>
            <a:srgbClr val="595959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矩形 24"/>
          <p:cNvSpPr/>
          <p:nvPr/>
        </p:nvSpPr>
        <p:spPr>
          <a:xfrm>
            <a:off x="5872163" y="2469806"/>
            <a:ext cx="1443038" cy="809625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9226" name="图片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310" y="2469806"/>
            <a:ext cx="1110853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8" name="文本框 27"/>
          <p:cNvSpPr txBox="1"/>
          <p:nvPr/>
        </p:nvSpPr>
        <p:spPr>
          <a:xfrm>
            <a:off x="381000" y="2007870"/>
            <a:ext cx="1700910" cy="48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9230" name="组合 29"/>
          <p:cNvGrpSpPr/>
          <p:nvPr/>
        </p:nvGrpSpPr>
        <p:grpSpPr>
          <a:xfrm>
            <a:off x="451247" y="2799610"/>
            <a:ext cx="1122759" cy="623839"/>
            <a:chOff x="0" y="0"/>
            <a:chExt cx="1496359" cy="832893"/>
          </a:xfrm>
        </p:grpSpPr>
        <p:sp>
          <p:nvSpPr>
            <p:cNvPr id="9231" name="文本框 30"/>
            <p:cNvSpPr txBox="1"/>
            <p:nvPr/>
          </p:nvSpPr>
          <p:spPr>
            <a:xfrm>
              <a:off x="0" y="0"/>
              <a:ext cx="761668" cy="5137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2" name="文本框 31"/>
            <p:cNvSpPr txBox="1"/>
            <p:nvPr/>
          </p:nvSpPr>
          <p:spPr>
            <a:xfrm>
              <a:off x="459376" y="135374"/>
              <a:ext cx="1036983" cy="3179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eaLnBrk="1" hangingPunct="1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3" name="文本框 32"/>
            <p:cNvSpPr txBox="1"/>
            <p:nvPr/>
          </p:nvSpPr>
          <p:spPr>
            <a:xfrm>
              <a:off x="9284" y="361519"/>
              <a:ext cx="1383815" cy="4713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eaLnBrk="1" hangingPunct="1"/>
              <a:r>
                <a:rPr lang="en-US" altLang="zh-CN" sz="82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38" name="组合 37"/>
          <p:cNvGrpSpPr/>
          <p:nvPr/>
        </p:nvGrpSpPr>
        <p:grpSpPr>
          <a:xfrm>
            <a:off x="2624138" y="4117631"/>
            <a:ext cx="1121569" cy="624530"/>
            <a:chOff x="0" y="0"/>
            <a:chExt cx="1496359" cy="831693"/>
          </a:xfrm>
        </p:grpSpPr>
        <p:sp>
          <p:nvSpPr>
            <p:cNvPr id="9239" name="文本框 38"/>
            <p:cNvSpPr txBox="1"/>
            <p:nvPr/>
          </p:nvSpPr>
          <p:spPr>
            <a:xfrm>
              <a:off x="0" y="0"/>
              <a:ext cx="803141" cy="5124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0" name="文本框 39"/>
            <p:cNvSpPr txBox="1"/>
            <p:nvPr/>
          </p:nvSpPr>
          <p:spPr>
            <a:xfrm>
              <a:off x="459376" y="135374"/>
              <a:ext cx="1036983" cy="3171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eaLnBrk="1" hangingPunct="1"/>
              <a:r>
                <a:rPr lang="en-US" altLang="zh-CN" sz="9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zh-CN" sz="9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1" name="文本框 40"/>
            <p:cNvSpPr txBox="1"/>
            <p:nvPr/>
          </p:nvSpPr>
          <p:spPr>
            <a:xfrm>
              <a:off x="9284" y="361519"/>
              <a:ext cx="1383815" cy="4701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eaLnBrk="1" hangingPunct="1"/>
              <a:r>
                <a:rPr lang="en-US" altLang="zh-CN" sz="8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sz="82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42" name="组合 41"/>
          <p:cNvGrpSpPr/>
          <p:nvPr/>
        </p:nvGrpSpPr>
        <p:grpSpPr>
          <a:xfrm>
            <a:off x="5218510" y="1662563"/>
            <a:ext cx="1122759" cy="623839"/>
            <a:chOff x="0" y="0"/>
            <a:chExt cx="1496359" cy="832893"/>
          </a:xfrm>
        </p:grpSpPr>
        <p:sp>
          <p:nvSpPr>
            <p:cNvPr id="9243" name="文本框 42"/>
            <p:cNvSpPr txBox="1"/>
            <p:nvPr/>
          </p:nvSpPr>
          <p:spPr>
            <a:xfrm>
              <a:off x="0" y="0"/>
              <a:ext cx="761668" cy="5137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4" name="文本框 43"/>
            <p:cNvSpPr txBox="1"/>
            <p:nvPr/>
          </p:nvSpPr>
          <p:spPr>
            <a:xfrm>
              <a:off x="459376" y="135374"/>
              <a:ext cx="1036983" cy="3179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eaLnBrk="1" hangingPunct="1"/>
              <a:r>
                <a:rPr lang="en-US" altLang="zh-CN" sz="9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zh-CN" sz="9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5" name="文本框 44"/>
            <p:cNvSpPr txBox="1"/>
            <p:nvPr/>
          </p:nvSpPr>
          <p:spPr>
            <a:xfrm>
              <a:off x="9284" y="361519"/>
              <a:ext cx="1383815" cy="4713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eaLnBrk="1" hangingPunct="1"/>
              <a:r>
                <a:rPr lang="en-US" altLang="zh-CN" sz="8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sz="82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46" name="组合 45"/>
          <p:cNvGrpSpPr/>
          <p:nvPr/>
        </p:nvGrpSpPr>
        <p:grpSpPr>
          <a:xfrm>
            <a:off x="6678216" y="3321104"/>
            <a:ext cx="1122759" cy="624529"/>
            <a:chOff x="0" y="0"/>
            <a:chExt cx="1496359" cy="831694"/>
          </a:xfrm>
        </p:grpSpPr>
        <p:sp>
          <p:nvSpPr>
            <p:cNvPr id="9247" name="文本框 46"/>
            <p:cNvSpPr txBox="1"/>
            <p:nvPr/>
          </p:nvSpPr>
          <p:spPr>
            <a:xfrm>
              <a:off x="0" y="0"/>
              <a:ext cx="814984" cy="5124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8" name="文本框 47"/>
            <p:cNvSpPr txBox="1"/>
            <p:nvPr/>
          </p:nvSpPr>
          <p:spPr>
            <a:xfrm>
              <a:off x="459376" y="135374"/>
              <a:ext cx="1036983" cy="3171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eaLnBrk="1" hangingPunct="1"/>
              <a:r>
                <a:rPr lang="en-US" altLang="zh-CN" sz="9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zh-CN" sz="9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9" name="文本框 48"/>
            <p:cNvSpPr txBox="1"/>
            <p:nvPr/>
          </p:nvSpPr>
          <p:spPr>
            <a:xfrm>
              <a:off x="9284" y="361519"/>
              <a:ext cx="1383815" cy="470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eaLnBrk="1" hangingPunct="1"/>
              <a:r>
                <a:rPr lang="en-US" altLang="zh-CN" sz="8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</a:t>
              </a:r>
              <a:endParaRPr lang="zh-CN" altLang="en-US" sz="82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50" name="文本框 78"/>
          <p:cNvSpPr txBox="1"/>
          <p:nvPr/>
        </p:nvSpPr>
        <p:spPr>
          <a:xfrm>
            <a:off x="451247" y="316922"/>
            <a:ext cx="3867150" cy="41549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21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CONTENT </a:t>
            </a:r>
            <a:endParaRPr lang="zh-CN" altLang="en-US" sz="21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251" name="图片 5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1538" y="2469806"/>
            <a:ext cx="1193006" cy="800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129540" y="360045"/>
            <a:ext cx="321945" cy="278130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8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4581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r>
              <a:rPr lang="en-US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19</a:t>
            </a:r>
            <a:endParaRPr lang="en-US" dirty="0">
              <a:solidFill>
                <a:srgbClr val="FF8500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24582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151623" y="1331359"/>
            <a:ext cx="1984855" cy="1564926"/>
            <a:chOff x="120923" y="358911"/>
            <a:chExt cx="2706615" cy="2133985"/>
          </a:xfrm>
        </p:grpSpPr>
        <p:grpSp>
          <p:nvGrpSpPr>
            <p:cNvPr id="97" name="组合 96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99" name="图表 98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0" name="椭圆 99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98" name="文本框 29"/>
            <p:cNvSpPr txBox="1"/>
            <p:nvPr/>
          </p:nvSpPr>
          <p:spPr>
            <a:xfrm>
              <a:off x="1116355" y="1085110"/>
              <a:ext cx="1060147" cy="62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</a:rPr>
                <a:t>25%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01" name="直接连接符 100"/>
          <p:cNvCxnSpPr/>
          <p:nvPr/>
        </p:nvCxnSpPr>
        <p:spPr>
          <a:xfrm>
            <a:off x="1377005" y="3162561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1484990" y="2879570"/>
            <a:ext cx="1290127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1377005" y="3185495"/>
            <a:ext cx="1398111" cy="6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2825373" y="1331359"/>
            <a:ext cx="1984855" cy="1564926"/>
            <a:chOff x="8617867" y="296237"/>
            <a:chExt cx="2830704" cy="2231821"/>
          </a:xfrm>
        </p:grpSpPr>
        <p:grpSp>
          <p:nvGrpSpPr>
            <p:cNvPr id="105" name="组合 104"/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107" name="图表 106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8" name="椭圆 107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06" name="文本框 54"/>
            <p:cNvSpPr txBox="1"/>
            <p:nvPr/>
          </p:nvSpPr>
          <p:spPr>
            <a:xfrm>
              <a:off x="9694760" y="1055730"/>
              <a:ext cx="1099154" cy="6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</a:rPr>
                <a:t>50%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09" name="直接连接符 108"/>
          <p:cNvCxnSpPr/>
          <p:nvPr/>
        </p:nvCxnSpPr>
        <p:spPr>
          <a:xfrm>
            <a:off x="3065904" y="3162561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3173889" y="2879570"/>
            <a:ext cx="1290127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3065904" y="3185495"/>
            <a:ext cx="1398111" cy="6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4454087" y="1331359"/>
            <a:ext cx="1984855" cy="1564926"/>
            <a:chOff x="120923" y="2132856"/>
            <a:chExt cx="2748248" cy="2166810"/>
          </a:xfrm>
        </p:grpSpPr>
        <p:grpSp>
          <p:nvGrpSpPr>
            <p:cNvPr id="113" name="组合 112"/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115" name="图表 114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16" name="椭圆 115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14" name="文本框 53"/>
            <p:cNvSpPr txBox="1"/>
            <p:nvPr/>
          </p:nvSpPr>
          <p:spPr>
            <a:xfrm>
              <a:off x="1153570" y="2879269"/>
              <a:ext cx="1103079" cy="639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</a:rPr>
                <a:t>75%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17" name="直接连接符 116"/>
          <p:cNvCxnSpPr/>
          <p:nvPr/>
        </p:nvCxnSpPr>
        <p:spPr>
          <a:xfrm>
            <a:off x="4702244" y="3162561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4810229" y="2879570"/>
            <a:ext cx="1290127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9" name="矩形 47"/>
          <p:cNvSpPr>
            <a:spLocks noChangeArrowheads="1"/>
          </p:cNvSpPr>
          <p:nvPr/>
        </p:nvSpPr>
        <p:spPr bwMode="auto">
          <a:xfrm>
            <a:off x="4702244" y="3185495"/>
            <a:ext cx="1398111" cy="6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6096620" y="1331359"/>
            <a:ext cx="1984855" cy="1564926"/>
            <a:chOff x="120923" y="358911"/>
            <a:chExt cx="2706615" cy="2133985"/>
          </a:xfrm>
        </p:grpSpPr>
        <p:grpSp>
          <p:nvGrpSpPr>
            <p:cNvPr id="121" name="组合 120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123" name="图表 122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24" name="椭圆 123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22" name="文本框 29"/>
            <p:cNvSpPr txBox="1"/>
            <p:nvPr/>
          </p:nvSpPr>
          <p:spPr>
            <a:xfrm>
              <a:off x="1116355" y="1085110"/>
              <a:ext cx="1085225" cy="62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Impact MT Std" pitchFamily="34" charset="0"/>
                </a:rPr>
                <a:t>25%</a:t>
              </a:r>
              <a:endParaRPr lang="zh-CN" altLang="en-US" sz="24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25" name="直接连接符 124"/>
          <p:cNvCxnSpPr/>
          <p:nvPr/>
        </p:nvCxnSpPr>
        <p:spPr>
          <a:xfrm>
            <a:off x="6359413" y="3162561"/>
            <a:ext cx="13981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6467397" y="2879570"/>
            <a:ext cx="1290127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 text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6359413" y="3185495"/>
            <a:ext cx="1398111" cy="6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10" grpId="0"/>
      <p:bldP spid="111" grpId="0"/>
      <p:bldP spid="118" grpId="0"/>
      <p:bldP spid="119" grpId="0"/>
      <p:bldP spid="126" grpId="0"/>
      <p:bldP spid="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8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4581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21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24582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4518008" y="1574240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 rot="16200000">
            <a:off x="2381576" y="2372096"/>
            <a:ext cx="2214212" cy="623254"/>
            <a:chOff x="9094388" y="3131023"/>
            <a:chExt cx="1220012" cy="566265"/>
          </a:xfrm>
        </p:grpSpPr>
        <p:sp>
          <p:nvSpPr>
            <p:cNvPr id="3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18411" y="1954561"/>
            <a:ext cx="1403790" cy="1403790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14170" y="2386496"/>
            <a:ext cx="412270" cy="572528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22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avLst/>
              <a:gdLst>
                <a:gd name="T0" fmla="*/ 166 w 203"/>
                <a:gd name="T1" fmla="*/ 0 h 239"/>
                <a:gd name="T2" fmla="*/ 166 w 203"/>
                <a:gd name="T3" fmla="*/ 22 h 239"/>
                <a:gd name="T4" fmla="*/ 181 w 203"/>
                <a:gd name="T5" fmla="*/ 37 h 239"/>
                <a:gd name="T6" fmla="*/ 181 w 203"/>
                <a:gd name="T7" fmla="*/ 203 h 239"/>
                <a:gd name="T8" fmla="*/ 166 w 203"/>
                <a:gd name="T9" fmla="*/ 218 h 239"/>
                <a:gd name="T10" fmla="*/ 36 w 203"/>
                <a:gd name="T11" fmla="*/ 218 h 239"/>
                <a:gd name="T12" fmla="*/ 22 w 203"/>
                <a:gd name="T13" fmla="*/ 203 h 239"/>
                <a:gd name="T14" fmla="*/ 22 w 203"/>
                <a:gd name="T15" fmla="*/ 37 h 239"/>
                <a:gd name="T16" fmla="*/ 36 w 203"/>
                <a:gd name="T17" fmla="*/ 22 h 239"/>
                <a:gd name="T18" fmla="*/ 36 w 203"/>
                <a:gd name="T19" fmla="*/ 0 h 239"/>
                <a:gd name="T20" fmla="*/ 0 w 203"/>
                <a:gd name="T21" fmla="*/ 37 h 239"/>
                <a:gd name="T22" fmla="*/ 0 w 203"/>
                <a:gd name="T23" fmla="*/ 203 h 239"/>
                <a:gd name="T24" fmla="*/ 36 w 203"/>
                <a:gd name="T25" fmla="*/ 239 h 239"/>
                <a:gd name="T26" fmla="*/ 166 w 203"/>
                <a:gd name="T27" fmla="*/ 239 h 239"/>
                <a:gd name="T28" fmla="*/ 203 w 203"/>
                <a:gd name="T29" fmla="*/ 203 h 239"/>
                <a:gd name="T30" fmla="*/ 203 w 203"/>
                <a:gd name="T31" fmla="*/ 37 h 239"/>
                <a:gd name="T32" fmla="*/ 166 w 203"/>
                <a:gd name="T3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39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avLst/>
              <a:gdLst>
                <a:gd name="T0" fmla="*/ 101 w 101"/>
                <a:gd name="T1" fmla="*/ 29 h 65"/>
                <a:gd name="T2" fmla="*/ 79 w 101"/>
                <a:gd name="T3" fmla="*/ 29 h 65"/>
                <a:gd name="T4" fmla="*/ 50 w 101"/>
                <a:gd name="T5" fmla="*/ 0 h 65"/>
                <a:gd name="T6" fmla="*/ 21 w 101"/>
                <a:gd name="T7" fmla="*/ 29 h 65"/>
                <a:gd name="T8" fmla="*/ 0 w 101"/>
                <a:gd name="T9" fmla="*/ 29 h 65"/>
                <a:gd name="T10" fmla="*/ 0 w 101"/>
                <a:gd name="T11" fmla="*/ 65 h 65"/>
                <a:gd name="T12" fmla="*/ 101 w 101"/>
                <a:gd name="T13" fmla="*/ 65 h 65"/>
                <a:gd name="T14" fmla="*/ 101 w 101"/>
                <a:gd name="T15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65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16112" y="1148376"/>
            <a:ext cx="851730" cy="851730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4733975" y="1291250"/>
            <a:ext cx="1478997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733975" y="1597175"/>
            <a:ext cx="248362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518008" y="2708071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3816112" y="2282207"/>
            <a:ext cx="851730" cy="851730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4733976" y="2425081"/>
            <a:ext cx="1214891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4733975" y="2731005"/>
            <a:ext cx="248362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4518008" y="3781840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3816112" y="3416037"/>
            <a:ext cx="851730" cy="851730"/>
            <a:chOff x="1677608" y="2996952"/>
            <a:chExt cx="1395643" cy="1395643"/>
          </a:xfrm>
        </p:grpSpPr>
        <p:sp>
          <p:nvSpPr>
            <p:cNvPr id="4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4733976" y="3504919"/>
            <a:ext cx="1214891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4733975" y="3810844"/>
            <a:ext cx="248362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KSO_Shape"/>
          <p:cNvSpPr/>
          <p:nvPr/>
        </p:nvSpPr>
        <p:spPr bwMode="auto">
          <a:xfrm>
            <a:off x="4070402" y="1368665"/>
            <a:ext cx="343149" cy="399012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4" name="KSO_Shape"/>
          <p:cNvSpPr/>
          <p:nvPr/>
        </p:nvSpPr>
        <p:spPr bwMode="auto">
          <a:xfrm>
            <a:off x="4032080" y="2522087"/>
            <a:ext cx="427891" cy="320205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26992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5" name="KSO_Shape"/>
          <p:cNvSpPr/>
          <p:nvPr/>
        </p:nvSpPr>
        <p:spPr bwMode="auto">
          <a:xfrm>
            <a:off x="4032080" y="3669262"/>
            <a:ext cx="427891" cy="36085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1" grpId="0"/>
      <p:bldP spid="42" grpId="0"/>
      <p:bldP spid="50" grpId="0"/>
      <p:bldP spid="51" grpId="0"/>
      <p:bldP spid="53" grpId="0" bldLvl="0" animBg="1"/>
      <p:bldP spid="54" grpId="0" bldLvl="0" animBg="1"/>
      <p:bldP spid="5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2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04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5605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22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25606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7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08" name="Rectangle 22"/>
          <p:cNvSpPr/>
          <p:nvPr/>
        </p:nvSpPr>
        <p:spPr>
          <a:xfrm>
            <a:off x="1127522" y="1814963"/>
            <a:ext cx="3643313" cy="222646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defTabSz="1219200" eaLnBrk="1" hangingPunct="1"/>
            <a:endParaRPr lang="en-US" altLang="zh-CN" sz="17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5609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554216"/>
            <a:ext cx="5585222" cy="302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0" name="Freeform 34"/>
          <p:cNvSpPr/>
          <p:nvPr/>
        </p:nvSpPr>
        <p:spPr>
          <a:xfrm rot="10800000" flipH="1" flipV="1">
            <a:off x="4286250" y="3679481"/>
            <a:ext cx="1753791" cy="47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99014" y="0"/>
              </a:cxn>
              <a:cxn ang="0">
                <a:pos x="21714148" y="1240235"/>
              </a:cxn>
            </a:cxnLst>
            <a:rect l="0" t="0" r="0" b="0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38100" cap="flat" cmpd="sng">
            <a:solidFill>
              <a:srgbClr val="969696"/>
            </a:solidFill>
            <a:prstDash val="solid"/>
            <a:round/>
            <a:headEnd type="none" w="med" len="med"/>
            <a:tailEnd type="oval" w="lg" len="lg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5611" name="Freeform 35"/>
          <p:cNvSpPr/>
          <p:nvPr/>
        </p:nvSpPr>
        <p:spPr>
          <a:xfrm rot="-10800000" flipH="1">
            <a:off x="4286250" y="1917356"/>
            <a:ext cx="1753791" cy="47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99014" y="0"/>
              </a:cxn>
              <a:cxn ang="0">
                <a:pos x="21714148" y="1240235"/>
              </a:cxn>
            </a:cxnLst>
            <a:rect l="0" t="0" r="0" b="0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38100" cap="flat" cmpd="sng">
            <a:solidFill>
              <a:srgbClr val="969696"/>
            </a:solidFill>
            <a:prstDash val="solid"/>
            <a:round/>
            <a:headEnd type="none" w="med" len="med"/>
            <a:tailEnd type="oval" w="lg" len="lg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5612" name="Freeform 61"/>
          <p:cNvSpPr/>
          <p:nvPr/>
        </p:nvSpPr>
        <p:spPr>
          <a:xfrm rot="-10800000" flipH="1">
            <a:off x="4286250" y="3017494"/>
            <a:ext cx="1753791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103"/>
              </a:cxn>
            </a:cxnLst>
            <a:rect l="0" t="0" r="0" b="0"/>
            <a:pathLst>
              <a:path w="9960" h="3954">
                <a:moveTo>
                  <a:pt x="0" y="0"/>
                </a:moveTo>
                <a:lnTo>
                  <a:pt x="5310" y="0"/>
                </a:lnTo>
                <a:lnTo>
                  <a:pt x="9960" y="3954"/>
                </a:lnTo>
              </a:path>
            </a:pathLst>
          </a:custGeom>
          <a:noFill/>
          <a:ln w="38100" cap="flat" cmpd="sng">
            <a:solidFill>
              <a:srgbClr val="969696"/>
            </a:solidFill>
            <a:prstDash val="solid"/>
            <a:round/>
            <a:headEnd type="none" w="med" len="med"/>
            <a:tailEnd type="oval" w="lg" len="lg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5613" name="TextBox 13"/>
          <p:cNvSpPr txBox="1"/>
          <p:nvPr/>
        </p:nvSpPr>
        <p:spPr>
          <a:xfrm>
            <a:off x="6235304" y="1722094"/>
            <a:ext cx="1464469" cy="18466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25614" name="TextBox 13"/>
          <p:cNvSpPr txBox="1"/>
          <p:nvPr/>
        </p:nvSpPr>
        <p:spPr>
          <a:xfrm>
            <a:off x="6238875" y="1936406"/>
            <a:ext cx="1750219" cy="2769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</a:p>
        </p:txBody>
      </p:sp>
      <p:sp>
        <p:nvSpPr>
          <p:cNvPr id="25615" name="TextBox 13"/>
          <p:cNvSpPr txBox="1"/>
          <p:nvPr/>
        </p:nvSpPr>
        <p:spPr>
          <a:xfrm>
            <a:off x="6235304" y="2776988"/>
            <a:ext cx="1464469" cy="18466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25616" name="TextBox 13"/>
          <p:cNvSpPr txBox="1"/>
          <p:nvPr/>
        </p:nvSpPr>
        <p:spPr>
          <a:xfrm>
            <a:off x="6238875" y="2991300"/>
            <a:ext cx="1750219" cy="2769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</a:p>
        </p:txBody>
      </p:sp>
      <p:sp>
        <p:nvSpPr>
          <p:cNvPr id="25617" name="TextBox 13"/>
          <p:cNvSpPr txBox="1"/>
          <p:nvPr/>
        </p:nvSpPr>
        <p:spPr>
          <a:xfrm>
            <a:off x="6235304" y="3953325"/>
            <a:ext cx="1464469" cy="18466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25618" name="TextBox 13"/>
          <p:cNvSpPr txBox="1"/>
          <p:nvPr/>
        </p:nvSpPr>
        <p:spPr>
          <a:xfrm>
            <a:off x="6238875" y="4167638"/>
            <a:ext cx="1750219" cy="2769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spcBef>
                <a:spcPct val="2000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</a:p>
        </p:txBody>
      </p:sp>
      <p:pic>
        <p:nvPicPr>
          <p:cNvPr id="25619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816" y="1847110"/>
            <a:ext cx="3551634" cy="22514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Click="0"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6629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23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26630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1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57"/>
          <p:cNvSpPr/>
          <p:nvPr/>
        </p:nvSpPr>
        <p:spPr>
          <a:xfrm>
            <a:off x="938004" y="1021938"/>
            <a:ext cx="3100791" cy="31007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979043" y="1324218"/>
            <a:ext cx="2224572" cy="2625776"/>
            <a:chOff x="4832531" y="1500201"/>
            <a:chExt cx="2966869" cy="3501947"/>
          </a:xfrm>
        </p:grpSpPr>
        <p:sp>
          <p:nvSpPr>
            <p:cNvPr id="2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72230" y="1324218"/>
            <a:ext cx="2224572" cy="2625776"/>
            <a:chOff x="4832531" y="1500201"/>
            <a:chExt cx="2966869" cy="3501947"/>
          </a:xfrm>
        </p:grpSpPr>
        <p:sp>
          <p:nvSpPr>
            <p:cNvPr id="16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75382" y="1367055"/>
            <a:ext cx="2224572" cy="2625776"/>
            <a:chOff x="4832531" y="1500201"/>
            <a:chExt cx="2966869" cy="3501947"/>
          </a:xfrm>
        </p:grpSpPr>
        <p:sp>
          <p:nvSpPr>
            <p:cNvPr id="19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70994" y="1324218"/>
            <a:ext cx="2224572" cy="2625776"/>
            <a:chOff x="4832531" y="1500201"/>
            <a:chExt cx="2966869" cy="3501947"/>
          </a:xfrm>
        </p:grpSpPr>
        <p:sp>
          <p:nvSpPr>
            <p:cNvPr id="22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rgbClr val="CFCFC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1891445" y="1324218"/>
            <a:ext cx="1486714" cy="2507993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938004" y="1373572"/>
            <a:ext cx="953442" cy="2397522"/>
          </a:xfrm>
          <a:custGeom>
            <a:avLst/>
            <a:gdLst>
              <a:gd name="connsiteX0" fmla="*/ 767235 w 1271587"/>
              <a:gd name="connsiteY0" fmla="*/ 0 h 3197529"/>
              <a:gd name="connsiteX1" fmla="*/ 1271587 w 1271587"/>
              <a:gd name="connsiteY1" fmla="*/ 126088 h 3197529"/>
              <a:gd name="connsiteX2" fmla="*/ 1271587 w 1271587"/>
              <a:gd name="connsiteY2" fmla="*/ 3066470 h 3197529"/>
              <a:gd name="connsiteX3" fmla="*/ 747354 w 1271587"/>
              <a:gd name="connsiteY3" fmla="*/ 3197529 h 3197529"/>
              <a:gd name="connsiteX4" fmla="*/ 605625 w 1271587"/>
              <a:gd name="connsiteY4" fmla="*/ 3068717 h 3197529"/>
              <a:gd name="connsiteX5" fmla="*/ 0 w 1271587"/>
              <a:gd name="connsiteY5" fmla="*/ 1606609 h 3197529"/>
              <a:gd name="connsiteX6" fmla="*/ 752463 w 1271587"/>
              <a:gd name="connsiteY6" fmla="*/ 11047 h 31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587" h="3197529">
                <a:moveTo>
                  <a:pt x="767235" y="0"/>
                </a:moveTo>
                <a:lnTo>
                  <a:pt x="1271587" y="126088"/>
                </a:lnTo>
                <a:lnTo>
                  <a:pt x="1271587" y="3066470"/>
                </a:lnTo>
                <a:lnTo>
                  <a:pt x="747354" y="3197529"/>
                </a:lnTo>
                <a:lnTo>
                  <a:pt x="605625" y="3068717"/>
                </a:lnTo>
                <a:cubicBezTo>
                  <a:pt x="231439" y="2694531"/>
                  <a:pt x="0" y="2177598"/>
                  <a:pt x="0" y="1606609"/>
                </a:cubicBezTo>
                <a:cubicBezTo>
                  <a:pt x="0" y="964247"/>
                  <a:pt x="292915" y="390299"/>
                  <a:pt x="752463" y="11047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innerShdw blurRad="177800" dist="101600" dir="10800000">
              <a:srgbClr val="1F1F1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6" name="文本框 3"/>
          <p:cNvSpPr txBox="1"/>
          <p:nvPr/>
        </p:nvSpPr>
        <p:spPr>
          <a:xfrm>
            <a:off x="1340201" y="1842104"/>
            <a:ext cx="461665" cy="1442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2466314" y="1643174"/>
            <a:ext cx="626767" cy="41148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20992" y="1623806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 fov="27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29" name="文本框 29"/>
          <p:cNvSpPr txBox="1"/>
          <p:nvPr/>
        </p:nvSpPr>
        <p:spPr>
          <a:xfrm>
            <a:off x="3621388" y="1643174"/>
            <a:ext cx="626767" cy="41148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99887" y="1623806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1" name="文本框 31"/>
          <p:cNvSpPr txBox="1"/>
          <p:nvPr/>
        </p:nvSpPr>
        <p:spPr>
          <a:xfrm>
            <a:off x="4866146" y="1643174"/>
            <a:ext cx="626767" cy="41148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40140" y="1623806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3" name="文本框 33"/>
          <p:cNvSpPr txBox="1"/>
          <p:nvPr/>
        </p:nvSpPr>
        <p:spPr>
          <a:xfrm>
            <a:off x="6078808" y="1643174"/>
            <a:ext cx="626767" cy="41148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56340" y="1623806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5" name="文本框 35"/>
          <p:cNvSpPr txBox="1"/>
          <p:nvPr/>
        </p:nvSpPr>
        <p:spPr>
          <a:xfrm>
            <a:off x="7239419" y="1643174"/>
            <a:ext cx="626767" cy="411480"/>
          </a:xfrm>
          <a:prstGeom prst="rect">
            <a:avLst/>
          </a:prstGeom>
          <a:noFill/>
          <a:scene3d>
            <a:camera prst="perspectiveLeft">
              <a:rot lat="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05</a:t>
            </a:r>
            <a:endParaRPr lang="zh-CN" altLang="en-US" sz="2100" b="1" dirty="0">
              <a:solidFill>
                <a:srgbClr val="0070C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17836" y="1623806"/>
            <a:ext cx="476711" cy="6642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2577564" y="2225685"/>
            <a:ext cx="292168" cy="248884"/>
            <a:chOff x="3688" y="2034"/>
            <a:chExt cx="297" cy="253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38" name="Freeform 5"/>
            <p:cNvSpPr/>
            <p:nvPr/>
          </p:nvSpPr>
          <p:spPr bwMode="auto">
            <a:xfrm>
              <a:off x="3688" y="2145"/>
              <a:ext cx="154" cy="142"/>
            </a:xfrm>
            <a:custGeom>
              <a:avLst/>
              <a:gdLst>
                <a:gd name="T0" fmla="*/ 10 w 64"/>
                <a:gd name="T1" fmla="*/ 0 h 58"/>
                <a:gd name="T2" fmla="*/ 10 w 64"/>
                <a:gd name="T3" fmla="*/ 0 h 58"/>
                <a:gd name="T4" fmla="*/ 2 w 64"/>
                <a:gd name="T5" fmla="*/ 18 h 58"/>
                <a:gd name="T6" fmla="*/ 21 w 64"/>
                <a:gd name="T7" fmla="*/ 47 h 58"/>
                <a:gd name="T8" fmla="*/ 18 w 64"/>
                <a:gd name="T9" fmla="*/ 57 h 58"/>
                <a:gd name="T10" fmla="*/ 19 w 64"/>
                <a:gd name="T11" fmla="*/ 58 h 58"/>
                <a:gd name="T12" fmla="*/ 37 w 64"/>
                <a:gd name="T13" fmla="*/ 50 h 58"/>
                <a:gd name="T14" fmla="*/ 64 w 64"/>
                <a:gd name="T15" fmla="*/ 44 h 58"/>
                <a:gd name="T16" fmla="*/ 10 w 64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5"/>
                    <a:pt x="2" y="11"/>
                    <a:pt x="2" y="18"/>
                  </a:cubicBezTo>
                  <a:cubicBezTo>
                    <a:pt x="0" y="29"/>
                    <a:pt x="9" y="40"/>
                    <a:pt x="21" y="47"/>
                  </a:cubicBezTo>
                  <a:cubicBezTo>
                    <a:pt x="22" y="51"/>
                    <a:pt x="18" y="57"/>
                    <a:pt x="18" y="57"/>
                  </a:cubicBezTo>
                  <a:cubicBezTo>
                    <a:pt x="16" y="58"/>
                    <a:pt x="19" y="58"/>
                    <a:pt x="19" y="58"/>
                  </a:cubicBezTo>
                  <a:cubicBezTo>
                    <a:pt x="26" y="58"/>
                    <a:pt x="33" y="53"/>
                    <a:pt x="37" y="50"/>
                  </a:cubicBezTo>
                  <a:cubicBezTo>
                    <a:pt x="47" y="51"/>
                    <a:pt x="56" y="48"/>
                    <a:pt x="64" y="44"/>
                  </a:cubicBezTo>
                  <a:cubicBezTo>
                    <a:pt x="35" y="42"/>
                    <a:pt x="10" y="2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3719" y="2034"/>
              <a:ext cx="266" cy="250"/>
            </a:xfrm>
            <a:custGeom>
              <a:avLst/>
              <a:gdLst>
                <a:gd name="T0" fmla="*/ 110 w 110"/>
                <a:gd name="T1" fmla="*/ 44 h 103"/>
                <a:gd name="T2" fmla="*/ 55 w 110"/>
                <a:gd name="T3" fmla="*/ 0 h 103"/>
                <a:gd name="T4" fmla="*/ 0 w 110"/>
                <a:gd name="T5" fmla="*/ 44 h 103"/>
                <a:gd name="T6" fmla="*/ 54 w 110"/>
                <a:gd name="T7" fmla="*/ 87 h 103"/>
                <a:gd name="T8" fmla="*/ 83 w 110"/>
                <a:gd name="T9" fmla="*/ 102 h 103"/>
                <a:gd name="T10" fmla="*/ 86 w 110"/>
                <a:gd name="T11" fmla="*/ 100 h 103"/>
                <a:gd name="T12" fmla="*/ 79 w 110"/>
                <a:gd name="T13" fmla="*/ 84 h 103"/>
                <a:gd name="T14" fmla="*/ 110 w 110"/>
                <a:gd name="T15" fmla="*/ 44 h 103"/>
                <a:gd name="T16" fmla="*/ 86 w 110"/>
                <a:gd name="T17" fmla="*/ 32 h 103"/>
                <a:gd name="T18" fmla="*/ 82 w 110"/>
                <a:gd name="T19" fmla="*/ 36 h 103"/>
                <a:gd name="T20" fmla="*/ 81 w 110"/>
                <a:gd name="T21" fmla="*/ 36 h 103"/>
                <a:gd name="T22" fmla="*/ 78 w 110"/>
                <a:gd name="T23" fmla="*/ 32 h 103"/>
                <a:gd name="T24" fmla="*/ 78 w 110"/>
                <a:gd name="T25" fmla="*/ 32 h 103"/>
                <a:gd name="T26" fmla="*/ 81 w 110"/>
                <a:gd name="T27" fmla="*/ 28 h 103"/>
                <a:gd name="T28" fmla="*/ 82 w 110"/>
                <a:gd name="T29" fmla="*/ 28 h 103"/>
                <a:gd name="T30" fmla="*/ 86 w 110"/>
                <a:gd name="T31" fmla="*/ 32 h 103"/>
                <a:gd name="T32" fmla="*/ 69 w 110"/>
                <a:gd name="T33" fmla="*/ 58 h 103"/>
                <a:gd name="T34" fmla="*/ 63 w 110"/>
                <a:gd name="T35" fmla="*/ 64 h 103"/>
                <a:gd name="T36" fmla="*/ 62 w 110"/>
                <a:gd name="T37" fmla="*/ 64 h 103"/>
                <a:gd name="T38" fmla="*/ 57 w 110"/>
                <a:gd name="T39" fmla="*/ 58 h 103"/>
                <a:gd name="T40" fmla="*/ 57 w 110"/>
                <a:gd name="T41" fmla="*/ 40 h 103"/>
                <a:gd name="T42" fmla="*/ 56 w 110"/>
                <a:gd name="T43" fmla="*/ 36 h 103"/>
                <a:gd name="T44" fmla="*/ 49 w 110"/>
                <a:gd name="T45" fmla="*/ 36 h 103"/>
                <a:gd name="T46" fmla="*/ 49 w 110"/>
                <a:gd name="T47" fmla="*/ 58 h 103"/>
                <a:gd name="T48" fmla="*/ 46 w 110"/>
                <a:gd name="T49" fmla="*/ 64 h 103"/>
                <a:gd name="T50" fmla="*/ 45 w 110"/>
                <a:gd name="T51" fmla="*/ 64 h 103"/>
                <a:gd name="T52" fmla="*/ 41 w 110"/>
                <a:gd name="T53" fmla="*/ 58 h 103"/>
                <a:gd name="T54" fmla="*/ 41 w 110"/>
                <a:gd name="T55" fmla="*/ 40 h 103"/>
                <a:gd name="T56" fmla="*/ 38 w 110"/>
                <a:gd name="T57" fmla="*/ 36 h 103"/>
                <a:gd name="T58" fmla="*/ 33 w 110"/>
                <a:gd name="T59" fmla="*/ 36 h 103"/>
                <a:gd name="T60" fmla="*/ 33 w 110"/>
                <a:gd name="T61" fmla="*/ 58 h 103"/>
                <a:gd name="T62" fmla="*/ 29 w 110"/>
                <a:gd name="T63" fmla="*/ 64 h 103"/>
                <a:gd name="T64" fmla="*/ 27 w 110"/>
                <a:gd name="T65" fmla="*/ 64 h 103"/>
                <a:gd name="T66" fmla="*/ 21 w 110"/>
                <a:gd name="T67" fmla="*/ 58 h 103"/>
                <a:gd name="T68" fmla="*/ 21 w 110"/>
                <a:gd name="T69" fmla="*/ 30 h 103"/>
                <a:gd name="T70" fmla="*/ 28 w 110"/>
                <a:gd name="T71" fmla="*/ 28 h 103"/>
                <a:gd name="T72" fmla="*/ 45 w 110"/>
                <a:gd name="T73" fmla="*/ 28 h 103"/>
                <a:gd name="T74" fmla="*/ 46 w 110"/>
                <a:gd name="T75" fmla="*/ 28 h 103"/>
                <a:gd name="T76" fmla="*/ 60 w 110"/>
                <a:gd name="T77" fmla="*/ 28 h 103"/>
                <a:gd name="T78" fmla="*/ 69 w 110"/>
                <a:gd name="T79" fmla="*/ 35 h 103"/>
                <a:gd name="T80" fmla="*/ 69 w 110"/>
                <a:gd name="T81" fmla="*/ 58 h 103"/>
                <a:gd name="T82" fmla="*/ 85 w 110"/>
                <a:gd name="T83" fmla="*/ 60 h 103"/>
                <a:gd name="T84" fmla="*/ 81 w 110"/>
                <a:gd name="T85" fmla="*/ 64 h 103"/>
                <a:gd name="T86" fmla="*/ 81 w 110"/>
                <a:gd name="T87" fmla="*/ 64 h 103"/>
                <a:gd name="T88" fmla="*/ 77 w 110"/>
                <a:gd name="T89" fmla="*/ 60 h 103"/>
                <a:gd name="T90" fmla="*/ 77 w 110"/>
                <a:gd name="T91" fmla="*/ 44 h 103"/>
                <a:gd name="T92" fmla="*/ 81 w 110"/>
                <a:gd name="T93" fmla="*/ 40 h 103"/>
                <a:gd name="T94" fmla="*/ 81 w 110"/>
                <a:gd name="T95" fmla="*/ 40 h 103"/>
                <a:gd name="T96" fmla="*/ 85 w 110"/>
                <a:gd name="T97" fmla="*/ 44 h 103"/>
                <a:gd name="T98" fmla="*/ 85 w 110"/>
                <a:gd name="T99" fmla="*/ 6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" h="103">
                  <a:moveTo>
                    <a:pt x="110" y="44"/>
                  </a:moveTo>
                  <a:cubicBezTo>
                    <a:pt x="110" y="20"/>
                    <a:pt x="86" y="0"/>
                    <a:pt x="55" y="0"/>
                  </a:cubicBezTo>
                  <a:cubicBezTo>
                    <a:pt x="24" y="0"/>
                    <a:pt x="0" y="20"/>
                    <a:pt x="0" y="44"/>
                  </a:cubicBezTo>
                  <a:cubicBezTo>
                    <a:pt x="0" y="68"/>
                    <a:pt x="24" y="87"/>
                    <a:pt x="54" y="87"/>
                  </a:cubicBezTo>
                  <a:cubicBezTo>
                    <a:pt x="59" y="92"/>
                    <a:pt x="73" y="102"/>
                    <a:pt x="83" y="102"/>
                  </a:cubicBezTo>
                  <a:cubicBezTo>
                    <a:pt x="83" y="102"/>
                    <a:pt x="88" y="103"/>
                    <a:pt x="86" y="100"/>
                  </a:cubicBezTo>
                  <a:cubicBezTo>
                    <a:pt x="86" y="100"/>
                    <a:pt x="77" y="90"/>
                    <a:pt x="79" y="84"/>
                  </a:cubicBezTo>
                  <a:cubicBezTo>
                    <a:pt x="98" y="76"/>
                    <a:pt x="110" y="61"/>
                    <a:pt x="110" y="44"/>
                  </a:cubicBezTo>
                  <a:close/>
                  <a:moveTo>
                    <a:pt x="86" y="32"/>
                  </a:moveTo>
                  <a:cubicBezTo>
                    <a:pt x="86" y="34"/>
                    <a:pt x="84" y="36"/>
                    <a:pt x="82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36"/>
                    <a:pt x="78" y="34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0"/>
                    <a:pt x="79" y="28"/>
                    <a:pt x="81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4" y="28"/>
                    <a:pt x="86" y="30"/>
                    <a:pt x="86" y="32"/>
                  </a:cubicBezTo>
                  <a:close/>
                  <a:moveTo>
                    <a:pt x="69" y="58"/>
                  </a:moveTo>
                  <a:cubicBezTo>
                    <a:pt x="69" y="60"/>
                    <a:pt x="66" y="64"/>
                    <a:pt x="6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0" y="64"/>
                    <a:pt x="57" y="60"/>
                    <a:pt x="57" y="58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39"/>
                    <a:pt x="57" y="36"/>
                    <a:pt x="56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0"/>
                    <a:pt x="48" y="64"/>
                    <a:pt x="46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3" y="64"/>
                    <a:pt x="41" y="60"/>
                    <a:pt x="41" y="5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0" y="36"/>
                    <a:pt x="38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60"/>
                    <a:pt x="30" y="64"/>
                    <a:pt x="29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4"/>
                    <a:pt x="21" y="60"/>
                    <a:pt x="21" y="58"/>
                  </a:cubicBezTo>
                  <a:cubicBezTo>
                    <a:pt x="21" y="49"/>
                    <a:pt x="21" y="40"/>
                    <a:pt x="21" y="30"/>
                  </a:cubicBezTo>
                  <a:cubicBezTo>
                    <a:pt x="21" y="28"/>
                    <a:pt x="25" y="28"/>
                    <a:pt x="28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5" y="28"/>
                    <a:pt x="69" y="32"/>
                    <a:pt x="69" y="35"/>
                  </a:cubicBezTo>
                  <a:cubicBezTo>
                    <a:pt x="69" y="42"/>
                    <a:pt x="69" y="50"/>
                    <a:pt x="69" y="58"/>
                  </a:cubicBezTo>
                  <a:close/>
                  <a:moveTo>
                    <a:pt x="85" y="60"/>
                  </a:moveTo>
                  <a:cubicBezTo>
                    <a:pt x="85" y="62"/>
                    <a:pt x="83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4"/>
                    <a:pt x="77" y="62"/>
                    <a:pt x="77" y="60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2"/>
                    <a:pt x="79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3" y="40"/>
                    <a:pt x="85" y="42"/>
                    <a:pt x="85" y="44"/>
                  </a:cubicBezTo>
                  <a:lnTo>
                    <a:pt x="8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9"/>
          <p:cNvGrpSpPr>
            <a:grpSpLocks noChangeAspect="1"/>
          </p:cNvGrpSpPr>
          <p:nvPr/>
        </p:nvGrpSpPr>
        <p:grpSpPr bwMode="auto">
          <a:xfrm>
            <a:off x="3777681" y="2194390"/>
            <a:ext cx="277413" cy="275445"/>
            <a:chOff x="3740" y="2027"/>
            <a:chExt cx="282" cy="280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1" name="Freeform 10"/>
            <p:cNvSpPr/>
            <p:nvPr/>
          </p:nvSpPr>
          <p:spPr bwMode="auto">
            <a:xfrm>
              <a:off x="3810" y="2110"/>
              <a:ext cx="21" cy="32"/>
            </a:xfrm>
            <a:custGeom>
              <a:avLst/>
              <a:gdLst>
                <a:gd name="T0" fmla="*/ 1 w 9"/>
                <a:gd name="T1" fmla="*/ 5 h 13"/>
                <a:gd name="T2" fmla="*/ 2 w 9"/>
                <a:gd name="T3" fmla="*/ 13 h 13"/>
                <a:gd name="T4" fmla="*/ 8 w 9"/>
                <a:gd name="T5" fmla="*/ 8 h 13"/>
                <a:gd name="T6" fmla="*/ 6 w 9"/>
                <a:gd name="T7" fmla="*/ 0 h 13"/>
                <a:gd name="T8" fmla="*/ 1 w 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5"/>
                  </a:moveTo>
                  <a:cubicBezTo>
                    <a:pt x="0" y="9"/>
                    <a:pt x="0" y="12"/>
                    <a:pt x="2" y="13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9" y="4"/>
                    <a:pt x="8" y="1"/>
                    <a:pt x="6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3844" y="2125"/>
              <a:ext cx="19" cy="26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4 h 11"/>
                <a:gd name="T4" fmla="*/ 3 w 8"/>
                <a:gd name="T5" fmla="*/ 11 h 11"/>
                <a:gd name="T6" fmla="*/ 7 w 8"/>
                <a:gd name="T7" fmla="*/ 7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4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3740" y="2027"/>
              <a:ext cx="282" cy="280"/>
            </a:xfrm>
            <a:custGeom>
              <a:avLst/>
              <a:gdLst>
                <a:gd name="T0" fmla="*/ 93 w 116"/>
                <a:gd name="T1" fmla="*/ 43 h 115"/>
                <a:gd name="T2" fmla="*/ 75 w 116"/>
                <a:gd name="T3" fmla="*/ 34 h 115"/>
                <a:gd name="T4" fmla="*/ 72 w 116"/>
                <a:gd name="T5" fmla="*/ 17 h 115"/>
                <a:gd name="T6" fmla="*/ 58 w 116"/>
                <a:gd name="T7" fmla="*/ 4 h 115"/>
                <a:gd name="T8" fmla="*/ 36 w 116"/>
                <a:gd name="T9" fmla="*/ 21 h 115"/>
                <a:gd name="T10" fmla="*/ 23 w 116"/>
                <a:gd name="T11" fmla="*/ 21 h 115"/>
                <a:gd name="T12" fmla="*/ 2 w 116"/>
                <a:gd name="T13" fmla="*/ 23 h 115"/>
                <a:gd name="T14" fmla="*/ 15 w 116"/>
                <a:gd name="T15" fmla="*/ 59 h 115"/>
                <a:gd name="T16" fmla="*/ 11 w 116"/>
                <a:gd name="T17" fmla="*/ 91 h 115"/>
                <a:gd name="T18" fmla="*/ 29 w 116"/>
                <a:gd name="T19" fmla="*/ 100 h 115"/>
                <a:gd name="T20" fmla="*/ 43 w 116"/>
                <a:gd name="T21" fmla="*/ 90 h 115"/>
                <a:gd name="T22" fmla="*/ 58 w 116"/>
                <a:gd name="T23" fmla="*/ 103 h 115"/>
                <a:gd name="T24" fmla="*/ 77 w 116"/>
                <a:gd name="T25" fmla="*/ 99 h 115"/>
                <a:gd name="T26" fmla="*/ 77 w 116"/>
                <a:gd name="T27" fmla="*/ 74 h 115"/>
                <a:gd name="T28" fmla="*/ 99 w 116"/>
                <a:gd name="T29" fmla="*/ 61 h 115"/>
                <a:gd name="T30" fmla="*/ 93 w 116"/>
                <a:gd name="T31" fmla="*/ 43 h 115"/>
                <a:gd name="T32" fmla="*/ 21 w 116"/>
                <a:gd name="T33" fmla="*/ 53 h 115"/>
                <a:gd name="T34" fmla="*/ 17 w 116"/>
                <a:gd name="T35" fmla="*/ 48 h 115"/>
                <a:gd name="T36" fmla="*/ 21 w 116"/>
                <a:gd name="T37" fmla="*/ 44 h 115"/>
                <a:gd name="T38" fmla="*/ 25 w 116"/>
                <a:gd name="T39" fmla="*/ 48 h 115"/>
                <a:gd name="T40" fmla="*/ 21 w 116"/>
                <a:gd name="T41" fmla="*/ 53 h 115"/>
                <a:gd name="T42" fmla="*/ 26 w 116"/>
                <a:gd name="T43" fmla="*/ 52 h 115"/>
                <a:gd name="T44" fmla="*/ 63 w 116"/>
                <a:gd name="T45" fmla="*/ 66 h 115"/>
                <a:gd name="T46" fmla="*/ 26 w 116"/>
                <a:gd name="T47" fmla="*/ 52 h 115"/>
                <a:gd name="T48" fmla="*/ 66 w 116"/>
                <a:gd name="T49" fmla="*/ 44 h 115"/>
                <a:gd name="T50" fmla="*/ 58 w 116"/>
                <a:gd name="T51" fmla="*/ 63 h 115"/>
                <a:gd name="T52" fmla="*/ 46 w 116"/>
                <a:gd name="T53" fmla="*/ 55 h 115"/>
                <a:gd name="T54" fmla="*/ 33 w 116"/>
                <a:gd name="T55" fmla="*/ 43 h 115"/>
                <a:gd name="T56" fmla="*/ 42 w 116"/>
                <a:gd name="T57" fmla="*/ 30 h 115"/>
                <a:gd name="T58" fmla="*/ 53 w 116"/>
                <a:gd name="T59" fmla="*/ 36 h 115"/>
                <a:gd name="T60" fmla="*/ 66 w 116"/>
                <a:gd name="T61" fmla="*/ 44 h 115"/>
                <a:gd name="T62" fmla="*/ 72 w 116"/>
                <a:gd name="T63" fmla="*/ 70 h 115"/>
                <a:gd name="T64" fmla="*/ 67 w 116"/>
                <a:gd name="T65" fmla="*/ 65 h 115"/>
                <a:gd name="T66" fmla="*/ 72 w 116"/>
                <a:gd name="T67" fmla="*/ 60 h 115"/>
                <a:gd name="T68" fmla="*/ 76 w 116"/>
                <a:gd name="T69" fmla="*/ 65 h 115"/>
                <a:gd name="T70" fmla="*/ 72 w 116"/>
                <a:gd name="T71" fmla="*/ 7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" h="115">
                  <a:moveTo>
                    <a:pt x="93" y="43"/>
                  </a:moveTo>
                  <a:cubicBezTo>
                    <a:pt x="72" y="43"/>
                    <a:pt x="75" y="34"/>
                    <a:pt x="75" y="34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0" y="0"/>
                    <a:pt x="58" y="4"/>
                    <a:pt x="58" y="4"/>
                  </a:cubicBezTo>
                  <a:cubicBezTo>
                    <a:pt x="50" y="5"/>
                    <a:pt x="38" y="17"/>
                    <a:pt x="36" y="21"/>
                  </a:cubicBezTo>
                  <a:cubicBezTo>
                    <a:pt x="32" y="25"/>
                    <a:pt x="30" y="25"/>
                    <a:pt x="23" y="21"/>
                  </a:cubicBezTo>
                  <a:cubicBezTo>
                    <a:pt x="0" y="8"/>
                    <a:pt x="2" y="23"/>
                    <a:pt x="2" y="23"/>
                  </a:cubicBezTo>
                  <a:cubicBezTo>
                    <a:pt x="2" y="42"/>
                    <a:pt x="11" y="53"/>
                    <a:pt x="15" y="59"/>
                  </a:cubicBezTo>
                  <a:cubicBezTo>
                    <a:pt x="11" y="60"/>
                    <a:pt x="11" y="91"/>
                    <a:pt x="11" y="91"/>
                  </a:cubicBezTo>
                  <a:cubicBezTo>
                    <a:pt x="15" y="111"/>
                    <a:pt x="29" y="100"/>
                    <a:pt x="29" y="10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81" y="115"/>
                    <a:pt x="77" y="99"/>
                    <a:pt x="77" y="99"/>
                  </a:cubicBezTo>
                  <a:cubicBezTo>
                    <a:pt x="77" y="90"/>
                    <a:pt x="77" y="74"/>
                    <a:pt x="77" y="74"/>
                  </a:cubicBezTo>
                  <a:cubicBezTo>
                    <a:pt x="89" y="72"/>
                    <a:pt x="99" y="61"/>
                    <a:pt x="99" y="61"/>
                  </a:cubicBezTo>
                  <a:cubicBezTo>
                    <a:pt x="116" y="43"/>
                    <a:pt x="93" y="43"/>
                    <a:pt x="93" y="43"/>
                  </a:cubicBezTo>
                  <a:close/>
                  <a:moveTo>
                    <a:pt x="21" y="53"/>
                  </a:moveTo>
                  <a:cubicBezTo>
                    <a:pt x="20" y="53"/>
                    <a:pt x="17" y="51"/>
                    <a:pt x="17" y="48"/>
                  </a:cubicBezTo>
                  <a:cubicBezTo>
                    <a:pt x="17" y="46"/>
                    <a:pt x="20" y="44"/>
                    <a:pt x="21" y="44"/>
                  </a:cubicBezTo>
                  <a:cubicBezTo>
                    <a:pt x="24" y="44"/>
                    <a:pt x="25" y="46"/>
                    <a:pt x="25" y="48"/>
                  </a:cubicBezTo>
                  <a:cubicBezTo>
                    <a:pt x="25" y="51"/>
                    <a:pt x="24" y="53"/>
                    <a:pt x="21" y="53"/>
                  </a:cubicBezTo>
                  <a:close/>
                  <a:moveTo>
                    <a:pt x="26" y="52"/>
                  </a:moveTo>
                  <a:cubicBezTo>
                    <a:pt x="26" y="52"/>
                    <a:pt x="26" y="87"/>
                    <a:pt x="63" y="66"/>
                  </a:cubicBezTo>
                  <a:cubicBezTo>
                    <a:pt x="24" y="96"/>
                    <a:pt x="26" y="56"/>
                    <a:pt x="26" y="52"/>
                  </a:cubicBezTo>
                  <a:close/>
                  <a:moveTo>
                    <a:pt x="66" y="44"/>
                  </a:moveTo>
                  <a:cubicBezTo>
                    <a:pt x="66" y="44"/>
                    <a:pt x="64" y="57"/>
                    <a:pt x="58" y="63"/>
                  </a:cubicBezTo>
                  <a:cubicBezTo>
                    <a:pt x="47" y="69"/>
                    <a:pt x="46" y="55"/>
                    <a:pt x="46" y="55"/>
                  </a:cubicBezTo>
                  <a:cubicBezTo>
                    <a:pt x="46" y="55"/>
                    <a:pt x="29" y="64"/>
                    <a:pt x="33" y="43"/>
                  </a:cubicBezTo>
                  <a:cubicBezTo>
                    <a:pt x="33" y="43"/>
                    <a:pt x="36" y="31"/>
                    <a:pt x="42" y="30"/>
                  </a:cubicBezTo>
                  <a:cubicBezTo>
                    <a:pt x="49" y="27"/>
                    <a:pt x="53" y="32"/>
                    <a:pt x="53" y="36"/>
                  </a:cubicBezTo>
                  <a:cubicBezTo>
                    <a:pt x="53" y="36"/>
                    <a:pt x="67" y="27"/>
                    <a:pt x="66" y="44"/>
                  </a:cubicBezTo>
                  <a:close/>
                  <a:moveTo>
                    <a:pt x="72" y="70"/>
                  </a:moveTo>
                  <a:cubicBezTo>
                    <a:pt x="70" y="70"/>
                    <a:pt x="67" y="68"/>
                    <a:pt x="67" y="65"/>
                  </a:cubicBezTo>
                  <a:cubicBezTo>
                    <a:pt x="67" y="63"/>
                    <a:pt x="70" y="60"/>
                    <a:pt x="72" y="60"/>
                  </a:cubicBezTo>
                  <a:cubicBezTo>
                    <a:pt x="73" y="60"/>
                    <a:pt x="76" y="63"/>
                    <a:pt x="76" y="65"/>
                  </a:cubicBezTo>
                  <a:cubicBezTo>
                    <a:pt x="76" y="68"/>
                    <a:pt x="73" y="70"/>
                    <a:pt x="7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16"/>
          <p:cNvSpPr>
            <a:spLocks noEditPoints="1"/>
          </p:cNvSpPr>
          <p:nvPr/>
        </p:nvSpPr>
        <p:spPr bwMode="auto">
          <a:xfrm>
            <a:off x="5001920" y="2210558"/>
            <a:ext cx="300825" cy="268362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79 w 115"/>
              <a:gd name="T7" fmla="*/ 36 h 102"/>
              <a:gd name="T8" fmla="*/ 74 w 115"/>
              <a:gd name="T9" fmla="*/ 27 h 102"/>
              <a:gd name="T10" fmla="*/ 60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8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7 w 115"/>
              <a:gd name="T25" fmla="*/ 42 h 102"/>
              <a:gd name="T26" fmla="*/ 27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8 w 115"/>
              <a:gd name="T39" fmla="*/ 60 h 102"/>
              <a:gd name="T40" fmla="*/ 107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3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4" y="27"/>
                  <a:pt x="74" y="27"/>
                  <a:pt x="74" y="27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42"/>
                  <a:pt x="7" y="42"/>
                  <a:pt x="7" y="42"/>
                </a:cubicBezTo>
                <a:cubicBezTo>
                  <a:pt x="27" y="60"/>
                  <a:pt x="27" y="60"/>
                  <a:pt x="27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3" y="102"/>
                  <a:pt x="93" y="102"/>
                  <a:pt x="95" y="100"/>
                </a:cubicBezTo>
                <a:cubicBezTo>
                  <a:pt x="88" y="60"/>
                  <a:pt x="88" y="60"/>
                  <a:pt x="88" y="60"/>
                </a:cubicBezTo>
                <a:cubicBezTo>
                  <a:pt x="107" y="43"/>
                  <a:pt x="107" y="43"/>
                  <a:pt x="107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3" y="40"/>
                  <a:pt x="33" y="40"/>
                  <a:pt x="33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5" name="Group 19"/>
          <p:cNvGrpSpPr>
            <a:grpSpLocks noChangeAspect="1"/>
          </p:cNvGrpSpPr>
          <p:nvPr/>
        </p:nvGrpSpPr>
        <p:grpSpPr bwMode="auto">
          <a:xfrm>
            <a:off x="6216145" y="2232058"/>
            <a:ext cx="304957" cy="247900"/>
            <a:chOff x="3686" y="2034"/>
            <a:chExt cx="310" cy="252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3686" y="2034"/>
              <a:ext cx="220" cy="201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"/>
            <p:cNvSpPr>
              <a:spLocks noEditPoints="1"/>
            </p:cNvSpPr>
            <p:nvPr/>
          </p:nvSpPr>
          <p:spPr bwMode="auto">
            <a:xfrm>
              <a:off x="3810" y="2116"/>
              <a:ext cx="186" cy="170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24"/>
          <p:cNvGrpSpPr>
            <a:grpSpLocks noChangeAspect="1"/>
          </p:cNvGrpSpPr>
          <p:nvPr/>
        </p:nvGrpSpPr>
        <p:grpSpPr bwMode="auto">
          <a:xfrm>
            <a:off x="7374965" y="2210280"/>
            <a:ext cx="328567" cy="255770"/>
            <a:chOff x="3679" y="2031"/>
            <a:chExt cx="334" cy="260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9" name="Freeform 25"/>
            <p:cNvSpPr>
              <a:spLocks noEditPoints="1"/>
            </p:cNvSpPr>
            <p:nvPr/>
          </p:nvSpPr>
          <p:spPr bwMode="auto">
            <a:xfrm>
              <a:off x="3679" y="2060"/>
              <a:ext cx="289" cy="231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3744" y="2162"/>
              <a:ext cx="113" cy="102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3895" y="2070"/>
              <a:ext cx="61" cy="66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3883" y="2031"/>
              <a:ext cx="130" cy="12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943628" y="2566241"/>
            <a:ext cx="1322900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</a:t>
            </a:r>
            <a:endParaRPr lang="zh-CN" altLang="en-US"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Click here to add content that matches the title.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306742" y="2569860"/>
            <a:ext cx="1286399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</a:t>
            </a:r>
            <a:endParaRPr lang="zh-CN" altLang="en-US"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Click here to add content that matches the title.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528577" y="2600280"/>
            <a:ext cx="1318939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</a:t>
            </a:r>
            <a:endParaRPr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Click here to add content that matches the title.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695485" y="2583586"/>
            <a:ext cx="1301317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</a:t>
            </a:r>
            <a:endParaRPr lang="zh-CN" altLang="en-US"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Click here to add content that matches the title.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924878" y="2585162"/>
            <a:ext cx="1301538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350" b="1" kern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Add title</a:t>
            </a:r>
            <a:endParaRPr lang="zh-CN" altLang="en-US" sz="1350" b="1" kern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Click here to add content that matches the title.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24" grpId="0" bldLvl="0" animBg="1"/>
      <p:bldP spid="25" grpId="0" bldLvl="0" animBg="1"/>
      <p:bldP spid="26" grpId="0"/>
      <p:bldP spid="27" grpId="0"/>
      <p:bldP spid="28" grpId="0" bldLvl="0" animBg="1"/>
      <p:bldP spid="29" grpId="0"/>
      <p:bldP spid="30" grpId="0" bldLvl="0" animBg="1"/>
      <p:bldP spid="31" grpId="0"/>
      <p:bldP spid="32" grpId="0" bldLvl="0" animBg="1"/>
      <p:bldP spid="33" grpId="0"/>
      <p:bldP spid="34" grpId="0" bldLvl="0" animBg="1"/>
      <p:bldP spid="35" grpId="0"/>
      <p:bldP spid="36" grpId="0" bldLvl="0" animBg="1"/>
      <p:bldP spid="44" grpId="0" bldLvl="0" animBg="1"/>
      <p:bldP spid="53" grpId="0"/>
      <p:bldP spid="54" grpId="0"/>
      <p:bldP spid="55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05244" y="1644749"/>
            <a:ext cx="3927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5400" b="1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574791" y="-419518"/>
            <a:ext cx="1149581" cy="991018"/>
            <a:chOff x="7867650" y="287030"/>
            <a:chExt cx="2647950" cy="2282716"/>
          </a:xfrm>
        </p:grpSpPr>
        <p:sp>
          <p:nvSpPr>
            <p:cNvPr id="6" name="六边形 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六边形 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1034" y="-914818"/>
            <a:ext cx="1149581" cy="991018"/>
            <a:chOff x="7867650" y="287030"/>
            <a:chExt cx="2647950" cy="2282716"/>
          </a:xfrm>
        </p:grpSpPr>
        <p:sp>
          <p:nvSpPr>
            <p:cNvPr id="10" name="六边形 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六边形 7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06384" y="-419518"/>
            <a:ext cx="1149581" cy="991018"/>
            <a:chOff x="7867650" y="287030"/>
            <a:chExt cx="2647950" cy="2282716"/>
          </a:xfrm>
        </p:grpSpPr>
        <p:sp>
          <p:nvSpPr>
            <p:cNvPr id="77" name="六边形 7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六边形 10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127952" y="-914818"/>
            <a:ext cx="1149581" cy="991018"/>
            <a:chOff x="7867650" y="287030"/>
            <a:chExt cx="2647950" cy="2282716"/>
          </a:xfrm>
        </p:grpSpPr>
        <p:sp>
          <p:nvSpPr>
            <p:cNvPr id="111" name="六边形 11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六边形 11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944870" y="-914818"/>
            <a:ext cx="1149581" cy="991018"/>
            <a:chOff x="7867650" y="287030"/>
            <a:chExt cx="2647950" cy="2282716"/>
          </a:xfrm>
        </p:grpSpPr>
        <p:sp>
          <p:nvSpPr>
            <p:cNvPr id="114" name="六边形 1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六边形 1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761788" y="-914818"/>
            <a:ext cx="1149581" cy="991018"/>
            <a:chOff x="7867650" y="287030"/>
            <a:chExt cx="2647950" cy="2282716"/>
          </a:xfrm>
        </p:grpSpPr>
        <p:sp>
          <p:nvSpPr>
            <p:cNvPr id="117" name="六边形 11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六边形 11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578706" y="-914818"/>
            <a:ext cx="1149581" cy="991018"/>
            <a:chOff x="7867650" y="287030"/>
            <a:chExt cx="2647950" cy="2282716"/>
          </a:xfrm>
        </p:grpSpPr>
        <p:sp>
          <p:nvSpPr>
            <p:cNvPr id="120" name="六边形 11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六边形 12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3036411" y="-419518"/>
            <a:ext cx="1149581" cy="991018"/>
            <a:chOff x="7867650" y="287030"/>
            <a:chExt cx="2647950" cy="2282716"/>
          </a:xfrm>
        </p:grpSpPr>
        <p:sp>
          <p:nvSpPr>
            <p:cNvPr id="123" name="六边形 12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六边形 12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866438" y="-419518"/>
            <a:ext cx="1149581" cy="991018"/>
            <a:chOff x="7867650" y="287030"/>
            <a:chExt cx="2647950" cy="2282716"/>
          </a:xfrm>
        </p:grpSpPr>
        <p:sp>
          <p:nvSpPr>
            <p:cNvPr id="126" name="六边形 12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六边形 12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696465" y="-419518"/>
            <a:ext cx="1149581" cy="991018"/>
            <a:chOff x="7867650" y="287030"/>
            <a:chExt cx="2647950" cy="2282716"/>
          </a:xfrm>
        </p:grpSpPr>
        <p:sp>
          <p:nvSpPr>
            <p:cNvPr id="129" name="六边形 12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六边形 12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8526492" y="-419518"/>
            <a:ext cx="1149581" cy="991018"/>
            <a:chOff x="7867650" y="287030"/>
            <a:chExt cx="2647950" cy="2282716"/>
          </a:xfrm>
        </p:grpSpPr>
        <p:sp>
          <p:nvSpPr>
            <p:cNvPr id="132" name="六边形 13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六边形 13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-574791" y="609600"/>
            <a:ext cx="1149581" cy="991018"/>
            <a:chOff x="7867650" y="287030"/>
            <a:chExt cx="2647950" cy="2282716"/>
          </a:xfrm>
        </p:grpSpPr>
        <p:sp>
          <p:nvSpPr>
            <p:cNvPr id="135" name="六边形 13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六边形 13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-574791" y="1638718"/>
            <a:ext cx="1149581" cy="991018"/>
            <a:chOff x="7867650" y="287030"/>
            <a:chExt cx="2647950" cy="2282716"/>
          </a:xfrm>
        </p:grpSpPr>
        <p:sp>
          <p:nvSpPr>
            <p:cNvPr id="138" name="六边形 13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六边形 13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-574791" y="2667836"/>
            <a:ext cx="1149581" cy="991018"/>
            <a:chOff x="7867650" y="287030"/>
            <a:chExt cx="2647950" cy="2282716"/>
          </a:xfrm>
        </p:grpSpPr>
        <p:sp>
          <p:nvSpPr>
            <p:cNvPr id="141" name="六边形 14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六边形 14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-574791" y="3696954"/>
            <a:ext cx="1149581" cy="991018"/>
            <a:chOff x="7867650" y="287030"/>
            <a:chExt cx="2647950" cy="2282716"/>
          </a:xfrm>
        </p:grpSpPr>
        <p:sp>
          <p:nvSpPr>
            <p:cNvPr id="150" name="六边形 14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六边形 15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-574791" y="4726072"/>
            <a:ext cx="1149581" cy="991018"/>
            <a:chOff x="7867650" y="287030"/>
            <a:chExt cx="2647950" cy="2282716"/>
          </a:xfrm>
        </p:grpSpPr>
        <p:sp>
          <p:nvSpPr>
            <p:cNvPr id="153" name="六边形 15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六边形 15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8526492" y="609600"/>
            <a:ext cx="1149581" cy="991018"/>
            <a:chOff x="7867650" y="287030"/>
            <a:chExt cx="2647950" cy="2282716"/>
          </a:xfrm>
        </p:grpSpPr>
        <p:sp>
          <p:nvSpPr>
            <p:cNvPr id="156" name="六边形 15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六边形 15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8526492" y="1638718"/>
            <a:ext cx="1149581" cy="991018"/>
            <a:chOff x="7867650" y="287030"/>
            <a:chExt cx="2647950" cy="2282716"/>
          </a:xfrm>
        </p:grpSpPr>
        <p:sp>
          <p:nvSpPr>
            <p:cNvPr id="176" name="六边形 17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六边形 17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8526492" y="2667836"/>
            <a:ext cx="1149581" cy="991018"/>
            <a:chOff x="7867650" y="287030"/>
            <a:chExt cx="2647950" cy="2282716"/>
          </a:xfrm>
        </p:grpSpPr>
        <p:sp>
          <p:nvSpPr>
            <p:cNvPr id="179" name="六边形 17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六边形 17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8526492" y="3696954"/>
            <a:ext cx="1149581" cy="991018"/>
            <a:chOff x="7867650" y="287030"/>
            <a:chExt cx="2647950" cy="2282716"/>
          </a:xfrm>
        </p:grpSpPr>
        <p:sp>
          <p:nvSpPr>
            <p:cNvPr id="182" name="六边形 18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六边形 18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344372" y="4225844"/>
            <a:ext cx="1149581" cy="991018"/>
            <a:chOff x="7867650" y="287030"/>
            <a:chExt cx="2647950" cy="2282716"/>
          </a:xfrm>
        </p:grpSpPr>
        <p:sp>
          <p:nvSpPr>
            <p:cNvPr id="185" name="六边形 18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六边形 18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1239722" y="4721144"/>
            <a:ext cx="1149581" cy="991018"/>
            <a:chOff x="7867650" y="287030"/>
            <a:chExt cx="2647950" cy="2282716"/>
          </a:xfrm>
        </p:grpSpPr>
        <p:sp>
          <p:nvSpPr>
            <p:cNvPr id="188" name="六边形 18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六边形 18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2161290" y="4225844"/>
            <a:ext cx="1149581" cy="991018"/>
            <a:chOff x="7867650" y="287030"/>
            <a:chExt cx="2647950" cy="2282716"/>
          </a:xfrm>
        </p:grpSpPr>
        <p:sp>
          <p:nvSpPr>
            <p:cNvPr id="191" name="六边形 19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六边形 19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3978208" y="4225844"/>
            <a:ext cx="1149581" cy="991018"/>
            <a:chOff x="7867650" y="287030"/>
            <a:chExt cx="2647950" cy="2282716"/>
          </a:xfrm>
        </p:grpSpPr>
        <p:sp>
          <p:nvSpPr>
            <p:cNvPr id="194" name="六边形 19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六边形 19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5795126" y="4225844"/>
            <a:ext cx="1149581" cy="991018"/>
            <a:chOff x="7867650" y="287030"/>
            <a:chExt cx="2647950" cy="2282716"/>
          </a:xfrm>
        </p:grpSpPr>
        <p:sp>
          <p:nvSpPr>
            <p:cNvPr id="197" name="六边形 19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六边形 197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7612044" y="4225844"/>
            <a:ext cx="1149581" cy="991018"/>
            <a:chOff x="7867650" y="287030"/>
            <a:chExt cx="2647950" cy="2282716"/>
          </a:xfrm>
        </p:grpSpPr>
        <p:sp>
          <p:nvSpPr>
            <p:cNvPr id="200" name="六边形 19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六边形 200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3069749" y="4721144"/>
            <a:ext cx="1149581" cy="991018"/>
            <a:chOff x="7867650" y="287030"/>
            <a:chExt cx="2647950" cy="2282716"/>
          </a:xfrm>
        </p:grpSpPr>
        <p:sp>
          <p:nvSpPr>
            <p:cNvPr id="203" name="六边形 20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六边形 20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4899776" y="4721144"/>
            <a:ext cx="1149581" cy="991018"/>
            <a:chOff x="7867650" y="287030"/>
            <a:chExt cx="2647950" cy="2282716"/>
          </a:xfrm>
        </p:grpSpPr>
        <p:sp>
          <p:nvSpPr>
            <p:cNvPr id="206" name="六边形 205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六边形 206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6729803" y="4721144"/>
            <a:ext cx="1149581" cy="991018"/>
            <a:chOff x="7867650" y="287030"/>
            <a:chExt cx="2647950" cy="2282716"/>
          </a:xfrm>
        </p:grpSpPr>
        <p:sp>
          <p:nvSpPr>
            <p:cNvPr id="209" name="六边形 208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六边形 209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8526492" y="4726072"/>
            <a:ext cx="1149581" cy="991018"/>
            <a:chOff x="7867650" y="287030"/>
            <a:chExt cx="2647950" cy="2282716"/>
          </a:xfrm>
        </p:grpSpPr>
        <p:sp>
          <p:nvSpPr>
            <p:cNvPr id="212" name="六边形 211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六边形 21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5" name="直接连接符 214"/>
          <p:cNvCxnSpPr/>
          <p:nvPr/>
        </p:nvCxnSpPr>
        <p:spPr>
          <a:xfrm>
            <a:off x="4519660" y="2573326"/>
            <a:ext cx="3745670" cy="0"/>
          </a:xfrm>
          <a:prstGeom prst="line">
            <a:avLst/>
          </a:prstGeom>
          <a:ln w="9525">
            <a:gradFill flip="none" rotWithShape="1">
              <a:gsLst>
                <a:gs pos="5500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组合 215"/>
          <p:cNvGrpSpPr/>
          <p:nvPr/>
        </p:nvGrpSpPr>
        <p:grpSpPr>
          <a:xfrm>
            <a:off x="974952" y="3014804"/>
            <a:ext cx="814498" cy="828187"/>
            <a:chOff x="7634609" y="235689"/>
            <a:chExt cx="1450728" cy="1475110"/>
          </a:xfrm>
        </p:grpSpPr>
        <p:pic>
          <p:nvPicPr>
            <p:cNvPr id="217" name="图片 2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4609" y="235689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18" name="组合 217"/>
            <p:cNvGrpSpPr/>
            <p:nvPr/>
          </p:nvGrpSpPr>
          <p:grpSpPr>
            <a:xfrm>
              <a:off x="8069461" y="812113"/>
              <a:ext cx="581025" cy="322262"/>
              <a:chOff x="2282826" y="1428750"/>
              <a:chExt cx="581025" cy="322262"/>
            </a:xfrm>
          </p:grpSpPr>
          <p:sp>
            <p:nvSpPr>
              <p:cNvPr id="219" name="Freeform 58"/>
              <p:cNvSpPr>
                <a:spLocks noEditPoints="1"/>
              </p:cNvSpPr>
              <p:nvPr/>
            </p:nvSpPr>
            <p:spPr bwMode="auto">
              <a:xfrm>
                <a:off x="2282826" y="1431925"/>
                <a:ext cx="173038" cy="311150"/>
              </a:xfrm>
              <a:custGeom>
                <a:avLst/>
                <a:gdLst>
                  <a:gd name="T0" fmla="*/ 36 w 46"/>
                  <a:gd name="T1" fmla="*/ 0 h 82"/>
                  <a:gd name="T2" fmla="*/ 10 w 46"/>
                  <a:gd name="T3" fmla="*/ 0 h 82"/>
                  <a:gd name="T4" fmla="*/ 0 w 46"/>
                  <a:gd name="T5" fmla="*/ 9 h 82"/>
                  <a:gd name="T6" fmla="*/ 0 w 46"/>
                  <a:gd name="T7" fmla="*/ 73 h 82"/>
                  <a:gd name="T8" fmla="*/ 10 w 46"/>
                  <a:gd name="T9" fmla="*/ 82 h 82"/>
                  <a:gd name="T10" fmla="*/ 36 w 46"/>
                  <a:gd name="T11" fmla="*/ 82 h 82"/>
                  <a:gd name="T12" fmla="*/ 46 w 46"/>
                  <a:gd name="T13" fmla="*/ 73 h 82"/>
                  <a:gd name="T14" fmla="*/ 46 w 46"/>
                  <a:gd name="T15" fmla="*/ 9 h 82"/>
                  <a:gd name="T16" fmla="*/ 36 w 46"/>
                  <a:gd name="T17" fmla="*/ 0 h 82"/>
                  <a:gd name="T18" fmla="*/ 24 w 46"/>
                  <a:gd name="T19" fmla="*/ 71 h 82"/>
                  <a:gd name="T20" fmla="*/ 23 w 46"/>
                  <a:gd name="T21" fmla="*/ 71 h 82"/>
                  <a:gd name="T22" fmla="*/ 19 w 46"/>
                  <a:gd name="T23" fmla="*/ 67 h 82"/>
                  <a:gd name="T24" fmla="*/ 23 w 46"/>
                  <a:gd name="T25" fmla="*/ 63 h 82"/>
                  <a:gd name="T26" fmla="*/ 24 w 46"/>
                  <a:gd name="T27" fmla="*/ 63 h 82"/>
                  <a:gd name="T28" fmla="*/ 28 w 46"/>
                  <a:gd name="T29" fmla="*/ 67 h 82"/>
                  <a:gd name="T30" fmla="*/ 24 w 46"/>
                  <a:gd name="T31" fmla="*/ 71 h 82"/>
                  <a:gd name="T32" fmla="*/ 36 w 46"/>
                  <a:gd name="T33" fmla="*/ 26 h 82"/>
                  <a:gd name="T34" fmla="*/ 10 w 46"/>
                  <a:gd name="T35" fmla="*/ 26 h 82"/>
                  <a:gd name="T36" fmla="*/ 7 w 46"/>
                  <a:gd name="T37" fmla="*/ 23 h 82"/>
                  <a:gd name="T38" fmla="*/ 10 w 46"/>
                  <a:gd name="T39" fmla="*/ 20 h 82"/>
                  <a:gd name="T40" fmla="*/ 36 w 46"/>
                  <a:gd name="T41" fmla="*/ 20 h 82"/>
                  <a:gd name="T42" fmla="*/ 39 w 46"/>
                  <a:gd name="T43" fmla="*/ 23 h 82"/>
                  <a:gd name="T44" fmla="*/ 36 w 46"/>
                  <a:gd name="T45" fmla="*/ 26 h 82"/>
                  <a:gd name="T46" fmla="*/ 36 w 46"/>
                  <a:gd name="T47" fmla="*/ 16 h 82"/>
                  <a:gd name="T48" fmla="*/ 10 w 46"/>
                  <a:gd name="T49" fmla="*/ 16 h 82"/>
                  <a:gd name="T50" fmla="*/ 7 w 46"/>
                  <a:gd name="T51" fmla="*/ 13 h 82"/>
                  <a:gd name="T52" fmla="*/ 10 w 46"/>
                  <a:gd name="T53" fmla="*/ 10 h 82"/>
                  <a:gd name="T54" fmla="*/ 36 w 46"/>
                  <a:gd name="T55" fmla="*/ 10 h 82"/>
                  <a:gd name="T56" fmla="*/ 39 w 46"/>
                  <a:gd name="T57" fmla="*/ 13 h 82"/>
                  <a:gd name="T58" fmla="*/ 36 w 46"/>
                  <a:gd name="T59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82">
                    <a:moveTo>
                      <a:pt x="3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5" y="82"/>
                      <a:pt x="10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41" y="82"/>
                      <a:pt x="46" y="78"/>
                      <a:pt x="46" y="73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4"/>
                      <a:pt x="41" y="0"/>
                      <a:pt x="36" y="0"/>
                    </a:cubicBezTo>
                    <a:close/>
                    <a:moveTo>
                      <a:pt x="24" y="71"/>
                    </a:move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19" y="69"/>
                      <a:pt x="19" y="67"/>
                    </a:cubicBezTo>
                    <a:cubicBezTo>
                      <a:pt x="19" y="65"/>
                      <a:pt x="21" y="63"/>
                      <a:pt x="23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6" y="63"/>
                      <a:pt x="28" y="65"/>
                      <a:pt x="28" y="67"/>
                    </a:cubicBezTo>
                    <a:cubicBezTo>
                      <a:pt x="28" y="69"/>
                      <a:pt x="26" y="71"/>
                      <a:pt x="24" y="71"/>
                    </a:cubicBezTo>
                    <a:close/>
                    <a:moveTo>
                      <a:pt x="36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7" y="25"/>
                      <a:pt x="7" y="23"/>
                    </a:cubicBezTo>
                    <a:cubicBezTo>
                      <a:pt x="7" y="21"/>
                      <a:pt x="8" y="20"/>
                      <a:pt x="1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9" y="21"/>
                      <a:pt x="39" y="23"/>
                    </a:cubicBezTo>
                    <a:cubicBezTo>
                      <a:pt x="39" y="25"/>
                      <a:pt x="37" y="26"/>
                      <a:pt x="36" y="26"/>
                    </a:cubicBezTo>
                    <a:close/>
                    <a:moveTo>
                      <a:pt x="36" y="16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7" y="15"/>
                      <a:pt x="7" y="13"/>
                    </a:cubicBezTo>
                    <a:cubicBezTo>
                      <a:pt x="7" y="11"/>
                      <a:pt x="8" y="10"/>
                      <a:pt x="10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10"/>
                      <a:pt x="39" y="11"/>
                      <a:pt x="39" y="13"/>
                    </a:cubicBezTo>
                    <a:cubicBezTo>
                      <a:pt x="39" y="15"/>
                      <a:pt x="37" y="16"/>
                      <a:pt x="36" y="16"/>
                    </a:cubicBez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59"/>
              <p:cNvSpPr>
                <a:spLocks noEditPoints="1"/>
              </p:cNvSpPr>
              <p:nvPr/>
            </p:nvSpPr>
            <p:spPr bwMode="auto">
              <a:xfrm>
                <a:off x="2478088" y="1428750"/>
                <a:ext cx="385763" cy="261937"/>
              </a:xfrm>
              <a:custGeom>
                <a:avLst/>
                <a:gdLst>
                  <a:gd name="T0" fmla="*/ 90 w 102"/>
                  <a:gd name="T1" fmla="*/ 0 h 69"/>
                  <a:gd name="T2" fmla="*/ 12 w 102"/>
                  <a:gd name="T3" fmla="*/ 0 h 69"/>
                  <a:gd name="T4" fmla="*/ 0 w 102"/>
                  <a:gd name="T5" fmla="*/ 12 h 69"/>
                  <a:gd name="T6" fmla="*/ 0 w 102"/>
                  <a:gd name="T7" fmla="*/ 56 h 69"/>
                  <a:gd name="T8" fmla="*/ 12 w 102"/>
                  <a:gd name="T9" fmla="*/ 69 h 69"/>
                  <a:gd name="T10" fmla="*/ 90 w 102"/>
                  <a:gd name="T11" fmla="*/ 69 h 69"/>
                  <a:gd name="T12" fmla="*/ 102 w 102"/>
                  <a:gd name="T13" fmla="*/ 56 h 69"/>
                  <a:gd name="T14" fmla="*/ 102 w 102"/>
                  <a:gd name="T15" fmla="*/ 12 h 69"/>
                  <a:gd name="T16" fmla="*/ 90 w 102"/>
                  <a:gd name="T17" fmla="*/ 0 h 69"/>
                  <a:gd name="T18" fmla="*/ 98 w 102"/>
                  <a:gd name="T19" fmla="*/ 56 h 69"/>
                  <a:gd name="T20" fmla="*/ 90 w 102"/>
                  <a:gd name="T21" fmla="*/ 64 h 69"/>
                  <a:gd name="T22" fmla="*/ 12 w 102"/>
                  <a:gd name="T23" fmla="*/ 64 h 69"/>
                  <a:gd name="T24" fmla="*/ 5 w 102"/>
                  <a:gd name="T25" fmla="*/ 56 h 69"/>
                  <a:gd name="T26" fmla="*/ 5 w 102"/>
                  <a:gd name="T27" fmla="*/ 12 h 69"/>
                  <a:gd name="T28" fmla="*/ 12 w 102"/>
                  <a:gd name="T29" fmla="*/ 5 h 69"/>
                  <a:gd name="T30" fmla="*/ 90 w 102"/>
                  <a:gd name="T31" fmla="*/ 5 h 69"/>
                  <a:gd name="T32" fmla="*/ 98 w 102"/>
                  <a:gd name="T33" fmla="*/ 12 h 69"/>
                  <a:gd name="T34" fmla="*/ 98 w 102"/>
                  <a:gd name="T35" fmla="*/ 5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9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9"/>
                      <a:pt x="12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7" y="69"/>
                      <a:pt x="102" y="63"/>
                      <a:pt x="102" y="5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6"/>
                      <a:pt x="97" y="0"/>
                      <a:pt x="90" y="0"/>
                    </a:cubicBezTo>
                    <a:close/>
                    <a:moveTo>
                      <a:pt x="98" y="56"/>
                    </a:moveTo>
                    <a:cubicBezTo>
                      <a:pt x="98" y="60"/>
                      <a:pt x="94" y="64"/>
                      <a:pt x="90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8" y="64"/>
                      <a:pt x="5" y="60"/>
                      <a:pt x="5" y="56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5"/>
                      <a:pt x="12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4" y="5"/>
                      <a:pt x="98" y="8"/>
                      <a:pt x="98" y="12"/>
                    </a:cubicBezTo>
                    <a:lnTo>
                      <a:pt x="98" y="56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60"/>
              <p:cNvSpPr/>
              <p:nvPr/>
            </p:nvSpPr>
            <p:spPr bwMode="auto">
              <a:xfrm>
                <a:off x="2633663" y="1701800"/>
                <a:ext cx="68263" cy="49212"/>
              </a:xfrm>
              <a:custGeom>
                <a:avLst/>
                <a:gdLst>
                  <a:gd name="T0" fmla="*/ 12 w 18"/>
                  <a:gd name="T1" fmla="*/ 0 h 13"/>
                  <a:gd name="T2" fmla="*/ 7 w 18"/>
                  <a:gd name="T3" fmla="*/ 0 h 13"/>
                  <a:gd name="T4" fmla="*/ 0 w 18"/>
                  <a:gd name="T5" fmla="*/ 7 h 13"/>
                  <a:gd name="T6" fmla="*/ 7 w 18"/>
                  <a:gd name="T7" fmla="*/ 13 h 13"/>
                  <a:gd name="T8" fmla="*/ 12 w 18"/>
                  <a:gd name="T9" fmla="*/ 13 h 13"/>
                  <a:gd name="T10" fmla="*/ 18 w 18"/>
                  <a:gd name="T11" fmla="*/ 7 h 13"/>
                  <a:gd name="T12" fmla="*/ 12 w 1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5" y="13"/>
                      <a:pt x="18" y="10"/>
                      <a:pt x="18" y="7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2" name="组合 221"/>
          <p:cNvGrpSpPr/>
          <p:nvPr/>
        </p:nvGrpSpPr>
        <p:grpSpPr>
          <a:xfrm>
            <a:off x="2296316" y="408641"/>
            <a:ext cx="814498" cy="828187"/>
            <a:chOff x="5574927" y="1343757"/>
            <a:chExt cx="1450728" cy="1475110"/>
          </a:xfrm>
        </p:grpSpPr>
        <p:pic>
          <p:nvPicPr>
            <p:cNvPr id="223" name="图片 22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4927" y="1343757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4" name="组合 223"/>
            <p:cNvGrpSpPr/>
            <p:nvPr/>
          </p:nvGrpSpPr>
          <p:grpSpPr>
            <a:xfrm>
              <a:off x="6085185" y="1863031"/>
              <a:ext cx="430212" cy="436562"/>
              <a:chOff x="2946401" y="1379538"/>
              <a:chExt cx="430212" cy="436562"/>
            </a:xfrm>
          </p:grpSpPr>
          <p:sp>
            <p:nvSpPr>
              <p:cNvPr id="225" name="Freeform 61"/>
              <p:cNvSpPr/>
              <p:nvPr/>
            </p:nvSpPr>
            <p:spPr bwMode="auto">
              <a:xfrm>
                <a:off x="3097213" y="1450975"/>
                <a:ext cx="279400" cy="327025"/>
              </a:xfrm>
              <a:custGeom>
                <a:avLst/>
                <a:gdLst>
                  <a:gd name="T0" fmla="*/ 53 w 74"/>
                  <a:gd name="T1" fmla="*/ 0 h 86"/>
                  <a:gd name="T2" fmla="*/ 20 w 74"/>
                  <a:gd name="T3" fmla="*/ 0 h 86"/>
                  <a:gd name="T4" fmla="*/ 0 w 74"/>
                  <a:gd name="T5" fmla="*/ 20 h 86"/>
                  <a:gd name="T6" fmla="*/ 0 w 74"/>
                  <a:gd name="T7" fmla="*/ 36 h 86"/>
                  <a:gd name="T8" fmla="*/ 20 w 74"/>
                  <a:gd name="T9" fmla="*/ 56 h 86"/>
                  <a:gd name="T10" fmla="*/ 46 w 74"/>
                  <a:gd name="T11" fmla="*/ 56 h 86"/>
                  <a:gd name="T12" fmla="*/ 62 w 74"/>
                  <a:gd name="T13" fmla="*/ 86 h 86"/>
                  <a:gd name="T14" fmla="*/ 57 w 74"/>
                  <a:gd name="T15" fmla="*/ 56 h 86"/>
                  <a:gd name="T16" fmla="*/ 74 w 74"/>
                  <a:gd name="T17" fmla="*/ 36 h 86"/>
                  <a:gd name="T18" fmla="*/ 74 w 74"/>
                  <a:gd name="T19" fmla="*/ 20 h 86"/>
                  <a:gd name="T20" fmla="*/ 53 w 74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86">
                    <a:moveTo>
                      <a:pt x="5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9" y="56"/>
                      <a:pt x="20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63"/>
                      <a:pt x="50" y="83"/>
                      <a:pt x="62" y="86"/>
                    </a:cubicBezTo>
                    <a:cubicBezTo>
                      <a:pt x="62" y="86"/>
                      <a:pt x="55" y="66"/>
                      <a:pt x="57" y="56"/>
                    </a:cubicBezTo>
                    <a:cubicBezTo>
                      <a:pt x="66" y="54"/>
                      <a:pt x="74" y="46"/>
                      <a:pt x="74" y="36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9"/>
                      <a:pt x="64" y="0"/>
                      <a:pt x="53" y="0"/>
                    </a:cubicBez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62"/>
              <p:cNvSpPr/>
              <p:nvPr/>
            </p:nvSpPr>
            <p:spPr bwMode="auto">
              <a:xfrm>
                <a:off x="2946401" y="1379538"/>
                <a:ext cx="369888" cy="436562"/>
              </a:xfrm>
              <a:custGeom>
                <a:avLst/>
                <a:gdLst>
                  <a:gd name="T0" fmla="*/ 36 w 98"/>
                  <a:gd name="T1" fmla="*/ 55 h 115"/>
                  <a:gd name="T2" fmla="*/ 36 w 98"/>
                  <a:gd name="T3" fmla="*/ 38 h 115"/>
                  <a:gd name="T4" fmla="*/ 59 w 98"/>
                  <a:gd name="T5" fmla="*/ 15 h 115"/>
                  <a:gd name="T6" fmla="*/ 95 w 98"/>
                  <a:gd name="T7" fmla="*/ 15 h 115"/>
                  <a:gd name="T8" fmla="*/ 98 w 98"/>
                  <a:gd name="T9" fmla="*/ 16 h 115"/>
                  <a:gd name="T10" fmla="*/ 78 w 98"/>
                  <a:gd name="T11" fmla="*/ 0 h 115"/>
                  <a:gd name="T12" fmla="*/ 21 w 98"/>
                  <a:gd name="T13" fmla="*/ 0 h 115"/>
                  <a:gd name="T14" fmla="*/ 0 w 98"/>
                  <a:gd name="T15" fmla="*/ 20 h 115"/>
                  <a:gd name="T16" fmla="*/ 0 w 98"/>
                  <a:gd name="T17" fmla="*/ 55 h 115"/>
                  <a:gd name="T18" fmla="*/ 21 w 98"/>
                  <a:gd name="T19" fmla="*/ 76 h 115"/>
                  <a:gd name="T20" fmla="*/ 30 w 98"/>
                  <a:gd name="T21" fmla="*/ 76 h 115"/>
                  <a:gd name="T22" fmla="*/ 11 w 98"/>
                  <a:gd name="T23" fmla="*/ 110 h 115"/>
                  <a:gd name="T24" fmla="*/ 50 w 98"/>
                  <a:gd name="T25" fmla="*/ 76 h 115"/>
                  <a:gd name="T26" fmla="*/ 36 w 98"/>
                  <a:gd name="T27" fmla="*/ 5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36" y="55"/>
                    </a:move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25"/>
                      <a:pt x="46" y="15"/>
                      <a:pt x="59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6" y="15"/>
                      <a:pt x="97" y="16"/>
                      <a:pt x="98" y="16"/>
                    </a:cubicBezTo>
                    <a:cubicBezTo>
                      <a:pt x="96" y="7"/>
                      <a:pt x="88" y="0"/>
                      <a:pt x="7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7"/>
                      <a:pt x="9" y="76"/>
                      <a:pt x="2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85"/>
                      <a:pt x="26" y="106"/>
                      <a:pt x="11" y="110"/>
                    </a:cubicBezTo>
                    <a:cubicBezTo>
                      <a:pt x="11" y="110"/>
                      <a:pt x="40" y="115"/>
                      <a:pt x="50" y="76"/>
                    </a:cubicBezTo>
                    <a:cubicBezTo>
                      <a:pt x="42" y="73"/>
                      <a:pt x="36" y="65"/>
                      <a:pt x="36" y="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7" name="组合 226"/>
          <p:cNvGrpSpPr/>
          <p:nvPr/>
        </p:nvGrpSpPr>
        <p:grpSpPr>
          <a:xfrm>
            <a:off x="3505116" y="982607"/>
            <a:ext cx="814498" cy="828187"/>
            <a:chOff x="9904367" y="1428750"/>
            <a:chExt cx="1450728" cy="1475110"/>
          </a:xfrm>
        </p:grpSpPr>
        <p:pic>
          <p:nvPicPr>
            <p:cNvPr id="228" name="图片 22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4367" y="1428750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9" name="组合 228"/>
            <p:cNvGrpSpPr/>
            <p:nvPr/>
          </p:nvGrpSpPr>
          <p:grpSpPr>
            <a:xfrm>
              <a:off x="10382081" y="1980568"/>
              <a:ext cx="495300" cy="371475"/>
              <a:chOff x="1716088" y="1390650"/>
              <a:chExt cx="495300" cy="371475"/>
            </a:xfrm>
          </p:grpSpPr>
          <p:sp>
            <p:nvSpPr>
              <p:cNvPr id="230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avLst/>
                <a:gdLst>
                  <a:gd name="T0" fmla="*/ 27 w 28"/>
                  <a:gd name="T1" fmla="*/ 0 h 97"/>
                  <a:gd name="T2" fmla="*/ 1 w 28"/>
                  <a:gd name="T3" fmla="*/ 0 h 97"/>
                  <a:gd name="T4" fmla="*/ 0 w 28"/>
                  <a:gd name="T5" fmla="*/ 1 h 97"/>
                  <a:gd name="T6" fmla="*/ 0 w 28"/>
                  <a:gd name="T7" fmla="*/ 96 h 97"/>
                  <a:gd name="T8" fmla="*/ 1 w 28"/>
                  <a:gd name="T9" fmla="*/ 97 h 97"/>
                  <a:gd name="T10" fmla="*/ 27 w 28"/>
                  <a:gd name="T11" fmla="*/ 97 h 97"/>
                  <a:gd name="T12" fmla="*/ 28 w 28"/>
                  <a:gd name="T13" fmla="*/ 96 h 97"/>
                  <a:gd name="T14" fmla="*/ 28 w 28"/>
                  <a:gd name="T15" fmla="*/ 1 h 97"/>
                  <a:gd name="T16" fmla="*/ 27 w 28"/>
                  <a:gd name="T17" fmla="*/ 0 h 97"/>
                  <a:gd name="T18" fmla="*/ 14 w 28"/>
                  <a:gd name="T19" fmla="*/ 94 h 97"/>
                  <a:gd name="T20" fmla="*/ 7 w 28"/>
                  <a:gd name="T21" fmla="*/ 87 h 97"/>
                  <a:gd name="T22" fmla="*/ 14 w 28"/>
                  <a:gd name="T23" fmla="*/ 80 h 97"/>
                  <a:gd name="T24" fmla="*/ 21 w 28"/>
                  <a:gd name="T25" fmla="*/ 87 h 97"/>
                  <a:gd name="T26" fmla="*/ 14 w 28"/>
                  <a:gd name="T27" fmla="*/ 94 h 97"/>
                  <a:gd name="T28" fmla="*/ 24 w 28"/>
                  <a:gd name="T29" fmla="*/ 54 h 97"/>
                  <a:gd name="T30" fmla="*/ 23 w 28"/>
                  <a:gd name="T31" fmla="*/ 55 h 97"/>
                  <a:gd name="T32" fmla="*/ 5 w 28"/>
                  <a:gd name="T33" fmla="*/ 55 h 97"/>
                  <a:gd name="T34" fmla="*/ 4 w 28"/>
                  <a:gd name="T35" fmla="*/ 54 h 97"/>
                  <a:gd name="T36" fmla="*/ 4 w 28"/>
                  <a:gd name="T37" fmla="*/ 6 h 97"/>
                  <a:gd name="T38" fmla="*/ 5 w 28"/>
                  <a:gd name="T39" fmla="*/ 5 h 97"/>
                  <a:gd name="T40" fmla="*/ 23 w 28"/>
                  <a:gd name="T41" fmla="*/ 5 h 97"/>
                  <a:gd name="T42" fmla="*/ 24 w 28"/>
                  <a:gd name="T43" fmla="*/ 6 h 97"/>
                  <a:gd name="T44" fmla="*/ 24 w 28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64"/>
              <p:cNvSpPr/>
              <p:nvPr/>
            </p:nvSpPr>
            <p:spPr bwMode="auto">
              <a:xfrm>
                <a:off x="1743076" y="143668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65"/>
              <p:cNvSpPr/>
              <p:nvPr/>
            </p:nvSpPr>
            <p:spPr bwMode="auto">
              <a:xfrm>
                <a:off x="1743076" y="145573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1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1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avLst/>
                <a:gdLst>
                  <a:gd name="T0" fmla="*/ 27 w 27"/>
                  <a:gd name="T1" fmla="*/ 0 h 97"/>
                  <a:gd name="T2" fmla="*/ 1 w 27"/>
                  <a:gd name="T3" fmla="*/ 0 h 97"/>
                  <a:gd name="T4" fmla="*/ 0 w 27"/>
                  <a:gd name="T5" fmla="*/ 1 h 97"/>
                  <a:gd name="T6" fmla="*/ 0 w 27"/>
                  <a:gd name="T7" fmla="*/ 96 h 97"/>
                  <a:gd name="T8" fmla="*/ 1 w 27"/>
                  <a:gd name="T9" fmla="*/ 97 h 97"/>
                  <a:gd name="T10" fmla="*/ 27 w 27"/>
                  <a:gd name="T11" fmla="*/ 97 h 97"/>
                  <a:gd name="T12" fmla="*/ 27 w 27"/>
                  <a:gd name="T13" fmla="*/ 96 h 97"/>
                  <a:gd name="T14" fmla="*/ 27 w 27"/>
                  <a:gd name="T15" fmla="*/ 1 h 97"/>
                  <a:gd name="T16" fmla="*/ 27 w 27"/>
                  <a:gd name="T17" fmla="*/ 0 h 97"/>
                  <a:gd name="T18" fmla="*/ 14 w 27"/>
                  <a:gd name="T19" fmla="*/ 94 h 97"/>
                  <a:gd name="T20" fmla="*/ 7 w 27"/>
                  <a:gd name="T21" fmla="*/ 87 h 97"/>
                  <a:gd name="T22" fmla="*/ 14 w 27"/>
                  <a:gd name="T23" fmla="*/ 80 h 97"/>
                  <a:gd name="T24" fmla="*/ 21 w 27"/>
                  <a:gd name="T25" fmla="*/ 87 h 97"/>
                  <a:gd name="T26" fmla="*/ 14 w 27"/>
                  <a:gd name="T27" fmla="*/ 94 h 97"/>
                  <a:gd name="T28" fmla="*/ 24 w 27"/>
                  <a:gd name="T29" fmla="*/ 54 h 97"/>
                  <a:gd name="T30" fmla="*/ 23 w 27"/>
                  <a:gd name="T31" fmla="*/ 55 h 97"/>
                  <a:gd name="T32" fmla="*/ 5 w 27"/>
                  <a:gd name="T33" fmla="*/ 55 h 97"/>
                  <a:gd name="T34" fmla="*/ 4 w 27"/>
                  <a:gd name="T35" fmla="*/ 54 h 97"/>
                  <a:gd name="T36" fmla="*/ 4 w 27"/>
                  <a:gd name="T37" fmla="*/ 6 h 97"/>
                  <a:gd name="T38" fmla="*/ 5 w 27"/>
                  <a:gd name="T39" fmla="*/ 5 h 97"/>
                  <a:gd name="T40" fmla="*/ 23 w 27"/>
                  <a:gd name="T41" fmla="*/ 5 h 97"/>
                  <a:gd name="T42" fmla="*/ 24 w 27"/>
                  <a:gd name="T43" fmla="*/ 6 h 97"/>
                  <a:gd name="T44" fmla="*/ 24 w 27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67"/>
              <p:cNvSpPr/>
              <p:nvPr/>
            </p:nvSpPr>
            <p:spPr bwMode="auto">
              <a:xfrm>
                <a:off x="1866901" y="1436688"/>
                <a:ext cx="53975" cy="14287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4 h 4"/>
                  <a:gd name="T4" fmla="*/ 0 w 14"/>
                  <a:gd name="T5" fmla="*/ 4 h 4"/>
                  <a:gd name="T6" fmla="*/ 0 w 14"/>
                  <a:gd name="T7" fmla="*/ 3 h 4"/>
                  <a:gd name="T8" fmla="*/ 0 w 14"/>
                  <a:gd name="T9" fmla="*/ 1 h 4"/>
                  <a:gd name="T10" fmla="*/ 0 w 14"/>
                  <a:gd name="T11" fmla="*/ 0 h 4"/>
                  <a:gd name="T12" fmla="*/ 14 w 14"/>
                  <a:gd name="T13" fmla="*/ 0 h 4"/>
                  <a:gd name="T14" fmla="*/ 14 w 14"/>
                  <a:gd name="T15" fmla="*/ 1 h 4"/>
                  <a:gd name="T16" fmla="*/ 14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68"/>
              <p:cNvSpPr/>
              <p:nvPr/>
            </p:nvSpPr>
            <p:spPr bwMode="auto">
              <a:xfrm>
                <a:off x="1866901" y="1455738"/>
                <a:ext cx="57150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avLst/>
                <a:gdLst>
                  <a:gd name="T0" fmla="*/ 23 w 68"/>
                  <a:gd name="T1" fmla="*/ 0 h 98"/>
                  <a:gd name="T2" fmla="*/ 0 w 68"/>
                  <a:gd name="T3" fmla="*/ 12 h 98"/>
                  <a:gd name="T4" fmla="*/ 0 w 68"/>
                  <a:gd name="T5" fmla="*/ 13 h 98"/>
                  <a:gd name="T6" fmla="*/ 44 w 68"/>
                  <a:gd name="T7" fmla="*/ 97 h 98"/>
                  <a:gd name="T8" fmla="*/ 45 w 68"/>
                  <a:gd name="T9" fmla="*/ 98 h 98"/>
                  <a:gd name="T10" fmla="*/ 67 w 68"/>
                  <a:gd name="T11" fmla="*/ 86 h 98"/>
                  <a:gd name="T12" fmla="*/ 68 w 68"/>
                  <a:gd name="T13" fmla="*/ 85 h 98"/>
                  <a:gd name="T14" fmla="*/ 24 w 68"/>
                  <a:gd name="T15" fmla="*/ 0 h 98"/>
                  <a:gd name="T16" fmla="*/ 23 w 68"/>
                  <a:gd name="T17" fmla="*/ 0 h 98"/>
                  <a:gd name="T18" fmla="*/ 54 w 68"/>
                  <a:gd name="T19" fmla="*/ 89 h 98"/>
                  <a:gd name="T20" fmla="*/ 45 w 68"/>
                  <a:gd name="T21" fmla="*/ 86 h 98"/>
                  <a:gd name="T22" fmla="*/ 48 w 68"/>
                  <a:gd name="T23" fmla="*/ 77 h 98"/>
                  <a:gd name="T24" fmla="*/ 57 w 68"/>
                  <a:gd name="T25" fmla="*/ 80 h 98"/>
                  <a:gd name="T26" fmla="*/ 54 w 68"/>
                  <a:gd name="T27" fmla="*/ 89 h 98"/>
                  <a:gd name="T28" fmla="*/ 45 w 68"/>
                  <a:gd name="T29" fmla="*/ 49 h 98"/>
                  <a:gd name="T30" fmla="*/ 45 w 68"/>
                  <a:gd name="T31" fmla="*/ 50 h 98"/>
                  <a:gd name="T32" fmla="*/ 29 w 68"/>
                  <a:gd name="T33" fmla="*/ 59 h 98"/>
                  <a:gd name="T34" fmla="*/ 28 w 68"/>
                  <a:gd name="T35" fmla="*/ 58 h 98"/>
                  <a:gd name="T36" fmla="*/ 6 w 68"/>
                  <a:gd name="T37" fmla="*/ 15 h 98"/>
                  <a:gd name="T38" fmla="*/ 6 w 68"/>
                  <a:gd name="T39" fmla="*/ 14 h 98"/>
                  <a:gd name="T40" fmla="*/ 22 w 68"/>
                  <a:gd name="T41" fmla="*/ 6 h 98"/>
                  <a:gd name="T42" fmla="*/ 23 w 68"/>
                  <a:gd name="T43" fmla="*/ 6 h 98"/>
                  <a:gd name="T44" fmla="*/ 45 w 68"/>
                  <a:gd name="T4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9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solidFill>
                <a:srgbClr val="018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70"/>
              <p:cNvSpPr/>
              <p:nvPr/>
            </p:nvSpPr>
            <p:spPr bwMode="auto">
              <a:xfrm>
                <a:off x="1995488" y="1439863"/>
                <a:ext cx="52388" cy="38100"/>
              </a:xfrm>
              <a:custGeom>
                <a:avLst/>
                <a:gdLst>
                  <a:gd name="T0" fmla="*/ 14 w 14"/>
                  <a:gd name="T1" fmla="*/ 2 h 10"/>
                  <a:gd name="T2" fmla="*/ 14 w 14"/>
                  <a:gd name="T3" fmla="*/ 3 h 10"/>
                  <a:gd name="T4" fmla="*/ 2 w 14"/>
                  <a:gd name="T5" fmla="*/ 9 h 10"/>
                  <a:gd name="T6" fmla="*/ 1 w 14"/>
                  <a:gd name="T7" fmla="*/ 9 h 10"/>
                  <a:gd name="T8" fmla="*/ 0 w 14"/>
                  <a:gd name="T9" fmla="*/ 7 h 10"/>
                  <a:gd name="T10" fmla="*/ 0 w 14"/>
                  <a:gd name="T11" fmla="*/ 6 h 10"/>
                  <a:gd name="T12" fmla="*/ 12 w 14"/>
                  <a:gd name="T13" fmla="*/ 0 h 10"/>
                  <a:gd name="T14" fmla="*/ 13 w 14"/>
                  <a:gd name="T15" fmla="*/ 0 h 10"/>
                  <a:gd name="T16" fmla="*/ 14 w 14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71"/>
              <p:cNvSpPr/>
              <p:nvPr/>
            </p:nvSpPr>
            <p:spPr bwMode="auto">
              <a:xfrm>
                <a:off x="2003426" y="1455738"/>
                <a:ext cx="57150" cy="38100"/>
              </a:xfrm>
              <a:custGeom>
                <a:avLst/>
                <a:gdLst>
                  <a:gd name="T0" fmla="*/ 14 w 15"/>
                  <a:gd name="T1" fmla="*/ 3 h 10"/>
                  <a:gd name="T2" fmla="*/ 14 w 15"/>
                  <a:gd name="T3" fmla="*/ 4 h 10"/>
                  <a:gd name="T4" fmla="*/ 2 w 15"/>
                  <a:gd name="T5" fmla="*/ 10 h 10"/>
                  <a:gd name="T6" fmla="*/ 1 w 15"/>
                  <a:gd name="T7" fmla="*/ 9 h 10"/>
                  <a:gd name="T8" fmla="*/ 0 w 15"/>
                  <a:gd name="T9" fmla="*/ 8 h 10"/>
                  <a:gd name="T10" fmla="*/ 1 w 15"/>
                  <a:gd name="T11" fmla="*/ 6 h 10"/>
                  <a:gd name="T12" fmla="*/ 12 w 15"/>
                  <a:gd name="T13" fmla="*/ 0 h 10"/>
                  <a:gd name="T14" fmla="*/ 13 w 15"/>
                  <a:gd name="T15" fmla="*/ 1 h 10"/>
                  <a:gd name="T16" fmla="*/ 14 w 15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2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39" name="组合 238"/>
          <p:cNvGrpSpPr/>
          <p:nvPr/>
        </p:nvGrpSpPr>
        <p:grpSpPr>
          <a:xfrm>
            <a:off x="974952" y="982607"/>
            <a:ext cx="814498" cy="828187"/>
            <a:chOff x="3846636" y="1834195"/>
            <a:chExt cx="1450728" cy="1475110"/>
          </a:xfrm>
        </p:grpSpPr>
        <p:pic>
          <p:nvPicPr>
            <p:cNvPr id="240" name="图片 2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6636" y="1834195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41" name="组合 240"/>
            <p:cNvGrpSpPr/>
            <p:nvPr/>
          </p:nvGrpSpPr>
          <p:grpSpPr>
            <a:xfrm>
              <a:off x="4381500" y="2336800"/>
              <a:ext cx="381001" cy="469900"/>
              <a:chOff x="1674813" y="1797050"/>
              <a:chExt cx="381001" cy="469900"/>
            </a:xfrm>
          </p:grpSpPr>
          <p:sp>
            <p:nvSpPr>
              <p:cNvPr id="242" name="Freeform 72"/>
              <p:cNvSpPr>
                <a:spLocks noEditPoints="1"/>
              </p:cNvSpPr>
              <p:nvPr/>
            </p:nvSpPr>
            <p:spPr bwMode="auto">
              <a:xfrm>
                <a:off x="1674813" y="1978025"/>
                <a:ext cx="90488" cy="288925"/>
              </a:xfrm>
              <a:custGeom>
                <a:avLst/>
                <a:gdLst>
                  <a:gd name="T0" fmla="*/ 2 w 24"/>
                  <a:gd name="T1" fmla="*/ 0 h 76"/>
                  <a:gd name="T2" fmla="*/ 0 w 24"/>
                  <a:gd name="T3" fmla="*/ 75 h 76"/>
                  <a:gd name="T4" fmla="*/ 2 w 24"/>
                  <a:gd name="T5" fmla="*/ 76 h 76"/>
                  <a:gd name="T6" fmla="*/ 8 w 24"/>
                  <a:gd name="T7" fmla="*/ 66 h 76"/>
                  <a:gd name="T8" fmla="*/ 22 w 24"/>
                  <a:gd name="T9" fmla="*/ 76 h 76"/>
                  <a:gd name="T10" fmla="*/ 24 w 24"/>
                  <a:gd name="T11" fmla="*/ 1 h 76"/>
                  <a:gd name="T12" fmla="*/ 11 w 24"/>
                  <a:gd name="T13" fmla="*/ 60 h 76"/>
                  <a:gd name="T14" fmla="*/ 3 w 24"/>
                  <a:gd name="T15" fmla="*/ 55 h 76"/>
                  <a:gd name="T16" fmla="*/ 11 w 24"/>
                  <a:gd name="T17" fmla="*/ 60 h 76"/>
                  <a:gd name="T18" fmla="*/ 3 w 24"/>
                  <a:gd name="T19" fmla="*/ 51 h 76"/>
                  <a:gd name="T20" fmla="*/ 11 w 24"/>
                  <a:gd name="T21" fmla="*/ 46 h 76"/>
                  <a:gd name="T22" fmla="*/ 11 w 24"/>
                  <a:gd name="T23" fmla="*/ 43 h 76"/>
                  <a:gd name="T24" fmla="*/ 3 w 24"/>
                  <a:gd name="T25" fmla="*/ 38 h 76"/>
                  <a:gd name="T26" fmla="*/ 11 w 24"/>
                  <a:gd name="T27" fmla="*/ 43 h 76"/>
                  <a:gd name="T28" fmla="*/ 3 w 24"/>
                  <a:gd name="T29" fmla="*/ 34 h 76"/>
                  <a:gd name="T30" fmla="*/ 11 w 24"/>
                  <a:gd name="T31" fmla="*/ 29 h 76"/>
                  <a:gd name="T32" fmla="*/ 11 w 24"/>
                  <a:gd name="T33" fmla="*/ 26 h 76"/>
                  <a:gd name="T34" fmla="*/ 3 w 24"/>
                  <a:gd name="T35" fmla="*/ 21 h 76"/>
                  <a:gd name="T36" fmla="*/ 11 w 24"/>
                  <a:gd name="T37" fmla="*/ 26 h 76"/>
                  <a:gd name="T38" fmla="*/ 3 w 24"/>
                  <a:gd name="T39" fmla="*/ 17 h 76"/>
                  <a:gd name="T40" fmla="*/ 11 w 24"/>
                  <a:gd name="T41" fmla="*/ 12 h 76"/>
                  <a:gd name="T42" fmla="*/ 11 w 24"/>
                  <a:gd name="T43" fmla="*/ 9 h 76"/>
                  <a:gd name="T44" fmla="*/ 3 w 24"/>
                  <a:gd name="T45" fmla="*/ 3 h 76"/>
                  <a:gd name="T46" fmla="*/ 11 w 24"/>
                  <a:gd name="T47" fmla="*/ 9 h 76"/>
                  <a:gd name="T48" fmla="*/ 13 w 24"/>
                  <a:gd name="T49" fmla="*/ 60 h 76"/>
                  <a:gd name="T50" fmla="*/ 21 w 24"/>
                  <a:gd name="T51" fmla="*/ 55 h 76"/>
                  <a:gd name="T52" fmla="*/ 21 w 24"/>
                  <a:gd name="T53" fmla="*/ 51 h 76"/>
                  <a:gd name="T54" fmla="*/ 13 w 24"/>
                  <a:gd name="T55" fmla="*/ 46 h 76"/>
                  <a:gd name="T56" fmla="*/ 21 w 24"/>
                  <a:gd name="T57" fmla="*/ 51 h 76"/>
                  <a:gd name="T58" fmla="*/ 13 w 24"/>
                  <a:gd name="T59" fmla="*/ 43 h 76"/>
                  <a:gd name="T60" fmla="*/ 21 w 24"/>
                  <a:gd name="T61" fmla="*/ 38 h 76"/>
                  <a:gd name="T62" fmla="*/ 21 w 24"/>
                  <a:gd name="T63" fmla="*/ 34 h 76"/>
                  <a:gd name="T64" fmla="*/ 13 w 24"/>
                  <a:gd name="T65" fmla="*/ 29 h 76"/>
                  <a:gd name="T66" fmla="*/ 21 w 24"/>
                  <a:gd name="T67" fmla="*/ 34 h 76"/>
                  <a:gd name="T68" fmla="*/ 13 w 24"/>
                  <a:gd name="T69" fmla="*/ 26 h 76"/>
                  <a:gd name="T70" fmla="*/ 21 w 24"/>
                  <a:gd name="T71" fmla="*/ 21 h 76"/>
                  <a:gd name="T72" fmla="*/ 21 w 24"/>
                  <a:gd name="T73" fmla="*/ 17 h 76"/>
                  <a:gd name="T74" fmla="*/ 13 w 24"/>
                  <a:gd name="T75" fmla="*/ 12 h 76"/>
                  <a:gd name="T76" fmla="*/ 21 w 24"/>
                  <a:gd name="T77" fmla="*/ 17 h 76"/>
                  <a:gd name="T78" fmla="*/ 13 w 24"/>
                  <a:gd name="T79" fmla="*/ 9 h 76"/>
                  <a:gd name="T80" fmla="*/ 21 w 24"/>
                  <a:gd name="T81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76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4" y="75"/>
                      <a:pt x="24" y="7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lose/>
                    <a:moveTo>
                      <a:pt x="11" y="60"/>
                    </a:moveTo>
                    <a:cubicBezTo>
                      <a:pt x="3" y="60"/>
                      <a:pt x="3" y="60"/>
                      <a:pt x="3" y="60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1" y="60"/>
                    </a:lnTo>
                    <a:close/>
                    <a:moveTo>
                      <a:pt x="11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1" y="46"/>
                      <a:pt x="11" y="46"/>
                      <a:pt x="11" y="46"/>
                    </a:cubicBezTo>
                    <a:lnTo>
                      <a:pt x="11" y="51"/>
                    </a:lnTo>
                    <a:close/>
                    <a:moveTo>
                      <a:pt x="11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1" y="38"/>
                      <a:pt x="11" y="38"/>
                      <a:pt x="11" y="38"/>
                    </a:cubicBezTo>
                    <a:lnTo>
                      <a:pt x="11" y="43"/>
                    </a:lnTo>
                    <a:close/>
                    <a:moveTo>
                      <a:pt x="11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1" y="29"/>
                      <a:pt x="11" y="29"/>
                      <a:pt x="11" y="29"/>
                    </a:cubicBezTo>
                    <a:lnTo>
                      <a:pt x="11" y="34"/>
                    </a:lnTo>
                    <a:close/>
                    <a:moveTo>
                      <a:pt x="11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26"/>
                    </a:lnTo>
                    <a:close/>
                    <a:moveTo>
                      <a:pt x="11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11" y="17"/>
                    </a:lnTo>
                    <a:close/>
                    <a:moveTo>
                      <a:pt x="11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1" y="9"/>
                    </a:lnTo>
                    <a:close/>
                    <a:moveTo>
                      <a:pt x="21" y="60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21" y="55"/>
                      <a:pt x="21" y="55"/>
                      <a:pt x="21" y="55"/>
                    </a:cubicBezTo>
                    <a:lnTo>
                      <a:pt x="21" y="60"/>
                    </a:lnTo>
                    <a:close/>
                    <a:moveTo>
                      <a:pt x="21" y="51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51"/>
                    </a:lnTo>
                    <a:close/>
                    <a:moveTo>
                      <a:pt x="21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21" y="43"/>
                    </a:lnTo>
                    <a:close/>
                    <a:moveTo>
                      <a:pt x="21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21" y="34"/>
                    </a:lnTo>
                    <a:close/>
                    <a:moveTo>
                      <a:pt x="21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1" y="21"/>
                      <a:pt x="21" y="21"/>
                      <a:pt x="21" y="21"/>
                    </a:cubicBezTo>
                    <a:lnTo>
                      <a:pt x="21" y="26"/>
                    </a:lnTo>
                    <a:close/>
                    <a:moveTo>
                      <a:pt x="21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1" y="17"/>
                    </a:lnTo>
                    <a:close/>
                    <a:moveTo>
                      <a:pt x="21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21" y="3"/>
                      <a:pt x="21" y="3"/>
                      <a:pt x="21" y="3"/>
                    </a:cubicBez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73"/>
              <p:cNvSpPr>
                <a:spLocks noEditPoints="1"/>
              </p:cNvSpPr>
              <p:nvPr/>
            </p:nvSpPr>
            <p:spPr bwMode="auto">
              <a:xfrm>
                <a:off x="1927226" y="2100263"/>
                <a:ext cx="128588" cy="166687"/>
              </a:xfrm>
              <a:custGeom>
                <a:avLst/>
                <a:gdLst>
                  <a:gd name="T0" fmla="*/ 33 w 34"/>
                  <a:gd name="T1" fmla="*/ 0 h 44"/>
                  <a:gd name="T2" fmla="*/ 1 w 34"/>
                  <a:gd name="T3" fmla="*/ 0 h 44"/>
                  <a:gd name="T4" fmla="*/ 0 w 34"/>
                  <a:gd name="T5" fmla="*/ 1 h 44"/>
                  <a:gd name="T6" fmla="*/ 0 w 34"/>
                  <a:gd name="T7" fmla="*/ 43 h 44"/>
                  <a:gd name="T8" fmla="*/ 1 w 34"/>
                  <a:gd name="T9" fmla="*/ 44 h 44"/>
                  <a:gd name="T10" fmla="*/ 33 w 34"/>
                  <a:gd name="T11" fmla="*/ 44 h 44"/>
                  <a:gd name="T12" fmla="*/ 34 w 34"/>
                  <a:gd name="T13" fmla="*/ 43 h 44"/>
                  <a:gd name="T14" fmla="*/ 34 w 34"/>
                  <a:gd name="T15" fmla="*/ 1 h 44"/>
                  <a:gd name="T16" fmla="*/ 33 w 34"/>
                  <a:gd name="T17" fmla="*/ 0 h 44"/>
                  <a:gd name="T18" fmla="*/ 15 w 34"/>
                  <a:gd name="T19" fmla="*/ 37 h 44"/>
                  <a:gd name="T20" fmla="*/ 2 w 34"/>
                  <a:gd name="T21" fmla="*/ 37 h 44"/>
                  <a:gd name="T22" fmla="*/ 2 w 34"/>
                  <a:gd name="T23" fmla="*/ 32 h 44"/>
                  <a:gd name="T24" fmla="*/ 15 w 34"/>
                  <a:gd name="T25" fmla="*/ 32 h 44"/>
                  <a:gd name="T26" fmla="*/ 15 w 34"/>
                  <a:gd name="T27" fmla="*/ 37 h 44"/>
                  <a:gd name="T28" fmla="*/ 15 w 34"/>
                  <a:gd name="T29" fmla="*/ 28 h 44"/>
                  <a:gd name="T30" fmla="*/ 2 w 34"/>
                  <a:gd name="T31" fmla="*/ 28 h 44"/>
                  <a:gd name="T32" fmla="*/ 2 w 34"/>
                  <a:gd name="T33" fmla="*/ 22 h 44"/>
                  <a:gd name="T34" fmla="*/ 15 w 34"/>
                  <a:gd name="T35" fmla="*/ 22 h 44"/>
                  <a:gd name="T36" fmla="*/ 15 w 34"/>
                  <a:gd name="T37" fmla="*/ 28 h 44"/>
                  <a:gd name="T38" fmla="*/ 15 w 34"/>
                  <a:gd name="T39" fmla="*/ 18 h 44"/>
                  <a:gd name="T40" fmla="*/ 2 w 34"/>
                  <a:gd name="T41" fmla="*/ 18 h 44"/>
                  <a:gd name="T42" fmla="*/ 2 w 34"/>
                  <a:gd name="T43" fmla="*/ 13 h 44"/>
                  <a:gd name="T44" fmla="*/ 15 w 34"/>
                  <a:gd name="T45" fmla="*/ 13 h 44"/>
                  <a:gd name="T46" fmla="*/ 15 w 34"/>
                  <a:gd name="T47" fmla="*/ 18 h 44"/>
                  <a:gd name="T48" fmla="*/ 15 w 34"/>
                  <a:gd name="T49" fmla="*/ 9 h 44"/>
                  <a:gd name="T50" fmla="*/ 2 w 34"/>
                  <a:gd name="T51" fmla="*/ 9 h 44"/>
                  <a:gd name="T52" fmla="*/ 2 w 34"/>
                  <a:gd name="T53" fmla="*/ 3 h 44"/>
                  <a:gd name="T54" fmla="*/ 15 w 34"/>
                  <a:gd name="T55" fmla="*/ 3 h 44"/>
                  <a:gd name="T56" fmla="*/ 15 w 34"/>
                  <a:gd name="T57" fmla="*/ 9 h 44"/>
                  <a:gd name="T58" fmla="*/ 32 w 34"/>
                  <a:gd name="T59" fmla="*/ 37 h 44"/>
                  <a:gd name="T60" fmla="*/ 19 w 34"/>
                  <a:gd name="T61" fmla="*/ 37 h 44"/>
                  <a:gd name="T62" fmla="*/ 19 w 34"/>
                  <a:gd name="T63" fmla="*/ 32 h 44"/>
                  <a:gd name="T64" fmla="*/ 32 w 34"/>
                  <a:gd name="T65" fmla="*/ 32 h 44"/>
                  <a:gd name="T66" fmla="*/ 32 w 34"/>
                  <a:gd name="T67" fmla="*/ 37 h 44"/>
                  <a:gd name="T68" fmla="*/ 32 w 34"/>
                  <a:gd name="T69" fmla="*/ 28 h 44"/>
                  <a:gd name="T70" fmla="*/ 19 w 34"/>
                  <a:gd name="T71" fmla="*/ 28 h 44"/>
                  <a:gd name="T72" fmla="*/ 19 w 34"/>
                  <a:gd name="T73" fmla="*/ 22 h 44"/>
                  <a:gd name="T74" fmla="*/ 32 w 34"/>
                  <a:gd name="T75" fmla="*/ 22 h 44"/>
                  <a:gd name="T76" fmla="*/ 32 w 34"/>
                  <a:gd name="T77" fmla="*/ 28 h 44"/>
                  <a:gd name="T78" fmla="*/ 32 w 34"/>
                  <a:gd name="T79" fmla="*/ 18 h 44"/>
                  <a:gd name="T80" fmla="*/ 19 w 34"/>
                  <a:gd name="T81" fmla="*/ 18 h 44"/>
                  <a:gd name="T82" fmla="*/ 19 w 34"/>
                  <a:gd name="T83" fmla="*/ 13 h 44"/>
                  <a:gd name="T84" fmla="*/ 32 w 34"/>
                  <a:gd name="T85" fmla="*/ 13 h 44"/>
                  <a:gd name="T86" fmla="*/ 32 w 34"/>
                  <a:gd name="T87" fmla="*/ 18 h 44"/>
                  <a:gd name="T88" fmla="*/ 32 w 34"/>
                  <a:gd name="T89" fmla="*/ 9 h 44"/>
                  <a:gd name="T90" fmla="*/ 19 w 34"/>
                  <a:gd name="T91" fmla="*/ 9 h 44"/>
                  <a:gd name="T92" fmla="*/ 19 w 34"/>
                  <a:gd name="T93" fmla="*/ 3 h 44"/>
                  <a:gd name="T94" fmla="*/ 32 w 34"/>
                  <a:gd name="T95" fmla="*/ 3 h 44"/>
                  <a:gd name="T96" fmla="*/ 32 w 34"/>
                  <a:gd name="T97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" h="4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4"/>
                      <a:pt x="34" y="43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0"/>
                      <a:pt x="33" y="0"/>
                    </a:cubicBezTo>
                    <a:close/>
                    <a:moveTo>
                      <a:pt x="15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5" y="32"/>
                      <a:pt x="15" y="32"/>
                      <a:pt x="15" y="32"/>
                    </a:cubicBezTo>
                    <a:lnTo>
                      <a:pt x="15" y="37"/>
                    </a:lnTo>
                    <a:close/>
                    <a:moveTo>
                      <a:pt x="15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28"/>
                    </a:lnTo>
                    <a:close/>
                    <a:moveTo>
                      <a:pt x="15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18"/>
                    </a:lnTo>
                    <a:close/>
                    <a:moveTo>
                      <a:pt x="15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5" y="9"/>
                    </a:lnTo>
                    <a:close/>
                    <a:moveTo>
                      <a:pt x="32" y="37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37"/>
                    </a:lnTo>
                    <a:close/>
                    <a:moveTo>
                      <a:pt x="32" y="28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lnTo>
                      <a:pt x="32" y="28"/>
                    </a:lnTo>
                    <a:close/>
                    <a:moveTo>
                      <a:pt x="32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2" y="18"/>
                    </a:lnTo>
                    <a:close/>
                    <a:moveTo>
                      <a:pt x="32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2" y="3"/>
                      <a:pt x="32" y="3"/>
                      <a:pt x="32" y="3"/>
                    </a:cubicBez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74"/>
              <p:cNvSpPr>
                <a:spLocks noEditPoints="1"/>
              </p:cNvSpPr>
              <p:nvPr/>
            </p:nvSpPr>
            <p:spPr bwMode="auto">
              <a:xfrm>
                <a:off x="1781176" y="1797050"/>
                <a:ext cx="131763" cy="469900"/>
              </a:xfrm>
              <a:custGeom>
                <a:avLst/>
                <a:gdLst>
                  <a:gd name="T0" fmla="*/ 23 w 35"/>
                  <a:gd name="T1" fmla="*/ 11 h 124"/>
                  <a:gd name="T2" fmla="*/ 22 w 35"/>
                  <a:gd name="T3" fmla="*/ 0 h 124"/>
                  <a:gd name="T4" fmla="*/ 21 w 35"/>
                  <a:gd name="T5" fmla="*/ 11 h 124"/>
                  <a:gd name="T6" fmla="*/ 8 w 35"/>
                  <a:gd name="T7" fmla="*/ 9 h 124"/>
                  <a:gd name="T8" fmla="*/ 4 w 35"/>
                  <a:gd name="T9" fmla="*/ 7 h 124"/>
                  <a:gd name="T10" fmla="*/ 3 w 35"/>
                  <a:gd name="T11" fmla="*/ 11 h 124"/>
                  <a:gd name="T12" fmla="*/ 0 w 35"/>
                  <a:gd name="T13" fmla="*/ 13 h 124"/>
                  <a:gd name="T14" fmla="*/ 2 w 35"/>
                  <a:gd name="T15" fmla="*/ 124 h 124"/>
                  <a:gd name="T16" fmla="*/ 3 w 35"/>
                  <a:gd name="T17" fmla="*/ 109 h 124"/>
                  <a:gd name="T18" fmla="*/ 12 w 35"/>
                  <a:gd name="T19" fmla="*/ 124 h 124"/>
                  <a:gd name="T20" fmla="*/ 35 w 35"/>
                  <a:gd name="T21" fmla="*/ 122 h 124"/>
                  <a:gd name="T22" fmla="*/ 32 w 35"/>
                  <a:gd name="T23" fmla="*/ 11 h 124"/>
                  <a:gd name="T24" fmla="*/ 4 w 35"/>
                  <a:gd name="T25" fmla="*/ 100 h 124"/>
                  <a:gd name="T26" fmla="*/ 16 w 35"/>
                  <a:gd name="T27" fmla="*/ 93 h 124"/>
                  <a:gd name="T28" fmla="*/ 16 w 35"/>
                  <a:gd name="T29" fmla="*/ 87 h 124"/>
                  <a:gd name="T30" fmla="*/ 4 w 35"/>
                  <a:gd name="T31" fmla="*/ 80 h 124"/>
                  <a:gd name="T32" fmla="*/ 16 w 35"/>
                  <a:gd name="T33" fmla="*/ 87 h 124"/>
                  <a:gd name="T34" fmla="*/ 4 w 35"/>
                  <a:gd name="T35" fmla="*/ 75 h 124"/>
                  <a:gd name="T36" fmla="*/ 16 w 35"/>
                  <a:gd name="T37" fmla="*/ 67 h 124"/>
                  <a:gd name="T38" fmla="*/ 16 w 35"/>
                  <a:gd name="T39" fmla="*/ 62 h 124"/>
                  <a:gd name="T40" fmla="*/ 4 w 35"/>
                  <a:gd name="T41" fmla="*/ 54 h 124"/>
                  <a:gd name="T42" fmla="*/ 16 w 35"/>
                  <a:gd name="T43" fmla="*/ 62 h 124"/>
                  <a:gd name="T44" fmla="*/ 4 w 35"/>
                  <a:gd name="T45" fmla="*/ 49 h 124"/>
                  <a:gd name="T46" fmla="*/ 16 w 35"/>
                  <a:gd name="T47" fmla="*/ 41 h 124"/>
                  <a:gd name="T48" fmla="*/ 16 w 35"/>
                  <a:gd name="T49" fmla="*/ 36 h 124"/>
                  <a:gd name="T50" fmla="*/ 4 w 35"/>
                  <a:gd name="T51" fmla="*/ 29 h 124"/>
                  <a:gd name="T52" fmla="*/ 16 w 35"/>
                  <a:gd name="T53" fmla="*/ 36 h 124"/>
                  <a:gd name="T54" fmla="*/ 4 w 35"/>
                  <a:gd name="T55" fmla="*/ 24 h 124"/>
                  <a:gd name="T56" fmla="*/ 16 w 35"/>
                  <a:gd name="T57" fmla="*/ 16 h 124"/>
                  <a:gd name="T58" fmla="*/ 30 w 35"/>
                  <a:gd name="T59" fmla="*/ 100 h 124"/>
                  <a:gd name="T60" fmla="*/ 18 w 35"/>
                  <a:gd name="T61" fmla="*/ 93 h 124"/>
                  <a:gd name="T62" fmla="*/ 30 w 35"/>
                  <a:gd name="T63" fmla="*/ 100 h 124"/>
                  <a:gd name="T64" fmla="*/ 18 w 35"/>
                  <a:gd name="T65" fmla="*/ 87 h 124"/>
                  <a:gd name="T66" fmla="*/ 30 w 35"/>
                  <a:gd name="T67" fmla="*/ 80 h 124"/>
                  <a:gd name="T68" fmla="*/ 30 w 35"/>
                  <a:gd name="T69" fmla="*/ 75 h 124"/>
                  <a:gd name="T70" fmla="*/ 18 w 35"/>
                  <a:gd name="T71" fmla="*/ 67 h 124"/>
                  <a:gd name="T72" fmla="*/ 30 w 35"/>
                  <a:gd name="T73" fmla="*/ 75 h 124"/>
                  <a:gd name="T74" fmla="*/ 18 w 35"/>
                  <a:gd name="T75" fmla="*/ 62 h 124"/>
                  <a:gd name="T76" fmla="*/ 30 w 35"/>
                  <a:gd name="T77" fmla="*/ 54 h 124"/>
                  <a:gd name="T78" fmla="*/ 30 w 35"/>
                  <a:gd name="T79" fmla="*/ 49 h 124"/>
                  <a:gd name="T80" fmla="*/ 18 w 35"/>
                  <a:gd name="T81" fmla="*/ 41 h 124"/>
                  <a:gd name="T82" fmla="*/ 30 w 35"/>
                  <a:gd name="T83" fmla="*/ 49 h 124"/>
                  <a:gd name="T84" fmla="*/ 18 w 35"/>
                  <a:gd name="T85" fmla="*/ 36 h 124"/>
                  <a:gd name="T86" fmla="*/ 30 w 35"/>
                  <a:gd name="T87" fmla="*/ 29 h 124"/>
                  <a:gd name="T88" fmla="*/ 30 w 35"/>
                  <a:gd name="T89" fmla="*/ 24 h 124"/>
                  <a:gd name="T90" fmla="*/ 18 w 35"/>
                  <a:gd name="T91" fmla="*/ 16 h 124"/>
                  <a:gd name="T92" fmla="*/ 30 w 35"/>
                  <a:gd name="T93" fmla="*/ 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" h="124">
                    <a:moveTo>
                      <a:pt x="32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4" y="124"/>
                      <a:pt x="35" y="123"/>
                      <a:pt x="35" y="12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4" y="11"/>
                      <a:pt x="32" y="11"/>
                    </a:cubicBezTo>
                    <a:close/>
                    <a:moveTo>
                      <a:pt x="16" y="100"/>
                    </a:moveTo>
                    <a:cubicBezTo>
                      <a:pt x="4" y="100"/>
                      <a:pt x="4" y="100"/>
                      <a:pt x="4" y="100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16" y="100"/>
                    </a:lnTo>
                    <a:close/>
                    <a:moveTo>
                      <a:pt x="16" y="87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6" y="80"/>
                      <a:pt x="16" y="80"/>
                      <a:pt x="16" y="80"/>
                    </a:cubicBezTo>
                    <a:lnTo>
                      <a:pt x="16" y="87"/>
                    </a:lnTo>
                    <a:close/>
                    <a:moveTo>
                      <a:pt x="16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6" y="67"/>
                      <a:pt x="16" y="67"/>
                      <a:pt x="16" y="67"/>
                    </a:cubicBezTo>
                    <a:lnTo>
                      <a:pt x="16" y="75"/>
                    </a:lnTo>
                    <a:close/>
                    <a:moveTo>
                      <a:pt x="16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6" y="62"/>
                    </a:lnTo>
                    <a:close/>
                    <a:moveTo>
                      <a:pt x="16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6" y="41"/>
                      <a:pt x="16" y="41"/>
                      <a:pt x="16" y="41"/>
                    </a:cubicBezTo>
                    <a:lnTo>
                      <a:pt x="16" y="49"/>
                    </a:lnTo>
                    <a:close/>
                    <a:moveTo>
                      <a:pt x="16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6" y="29"/>
                      <a:pt x="16" y="29"/>
                      <a:pt x="16" y="29"/>
                    </a:cubicBezTo>
                    <a:lnTo>
                      <a:pt x="16" y="36"/>
                    </a:lnTo>
                    <a:close/>
                    <a:moveTo>
                      <a:pt x="16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4"/>
                    </a:lnTo>
                    <a:close/>
                    <a:moveTo>
                      <a:pt x="30" y="100"/>
                    </a:move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100"/>
                    </a:lnTo>
                    <a:close/>
                    <a:moveTo>
                      <a:pt x="30" y="87"/>
                    </a:move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30" y="80"/>
                      <a:pt x="30" y="80"/>
                      <a:pt x="30" y="80"/>
                    </a:cubicBezTo>
                    <a:lnTo>
                      <a:pt x="30" y="87"/>
                    </a:lnTo>
                    <a:close/>
                    <a:moveTo>
                      <a:pt x="30" y="75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30" y="67"/>
                      <a:pt x="30" y="67"/>
                      <a:pt x="30" y="67"/>
                    </a:cubicBezTo>
                    <a:lnTo>
                      <a:pt x="30" y="75"/>
                    </a:lnTo>
                    <a:close/>
                    <a:moveTo>
                      <a:pt x="30" y="62"/>
                    </a:move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30" y="54"/>
                      <a:pt x="30" y="54"/>
                      <a:pt x="30" y="54"/>
                    </a:cubicBezTo>
                    <a:lnTo>
                      <a:pt x="30" y="62"/>
                    </a:lnTo>
                    <a:close/>
                    <a:moveTo>
                      <a:pt x="30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30" y="41"/>
                      <a:pt x="30" y="41"/>
                      <a:pt x="30" y="41"/>
                    </a:cubicBezTo>
                    <a:lnTo>
                      <a:pt x="30" y="49"/>
                    </a:lnTo>
                    <a:close/>
                    <a:moveTo>
                      <a:pt x="30" y="3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30" y="29"/>
                      <a:pt x="30" y="29"/>
                      <a:pt x="30" y="29"/>
                    </a:cubicBezTo>
                    <a:lnTo>
                      <a:pt x="30" y="36"/>
                    </a:lnTo>
                    <a:close/>
                    <a:moveTo>
                      <a:pt x="30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75"/>
              <p:cNvSpPr/>
              <p:nvPr/>
            </p:nvSpPr>
            <p:spPr bwMode="auto">
              <a:xfrm>
                <a:off x="1927226" y="2035175"/>
                <a:ext cx="128588" cy="60325"/>
              </a:xfrm>
              <a:custGeom>
                <a:avLst/>
                <a:gdLst>
                  <a:gd name="T0" fmla="*/ 33 w 34"/>
                  <a:gd name="T1" fmla="*/ 15 h 16"/>
                  <a:gd name="T2" fmla="*/ 28 w 34"/>
                  <a:gd name="T3" fmla="*/ 10 h 16"/>
                  <a:gd name="T4" fmla="*/ 28 w 34"/>
                  <a:gd name="T5" fmla="*/ 3 h 16"/>
                  <a:gd name="T6" fmla="*/ 26 w 34"/>
                  <a:gd name="T7" fmla="*/ 2 h 16"/>
                  <a:gd name="T8" fmla="*/ 24 w 34"/>
                  <a:gd name="T9" fmla="*/ 2 h 16"/>
                  <a:gd name="T10" fmla="*/ 22 w 34"/>
                  <a:gd name="T11" fmla="*/ 3 h 16"/>
                  <a:gd name="T12" fmla="*/ 22 w 34"/>
                  <a:gd name="T13" fmla="*/ 5 h 16"/>
                  <a:gd name="T14" fmla="*/ 18 w 34"/>
                  <a:gd name="T15" fmla="*/ 0 h 16"/>
                  <a:gd name="T16" fmla="*/ 16 w 34"/>
                  <a:gd name="T17" fmla="*/ 0 h 16"/>
                  <a:gd name="T18" fmla="*/ 1 w 34"/>
                  <a:gd name="T19" fmla="*/ 15 h 16"/>
                  <a:gd name="T20" fmla="*/ 1 w 34"/>
                  <a:gd name="T21" fmla="*/ 16 h 16"/>
                  <a:gd name="T22" fmla="*/ 33 w 34"/>
                  <a:gd name="T23" fmla="*/ 16 h 16"/>
                  <a:gd name="T24" fmla="*/ 33 w 34"/>
                  <a:gd name="T2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6">
                    <a:moveTo>
                      <a:pt x="33" y="15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2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3" y="15"/>
                    </a:cubicBez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46" name="组合 245"/>
          <p:cNvGrpSpPr/>
          <p:nvPr/>
        </p:nvGrpSpPr>
        <p:grpSpPr>
          <a:xfrm>
            <a:off x="3505116" y="3014804"/>
            <a:ext cx="814498" cy="828187"/>
            <a:chOff x="10340416" y="3569642"/>
            <a:chExt cx="1450728" cy="1475110"/>
          </a:xfrm>
        </p:grpSpPr>
        <p:pic>
          <p:nvPicPr>
            <p:cNvPr id="247" name="图片 24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0416" y="3569642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48" name="组合 247"/>
            <p:cNvGrpSpPr/>
            <p:nvPr/>
          </p:nvGrpSpPr>
          <p:grpSpPr>
            <a:xfrm>
              <a:off x="10854643" y="4106379"/>
              <a:ext cx="422275" cy="401637"/>
              <a:chOff x="2921001" y="1944688"/>
              <a:chExt cx="422275" cy="401637"/>
            </a:xfrm>
          </p:grpSpPr>
          <p:sp>
            <p:nvSpPr>
              <p:cNvPr id="249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87"/>
              <p:cNvSpPr/>
              <p:nvPr/>
            </p:nvSpPr>
            <p:spPr bwMode="auto">
              <a:xfrm>
                <a:off x="2921001" y="2012950"/>
                <a:ext cx="422275" cy="246062"/>
              </a:xfrm>
              <a:custGeom>
                <a:avLst/>
                <a:gdLst>
                  <a:gd name="T0" fmla="*/ 111 w 112"/>
                  <a:gd name="T1" fmla="*/ 24 h 65"/>
                  <a:gd name="T2" fmla="*/ 112 w 112"/>
                  <a:gd name="T3" fmla="*/ 25 h 65"/>
                  <a:gd name="T4" fmla="*/ 98 w 112"/>
                  <a:gd name="T5" fmla="*/ 64 h 65"/>
                  <a:gd name="T6" fmla="*/ 98 w 112"/>
                  <a:gd name="T7" fmla="*/ 65 h 65"/>
                  <a:gd name="T8" fmla="*/ 47 w 112"/>
                  <a:gd name="T9" fmla="*/ 65 h 65"/>
                  <a:gd name="T10" fmla="*/ 47 w 112"/>
                  <a:gd name="T11" fmla="*/ 64 h 65"/>
                  <a:gd name="T12" fmla="*/ 25 w 112"/>
                  <a:gd name="T13" fmla="*/ 9 h 65"/>
                  <a:gd name="T14" fmla="*/ 24 w 112"/>
                  <a:gd name="T15" fmla="*/ 9 h 65"/>
                  <a:gd name="T16" fmla="*/ 2 w 112"/>
                  <a:gd name="T17" fmla="*/ 9 h 65"/>
                  <a:gd name="T18" fmla="*/ 0 w 112"/>
                  <a:gd name="T19" fmla="*/ 8 h 65"/>
                  <a:gd name="T20" fmla="*/ 1 w 112"/>
                  <a:gd name="T21" fmla="*/ 0 h 65"/>
                  <a:gd name="T22" fmla="*/ 2 w 112"/>
                  <a:gd name="T23" fmla="*/ 0 h 65"/>
                  <a:gd name="T24" fmla="*/ 30 w 112"/>
                  <a:gd name="T25" fmla="*/ 0 h 65"/>
                  <a:gd name="T26" fmla="*/ 31 w 112"/>
                  <a:gd name="T27" fmla="*/ 0 h 65"/>
                  <a:gd name="T28" fmla="*/ 53 w 112"/>
                  <a:gd name="T29" fmla="*/ 55 h 65"/>
                  <a:gd name="T30" fmla="*/ 54 w 112"/>
                  <a:gd name="T31" fmla="*/ 56 h 65"/>
                  <a:gd name="T32" fmla="*/ 91 w 112"/>
                  <a:gd name="T33" fmla="*/ 56 h 65"/>
                  <a:gd name="T34" fmla="*/ 92 w 112"/>
                  <a:gd name="T35" fmla="*/ 55 h 65"/>
                  <a:gd name="T36" fmla="*/ 103 w 112"/>
                  <a:gd name="T37" fmla="*/ 22 h 65"/>
                  <a:gd name="T38" fmla="*/ 104 w 112"/>
                  <a:gd name="T39" fmla="*/ 21 h 65"/>
                  <a:gd name="T40" fmla="*/ 111 w 112"/>
                  <a:gd name="T4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65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88"/>
              <p:cNvSpPr/>
              <p:nvPr/>
            </p:nvSpPr>
            <p:spPr bwMode="auto">
              <a:xfrm>
                <a:off x="3151188" y="1944688"/>
                <a:ext cx="85725" cy="204787"/>
              </a:xfrm>
              <a:custGeom>
                <a:avLst/>
                <a:gdLst>
                  <a:gd name="T0" fmla="*/ 8 w 23"/>
                  <a:gd name="T1" fmla="*/ 54 h 54"/>
                  <a:gd name="T2" fmla="*/ 7 w 23"/>
                  <a:gd name="T3" fmla="*/ 53 h 54"/>
                  <a:gd name="T4" fmla="*/ 7 w 23"/>
                  <a:gd name="T5" fmla="*/ 19 h 54"/>
                  <a:gd name="T6" fmla="*/ 7 w 23"/>
                  <a:gd name="T7" fmla="*/ 19 h 54"/>
                  <a:gd name="T8" fmla="*/ 1 w 23"/>
                  <a:gd name="T9" fmla="*/ 19 h 54"/>
                  <a:gd name="T10" fmla="*/ 1 w 23"/>
                  <a:gd name="T11" fmla="*/ 18 h 54"/>
                  <a:gd name="T12" fmla="*/ 11 w 23"/>
                  <a:gd name="T13" fmla="*/ 1 h 54"/>
                  <a:gd name="T14" fmla="*/ 12 w 23"/>
                  <a:gd name="T15" fmla="*/ 1 h 54"/>
                  <a:gd name="T16" fmla="*/ 23 w 23"/>
                  <a:gd name="T17" fmla="*/ 18 h 54"/>
                  <a:gd name="T18" fmla="*/ 22 w 23"/>
                  <a:gd name="T19" fmla="*/ 19 h 54"/>
                  <a:gd name="T20" fmla="*/ 17 w 23"/>
                  <a:gd name="T21" fmla="*/ 19 h 54"/>
                  <a:gd name="T22" fmla="*/ 16 w 23"/>
                  <a:gd name="T23" fmla="*/ 19 h 54"/>
                  <a:gd name="T24" fmla="*/ 16 w 23"/>
                  <a:gd name="T25" fmla="*/ 53 h 54"/>
                  <a:gd name="T26" fmla="*/ 16 w 23"/>
                  <a:gd name="T27" fmla="*/ 54 h 54"/>
                  <a:gd name="T28" fmla="*/ 8 w 23"/>
                  <a:gd name="T2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31A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7" name="组合 256"/>
          <p:cNvGrpSpPr/>
          <p:nvPr/>
        </p:nvGrpSpPr>
        <p:grpSpPr>
          <a:xfrm>
            <a:off x="1613295" y="1366068"/>
            <a:ext cx="2101351" cy="2527335"/>
            <a:chOff x="11557961" y="2439034"/>
            <a:chExt cx="3970338" cy="4775201"/>
          </a:xfrm>
        </p:grpSpPr>
        <p:grpSp>
          <p:nvGrpSpPr>
            <p:cNvPr id="258" name="组合 257"/>
            <p:cNvGrpSpPr/>
            <p:nvPr/>
          </p:nvGrpSpPr>
          <p:grpSpPr>
            <a:xfrm>
              <a:off x="11557961" y="2439034"/>
              <a:ext cx="3970338" cy="4775201"/>
              <a:chOff x="6397625" y="1787525"/>
              <a:chExt cx="3970338" cy="4775201"/>
            </a:xfrm>
          </p:grpSpPr>
          <p:sp>
            <p:nvSpPr>
              <p:cNvPr id="259" name="Freeform 48"/>
              <p:cNvSpPr>
                <a:spLocks noEditPoints="1"/>
              </p:cNvSpPr>
              <p:nvPr/>
            </p:nvSpPr>
            <p:spPr bwMode="auto">
              <a:xfrm>
                <a:off x="6397625" y="1787525"/>
                <a:ext cx="3970338" cy="3970338"/>
              </a:xfrm>
              <a:custGeom>
                <a:avLst/>
                <a:gdLst>
                  <a:gd name="T0" fmla="*/ 556 w 1252"/>
                  <a:gd name="T1" fmla="*/ 1248 h 1252"/>
                  <a:gd name="T2" fmla="*/ 375 w 1252"/>
                  <a:gd name="T3" fmla="*/ 1200 h 1252"/>
                  <a:gd name="T4" fmla="*/ 255 w 1252"/>
                  <a:gd name="T5" fmla="*/ 1130 h 1252"/>
                  <a:gd name="T6" fmla="*/ 122 w 1252"/>
                  <a:gd name="T7" fmla="*/ 998 h 1252"/>
                  <a:gd name="T8" fmla="*/ 52 w 1252"/>
                  <a:gd name="T9" fmla="*/ 877 h 1252"/>
                  <a:gd name="T10" fmla="*/ 4 w 1252"/>
                  <a:gd name="T11" fmla="*/ 696 h 1252"/>
                  <a:gd name="T12" fmla="*/ 4 w 1252"/>
                  <a:gd name="T13" fmla="*/ 560 h 1252"/>
                  <a:gd name="T14" fmla="*/ 137 w 1252"/>
                  <a:gd name="T15" fmla="*/ 458 h 1252"/>
                  <a:gd name="T16" fmla="*/ 120 w 1252"/>
                  <a:gd name="T17" fmla="*/ 257 h 1252"/>
                  <a:gd name="T18" fmla="*/ 287 w 1252"/>
                  <a:gd name="T19" fmla="*/ 236 h 1252"/>
                  <a:gd name="T20" fmla="*/ 372 w 1252"/>
                  <a:gd name="T21" fmla="*/ 54 h 1252"/>
                  <a:gd name="T22" fmla="*/ 528 w 1252"/>
                  <a:gd name="T23" fmla="*/ 119 h 1252"/>
                  <a:gd name="T24" fmla="*/ 626 w 1252"/>
                  <a:gd name="T25" fmla="*/ 0 h 1252"/>
                  <a:gd name="T26" fmla="*/ 724 w 1252"/>
                  <a:gd name="T27" fmla="*/ 119 h 1252"/>
                  <a:gd name="T28" fmla="*/ 879 w 1252"/>
                  <a:gd name="T29" fmla="*/ 54 h 1252"/>
                  <a:gd name="T30" fmla="*/ 965 w 1252"/>
                  <a:gd name="T31" fmla="*/ 236 h 1252"/>
                  <a:gd name="T32" fmla="*/ 1132 w 1252"/>
                  <a:gd name="T33" fmla="*/ 257 h 1252"/>
                  <a:gd name="T34" fmla="*/ 1115 w 1252"/>
                  <a:gd name="T35" fmla="*/ 458 h 1252"/>
                  <a:gd name="T36" fmla="*/ 1248 w 1252"/>
                  <a:gd name="T37" fmla="*/ 560 h 1252"/>
                  <a:gd name="T38" fmla="*/ 1248 w 1252"/>
                  <a:gd name="T39" fmla="*/ 696 h 1252"/>
                  <a:gd name="T40" fmla="*/ 1200 w 1252"/>
                  <a:gd name="T41" fmla="*/ 877 h 1252"/>
                  <a:gd name="T42" fmla="*/ 1130 w 1252"/>
                  <a:gd name="T43" fmla="*/ 998 h 1252"/>
                  <a:gd name="T44" fmla="*/ 997 w 1252"/>
                  <a:gd name="T45" fmla="*/ 1130 h 1252"/>
                  <a:gd name="T46" fmla="*/ 877 w 1252"/>
                  <a:gd name="T47" fmla="*/ 1200 h 1252"/>
                  <a:gd name="T48" fmla="*/ 696 w 1252"/>
                  <a:gd name="T49" fmla="*/ 1248 h 1252"/>
                  <a:gd name="T50" fmla="*/ 563 w 1252"/>
                  <a:gd name="T51" fmla="*/ 1241 h 1252"/>
                  <a:gd name="T52" fmla="*/ 717 w 1252"/>
                  <a:gd name="T53" fmla="*/ 1126 h 1252"/>
                  <a:gd name="T54" fmla="*/ 797 w 1252"/>
                  <a:gd name="T55" fmla="*/ 1105 h 1252"/>
                  <a:gd name="T56" fmla="*/ 955 w 1252"/>
                  <a:gd name="T57" fmla="*/ 1014 h 1252"/>
                  <a:gd name="T58" fmla="*/ 1013 w 1252"/>
                  <a:gd name="T59" fmla="*/ 955 h 1252"/>
                  <a:gd name="T60" fmla="*/ 1105 w 1252"/>
                  <a:gd name="T61" fmla="*/ 797 h 1252"/>
                  <a:gd name="T62" fmla="*/ 1126 w 1252"/>
                  <a:gd name="T63" fmla="*/ 718 h 1252"/>
                  <a:gd name="T64" fmla="*/ 1240 w 1252"/>
                  <a:gd name="T65" fmla="*/ 563 h 1252"/>
                  <a:gd name="T66" fmla="*/ 1106 w 1252"/>
                  <a:gd name="T67" fmla="*/ 458 h 1252"/>
                  <a:gd name="T68" fmla="*/ 1127 w 1252"/>
                  <a:gd name="T69" fmla="*/ 265 h 1252"/>
                  <a:gd name="T70" fmla="*/ 957 w 1252"/>
                  <a:gd name="T71" fmla="*/ 241 h 1252"/>
                  <a:gd name="T72" fmla="*/ 879 w 1252"/>
                  <a:gd name="T73" fmla="*/ 63 h 1252"/>
                  <a:gd name="T74" fmla="*/ 720 w 1252"/>
                  <a:gd name="T75" fmla="*/ 127 h 1252"/>
                  <a:gd name="T76" fmla="*/ 626 w 1252"/>
                  <a:gd name="T77" fmla="*/ 9 h 1252"/>
                  <a:gd name="T78" fmla="*/ 532 w 1252"/>
                  <a:gd name="T79" fmla="*/ 127 h 1252"/>
                  <a:gd name="T80" fmla="*/ 373 w 1252"/>
                  <a:gd name="T81" fmla="*/ 63 h 1252"/>
                  <a:gd name="T82" fmla="*/ 295 w 1252"/>
                  <a:gd name="T83" fmla="*/ 241 h 1252"/>
                  <a:gd name="T84" fmla="*/ 125 w 1252"/>
                  <a:gd name="T85" fmla="*/ 265 h 1252"/>
                  <a:gd name="T86" fmla="*/ 146 w 1252"/>
                  <a:gd name="T87" fmla="*/ 458 h 1252"/>
                  <a:gd name="T88" fmla="*/ 12 w 1252"/>
                  <a:gd name="T89" fmla="*/ 563 h 1252"/>
                  <a:gd name="T90" fmla="*/ 126 w 1252"/>
                  <a:gd name="T91" fmla="*/ 718 h 1252"/>
                  <a:gd name="T92" fmla="*/ 147 w 1252"/>
                  <a:gd name="T93" fmla="*/ 797 h 1252"/>
                  <a:gd name="T94" fmla="*/ 239 w 1252"/>
                  <a:gd name="T95" fmla="*/ 955 h 1252"/>
                  <a:gd name="T96" fmla="*/ 297 w 1252"/>
                  <a:gd name="T97" fmla="*/ 1014 h 1252"/>
                  <a:gd name="T98" fmla="*/ 455 w 1252"/>
                  <a:gd name="T99" fmla="*/ 1105 h 1252"/>
                  <a:gd name="T100" fmla="*/ 535 w 1252"/>
                  <a:gd name="T101" fmla="*/ 1126 h 1252"/>
                  <a:gd name="T102" fmla="*/ 288 w 1252"/>
                  <a:gd name="T103" fmla="*/ 964 h 1252"/>
                  <a:gd name="T104" fmla="*/ 626 w 1252"/>
                  <a:gd name="T105" fmla="*/ 148 h 1252"/>
                  <a:gd name="T106" fmla="*/ 964 w 1252"/>
                  <a:gd name="T107" fmla="*/ 964 h 1252"/>
                  <a:gd name="T108" fmla="*/ 157 w 1252"/>
                  <a:gd name="T109" fmla="*/ 626 h 1252"/>
                  <a:gd name="T110" fmla="*/ 626 w 1252"/>
                  <a:gd name="T111" fmla="*/ 157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2" h="1252">
                    <a:moveTo>
                      <a:pt x="626" y="1252"/>
                    </a:moveTo>
                    <a:cubicBezTo>
                      <a:pt x="604" y="1252"/>
                      <a:pt x="581" y="1251"/>
                      <a:pt x="559" y="1249"/>
                    </a:cubicBezTo>
                    <a:cubicBezTo>
                      <a:pt x="556" y="1248"/>
                      <a:pt x="556" y="1248"/>
                      <a:pt x="556" y="1248"/>
                    </a:cubicBezTo>
                    <a:cubicBezTo>
                      <a:pt x="528" y="1134"/>
                      <a:pt x="528" y="1134"/>
                      <a:pt x="528" y="1134"/>
                    </a:cubicBezTo>
                    <a:cubicBezTo>
                      <a:pt x="504" y="1129"/>
                      <a:pt x="480" y="1123"/>
                      <a:pt x="458" y="1115"/>
                    </a:cubicBezTo>
                    <a:cubicBezTo>
                      <a:pt x="375" y="1200"/>
                      <a:pt x="375" y="1200"/>
                      <a:pt x="375" y="1200"/>
                    </a:cubicBezTo>
                    <a:cubicBezTo>
                      <a:pt x="372" y="1199"/>
                      <a:pt x="372" y="1199"/>
                      <a:pt x="372" y="1199"/>
                    </a:cubicBezTo>
                    <a:cubicBezTo>
                      <a:pt x="332" y="1181"/>
                      <a:pt x="293" y="1158"/>
                      <a:pt x="257" y="1132"/>
                    </a:cubicBezTo>
                    <a:cubicBezTo>
                      <a:pt x="255" y="1130"/>
                      <a:pt x="255" y="1130"/>
                      <a:pt x="255" y="1130"/>
                    </a:cubicBezTo>
                    <a:cubicBezTo>
                      <a:pt x="287" y="1016"/>
                      <a:pt x="287" y="1016"/>
                      <a:pt x="287" y="1016"/>
                    </a:cubicBezTo>
                    <a:cubicBezTo>
                      <a:pt x="269" y="1001"/>
                      <a:pt x="252" y="983"/>
                      <a:pt x="236" y="965"/>
                    </a:cubicBezTo>
                    <a:cubicBezTo>
                      <a:pt x="122" y="998"/>
                      <a:pt x="122" y="998"/>
                      <a:pt x="122" y="998"/>
                    </a:cubicBezTo>
                    <a:cubicBezTo>
                      <a:pt x="120" y="995"/>
                      <a:pt x="120" y="995"/>
                      <a:pt x="120" y="995"/>
                    </a:cubicBezTo>
                    <a:cubicBezTo>
                      <a:pt x="94" y="959"/>
                      <a:pt x="72" y="921"/>
                      <a:pt x="54" y="880"/>
                    </a:cubicBezTo>
                    <a:cubicBezTo>
                      <a:pt x="52" y="877"/>
                      <a:pt x="52" y="877"/>
                      <a:pt x="52" y="877"/>
                    </a:cubicBezTo>
                    <a:cubicBezTo>
                      <a:pt x="137" y="795"/>
                      <a:pt x="137" y="795"/>
                      <a:pt x="137" y="795"/>
                    </a:cubicBezTo>
                    <a:cubicBezTo>
                      <a:pt x="130" y="772"/>
                      <a:pt x="123" y="748"/>
                      <a:pt x="119" y="725"/>
                    </a:cubicBezTo>
                    <a:cubicBezTo>
                      <a:pt x="4" y="696"/>
                      <a:pt x="4" y="696"/>
                      <a:pt x="4" y="696"/>
                    </a:cubicBezTo>
                    <a:cubicBezTo>
                      <a:pt x="4" y="693"/>
                      <a:pt x="4" y="693"/>
                      <a:pt x="4" y="693"/>
                    </a:cubicBezTo>
                    <a:cubicBezTo>
                      <a:pt x="1" y="671"/>
                      <a:pt x="0" y="648"/>
                      <a:pt x="0" y="626"/>
                    </a:cubicBezTo>
                    <a:cubicBezTo>
                      <a:pt x="0" y="604"/>
                      <a:pt x="1" y="582"/>
                      <a:pt x="4" y="560"/>
                    </a:cubicBezTo>
                    <a:cubicBezTo>
                      <a:pt x="4" y="557"/>
                      <a:pt x="4" y="557"/>
                      <a:pt x="4" y="557"/>
                    </a:cubicBezTo>
                    <a:cubicBezTo>
                      <a:pt x="119" y="528"/>
                      <a:pt x="119" y="528"/>
                      <a:pt x="119" y="528"/>
                    </a:cubicBezTo>
                    <a:cubicBezTo>
                      <a:pt x="123" y="504"/>
                      <a:pt x="130" y="481"/>
                      <a:pt x="137" y="458"/>
                    </a:cubicBezTo>
                    <a:cubicBezTo>
                      <a:pt x="52" y="376"/>
                      <a:pt x="52" y="376"/>
                      <a:pt x="52" y="376"/>
                    </a:cubicBezTo>
                    <a:cubicBezTo>
                      <a:pt x="54" y="373"/>
                      <a:pt x="54" y="373"/>
                      <a:pt x="54" y="373"/>
                    </a:cubicBezTo>
                    <a:cubicBezTo>
                      <a:pt x="72" y="332"/>
                      <a:pt x="94" y="293"/>
                      <a:pt x="120" y="257"/>
                    </a:cubicBezTo>
                    <a:cubicBezTo>
                      <a:pt x="122" y="255"/>
                      <a:pt x="122" y="255"/>
                      <a:pt x="122" y="255"/>
                    </a:cubicBezTo>
                    <a:cubicBezTo>
                      <a:pt x="236" y="287"/>
                      <a:pt x="236" y="287"/>
                      <a:pt x="236" y="287"/>
                    </a:cubicBezTo>
                    <a:cubicBezTo>
                      <a:pt x="252" y="269"/>
                      <a:pt x="269" y="252"/>
                      <a:pt x="287" y="236"/>
                    </a:cubicBezTo>
                    <a:cubicBezTo>
                      <a:pt x="255" y="122"/>
                      <a:pt x="255" y="122"/>
                      <a:pt x="255" y="122"/>
                    </a:cubicBezTo>
                    <a:cubicBezTo>
                      <a:pt x="257" y="121"/>
                      <a:pt x="257" y="121"/>
                      <a:pt x="257" y="121"/>
                    </a:cubicBezTo>
                    <a:cubicBezTo>
                      <a:pt x="293" y="94"/>
                      <a:pt x="332" y="72"/>
                      <a:pt x="372" y="54"/>
                    </a:cubicBezTo>
                    <a:cubicBezTo>
                      <a:pt x="375" y="53"/>
                      <a:pt x="375" y="53"/>
                      <a:pt x="375" y="53"/>
                    </a:cubicBezTo>
                    <a:cubicBezTo>
                      <a:pt x="458" y="138"/>
                      <a:pt x="458" y="138"/>
                      <a:pt x="458" y="138"/>
                    </a:cubicBezTo>
                    <a:cubicBezTo>
                      <a:pt x="480" y="130"/>
                      <a:pt x="504" y="123"/>
                      <a:pt x="528" y="119"/>
                    </a:cubicBezTo>
                    <a:cubicBezTo>
                      <a:pt x="556" y="4"/>
                      <a:pt x="556" y="4"/>
                      <a:pt x="556" y="4"/>
                    </a:cubicBezTo>
                    <a:cubicBezTo>
                      <a:pt x="559" y="4"/>
                      <a:pt x="559" y="4"/>
                      <a:pt x="559" y="4"/>
                    </a:cubicBezTo>
                    <a:cubicBezTo>
                      <a:pt x="581" y="2"/>
                      <a:pt x="604" y="0"/>
                      <a:pt x="626" y="0"/>
                    </a:cubicBezTo>
                    <a:cubicBezTo>
                      <a:pt x="648" y="0"/>
                      <a:pt x="671" y="2"/>
                      <a:pt x="693" y="4"/>
                    </a:cubicBezTo>
                    <a:cubicBezTo>
                      <a:pt x="696" y="4"/>
                      <a:pt x="696" y="4"/>
                      <a:pt x="696" y="4"/>
                    </a:cubicBezTo>
                    <a:cubicBezTo>
                      <a:pt x="724" y="119"/>
                      <a:pt x="724" y="119"/>
                      <a:pt x="724" y="119"/>
                    </a:cubicBezTo>
                    <a:cubicBezTo>
                      <a:pt x="748" y="123"/>
                      <a:pt x="772" y="130"/>
                      <a:pt x="794" y="138"/>
                    </a:cubicBezTo>
                    <a:cubicBezTo>
                      <a:pt x="877" y="53"/>
                      <a:pt x="877" y="53"/>
                      <a:pt x="877" y="53"/>
                    </a:cubicBezTo>
                    <a:cubicBezTo>
                      <a:pt x="879" y="54"/>
                      <a:pt x="879" y="54"/>
                      <a:pt x="879" y="54"/>
                    </a:cubicBezTo>
                    <a:cubicBezTo>
                      <a:pt x="920" y="72"/>
                      <a:pt x="959" y="94"/>
                      <a:pt x="995" y="121"/>
                    </a:cubicBezTo>
                    <a:cubicBezTo>
                      <a:pt x="997" y="122"/>
                      <a:pt x="997" y="122"/>
                      <a:pt x="997" y="122"/>
                    </a:cubicBezTo>
                    <a:cubicBezTo>
                      <a:pt x="965" y="236"/>
                      <a:pt x="965" y="236"/>
                      <a:pt x="965" y="236"/>
                    </a:cubicBezTo>
                    <a:cubicBezTo>
                      <a:pt x="983" y="252"/>
                      <a:pt x="1000" y="269"/>
                      <a:pt x="1016" y="287"/>
                    </a:cubicBezTo>
                    <a:cubicBezTo>
                      <a:pt x="1130" y="255"/>
                      <a:pt x="1130" y="255"/>
                      <a:pt x="1130" y="255"/>
                    </a:cubicBezTo>
                    <a:cubicBezTo>
                      <a:pt x="1132" y="257"/>
                      <a:pt x="1132" y="257"/>
                      <a:pt x="1132" y="257"/>
                    </a:cubicBezTo>
                    <a:cubicBezTo>
                      <a:pt x="1158" y="293"/>
                      <a:pt x="1180" y="332"/>
                      <a:pt x="1198" y="373"/>
                    </a:cubicBezTo>
                    <a:cubicBezTo>
                      <a:pt x="1200" y="376"/>
                      <a:pt x="1200" y="376"/>
                      <a:pt x="1200" y="376"/>
                    </a:cubicBezTo>
                    <a:cubicBezTo>
                      <a:pt x="1115" y="458"/>
                      <a:pt x="1115" y="458"/>
                      <a:pt x="1115" y="458"/>
                    </a:cubicBezTo>
                    <a:cubicBezTo>
                      <a:pt x="1123" y="481"/>
                      <a:pt x="1129" y="504"/>
                      <a:pt x="1133" y="528"/>
                    </a:cubicBezTo>
                    <a:cubicBezTo>
                      <a:pt x="1248" y="557"/>
                      <a:pt x="1248" y="557"/>
                      <a:pt x="1248" y="557"/>
                    </a:cubicBezTo>
                    <a:cubicBezTo>
                      <a:pt x="1248" y="560"/>
                      <a:pt x="1248" y="560"/>
                      <a:pt x="1248" y="560"/>
                    </a:cubicBezTo>
                    <a:cubicBezTo>
                      <a:pt x="1251" y="582"/>
                      <a:pt x="1252" y="604"/>
                      <a:pt x="1252" y="626"/>
                    </a:cubicBezTo>
                    <a:cubicBezTo>
                      <a:pt x="1252" y="649"/>
                      <a:pt x="1251" y="671"/>
                      <a:pt x="1248" y="693"/>
                    </a:cubicBezTo>
                    <a:cubicBezTo>
                      <a:pt x="1248" y="696"/>
                      <a:pt x="1248" y="696"/>
                      <a:pt x="1248" y="696"/>
                    </a:cubicBezTo>
                    <a:cubicBezTo>
                      <a:pt x="1133" y="725"/>
                      <a:pt x="1133" y="725"/>
                      <a:pt x="1133" y="725"/>
                    </a:cubicBezTo>
                    <a:cubicBezTo>
                      <a:pt x="1129" y="748"/>
                      <a:pt x="1122" y="772"/>
                      <a:pt x="1115" y="795"/>
                    </a:cubicBezTo>
                    <a:cubicBezTo>
                      <a:pt x="1200" y="877"/>
                      <a:pt x="1200" y="877"/>
                      <a:pt x="1200" y="877"/>
                    </a:cubicBezTo>
                    <a:cubicBezTo>
                      <a:pt x="1198" y="880"/>
                      <a:pt x="1198" y="880"/>
                      <a:pt x="1198" y="880"/>
                    </a:cubicBezTo>
                    <a:cubicBezTo>
                      <a:pt x="1180" y="920"/>
                      <a:pt x="1158" y="959"/>
                      <a:pt x="1132" y="995"/>
                    </a:cubicBezTo>
                    <a:cubicBezTo>
                      <a:pt x="1130" y="998"/>
                      <a:pt x="1130" y="998"/>
                      <a:pt x="1130" y="998"/>
                    </a:cubicBezTo>
                    <a:cubicBezTo>
                      <a:pt x="1016" y="965"/>
                      <a:pt x="1016" y="965"/>
                      <a:pt x="1016" y="965"/>
                    </a:cubicBezTo>
                    <a:cubicBezTo>
                      <a:pt x="1000" y="983"/>
                      <a:pt x="983" y="1001"/>
                      <a:pt x="965" y="1016"/>
                    </a:cubicBezTo>
                    <a:cubicBezTo>
                      <a:pt x="997" y="1130"/>
                      <a:pt x="997" y="1130"/>
                      <a:pt x="997" y="1130"/>
                    </a:cubicBezTo>
                    <a:cubicBezTo>
                      <a:pt x="995" y="1132"/>
                      <a:pt x="995" y="1132"/>
                      <a:pt x="995" y="1132"/>
                    </a:cubicBezTo>
                    <a:cubicBezTo>
                      <a:pt x="959" y="1158"/>
                      <a:pt x="920" y="1181"/>
                      <a:pt x="879" y="1199"/>
                    </a:cubicBezTo>
                    <a:cubicBezTo>
                      <a:pt x="877" y="1200"/>
                      <a:pt x="877" y="1200"/>
                      <a:pt x="877" y="1200"/>
                    </a:cubicBezTo>
                    <a:cubicBezTo>
                      <a:pt x="794" y="1115"/>
                      <a:pt x="794" y="1115"/>
                      <a:pt x="794" y="1115"/>
                    </a:cubicBezTo>
                    <a:cubicBezTo>
                      <a:pt x="772" y="1123"/>
                      <a:pt x="748" y="1129"/>
                      <a:pt x="724" y="1134"/>
                    </a:cubicBezTo>
                    <a:cubicBezTo>
                      <a:pt x="696" y="1248"/>
                      <a:pt x="696" y="1248"/>
                      <a:pt x="696" y="1248"/>
                    </a:cubicBezTo>
                    <a:cubicBezTo>
                      <a:pt x="693" y="1249"/>
                      <a:pt x="693" y="1249"/>
                      <a:pt x="693" y="1249"/>
                    </a:cubicBezTo>
                    <a:cubicBezTo>
                      <a:pt x="671" y="1251"/>
                      <a:pt x="648" y="1252"/>
                      <a:pt x="626" y="1252"/>
                    </a:cubicBezTo>
                    <a:close/>
                    <a:moveTo>
                      <a:pt x="563" y="1241"/>
                    </a:moveTo>
                    <a:cubicBezTo>
                      <a:pt x="584" y="1243"/>
                      <a:pt x="605" y="1244"/>
                      <a:pt x="626" y="1244"/>
                    </a:cubicBezTo>
                    <a:cubicBezTo>
                      <a:pt x="647" y="1244"/>
                      <a:pt x="668" y="1243"/>
                      <a:pt x="689" y="1241"/>
                    </a:cubicBezTo>
                    <a:cubicBezTo>
                      <a:pt x="717" y="1126"/>
                      <a:pt x="717" y="1126"/>
                      <a:pt x="717" y="1126"/>
                    </a:cubicBezTo>
                    <a:cubicBezTo>
                      <a:pt x="720" y="1126"/>
                      <a:pt x="720" y="1126"/>
                      <a:pt x="720" y="1126"/>
                    </a:cubicBezTo>
                    <a:cubicBezTo>
                      <a:pt x="745" y="1121"/>
                      <a:pt x="770" y="1114"/>
                      <a:pt x="794" y="1106"/>
                    </a:cubicBezTo>
                    <a:cubicBezTo>
                      <a:pt x="797" y="1105"/>
                      <a:pt x="797" y="1105"/>
                      <a:pt x="797" y="1105"/>
                    </a:cubicBezTo>
                    <a:cubicBezTo>
                      <a:pt x="879" y="1190"/>
                      <a:pt x="879" y="1190"/>
                      <a:pt x="879" y="1190"/>
                    </a:cubicBezTo>
                    <a:cubicBezTo>
                      <a:pt x="917" y="1173"/>
                      <a:pt x="953" y="1151"/>
                      <a:pt x="988" y="1127"/>
                    </a:cubicBezTo>
                    <a:cubicBezTo>
                      <a:pt x="955" y="1014"/>
                      <a:pt x="955" y="1014"/>
                      <a:pt x="955" y="1014"/>
                    </a:cubicBezTo>
                    <a:cubicBezTo>
                      <a:pt x="957" y="1012"/>
                      <a:pt x="957" y="1012"/>
                      <a:pt x="957" y="1012"/>
                    </a:cubicBezTo>
                    <a:cubicBezTo>
                      <a:pt x="977" y="995"/>
                      <a:pt x="995" y="977"/>
                      <a:pt x="1011" y="958"/>
                    </a:cubicBezTo>
                    <a:cubicBezTo>
                      <a:pt x="1013" y="955"/>
                      <a:pt x="1013" y="955"/>
                      <a:pt x="1013" y="955"/>
                    </a:cubicBezTo>
                    <a:cubicBezTo>
                      <a:pt x="1127" y="988"/>
                      <a:pt x="1127" y="988"/>
                      <a:pt x="1127" y="988"/>
                    </a:cubicBezTo>
                    <a:cubicBezTo>
                      <a:pt x="1151" y="954"/>
                      <a:pt x="1172" y="917"/>
                      <a:pt x="1189" y="879"/>
                    </a:cubicBezTo>
                    <a:cubicBezTo>
                      <a:pt x="1105" y="797"/>
                      <a:pt x="1105" y="797"/>
                      <a:pt x="1105" y="797"/>
                    </a:cubicBezTo>
                    <a:cubicBezTo>
                      <a:pt x="1106" y="795"/>
                      <a:pt x="1106" y="795"/>
                      <a:pt x="1106" y="795"/>
                    </a:cubicBezTo>
                    <a:cubicBezTo>
                      <a:pt x="1114" y="771"/>
                      <a:pt x="1121" y="746"/>
                      <a:pt x="1125" y="720"/>
                    </a:cubicBezTo>
                    <a:cubicBezTo>
                      <a:pt x="1126" y="718"/>
                      <a:pt x="1126" y="718"/>
                      <a:pt x="1126" y="718"/>
                    </a:cubicBezTo>
                    <a:cubicBezTo>
                      <a:pt x="1240" y="689"/>
                      <a:pt x="1240" y="689"/>
                      <a:pt x="1240" y="689"/>
                    </a:cubicBezTo>
                    <a:cubicBezTo>
                      <a:pt x="1242" y="668"/>
                      <a:pt x="1243" y="647"/>
                      <a:pt x="1243" y="626"/>
                    </a:cubicBezTo>
                    <a:cubicBezTo>
                      <a:pt x="1243" y="605"/>
                      <a:pt x="1242" y="584"/>
                      <a:pt x="1240" y="563"/>
                    </a:cubicBezTo>
                    <a:cubicBezTo>
                      <a:pt x="1126" y="535"/>
                      <a:pt x="1126" y="535"/>
                      <a:pt x="1126" y="535"/>
                    </a:cubicBezTo>
                    <a:cubicBezTo>
                      <a:pt x="1125" y="532"/>
                      <a:pt x="1125" y="532"/>
                      <a:pt x="1125" y="532"/>
                    </a:cubicBezTo>
                    <a:cubicBezTo>
                      <a:pt x="1121" y="507"/>
                      <a:pt x="1114" y="482"/>
                      <a:pt x="1106" y="458"/>
                    </a:cubicBezTo>
                    <a:cubicBezTo>
                      <a:pt x="1105" y="455"/>
                      <a:pt x="1105" y="455"/>
                      <a:pt x="1105" y="455"/>
                    </a:cubicBezTo>
                    <a:cubicBezTo>
                      <a:pt x="1189" y="374"/>
                      <a:pt x="1189" y="374"/>
                      <a:pt x="1189" y="374"/>
                    </a:cubicBezTo>
                    <a:cubicBezTo>
                      <a:pt x="1172" y="335"/>
                      <a:pt x="1151" y="299"/>
                      <a:pt x="1127" y="265"/>
                    </a:cubicBezTo>
                    <a:cubicBezTo>
                      <a:pt x="1013" y="297"/>
                      <a:pt x="1013" y="297"/>
                      <a:pt x="1013" y="297"/>
                    </a:cubicBezTo>
                    <a:cubicBezTo>
                      <a:pt x="1011" y="295"/>
                      <a:pt x="1011" y="295"/>
                      <a:pt x="1011" y="295"/>
                    </a:cubicBezTo>
                    <a:cubicBezTo>
                      <a:pt x="995" y="276"/>
                      <a:pt x="977" y="257"/>
                      <a:pt x="957" y="241"/>
                    </a:cubicBezTo>
                    <a:cubicBezTo>
                      <a:pt x="955" y="239"/>
                      <a:pt x="955" y="239"/>
                      <a:pt x="955" y="239"/>
                    </a:cubicBezTo>
                    <a:cubicBezTo>
                      <a:pt x="988" y="126"/>
                      <a:pt x="988" y="126"/>
                      <a:pt x="988" y="126"/>
                    </a:cubicBezTo>
                    <a:cubicBezTo>
                      <a:pt x="953" y="101"/>
                      <a:pt x="917" y="80"/>
                      <a:pt x="879" y="63"/>
                    </a:cubicBezTo>
                    <a:cubicBezTo>
                      <a:pt x="797" y="148"/>
                      <a:pt x="797" y="148"/>
                      <a:pt x="797" y="148"/>
                    </a:cubicBezTo>
                    <a:cubicBezTo>
                      <a:pt x="794" y="147"/>
                      <a:pt x="794" y="147"/>
                      <a:pt x="794" y="147"/>
                    </a:cubicBezTo>
                    <a:cubicBezTo>
                      <a:pt x="770" y="138"/>
                      <a:pt x="745" y="131"/>
                      <a:pt x="720" y="127"/>
                    </a:cubicBezTo>
                    <a:cubicBezTo>
                      <a:pt x="717" y="126"/>
                      <a:pt x="717" y="126"/>
                      <a:pt x="717" y="126"/>
                    </a:cubicBezTo>
                    <a:cubicBezTo>
                      <a:pt x="689" y="12"/>
                      <a:pt x="689" y="12"/>
                      <a:pt x="689" y="12"/>
                    </a:cubicBezTo>
                    <a:cubicBezTo>
                      <a:pt x="668" y="10"/>
                      <a:pt x="647" y="9"/>
                      <a:pt x="626" y="9"/>
                    </a:cubicBezTo>
                    <a:cubicBezTo>
                      <a:pt x="605" y="9"/>
                      <a:pt x="584" y="10"/>
                      <a:pt x="563" y="12"/>
                    </a:cubicBezTo>
                    <a:cubicBezTo>
                      <a:pt x="535" y="126"/>
                      <a:pt x="535" y="126"/>
                      <a:pt x="535" y="126"/>
                    </a:cubicBezTo>
                    <a:cubicBezTo>
                      <a:pt x="532" y="127"/>
                      <a:pt x="532" y="127"/>
                      <a:pt x="532" y="127"/>
                    </a:cubicBezTo>
                    <a:cubicBezTo>
                      <a:pt x="507" y="131"/>
                      <a:pt x="482" y="138"/>
                      <a:pt x="458" y="147"/>
                    </a:cubicBezTo>
                    <a:cubicBezTo>
                      <a:pt x="455" y="148"/>
                      <a:pt x="455" y="148"/>
                      <a:pt x="455" y="148"/>
                    </a:cubicBezTo>
                    <a:cubicBezTo>
                      <a:pt x="373" y="63"/>
                      <a:pt x="373" y="63"/>
                      <a:pt x="373" y="63"/>
                    </a:cubicBezTo>
                    <a:cubicBezTo>
                      <a:pt x="335" y="80"/>
                      <a:pt x="298" y="101"/>
                      <a:pt x="264" y="126"/>
                    </a:cubicBezTo>
                    <a:cubicBezTo>
                      <a:pt x="297" y="239"/>
                      <a:pt x="297" y="239"/>
                      <a:pt x="297" y="239"/>
                    </a:cubicBezTo>
                    <a:cubicBezTo>
                      <a:pt x="295" y="241"/>
                      <a:pt x="295" y="241"/>
                      <a:pt x="295" y="241"/>
                    </a:cubicBezTo>
                    <a:cubicBezTo>
                      <a:pt x="275" y="257"/>
                      <a:pt x="257" y="276"/>
                      <a:pt x="241" y="295"/>
                    </a:cubicBezTo>
                    <a:cubicBezTo>
                      <a:pt x="239" y="297"/>
                      <a:pt x="239" y="297"/>
                      <a:pt x="239" y="297"/>
                    </a:cubicBezTo>
                    <a:cubicBezTo>
                      <a:pt x="125" y="265"/>
                      <a:pt x="125" y="265"/>
                      <a:pt x="125" y="265"/>
                    </a:cubicBezTo>
                    <a:cubicBezTo>
                      <a:pt x="101" y="299"/>
                      <a:pt x="80" y="335"/>
                      <a:pt x="63" y="374"/>
                    </a:cubicBezTo>
                    <a:cubicBezTo>
                      <a:pt x="147" y="455"/>
                      <a:pt x="147" y="455"/>
                      <a:pt x="147" y="455"/>
                    </a:cubicBezTo>
                    <a:cubicBezTo>
                      <a:pt x="146" y="458"/>
                      <a:pt x="146" y="458"/>
                      <a:pt x="146" y="458"/>
                    </a:cubicBezTo>
                    <a:cubicBezTo>
                      <a:pt x="138" y="482"/>
                      <a:pt x="131" y="507"/>
                      <a:pt x="127" y="532"/>
                    </a:cubicBezTo>
                    <a:cubicBezTo>
                      <a:pt x="126" y="535"/>
                      <a:pt x="126" y="535"/>
                      <a:pt x="126" y="535"/>
                    </a:cubicBezTo>
                    <a:cubicBezTo>
                      <a:pt x="12" y="563"/>
                      <a:pt x="12" y="563"/>
                      <a:pt x="12" y="563"/>
                    </a:cubicBezTo>
                    <a:cubicBezTo>
                      <a:pt x="10" y="584"/>
                      <a:pt x="9" y="606"/>
                      <a:pt x="9" y="626"/>
                    </a:cubicBezTo>
                    <a:cubicBezTo>
                      <a:pt x="9" y="647"/>
                      <a:pt x="10" y="668"/>
                      <a:pt x="12" y="689"/>
                    </a:cubicBezTo>
                    <a:cubicBezTo>
                      <a:pt x="126" y="718"/>
                      <a:pt x="126" y="718"/>
                      <a:pt x="126" y="718"/>
                    </a:cubicBezTo>
                    <a:cubicBezTo>
                      <a:pt x="127" y="720"/>
                      <a:pt x="127" y="720"/>
                      <a:pt x="127" y="720"/>
                    </a:cubicBezTo>
                    <a:cubicBezTo>
                      <a:pt x="131" y="746"/>
                      <a:pt x="138" y="771"/>
                      <a:pt x="146" y="795"/>
                    </a:cubicBezTo>
                    <a:cubicBezTo>
                      <a:pt x="147" y="797"/>
                      <a:pt x="147" y="797"/>
                      <a:pt x="147" y="797"/>
                    </a:cubicBezTo>
                    <a:cubicBezTo>
                      <a:pt x="63" y="879"/>
                      <a:pt x="63" y="879"/>
                      <a:pt x="63" y="879"/>
                    </a:cubicBezTo>
                    <a:cubicBezTo>
                      <a:pt x="80" y="917"/>
                      <a:pt x="101" y="954"/>
                      <a:pt x="125" y="988"/>
                    </a:cubicBezTo>
                    <a:cubicBezTo>
                      <a:pt x="239" y="955"/>
                      <a:pt x="239" y="955"/>
                      <a:pt x="239" y="955"/>
                    </a:cubicBezTo>
                    <a:cubicBezTo>
                      <a:pt x="241" y="958"/>
                      <a:pt x="241" y="958"/>
                      <a:pt x="241" y="958"/>
                    </a:cubicBezTo>
                    <a:cubicBezTo>
                      <a:pt x="257" y="977"/>
                      <a:pt x="275" y="995"/>
                      <a:pt x="295" y="1012"/>
                    </a:cubicBezTo>
                    <a:cubicBezTo>
                      <a:pt x="297" y="1014"/>
                      <a:pt x="297" y="1014"/>
                      <a:pt x="297" y="1014"/>
                    </a:cubicBezTo>
                    <a:cubicBezTo>
                      <a:pt x="264" y="1127"/>
                      <a:pt x="264" y="1127"/>
                      <a:pt x="264" y="1127"/>
                    </a:cubicBezTo>
                    <a:cubicBezTo>
                      <a:pt x="298" y="1151"/>
                      <a:pt x="335" y="1173"/>
                      <a:pt x="373" y="1190"/>
                    </a:cubicBezTo>
                    <a:cubicBezTo>
                      <a:pt x="455" y="1105"/>
                      <a:pt x="455" y="1105"/>
                      <a:pt x="455" y="1105"/>
                    </a:cubicBezTo>
                    <a:cubicBezTo>
                      <a:pt x="458" y="1106"/>
                      <a:pt x="458" y="1106"/>
                      <a:pt x="458" y="1106"/>
                    </a:cubicBezTo>
                    <a:cubicBezTo>
                      <a:pt x="482" y="1114"/>
                      <a:pt x="507" y="1121"/>
                      <a:pt x="532" y="1126"/>
                    </a:cubicBezTo>
                    <a:cubicBezTo>
                      <a:pt x="535" y="1126"/>
                      <a:pt x="535" y="1126"/>
                      <a:pt x="535" y="1126"/>
                    </a:cubicBezTo>
                    <a:lnTo>
                      <a:pt x="563" y="1241"/>
                    </a:lnTo>
                    <a:close/>
                    <a:moveTo>
                      <a:pt x="626" y="1104"/>
                    </a:moveTo>
                    <a:cubicBezTo>
                      <a:pt x="498" y="1104"/>
                      <a:pt x="378" y="1055"/>
                      <a:pt x="288" y="964"/>
                    </a:cubicBezTo>
                    <a:cubicBezTo>
                      <a:pt x="198" y="874"/>
                      <a:pt x="148" y="754"/>
                      <a:pt x="148" y="626"/>
                    </a:cubicBezTo>
                    <a:cubicBezTo>
                      <a:pt x="148" y="499"/>
                      <a:pt x="198" y="379"/>
                      <a:pt x="288" y="288"/>
                    </a:cubicBezTo>
                    <a:cubicBezTo>
                      <a:pt x="378" y="198"/>
                      <a:pt x="498" y="148"/>
                      <a:pt x="626" y="148"/>
                    </a:cubicBezTo>
                    <a:cubicBezTo>
                      <a:pt x="754" y="148"/>
                      <a:pt x="874" y="198"/>
                      <a:pt x="964" y="288"/>
                    </a:cubicBezTo>
                    <a:cubicBezTo>
                      <a:pt x="1054" y="379"/>
                      <a:pt x="1104" y="499"/>
                      <a:pt x="1104" y="626"/>
                    </a:cubicBezTo>
                    <a:cubicBezTo>
                      <a:pt x="1104" y="754"/>
                      <a:pt x="1054" y="874"/>
                      <a:pt x="964" y="964"/>
                    </a:cubicBezTo>
                    <a:cubicBezTo>
                      <a:pt x="874" y="1055"/>
                      <a:pt x="754" y="1104"/>
                      <a:pt x="626" y="1104"/>
                    </a:cubicBezTo>
                    <a:close/>
                    <a:moveTo>
                      <a:pt x="626" y="157"/>
                    </a:moveTo>
                    <a:cubicBezTo>
                      <a:pt x="367" y="157"/>
                      <a:pt x="157" y="367"/>
                      <a:pt x="157" y="626"/>
                    </a:cubicBezTo>
                    <a:cubicBezTo>
                      <a:pt x="157" y="885"/>
                      <a:pt x="367" y="1096"/>
                      <a:pt x="626" y="1096"/>
                    </a:cubicBezTo>
                    <a:cubicBezTo>
                      <a:pt x="885" y="1096"/>
                      <a:pt x="1095" y="885"/>
                      <a:pt x="1095" y="626"/>
                    </a:cubicBezTo>
                    <a:cubicBezTo>
                      <a:pt x="1095" y="367"/>
                      <a:pt x="885" y="157"/>
                      <a:pt x="626" y="15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60" name="组合 259"/>
              <p:cNvGrpSpPr/>
              <p:nvPr/>
            </p:nvGrpSpPr>
            <p:grpSpPr>
              <a:xfrm>
                <a:off x="7056438" y="2401888"/>
                <a:ext cx="2671763" cy="4160838"/>
                <a:chOff x="7056438" y="2401888"/>
                <a:chExt cx="2671763" cy="4160838"/>
              </a:xfrm>
              <a:effectLst>
                <a:outerShdw blurRad="254000" dist="101600" dir="8100000" sx="102000" sy="102000" algn="tr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61" name="Freeform 49"/>
                <p:cNvSpPr/>
                <p:nvPr/>
              </p:nvSpPr>
              <p:spPr bwMode="auto">
                <a:xfrm>
                  <a:off x="7056438" y="2401888"/>
                  <a:ext cx="2671763" cy="4160838"/>
                </a:xfrm>
                <a:custGeom>
                  <a:avLst/>
                  <a:gdLst>
                    <a:gd name="T0" fmla="*/ 388 w 842"/>
                    <a:gd name="T1" fmla="*/ 1312 h 1312"/>
                    <a:gd name="T2" fmla="*/ 340 w 842"/>
                    <a:gd name="T3" fmla="*/ 1265 h 1312"/>
                    <a:gd name="T4" fmla="*/ 343 w 842"/>
                    <a:gd name="T5" fmla="*/ 1249 h 1312"/>
                    <a:gd name="T6" fmla="*/ 278 w 842"/>
                    <a:gd name="T7" fmla="*/ 1249 h 1312"/>
                    <a:gd name="T8" fmla="*/ 228 w 842"/>
                    <a:gd name="T9" fmla="*/ 1199 h 1312"/>
                    <a:gd name="T10" fmla="*/ 241 w 842"/>
                    <a:gd name="T11" fmla="*/ 1164 h 1312"/>
                    <a:gd name="T12" fmla="*/ 219 w 842"/>
                    <a:gd name="T13" fmla="*/ 1121 h 1312"/>
                    <a:gd name="T14" fmla="*/ 232 w 842"/>
                    <a:gd name="T15" fmla="*/ 1086 h 1312"/>
                    <a:gd name="T16" fmla="*/ 196 w 842"/>
                    <a:gd name="T17" fmla="*/ 1022 h 1312"/>
                    <a:gd name="T18" fmla="*/ 196 w 842"/>
                    <a:gd name="T19" fmla="*/ 982 h 1312"/>
                    <a:gd name="T20" fmla="*/ 196 w 842"/>
                    <a:gd name="T21" fmla="*/ 982 h 1312"/>
                    <a:gd name="T22" fmla="*/ 196 w 842"/>
                    <a:gd name="T23" fmla="*/ 976 h 1312"/>
                    <a:gd name="T24" fmla="*/ 196 w 842"/>
                    <a:gd name="T25" fmla="*/ 947 h 1312"/>
                    <a:gd name="T26" fmla="*/ 197 w 842"/>
                    <a:gd name="T27" fmla="*/ 940 h 1312"/>
                    <a:gd name="T28" fmla="*/ 197 w 842"/>
                    <a:gd name="T29" fmla="*/ 917 h 1312"/>
                    <a:gd name="T30" fmla="*/ 180 w 842"/>
                    <a:gd name="T31" fmla="*/ 849 h 1312"/>
                    <a:gd name="T32" fmla="*/ 129 w 842"/>
                    <a:gd name="T33" fmla="*/ 779 h 1312"/>
                    <a:gd name="T34" fmla="*/ 0 w 842"/>
                    <a:gd name="T35" fmla="*/ 419 h 1312"/>
                    <a:gd name="T36" fmla="*/ 419 w 842"/>
                    <a:gd name="T37" fmla="*/ 0 h 1312"/>
                    <a:gd name="T38" fmla="*/ 423 w 842"/>
                    <a:gd name="T39" fmla="*/ 0 h 1312"/>
                    <a:gd name="T40" fmla="*/ 842 w 842"/>
                    <a:gd name="T41" fmla="*/ 419 h 1312"/>
                    <a:gd name="T42" fmla="*/ 713 w 842"/>
                    <a:gd name="T43" fmla="*/ 779 h 1312"/>
                    <a:gd name="T44" fmla="*/ 662 w 842"/>
                    <a:gd name="T45" fmla="*/ 849 h 1312"/>
                    <a:gd name="T46" fmla="*/ 647 w 842"/>
                    <a:gd name="T47" fmla="*/ 899 h 1312"/>
                    <a:gd name="T48" fmla="*/ 646 w 842"/>
                    <a:gd name="T49" fmla="*/ 1023 h 1312"/>
                    <a:gd name="T50" fmla="*/ 610 w 842"/>
                    <a:gd name="T51" fmla="*/ 1086 h 1312"/>
                    <a:gd name="T52" fmla="*/ 623 w 842"/>
                    <a:gd name="T53" fmla="*/ 1121 h 1312"/>
                    <a:gd name="T54" fmla="*/ 601 w 842"/>
                    <a:gd name="T55" fmla="*/ 1164 h 1312"/>
                    <a:gd name="T56" fmla="*/ 614 w 842"/>
                    <a:gd name="T57" fmla="*/ 1199 h 1312"/>
                    <a:gd name="T58" fmla="*/ 564 w 842"/>
                    <a:gd name="T59" fmla="*/ 1249 h 1312"/>
                    <a:gd name="T60" fmla="*/ 499 w 842"/>
                    <a:gd name="T61" fmla="*/ 1249 h 1312"/>
                    <a:gd name="T62" fmla="*/ 502 w 842"/>
                    <a:gd name="T63" fmla="*/ 1265 h 1312"/>
                    <a:gd name="T64" fmla="*/ 455 w 842"/>
                    <a:gd name="T65" fmla="*/ 1312 h 1312"/>
                    <a:gd name="T66" fmla="*/ 388 w 842"/>
                    <a:gd name="T67" fmla="*/ 1312 h 1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42" h="1312">
                      <a:moveTo>
                        <a:pt x="388" y="1312"/>
                      </a:moveTo>
                      <a:cubicBezTo>
                        <a:pt x="362" y="1312"/>
                        <a:pt x="340" y="1291"/>
                        <a:pt x="340" y="1265"/>
                      </a:cubicBezTo>
                      <a:cubicBezTo>
                        <a:pt x="340" y="1259"/>
                        <a:pt x="341" y="1254"/>
                        <a:pt x="343" y="1249"/>
                      </a:cubicBezTo>
                      <a:cubicBezTo>
                        <a:pt x="278" y="1249"/>
                        <a:pt x="278" y="1249"/>
                        <a:pt x="278" y="1249"/>
                      </a:cubicBezTo>
                      <a:cubicBezTo>
                        <a:pt x="250" y="1249"/>
                        <a:pt x="228" y="1226"/>
                        <a:pt x="228" y="1199"/>
                      </a:cubicBezTo>
                      <a:cubicBezTo>
                        <a:pt x="228" y="1186"/>
                        <a:pt x="233" y="1173"/>
                        <a:pt x="241" y="1164"/>
                      </a:cubicBezTo>
                      <a:cubicBezTo>
                        <a:pt x="228" y="1156"/>
                        <a:pt x="219" y="1140"/>
                        <a:pt x="219" y="1121"/>
                      </a:cubicBezTo>
                      <a:cubicBezTo>
                        <a:pt x="219" y="1108"/>
                        <a:pt x="223" y="1095"/>
                        <a:pt x="232" y="1086"/>
                      </a:cubicBezTo>
                      <a:cubicBezTo>
                        <a:pt x="210" y="1073"/>
                        <a:pt x="196" y="1049"/>
                        <a:pt x="196" y="1022"/>
                      </a:cubicBezTo>
                      <a:cubicBezTo>
                        <a:pt x="196" y="982"/>
                        <a:pt x="196" y="982"/>
                        <a:pt x="196" y="982"/>
                      </a:cubicBezTo>
                      <a:cubicBezTo>
                        <a:pt x="196" y="982"/>
                        <a:pt x="196" y="982"/>
                        <a:pt x="196" y="982"/>
                      </a:cubicBezTo>
                      <a:cubicBezTo>
                        <a:pt x="196" y="976"/>
                        <a:pt x="196" y="976"/>
                        <a:pt x="196" y="976"/>
                      </a:cubicBezTo>
                      <a:cubicBezTo>
                        <a:pt x="196" y="966"/>
                        <a:pt x="196" y="957"/>
                        <a:pt x="196" y="947"/>
                      </a:cubicBezTo>
                      <a:cubicBezTo>
                        <a:pt x="197" y="940"/>
                        <a:pt x="197" y="940"/>
                        <a:pt x="197" y="940"/>
                      </a:cubicBezTo>
                      <a:cubicBezTo>
                        <a:pt x="197" y="917"/>
                        <a:pt x="197" y="917"/>
                        <a:pt x="197" y="917"/>
                      </a:cubicBezTo>
                      <a:cubicBezTo>
                        <a:pt x="196" y="897"/>
                        <a:pt x="194" y="871"/>
                        <a:pt x="180" y="849"/>
                      </a:cubicBezTo>
                      <a:cubicBezTo>
                        <a:pt x="166" y="824"/>
                        <a:pt x="148" y="802"/>
                        <a:pt x="129" y="779"/>
                      </a:cubicBezTo>
                      <a:cubicBezTo>
                        <a:pt x="69" y="706"/>
                        <a:pt x="0" y="623"/>
                        <a:pt x="0" y="419"/>
                      </a:cubicBezTo>
                      <a:cubicBezTo>
                        <a:pt x="0" y="188"/>
                        <a:pt x="188" y="0"/>
                        <a:pt x="419" y="0"/>
                      </a:cubicBezTo>
                      <a:cubicBezTo>
                        <a:pt x="423" y="0"/>
                        <a:pt x="423" y="0"/>
                        <a:pt x="423" y="0"/>
                      </a:cubicBezTo>
                      <a:cubicBezTo>
                        <a:pt x="654" y="0"/>
                        <a:pt x="842" y="188"/>
                        <a:pt x="842" y="419"/>
                      </a:cubicBezTo>
                      <a:cubicBezTo>
                        <a:pt x="842" y="623"/>
                        <a:pt x="773" y="706"/>
                        <a:pt x="713" y="779"/>
                      </a:cubicBezTo>
                      <a:cubicBezTo>
                        <a:pt x="694" y="802"/>
                        <a:pt x="676" y="824"/>
                        <a:pt x="662" y="849"/>
                      </a:cubicBezTo>
                      <a:cubicBezTo>
                        <a:pt x="653" y="863"/>
                        <a:pt x="649" y="879"/>
                        <a:pt x="647" y="899"/>
                      </a:cubicBezTo>
                      <a:cubicBezTo>
                        <a:pt x="646" y="1023"/>
                        <a:pt x="646" y="1023"/>
                        <a:pt x="646" y="1023"/>
                      </a:cubicBezTo>
                      <a:cubicBezTo>
                        <a:pt x="646" y="1049"/>
                        <a:pt x="632" y="1073"/>
                        <a:pt x="610" y="1086"/>
                      </a:cubicBezTo>
                      <a:cubicBezTo>
                        <a:pt x="619" y="1095"/>
                        <a:pt x="623" y="1108"/>
                        <a:pt x="623" y="1121"/>
                      </a:cubicBezTo>
                      <a:cubicBezTo>
                        <a:pt x="623" y="1140"/>
                        <a:pt x="614" y="1156"/>
                        <a:pt x="601" y="1164"/>
                      </a:cubicBezTo>
                      <a:cubicBezTo>
                        <a:pt x="609" y="1173"/>
                        <a:pt x="614" y="1186"/>
                        <a:pt x="614" y="1199"/>
                      </a:cubicBezTo>
                      <a:cubicBezTo>
                        <a:pt x="614" y="1226"/>
                        <a:pt x="592" y="1249"/>
                        <a:pt x="564" y="1249"/>
                      </a:cubicBezTo>
                      <a:cubicBezTo>
                        <a:pt x="499" y="1249"/>
                        <a:pt x="499" y="1249"/>
                        <a:pt x="499" y="1249"/>
                      </a:cubicBezTo>
                      <a:cubicBezTo>
                        <a:pt x="501" y="1254"/>
                        <a:pt x="502" y="1259"/>
                        <a:pt x="502" y="1265"/>
                      </a:cubicBezTo>
                      <a:cubicBezTo>
                        <a:pt x="502" y="1291"/>
                        <a:pt x="480" y="1312"/>
                        <a:pt x="455" y="1312"/>
                      </a:cubicBezTo>
                      <a:lnTo>
                        <a:pt x="388" y="131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50"/>
                <p:cNvSpPr/>
                <p:nvPr/>
              </p:nvSpPr>
              <p:spPr bwMode="auto">
                <a:xfrm>
                  <a:off x="8247063" y="6384925"/>
                  <a:ext cx="293688" cy="82550"/>
                </a:xfrm>
                <a:custGeom>
                  <a:avLst/>
                  <a:gdLst>
                    <a:gd name="T0" fmla="*/ 13 w 93"/>
                    <a:gd name="T1" fmla="*/ 26 h 26"/>
                    <a:gd name="T2" fmla="*/ 0 w 93"/>
                    <a:gd name="T3" fmla="*/ 13 h 26"/>
                    <a:gd name="T4" fmla="*/ 13 w 93"/>
                    <a:gd name="T5" fmla="*/ 0 h 26"/>
                    <a:gd name="T6" fmla="*/ 80 w 93"/>
                    <a:gd name="T7" fmla="*/ 0 h 26"/>
                    <a:gd name="T8" fmla="*/ 93 w 93"/>
                    <a:gd name="T9" fmla="*/ 13 h 26"/>
                    <a:gd name="T10" fmla="*/ 80 w 93"/>
                    <a:gd name="T11" fmla="*/ 26 h 26"/>
                    <a:gd name="T12" fmla="*/ 13 w 93"/>
                    <a:gd name="T1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26">
                      <a:moveTo>
                        <a:pt x="13" y="26"/>
                      </a:moveTo>
                      <a:cubicBezTo>
                        <a:pt x="5" y="26"/>
                        <a:pt x="0" y="20"/>
                        <a:pt x="0" y="13"/>
                      </a:cubicBezTo>
                      <a:cubicBezTo>
                        <a:pt x="0" y="6"/>
                        <a:pt x="5" y="0"/>
                        <a:pt x="13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7" y="0"/>
                        <a:pt x="93" y="6"/>
                        <a:pt x="93" y="13"/>
                      </a:cubicBezTo>
                      <a:cubicBezTo>
                        <a:pt x="93" y="20"/>
                        <a:pt x="87" y="26"/>
                        <a:pt x="80" y="26"/>
                      </a:cubicBezTo>
                      <a:lnTo>
                        <a:pt x="13" y="26"/>
                      </a:lnTo>
                      <a:close/>
                    </a:path>
                  </a:pathLst>
                </a:custGeom>
                <a:solidFill>
                  <a:srgbClr val="8586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51"/>
                <p:cNvSpPr/>
                <p:nvPr/>
              </p:nvSpPr>
              <p:spPr bwMode="auto">
                <a:xfrm>
                  <a:off x="7888288" y="6162675"/>
                  <a:ext cx="1008063" cy="104775"/>
                </a:xfrm>
                <a:custGeom>
                  <a:avLst/>
                  <a:gdLst>
                    <a:gd name="T0" fmla="*/ 16 w 318"/>
                    <a:gd name="T1" fmla="*/ 33 h 33"/>
                    <a:gd name="T2" fmla="*/ 0 w 318"/>
                    <a:gd name="T3" fmla="*/ 16 h 33"/>
                    <a:gd name="T4" fmla="*/ 16 w 318"/>
                    <a:gd name="T5" fmla="*/ 0 h 33"/>
                    <a:gd name="T6" fmla="*/ 302 w 318"/>
                    <a:gd name="T7" fmla="*/ 0 h 33"/>
                    <a:gd name="T8" fmla="*/ 318 w 318"/>
                    <a:gd name="T9" fmla="*/ 16 h 33"/>
                    <a:gd name="T10" fmla="*/ 302 w 318"/>
                    <a:gd name="T11" fmla="*/ 33 h 33"/>
                    <a:gd name="T12" fmla="*/ 16 w 318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8" h="33">
                      <a:moveTo>
                        <a:pt x="16" y="33"/>
                      </a:moveTo>
                      <a:cubicBezTo>
                        <a:pt x="7" y="33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302" y="0"/>
                        <a:pt x="302" y="0"/>
                        <a:pt x="302" y="0"/>
                      </a:cubicBezTo>
                      <a:cubicBezTo>
                        <a:pt x="311" y="0"/>
                        <a:pt x="318" y="7"/>
                        <a:pt x="318" y="16"/>
                      </a:cubicBezTo>
                      <a:cubicBezTo>
                        <a:pt x="318" y="25"/>
                        <a:pt x="311" y="33"/>
                        <a:pt x="302" y="33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8586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52"/>
                <p:cNvSpPr/>
                <p:nvPr/>
              </p:nvSpPr>
              <p:spPr bwMode="auto">
                <a:xfrm>
                  <a:off x="7856538" y="5897563"/>
                  <a:ext cx="1052513" cy="107950"/>
                </a:xfrm>
                <a:custGeom>
                  <a:avLst/>
                  <a:gdLst>
                    <a:gd name="T0" fmla="*/ 17 w 332"/>
                    <a:gd name="T1" fmla="*/ 34 h 34"/>
                    <a:gd name="T2" fmla="*/ 0 w 332"/>
                    <a:gd name="T3" fmla="*/ 17 h 34"/>
                    <a:gd name="T4" fmla="*/ 17 w 332"/>
                    <a:gd name="T5" fmla="*/ 0 h 34"/>
                    <a:gd name="T6" fmla="*/ 315 w 332"/>
                    <a:gd name="T7" fmla="*/ 0 h 34"/>
                    <a:gd name="T8" fmla="*/ 332 w 332"/>
                    <a:gd name="T9" fmla="*/ 17 h 34"/>
                    <a:gd name="T10" fmla="*/ 315 w 332"/>
                    <a:gd name="T11" fmla="*/ 34 h 34"/>
                    <a:gd name="T12" fmla="*/ 17 w 33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2" h="34">
                      <a:moveTo>
                        <a:pt x="17" y="34"/>
                      </a:moveTo>
                      <a:cubicBezTo>
                        <a:pt x="8" y="34"/>
                        <a:pt x="0" y="26"/>
                        <a:pt x="0" y="17"/>
                      </a:cubicBezTo>
                      <a:cubicBezTo>
                        <a:pt x="0" y="7"/>
                        <a:pt x="8" y="0"/>
                        <a:pt x="17" y="0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324" y="0"/>
                        <a:pt x="332" y="7"/>
                        <a:pt x="332" y="17"/>
                      </a:cubicBezTo>
                      <a:cubicBezTo>
                        <a:pt x="332" y="26"/>
                        <a:pt x="324" y="34"/>
                        <a:pt x="315" y="34"/>
                      </a:cubicBezTo>
                      <a:lnTo>
                        <a:pt x="17" y="34"/>
                      </a:lnTo>
                      <a:close/>
                    </a:path>
                  </a:pathLst>
                </a:custGeom>
                <a:solidFill>
                  <a:srgbClr val="8586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53"/>
                <p:cNvSpPr/>
                <p:nvPr/>
              </p:nvSpPr>
              <p:spPr bwMode="auto">
                <a:xfrm>
                  <a:off x="7780338" y="5211763"/>
                  <a:ext cx="1223963" cy="552450"/>
                </a:xfrm>
                <a:custGeom>
                  <a:avLst/>
                  <a:gdLst>
                    <a:gd name="T0" fmla="*/ 3 w 386"/>
                    <a:gd name="T1" fmla="*/ 30 h 174"/>
                    <a:gd name="T2" fmla="*/ 3 w 386"/>
                    <a:gd name="T3" fmla="*/ 30 h 174"/>
                    <a:gd name="T4" fmla="*/ 3 w 386"/>
                    <a:gd name="T5" fmla="*/ 54 h 174"/>
                    <a:gd name="T6" fmla="*/ 2 w 386"/>
                    <a:gd name="T7" fmla="*/ 62 h 174"/>
                    <a:gd name="T8" fmla="*/ 3 w 386"/>
                    <a:gd name="T9" fmla="*/ 62 h 174"/>
                    <a:gd name="T10" fmla="*/ 2 w 386"/>
                    <a:gd name="T11" fmla="*/ 137 h 174"/>
                    <a:gd name="T12" fmla="*/ 27 w 386"/>
                    <a:gd name="T13" fmla="*/ 174 h 174"/>
                    <a:gd name="T14" fmla="*/ 359 w 386"/>
                    <a:gd name="T15" fmla="*/ 174 h 174"/>
                    <a:gd name="T16" fmla="*/ 384 w 386"/>
                    <a:gd name="T17" fmla="*/ 136 h 174"/>
                    <a:gd name="T18" fmla="*/ 385 w 386"/>
                    <a:gd name="T19" fmla="*/ 11 h 174"/>
                    <a:gd name="T20" fmla="*/ 385 w 386"/>
                    <a:gd name="T21" fmla="*/ 10 h 174"/>
                    <a:gd name="T22" fmla="*/ 386 w 386"/>
                    <a:gd name="T23" fmla="*/ 0 h 174"/>
                    <a:gd name="T24" fmla="*/ 0 w 386"/>
                    <a:gd name="T25" fmla="*/ 0 h 174"/>
                    <a:gd name="T26" fmla="*/ 3 w 386"/>
                    <a:gd name="T27" fmla="*/ 3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6" h="174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54"/>
                        <a:pt x="3" y="54"/>
                        <a:pt x="3" y="54"/>
                      </a:cubicBezTo>
                      <a:cubicBezTo>
                        <a:pt x="3" y="54"/>
                        <a:pt x="2" y="62"/>
                        <a:pt x="2" y="62"/>
                      </a:cubicBezTo>
                      <a:cubicBezTo>
                        <a:pt x="3" y="62"/>
                        <a:pt x="3" y="62"/>
                        <a:pt x="3" y="62"/>
                      </a:cubicBezTo>
                      <a:cubicBezTo>
                        <a:pt x="2" y="137"/>
                        <a:pt x="2" y="137"/>
                        <a:pt x="2" y="137"/>
                      </a:cubicBezTo>
                      <a:cubicBezTo>
                        <a:pt x="2" y="153"/>
                        <a:pt x="12" y="168"/>
                        <a:pt x="27" y="174"/>
                      </a:cubicBezTo>
                      <a:cubicBezTo>
                        <a:pt x="34" y="173"/>
                        <a:pt x="359" y="174"/>
                        <a:pt x="359" y="174"/>
                      </a:cubicBezTo>
                      <a:cubicBezTo>
                        <a:pt x="374" y="168"/>
                        <a:pt x="384" y="153"/>
                        <a:pt x="384" y="136"/>
                      </a:cubicBezTo>
                      <a:cubicBezTo>
                        <a:pt x="385" y="11"/>
                        <a:pt x="385" y="11"/>
                        <a:pt x="385" y="11"/>
                      </a:cubicBezTo>
                      <a:cubicBezTo>
                        <a:pt x="385" y="10"/>
                        <a:pt x="385" y="10"/>
                        <a:pt x="385" y="10"/>
                      </a:cubicBezTo>
                      <a:cubicBezTo>
                        <a:pt x="385" y="6"/>
                        <a:pt x="385" y="3"/>
                        <a:pt x="38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1"/>
                        <a:pt x="2" y="21"/>
                        <a:pt x="3" y="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135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54"/>
                <p:cNvSpPr/>
                <p:nvPr/>
              </p:nvSpPr>
              <p:spPr bwMode="auto">
                <a:xfrm>
                  <a:off x="7167563" y="2509838"/>
                  <a:ext cx="2452688" cy="2578100"/>
                </a:xfrm>
                <a:custGeom>
                  <a:avLst/>
                  <a:gdLst>
                    <a:gd name="T0" fmla="*/ 597 w 773"/>
                    <a:gd name="T1" fmla="*/ 797 h 813"/>
                    <a:gd name="T2" fmla="*/ 652 w 773"/>
                    <a:gd name="T3" fmla="*/ 723 h 813"/>
                    <a:gd name="T4" fmla="*/ 773 w 773"/>
                    <a:gd name="T5" fmla="*/ 385 h 813"/>
                    <a:gd name="T6" fmla="*/ 388 w 773"/>
                    <a:gd name="T7" fmla="*/ 0 h 813"/>
                    <a:gd name="T8" fmla="*/ 384 w 773"/>
                    <a:gd name="T9" fmla="*/ 0 h 813"/>
                    <a:gd name="T10" fmla="*/ 0 w 773"/>
                    <a:gd name="T11" fmla="*/ 385 h 813"/>
                    <a:gd name="T12" fmla="*/ 120 w 773"/>
                    <a:gd name="T13" fmla="*/ 723 h 813"/>
                    <a:gd name="T14" fmla="*/ 175 w 773"/>
                    <a:gd name="T15" fmla="*/ 797 h 813"/>
                    <a:gd name="T16" fmla="*/ 183 w 773"/>
                    <a:gd name="T17" fmla="*/ 813 h 813"/>
                    <a:gd name="T18" fmla="*/ 589 w 773"/>
                    <a:gd name="T19" fmla="*/ 813 h 813"/>
                    <a:gd name="T20" fmla="*/ 597 w 773"/>
                    <a:gd name="T21" fmla="*/ 797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3" h="813">
                      <a:moveTo>
                        <a:pt x="597" y="797"/>
                      </a:moveTo>
                      <a:cubicBezTo>
                        <a:pt x="613" y="771"/>
                        <a:pt x="632" y="748"/>
                        <a:pt x="652" y="723"/>
                      </a:cubicBezTo>
                      <a:cubicBezTo>
                        <a:pt x="709" y="655"/>
                        <a:pt x="773" y="577"/>
                        <a:pt x="773" y="385"/>
                      </a:cubicBezTo>
                      <a:cubicBezTo>
                        <a:pt x="773" y="173"/>
                        <a:pt x="600" y="0"/>
                        <a:pt x="388" y="0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ubicBezTo>
                        <a:pt x="172" y="0"/>
                        <a:pt x="0" y="173"/>
                        <a:pt x="0" y="385"/>
                      </a:cubicBezTo>
                      <a:cubicBezTo>
                        <a:pt x="0" y="577"/>
                        <a:pt x="64" y="655"/>
                        <a:pt x="120" y="723"/>
                      </a:cubicBezTo>
                      <a:cubicBezTo>
                        <a:pt x="140" y="748"/>
                        <a:pt x="159" y="771"/>
                        <a:pt x="175" y="797"/>
                      </a:cubicBezTo>
                      <a:cubicBezTo>
                        <a:pt x="178" y="803"/>
                        <a:pt x="180" y="808"/>
                        <a:pt x="183" y="813"/>
                      </a:cubicBezTo>
                      <a:cubicBezTo>
                        <a:pt x="589" y="813"/>
                        <a:pt x="589" y="813"/>
                        <a:pt x="589" y="813"/>
                      </a:cubicBezTo>
                      <a:cubicBezTo>
                        <a:pt x="592" y="808"/>
                        <a:pt x="594" y="802"/>
                        <a:pt x="597" y="79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135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00" name="组合 299"/>
            <p:cNvGrpSpPr/>
            <p:nvPr/>
          </p:nvGrpSpPr>
          <p:grpSpPr>
            <a:xfrm>
              <a:off x="13103873" y="4121802"/>
              <a:ext cx="1060764" cy="780456"/>
              <a:chOff x="5584825" y="3073400"/>
              <a:chExt cx="612776" cy="450850"/>
            </a:xfrm>
            <a:solidFill>
              <a:srgbClr val="31A6DF"/>
            </a:solidFill>
          </p:grpSpPr>
          <p:sp>
            <p:nvSpPr>
              <p:cNvPr id="301" name="Freeform 34"/>
              <p:cNvSpPr>
                <a:spLocks noEditPoints="1"/>
              </p:cNvSpPr>
              <p:nvPr/>
            </p:nvSpPr>
            <p:spPr bwMode="auto">
              <a:xfrm>
                <a:off x="5584825" y="3076575"/>
                <a:ext cx="127000" cy="446087"/>
              </a:xfrm>
              <a:custGeom>
                <a:avLst/>
                <a:gdLst>
                  <a:gd name="T0" fmla="*/ 43 w 45"/>
                  <a:gd name="T1" fmla="*/ 0 h 158"/>
                  <a:gd name="T2" fmla="*/ 1 w 45"/>
                  <a:gd name="T3" fmla="*/ 0 h 158"/>
                  <a:gd name="T4" fmla="*/ 0 w 45"/>
                  <a:gd name="T5" fmla="*/ 1 h 158"/>
                  <a:gd name="T6" fmla="*/ 0 w 45"/>
                  <a:gd name="T7" fmla="*/ 157 h 158"/>
                  <a:gd name="T8" fmla="*/ 1 w 45"/>
                  <a:gd name="T9" fmla="*/ 158 h 158"/>
                  <a:gd name="T10" fmla="*/ 43 w 45"/>
                  <a:gd name="T11" fmla="*/ 158 h 158"/>
                  <a:gd name="T12" fmla="*/ 45 w 45"/>
                  <a:gd name="T13" fmla="*/ 157 h 158"/>
                  <a:gd name="T14" fmla="*/ 45 w 45"/>
                  <a:gd name="T15" fmla="*/ 1 h 158"/>
                  <a:gd name="T16" fmla="*/ 43 w 45"/>
                  <a:gd name="T17" fmla="*/ 0 h 158"/>
                  <a:gd name="T18" fmla="*/ 22 w 45"/>
                  <a:gd name="T19" fmla="*/ 152 h 158"/>
                  <a:gd name="T20" fmla="*/ 11 w 45"/>
                  <a:gd name="T21" fmla="*/ 141 h 158"/>
                  <a:gd name="T22" fmla="*/ 22 w 45"/>
                  <a:gd name="T23" fmla="*/ 131 h 158"/>
                  <a:gd name="T24" fmla="*/ 33 w 45"/>
                  <a:gd name="T25" fmla="*/ 141 h 158"/>
                  <a:gd name="T26" fmla="*/ 22 w 45"/>
                  <a:gd name="T27" fmla="*/ 152 h 158"/>
                  <a:gd name="T28" fmla="*/ 39 w 45"/>
                  <a:gd name="T29" fmla="*/ 88 h 158"/>
                  <a:gd name="T30" fmla="*/ 37 w 45"/>
                  <a:gd name="T31" fmla="*/ 90 h 158"/>
                  <a:gd name="T32" fmla="*/ 8 w 45"/>
                  <a:gd name="T33" fmla="*/ 90 h 158"/>
                  <a:gd name="T34" fmla="*/ 6 w 45"/>
                  <a:gd name="T35" fmla="*/ 88 h 158"/>
                  <a:gd name="T36" fmla="*/ 6 w 45"/>
                  <a:gd name="T37" fmla="*/ 9 h 158"/>
                  <a:gd name="T38" fmla="*/ 8 w 45"/>
                  <a:gd name="T39" fmla="*/ 7 h 158"/>
                  <a:gd name="T40" fmla="*/ 37 w 45"/>
                  <a:gd name="T41" fmla="*/ 7 h 158"/>
                  <a:gd name="T42" fmla="*/ 39 w 45"/>
                  <a:gd name="T43" fmla="*/ 9 h 158"/>
                  <a:gd name="T44" fmla="*/ 39 w 45"/>
                  <a:gd name="T45" fmla="*/ 8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15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7"/>
                      <a:pt x="1" y="158"/>
                      <a:pt x="1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4" y="158"/>
                      <a:pt x="45" y="157"/>
                      <a:pt x="45" y="157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4" y="0"/>
                      <a:pt x="43" y="0"/>
                    </a:cubicBezTo>
                    <a:close/>
                    <a:moveTo>
                      <a:pt x="22" y="152"/>
                    </a:moveTo>
                    <a:cubicBezTo>
                      <a:pt x="16" y="152"/>
                      <a:pt x="11" y="147"/>
                      <a:pt x="11" y="141"/>
                    </a:cubicBezTo>
                    <a:cubicBezTo>
                      <a:pt x="11" y="135"/>
                      <a:pt x="16" y="131"/>
                      <a:pt x="22" y="131"/>
                    </a:cubicBezTo>
                    <a:cubicBezTo>
                      <a:pt x="28" y="131"/>
                      <a:pt x="33" y="135"/>
                      <a:pt x="33" y="141"/>
                    </a:cubicBezTo>
                    <a:cubicBezTo>
                      <a:pt x="33" y="147"/>
                      <a:pt x="28" y="152"/>
                      <a:pt x="22" y="152"/>
                    </a:cubicBezTo>
                    <a:close/>
                    <a:moveTo>
                      <a:pt x="39" y="88"/>
                    </a:moveTo>
                    <a:cubicBezTo>
                      <a:pt x="39" y="89"/>
                      <a:pt x="38" y="90"/>
                      <a:pt x="37" y="90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7" y="90"/>
                      <a:pt x="6" y="89"/>
                      <a:pt x="6" y="8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9" y="8"/>
                      <a:pt x="39" y="9"/>
                    </a:cubicBezTo>
                    <a:lnTo>
                      <a:pt x="39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35"/>
              <p:cNvSpPr/>
              <p:nvPr/>
            </p:nvSpPr>
            <p:spPr bwMode="auto">
              <a:xfrm>
                <a:off x="5613400" y="3127375"/>
                <a:ext cx="69850" cy="19050"/>
              </a:xfrm>
              <a:custGeom>
                <a:avLst/>
                <a:gdLst>
                  <a:gd name="T0" fmla="*/ 25 w 25"/>
                  <a:gd name="T1" fmla="*/ 5 h 7"/>
                  <a:gd name="T2" fmla="*/ 23 w 25"/>
                  <a:gd name="T3" fmla="*/ 7 h 7"/>
                  <a:gd name="T4" fmla="*/ 2 w 25"/>
                  <a:gd name="T5" fmla="*/ 7 h 7"/>
                  <a:gd name="T6" fmla="*/ 0 w 25"/>
                  <a:gd name="T7" fmla="*/ 5 h 7"/>
                  <a:gd name="T8" fmla="*/ 0 w 25"/>
                  <a:gd name="T9" fmla="*/ 2 h 7"/>
                  <a:gd name="T10" fmla="*/ 2 w 25"/>
                  <a:gd name="T11" fmla="*/ 0 h 7"/>
                  <a:gd name="T12" fmla="*/ 23 w 25"/>
                  <a:gd name="T13" fmla="*/ 0 h 7"/>
                  <a:gd name="T14" fmla="*/ 25 w 25"/>
                  <a:gd name="T15" fmla="*/ 2 h 7"/>
                  <a:gd name="T16" fmla="*/ 25 w 2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">
                    <a:moveTo>
                      <a:pt x="25" y="5"/>
                    </a:moveTo>
                    <a:cubicBezTo>
                      <a:pt x="25" y="6"/>
                      <a:pt x="24" y="7"/>
                      <a:pt x="2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36"/>
              <p:cNvSpPr/>
              <p:nvPr/>
            </p:nvSpPr>
            <p:spPr bwMode="auto">
              <a:xfrm>
                <a:off x="5613400" y="3152775"/>
                <a:ext cx="69850" cy="15875"/>
              </a:xfrm>
              <a:custGeom>
                <a:avLst/>
                <a:gdLst>
                  <a:gd name="T0" fmla="*/ 25 w 25"/>
                  <a:gd name="T1" fmla="*/ 4 h 6"/>
                  <a:gd name="T2" fmla="*/ 24 w 25"/>
                  <a:gd name="T3" fmla="*/ 6 h 6"/>
                  <a:gd name="T4" fmla="*/ 2 w 25"/>
                  <a:gd name="T5" fmla="*/ 6 h 6"/>
                  <a:gd name="T6" fmla="*/ 0 w 25"/>
                  <a:gd name="T7" fmla="*/ 4 h 6"/>
                  <a:gd name="T8" fmla="*/ 0 w 25"/>
                  <a:gd name="T9" fmla="*/ 1 h 6"/>
                  <a:gd name="T10" fmla="*/ 2 w 25"/>
                  <a:gd name="T11" fmla="*/ 0 h 6"/>
                  <a:gd name="T12" fmla="*/ 24 w 25"/>
                  <a:gd name="T13" fmla="*/ 0 h 6"/>
                  <a:gd name="T14" fmla="*/ 25 w 25"/>
                  <a:gd name="T15" fmla="*/ 1 h 6"/>
                  <a:gd name="T16" fmla="*/ 25 w 25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">
                    <a:moveTo>
                      <a:pt x="25" y="4"/>
                    </a:moveTo>
                    <a:cubicBezTo>
                      <a:pt x="25" y="5"/>
                      <a:pt x="24" y="6"/>
                      <a:pt x="2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1"/>
                    </a:cubicBez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37"/>
              <p:cNvSpPr>
                <a:spLocks noEditPoints="1"/>
              </p:cNvSpPr>
              <p:nvPr/>
            </p:nvSpPr>
            <p:spPr bwMode="auto">
              <a:xfrm>
                <a:off x="5740400" y="3076575"/>
                <a:ext cx="127000" cy="446087"/>
              </a:xfrm>
              <a:custGeom>
                <a:avLst/>
                <a:gdLst>
                  <a:gd name="T0" fmla="*/ 43 w 45"/>
                  <a:gd name="T1" fmla="*/ 0 h 158"/>
                  <a:gd name="T2" fmla="*/ 1 w 45"/>
                  <a:gd name="T3" fmla="*/ 0 h 158"/>
                  <a:gd name="T4" fmla="*/ 0 w 45"/>
                  <a:gd name="T5" fmla="*/ 1 h 158"/>
                  <a:gd name="T6" fmla="*/ 0 w 45"/>
                  <a:gd name="T7" fmla="*/ 157 h 158"/>
                  <a:gd name="T8" fmla="*/ 1 w 45"/>
                  <a:gd name="T9" fmla="*/ 158 h 158"/>
                  <a:gd name="T10" fmla="*/ 43 w 45"/>
                  <a:gd name="T11" fmla="*/ 158 h 158"/>
                  <a:gd name="T12" fmla="*/ 45 w 45"/>
                  <a:gd name="T13" fmla="*/ 157 h 158"/>
                  <a:gd name="T14" fmla="*/ 45 w 45"/>
                  <a:gd name="T15" fmla="*/ 1 h 158"/>
                  <a:gd name="T16" fmla="*/ 43 w 45"/>
                  <a:gd name="T17" fmla="*/ 0 h 158"/>
                  <a:gd name="T18" fmla="*/ 22 w 45"/>
                  <a:gd name="T19" fmla="*/ 152 h 158"/>
                  <a:gd name="T20" fmla="*/ 11 w 45"/>
                  <a:gd name="T21" fmla="*/ 141 h 158"/>
                  <a:gd name="T22" fmla="*/ 22 w 45"/>
                  <a:gd name="T23" fmla="*/ 131 h 158"/>
                  <a:gd name="T24" fmla="*/ 33 w 45"/>
                  <a:gd name="T25" fmla="*/ 141 h 158"/>
                  <a:gd name="T26" fmla="*/ 22 w 45"/>
                  <a:gd name="T27" fmla="*/ 152 h 158"/>
                  <a:gd name="T28" fmla="*/ 39 w 45"/>
                  <a:gd name="T29" fmla="*/ 88 h 158"/>
                  <a:gd name="T30" fmla="*/ 37 w 45"/>
                  <a:gd name="T31" fmla="*/ 90 h 158"/>
                  <a:gd name="T32" fmla="*/ 8 w 45"/>
                  <a:gd name="T33" fmla="*/ 90 h 158"/>
                  <a:gd name="T34" fmla="*/ 6 w 45"/>
                  <a:gd name="T35" fmla="*/ 88 h 158"/>
                  <a:gd name="T36" fmla="*/ 6 w 45"/>
                  <a:gd name="T37" fmla="*/ 9 h 158"/>
                  <a:gd name="T38" fmla="*/ 8 w 45"/>
                  <a:gd name="T39" fmla="*/ 7 h 158"/>
                  <a:gd name="T40" fmla="*/ 37 w 45"/>
                  <a:gd name="T41" fmla="*/ 7 h 158"/>
                  <a:gd name="T42" fmla="*/ 39 w 45"/>
                  <a:gd name="T43" fmla="*/ 9 h 158"/>
                  <a:gd name="T44" fmla="*/ 39 w 45"/>
                  <a:gd name="T45" fmla="*/ 8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158">
                    <a:moveTo>
                      <a:pt x="4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7"/>
                      <a:pt x="0" y="158"/>
                      <a:pt x="1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4" y="158"/>
                      <a:pt x="45" y="157"/>
                      <a:pt x="45" y="157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4" y="0"/>
                      <a:pt x="43" y="0"/>
                    </a:cubicBezTo>
                    <a:close/>
                    <a:moveTo>
                      <a:pt x="22" y="152"/>
                    </a:moveTo>
                    <a:cubicBezTo>
                      <a:pt x="16" y="152"/>
                      <a:pt x="11" y="147"/>
                      <a:pt x="11" y="141"/>
                    </a:cubicBezTo>
                    <a:cubicBezTo>
                      <a:pt x="11" y="135"/>
                      <a:pt x="16" y="131"/>
                      <a:pt x="22" y="131"/>
                    </a:cubicBezTo>
                    <a:cubicBezTo>
                      <a:pt x="28" y="131"/>
                      <a:pt x="33" y="135"/>
                      <a:pt x="33" y="141"/>
                    </a:cubicBezTo>
                    <a:cubicBezTo>
                      <a:pt x="33" y="147"/>
                      <a:pt x="28" y="152"/>
                      <a:pt x="22" y="152"/>
                    </a:cubicBezTo>
                    <a:close/>
                    <a:moveTo>
                      <a:pt x="39" y="88"/>
                    </a:moveTo>
                    <a:cubicBezTo>
                      <a:pt x="39" y="89"/>
                      <a:pt x="38" y="90"/>
                      <a:pt x="37" y="90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7" y="90"/>
                      <a:pt x="6" y="89"/>
                      <a:pt x="6" y="8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9" y="8"/>
                      <a:pt x="39" y="9"/>
                    </a:cubicBezTo>
                    <a:lnTo>
                      <a:pt x="39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38"/>
              <p:cNvSpPr/>
              <p:nvPr/>
            </p:nvSpPr>
            <p:spPr bwMode="auto">
              <a:xfrm>
                <a:off x="5768975" y="3127375"/>
                <a:ext cx="69850" cy="19050"/>
              </a:xfrm>
              <a:custGeom>
                <a:avLst/>
                <a:gdLst>
                  <a:gd name="T0" fmla="*/ 25 w 25"/>
                  <a:gd name="T1" fmla="*/ 5 h 7"/>
                  <a:gd name="T2" fmla="*/ 23 w 25"/>
                  <a:gd name="T3" fmla="*/ 7 h 7"/>
                  <a:gd name="T4" fmla="*/ 1 w 25"/>
                  <a:gd name="T5" fmla="*/ 7 h 7"/>
                  <a:gd name="T6" fmla="*/ 0 w 25"/>
                  <a:gd name="T7" fmla="*/ 5 h 7"/>
                  <a:gd name="T8" fmla="*/ 0 w 25"/>
                  <a:gd name="T9" fmla="*/ 2 h 7"/>
                  <a:gd name="T10" fmla="*/ 1 w 25"/>
                  <a:gd name="T11" fmla="*/ 0 h 7"/>
                  <a:gd name="T12" fmla="*/ 23 w 25"/>
                  <a:gd name="T13" fmla="*/ 0 h 7"/>
                  <a:gd name="T14" fmla="*/ 25 w 25"/>
                  <a:gd name="T15" fmla="*/ 2 h 7"/>
                  <a:gd name="T16" fmla="*/ 25 w 2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">
                    <a:moveTo>
                      <a:pt x="25" y="5"/>
                    </a:moveTo>
                    <a:cubicBezTo>
                      <a:pt x="25" y="6"/>
                      <a:pt x="24" y="7"/>
                      <a:pt x="23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39"/>
              <p:cNvSpPr/>
              <p:nvPr/>
            </p:nvSpPr>
            <p:spPr bwMode="auto">
              <a:xfrm>
                <a:off x="5768975" y="3152775"/>
                <a:ext cx="69850" cy="15875"/>
              </a:xfrm>
              <a:custGeom>
                <a:avLst/>
                <a:gdLst>
                  <a:gd name="T0" fmla="*/ 25 w 25"/>
                  <a:gd name="T1" fmla="*/ 4 h 6"/>
                  <a:gd name="T2" fmla="*/ 23 w 25"/>
                  <a:gd name="T3" fmla="*/ 6 h 6"/>
                  <a:gd name="T4" fmla="*/ 1 w 25"/>
                  <a:gd name="T5" fmla="*/ 6 h 6"/>
                  <a:gd name="T6" fmla="*/ 0 w 25"/>
                  <a:gd name="T7" fmla="*/ 4 h 6"/>
                  <a:gd name="T8" fmla="*/ 0 w 25"/>
                  <a:gd name="T9" fmla="*/ 1 h 6"/>
                  <a:gd name="T10" fmla="*/ 1 w 25"/>
                  <a:gd name="T11" fmla="*/ 0 h 6"/>
                  <a:gd name="T12" fmla="*/ 23 w 25"/>
                  <a:gd name="T13" fmla="*/ 0 h 6"/>
                  <a:gd name="T14" fmla="*/ 25 w 25"/>
                  <a:gd name="T15" fmla="*/ 1 h 6"/>
                  <a:gd name="T16" fmla="*/ 25 w 25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">
                    <a:moveTo>
                      <a:pt x="25" y="4"/>
                    </a:moveTo>
                    <a:cubicBezTo>
                      <a:pt x="25" y="5"/>
                      <a:pt x="24" y="6"/>
                      <a:pt x="2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5" y="0"/>
                      <a:pt x="25" y="1"/>
                    </a:cubicBez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40"/>
              <p:cNvSpPr>
                <a:spLocks noEditPoints="1"/>
              </p:cNvSpPr>
              <p:nvPr/>
            </p:nvSpPr>
            <p:spPr bwMode="auto">
              <a:xfrm>
                <a:off x="5878513" y="3073400"/>
                <a:ext cx="319088" cy="450850"/>
              </a:xfrm>
              <a:custGeom>
                <a:avLst/>
                <a:gdLst>
                  <a:gd name="T0" fmla="*/ 38 w 113"/>
                  <a:gd name="T1" fmla="*/ 0 h 160"/>
                  <a:gd name="T2" fmla="*/ 1 w 113"/>
                  <a:gd name="T3" fmla="*/ 19 h 160"/>
                  <a:gd name="T4" fmla="*/ 0 w 113"/>
                  <a:gd name="T5" fmla="*/ 21 h 160"/>
                  <a:gd name="T6" fmla="*/ 72 w 113"/>
                  <a:gd name="T7" fmla="*/ 159 h 160"/>
                  <a:gd name="T8" fmla="*/ 74 w 113"/>
                  <a:gd name="T9" fmla="*/ 160 h 160"/>
                  <a:gd name="T10" fmla="*/ 112 w 113"/>
                  <a:gd name="T11" fmla="*/ 141 h 160"/>
                  <a:gd name="T12" fmla="*/ 112 w 113"/>
                  <a:gd name="T13" fmla="*/ 139 h 160"/>
                  <a:gd name="T14" fmla="*/ 40 w 113"/>
                  <a:gd name="T15" fmla="*/ 1 h 160"/>
                  <a:gd name="T16" fmla="*/ 38 w 113"/>
                  <a:gd name="T17" fmla="*/ 0 h 160"/>
                  <a:gd name="T18" fmla="*/ 90 w 113"/>
                  <a:gd name="T19" fmla="*/ 145 h 160"/>
                  <a:gd name="T20" fmla="*/ 75 w 113"/>
                  <a:gd name="T21" fmla="*/ 141 h 160"/>
                  <a:gd name="T22" fmla="*/ 80 w 113"/>
                  <a:gd name="T23" fmla="*/ 126 h 160"/>
                  <a:gd name="T24" fmla="*/ 95 w 113"/>
                  <a:gd name="T25" fmla="*/ 131 h 160"/>
                  <a:gd name="T26" fmla="*/ 90 w 113"/>
                  <a:gd name="T27" fmla="*/ 145 h 160"/>
                  <a:gd name="T28" fmla="*/ 75 w 113"/>
                  <a:gd name="T29" fmla="*/ 80 h 160"/>
                  <a:gd name="T30" fmla="*/ 75 w 113"/>
                  <a:gd name="T31" fmla="*/ 83 h 160"/>
                  <a:gd name="T32" fmla="*/ 48 w 113"/>
                  <a:gd name="T33" fmla="*/ 96 h 160"/>
                  <a:gd name="T34" fmla="*/ 46 w 113"/>
                  <a:gd name="T35" fmla="*/ 95 h 160"/>
                  <a:gd name="T36" fmla="*/ 9 w 113"/>
                  <a:gd name="T37" fmla="*/ 25 h 160"/>
                  <a:gd name="T38" fmla="*/ 10 w 113"/>
                  <a:gd name="T39" fmla="*/ 23 h 160"/>
                  <a:gd name="T40" fmla="*/ 36 w 113"/>
                  <a:gd name="T41" fmla="*/ 10 h 160"/>
                  <a:gd name="T42" fmla="*/ 38 w 113"/>
                  <a:gd name="T43" fmla="*/ 10 h 160"/>
                  <a:gd name="T44" fmla="*/ 75 w 113"/>
                  <a:gd name="T45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" h="160">
                    <a:moveTo>
                      <a:pt x="38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3" y="160"/>
                      <a:pt x="74" y="160"/>
                      <a:pt x="74" y="160"/>
                    </a:cubicBezTo>
                    <a:cubicBezTo>
                      <a:pt x="112" y="141"/>
                      <a:pt x="112" y="141"/>
                      <a:pt x="112" y="141"/>
                    </a:cubicBezTo>
                    <a:cubicBezTo>
                      <a:pt x="112" y="140"/>
                      <a:pt x="113" y="139"/>
                      <a:pt x="112" y="139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39" y="0"/>
                      <a:pt x="38" y="0"/>
                    </a:cubicBezTo>
                    <a:close/>
                    <a:moveTo>
                      <a:pt x="90" y="145"/>
                    </a:moveTo>
                    <a:cubicBezTo>
                      <a:pt x="85" y="148"/>
                      <a:pt x="78" y="146"/>
                      <a:pt x="75" y="141"/>
                    </a:cubicBezTo>
                    <a:cubicBezTo>
                      <a:pt x="73" y="135"/>
                      <a:pt x="75" y="129"/>
                      <a:pt x="80" y="126"/>
                    </a:cubicBezTo>
                    <a:cubicBezTo>
                      <a:pt x="86" y="123"/>
                      <a:pt x="92" y="125"/>
                      <a:pt x="95" y="131"/>
                    </a:cubicBezTo>
                    <a:cubicBezTo>
                      <a:pt x="98" y="136"/>
                      <a:pt x="96" y="142"/>
                      <a:pt x="90" y="145"/>
                    </a:cubicBezTo>
                    <a:close/>
                    <a:moveTo>
                      <a:pt x="75" y="80"/>
                    </a:moveTo>
                    <a:cubicBezTo>
                      <a:pt x="76" y="81"/>
                      <a:pt x="75" y="82"/>
                      <a:pt x="75" y="83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7" y="96"/>
                      <a:pt x="47" y="96"/>
                      <a:pt x="46" y="9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4"/>
                      <a:pt x="9" y="23"/>
                      <a:pt x="10" y="23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9"/>
                      <a:pt x="38" y="10"/>
                      <a:pt x="38" y="10"/>
                    </a:cubicBezTo>
                    <a:lnTo>
                      <a:pt x="7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41"/>
              <p:cNvSpPr/>
              <p:nvPr/>
            </p:nvSpPr>
            <p:spPr bwMode="auto">
              <a:xfrm>
                <a:off x="5926138" y="3132138"/>
                <a:ext cx="71438" cy="46037"/>
              </a:xfrm>
              <a:custGeom>
                <a:avLst/>
                <a:gdLst>
                  <a:gd name="T0" fmla="*/ 24 w 25"/>
                  <a:gd name="T1" fmla="*/ 4 h 16"/>
                  <a:gd name="T2" fmla="*/ 24 w 25"/>
                  <a:gd name="T3" fmla="*/ 6 h 16"/>
                  <a:gd name="T4" fmla="*/ 4 w 25"/>
                  <a:gd name="T5" fmla="*/ 15 h 16"/>
                  <a:gd name="T6" fmla="*/ 2 w 25"/>
                  <a:gd name="T7" fmla="*/ 15 h 16"/>
                  <a:gd name="T8" fmla="*/ 1 w 25"/>
                  <a:gd name="T9" fmla="*/ 12 h 16"/>
                  <a:gd name="T10" fmla="*/ 1 w 25"/>
                  <a:gd name="T11" fmla="*/ 10 h 16"/>
                  <a:gd name="T12" fmla="*/ 21 w 25"/>
                  <a:gd name="T13" fmla="*/ 0 h 16"/>
                  <a:gd name="T14" fmla="*/ 23 w 25"/>
                  <a:gd name="T15" fmla="*/ 1 h 16"/>
                  <a:gd name="T16" fmla="*/ 24 w 25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6">
                    <a:moveTo>
                      <a:pt x="24" y="4"/>
                    </a:moveTo>
                    <a:cubicBezTo>
                      <a:pt x="25" y="4"/>
                      <a:pt x="24" y="5"/>
                      <a:pt x="24" y="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2" y="1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1" y="10"/>
                      <a:pt x="1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42"/>
              <p:cNvSpPr/>
              <p:nvPr/>
            </p:nvSpPr>
            <p:spPr bwMode="auto">
              <a:xfrm>
                <a:off x="5937250" y="3152775"/>
                <a:ext cx="71438" cy="44450"/>
              </a:xfrm>
              <a:custGeom>
                <a:avLst/>
                <a:gdLst>
                  <a:gd name="T0" fmla="*/ 24 w 25"/>
                  <a:gd name="T1" fmla="*/ 4 h 16"/>
                  <a:gd name="T2" fmla="*/ 24 w 25"/>
                  <a:gd name="T3" fmla="*/ 6 h 16"/>
                  <a:gd name="T4" fmla="*/ 4 w 25"/>
                  <a:gd name="T5" fmla="*/ 16 h 16"/>
                  <a:gd name="T6" fmla="*/ 2 w 25"/>
                  <a:gd name="T7" fmla="*/ 15 h 16"/>
                  <a:gd name="T8" fmla="*/ 1 w 25"/>
                  <a:gd name="T9" fmla="*/ 12 h 16"/>
                  <a:gd name="T10" fmla="*/ 1 w 25"/>
                  <a:gd name="T11" fmla="*/ 10 h 16"/>
                  <a:gd name="T12" fmla="*/ 21 w 25"/>
                  <a:gd name="T13" fmla="*/ 0 h 16"/>
                  <a:gd name="T14" fmla="*/ 23 w 25"/>
                  <a:gd name="T15" fmla="*/ 1 h 16"/>
                  <a:gd name="T16" fmla="*/ 24 w 25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6">
                    <a:moveTo>
                      <a:pt x="24" y="4"/>
                    </a:moveTo>
                    <a:cubicBezTo>
                      <a:pt x="25" y="5"/>
                      <a:pt x="24" y="5"/>
                      <a:pt x="24" y="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6"/>
                      <a:pt x="2" y="1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1" y="11"/>
                      <a:pt x="1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2" name="泪滴形 311"/>
          <p:cNvSpPr/>
          <p:nvPr/>
        </p:nvSpPr>
        <p:spPr>
          <a:xfrm rot="18728671">
            <a:off x="7178557" y="3447589"/>
            <a:ext cx="596456" cy="596456"/>
          </a:xfrm>
          <a:prstGeom prst="teardrop">
            <a:avLst>
              <a:gd name="adj" fmla="val 132321"/>
            </a:avLst>
          </a:prstGeom>
          <a:gradFill flip="none" rotWithShape="1">
            <a:gsLst>
              <a:gs pos="17000">
                <a:srgbClr val="FFFFFF"/>
              </a:gs>
              <a:gs pos="70000">
                <a:srgbClr val="FFFFFF">
                  <a:alpha val="0"/>
                </a:srgbClr>
              </a:gs>
            </a:gsLst>
            <a:lin ang="8100000" scaled="1"/>
            <a:tileRect/>
          </a:gradFill>
          <a:ln w="25400">
            <a:solidFill>
              <a:srgbClr val="FFFFFF"/>
            </a:solidFill>
          </a:ln>
          <a:effectLst>
            <a:outerShdw blurRad="203200" dist="203200" dir="8100000" algn="tr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文本框 93"/>
          <p:cNvSpPr txBox="1">
            <a:spLocks noChangeArrowheads="1"/>
          </p:cNvSpPr>
          <p:nvPr/>
        </p:nvSpPr>
        <p:spPr bwMode="auto">
          <a:xfrm>
            <a:off x="4878286" y="976448"/>
            <a:ext cx="3043238" cy="4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</a:p>
        </p:txBody>
      </p:sp>
      <p:sp>
        <p:nvSpPr>
          <p:cNvPr id="159" name="TextBox 3">
            <a:hlinkClick r:id="rId3"/>
            <a:extLst>
              <a:ext uri="{FF2B5EF4-FFF2-40B4-BE49-F238E27FC236}">
                <a16:creationId xmlns:a16="http://schemas.microsoft.com/office/drawing/2014/main" id="{3D431AD8-A32A-48C2-84DE-FE568E503F36}"/>
              </a:ext>
            </a:extLst>
          </p:cNvPr>
          <p:cNvSpPr txBox="1"/>
          <p:nvPr/>
        </p:nvSpPr>
        <p:spPr>
          <a:xfrm>
            <a:off x="3824537" y="402122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345239"/>
            <a:ext cx="9144000" cy="792956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412234" y="1145347"/>
            <a:ext cx="6172200" cy="161210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80235" y="2208126"/>
            <a:ext cx="5704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>
              <a:defRPr/>
            </a:pPr>
            <a:r>
              <a:rPr lang="es-CO" altLang="ja-JP" sz="1350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sz="1350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sz="1350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lang="en-US" altLang="zh-CN" sz="1350" dirty="0" err="1">
                <a:solidFill>
                  <a:srgbClr val="4472C4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FFC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350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3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106ABE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350" dirty="0">
              <a:solidFill>
                <a:srgbClr val="106AB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/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/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/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/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/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/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/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/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/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/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/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/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/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/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/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/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/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/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/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/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/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/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/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/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/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/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/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/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/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/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/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/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/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/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/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/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/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/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/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/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/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/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/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5903951" y="34576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/>
          <p:cNvSpPr/>
          <p:nvPr/>
        </p:nvSpPr>
        <p:spPr>
          <a:xfrm>
            <a:off x="6326655" y="3517196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3269481" y="2725779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/>
          <p:cNvSpPr/>
          <p:nvPr/>
        </p:nvSpPr>
        <p:spPr>
          <a:xfrm>
            <a:off x="7106351" y="27064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7578705" y="3560670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/>
          <p:cNvSpPr/>
          <p:nvPr/>
        </p:nvSpPr>
        <p:spPr>
          <a:xfrm>
            <a:off x="7689204" y="2731417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/>
          <p:cNvSpPr/>
          <p:nvPr/>
        </p:nvSpPr>
        <p:spPr>
          <a:xfrm>
            <a:off x="8248663" y="4239579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/>
          <p:cNvSpPr/>
          <p:nvPr/>
        </p:nvSpPr>
        <p:spPr>
          <a:xfrm>
            <a:off x="8229704" y="19806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/>
          <p:cNvSpPr/>
          <p:nvPr/>
        </p:nvSpPr>
        <p:spPr>
          <a:xfrm>
            <a:off x="7090564" y="4240644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7656683" y="1151241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/>
          <p:cNvSpPr/>
          <p:nvPr/>
        </p:nvSpPr>
        <p:spPr>
          <a:xfrm>
            <a:off x="3184726" y="3499596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574769" y="2730455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/>
          <p:cNvSpPr/>
          <p:nvPr/>
        </p:nvSpPr>
        <p:spPr>
          <a:xfrm>
            <a:off x="3873555" y="3531687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/>
          <p:cNvSpPr/>
          <p:nvPr/>
        </p:nvSpPr>
        <p:spPr>
          <a:xfrm>
            <a:off x="6237342" y="11615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/>
          <p:cNvSpPr/>
          <p:nvPr/>
        </p:nvSpPr>
        <p:spPr>
          <a:xfrm>
            <a:off x="6943223" y="1136760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/>
          <p:cNvSpPr/>
          <p:nvPr/>
        </p:nvSpPr>
        <p:spPr>
          <a:xfrm>
            <a:off x="8343480" y="11040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/>
          <p:cNvSpPr/>
          <p:nvPr/>
        </p:nvSpPr>
        <p:spPr>
          <a:xfrm>
            <a:off x="4570335" y="3563750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/>
          <p:cNvSpPr/>
          <p:nvPr/>
        </p:nvSpPr>
        <p:spPr>
          <a:xfrm>
            <a:off x="3852804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/>
          <p:cNvSpPr/>
          <p:nvPr/>
        </p:nvSpPr>
        <p:spPr>
          <a:xfrm>
            <a:off x="4533295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/>
          <p:cNvSpPr/>
          <p:nvPr/>
        </p:nvSpPr>
        <p:spPr>
          <a:xfrm>
            <a:off x="521378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/>
          <p:cNvSpPr/>
          <p:nvPr/>
        </p:nvSpPr>
        <p:spPr>
          <a:xfrm>
            <a:off x="589427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/>
          <p:cNvSpPr/>
          <p:nvPr/>
        </p:nvSpPr>
        <p:spPr>
          <a:xfrm rot="8100000">
            <a:off x="8293270" y="27678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/>
          <p:cNvSpPr/>
          <p:nvPr/>
        </p:nvSpPr>
        <p:spPr>
          <a:xfrm>
            <a:off x="4330203" y="1908477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50087" y="1908081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/>
          <p:cNvSpPr/>
          <p:nvPr/>
        </p:nvSpPr>
        <p:spPr>
          <a:xfrm>
            <a:off x="5577238" y="1131820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7726470" y="4263814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/>
          <p:cNvSpPr/>
          <p:nvPr/>
        </p:nvSpPr>
        <p:spPr>
          <a:xfrm>
            <a:off x="3181747" y="4304987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/>
          <p:cNvSpPr/>
          <p:nvPr/>
        </p:nvSpPr>
        <p:spPr>
          <a:xfrm>
            <a:off x="6498773" y="42635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/>
          <p:cNvSpPr/>
          <p:nvPr/>
        </p:nvSpPr>
        <p:spPr>
          <a:xfrm>
            <a:off x="4472380" y="4287356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/>
          <p:cNvSpPr/>
          <p:nvPr/>
        </p:nvSpPr>
        <p:spPr>
          <a:xfrm>
            <a:off x="5204705" y="4240036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/>
          <p:cNvSpPr/>
          <p:nvPr/>
        </p:nvSpPr>
        <p:spPr>
          <a:xfrm rot="18900000">
            <a:off x="3903737" y="4274160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/>
          <p:cNvSpPr/>
          <p:nvPr/>
        </p:nvSpPr>
        <p:spPr>
          <a:xfrm>
            <a:off x="5853023" y="42371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/>
          <p:cNvSpPr/>
          <p:nvPr/>
        </p:nvSpPr>
        <p:spPr>
          <a:xfrm>
            <a:off x="3341797" y="1087722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782170" y="1085430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/>
          <p:cNvSpPr/>
          <p:nvPr/>
        </p:nvSpPr>
        <p:spPr>
          <a:xfrm>
            <a:off x="4268920" y="1154956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926302" y="1126408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670533" y="1953438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/>
          <p:cNvSpPr/>
          <p:nvPr/>
        </p:nvSpPr>
        <p:spPr>
          <a:xfrm>
            <a:off x="3811348" y="1952595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308254" y="19525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7598204" y="1949811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/>
          <p:cNvSpPr/>
          <p:nvPr/>
        </p:nvSpPr>
        <p:spPr>
          <a:xfrm>
            <a:off x="8219376" y="35593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3317475" y="1851413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6906975" y="1970174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289076" y="3535078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/>
          <p:cNvSpPr/>
          <p:nvPr/>
        </p:nvSpPr>
        <p:spPr>
          <a:xfrm>
            <a:off x="6980931" y="35105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矩形 5"/>
          <p:cNvSpPr/>
          <p:nvPr/>
        </p:nvSpPr>
        <p:spPr>
          <a:xfrm>
            <a:off x="-69056" y="2134050"/>
            <a:ext cx="9284494" cy="789385"/>
          </a:xfrm>
          <a:prstGeom prst="rect">
            <a:avLst/>
          </a:prstGeom>
          <a:solidFill>
            <a:srgbClr val="757070">
              <a:alpha val="50195"/>
            </a:srgbClr>
          </a:solidFill>
          <a:ln w="38100" cap="flat" cmpd="sng">
            <a:solidFill>
              <a:srgbClr val="75707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8" name="组合 26"/>
          <p:cNvGrpSpPr/>
          <p:nvPr/>
        </p:nvGrpSpPr>
        <p:grpSpPr>
          <a:xfrm>
            <a:off x="-69056" y="1766385"/>
            <a:ext cx="9284494" cy="1157288"/>
            <a:chOff x="0" y="0"/>
            <a:chExt cx="12382501" cy="1543050"/>
          </a:xfrm>
        </p:grpSpPr>
        <p:sp>
          <p:nvSpPr>
            <p:cNvPr id="4099" name="矩形 4"/>
            <p:cNvSpPr/>
            <p:nvPr/>
          </p:nvSpPr>
          <p:spPr>
            <a:xfrm>
              <a:off x="0" y="44453"/>
              <a:ext cx="12382501" cy="1367971"/>
            </a:xfrm>
            <a:prstGeom prst="rect">
              <a:avLst/>
            </a:prstGeom>
            <a:solidFill>
              <a:srgbClr val="757070">
                <a:alpha val="50195"/>
              </a:srgbClr>
            </a:solidFill>
            <a:ln w="38100" cap="flat" cmpd="sng">
              <a:solidFill>
                <a:srgbClr val="75707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zh-CN" sz="135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0" name="矩形 6"/>
            <p:cNvSpPr/>
            <p:nvPr/>
          </p:nvSpPr>
          <p:spPr>
            <a:xfrm>
              <a:off x="1" y="0"/>
              <a:ext cx="12382500" cy="1543050"/>
            </a:xfrm>
            <a:prstGeom prst="rect">
              <a:avLst/>
            </a:prstGeom>
            <a:solidFill>
              <a:srgbClr val="D8D8D8"/>
            </a:solidFill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zh-CN" sz="135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1" name="文本框 9"/>
            <p:cNvSpPr/>
            <p:nvPr/>
          </p:nvSpPr>
          <p:spPr>
            <a:xfrm>
              <a:off x="3936774" y="448358"/>
              <a:ext cx="551542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/>
              <a:r>
                <a:rPr lang="en-US" altLang="zh-CN" sz="27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text</a:t>
              </a:r>
              <a:endParaRPr lang="zh-CN" altLang="en-US" sz="2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04" name="文本框 27"/>
          <p:cNvSpPr/>
          <p:nvPr/>
        </p:nvSpPr>
        <p:spPr>
          <a:xfrm>
            <a:off x="2881630" y="2980690"/>
            <a:ext cx="4732655" cy="2769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87095" y="1558925"/>
            <a:ext cx="1819910" cy="1572260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01215" y="2825750"/>
            <a:ext cx="531495" cy="459105"/>
            <a:chOff x="7867650" y="287030"/>
            <a:chExt cx="2647950" cy="2282716"/>
          </a:xfrm>
        </p:grpSpPr>
        <p:sp>
          <p:nvSpPr>
            <p:cNvPr id="3" name="六边形 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03" name="文本框 8"/>
          <p:cNvSpPr/>
          <p:nvPr/>
        </p:nvSpPr>
        <p:spPr>
          <a:xfrm>
            <a:off x="1445975" y="1687513"/>
            <a:ext cx="872728" cy="1315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7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1269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4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1270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23910" y="1020920"/>
            <a:ext cx="4472054" cy="4401640"/>
            <a:chOff x="1498937" y="1359910"/>
            <a:chExt cx="5964292" cy="5870382"/>
          </a:xfrm>
        </p:grpSpPr>
        <p:grpSp>
          <p:nvGrpSpPr>
            <p:cNvPr id="21" name="组合 20"/>
            <p:cNvGrpSpPr/>
            <p:nvPr/>
          </p:nvGrpSpPr>
          <p:grpSpPr>
            <a:xfrm>
              <a:off x="1498937" y="1359910"/>
              <a:ext cx="5964292" cy="5870382"/>
              <a:chOff x="1498937" y="1359910"/>
              <a:chExt cx="5964292" cy="5870382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498937" y="1359910"/>
                <a:ext cx="5964292" cy="5870382"/>
                <a:chOff x="1498937" y="1359910"/>
                <a:chExt cx="5964292" cy="5870382"/>
              </a:xfrm>
            </p:grpSpPr>
            <p:sp>
              <p:nvSpPr>
                <p:cNvPr id="290" name="圆角矩形 41"/>
                <p:cNvSpPr/>
                <p:nvPr/>
              </p:nvSpPr>
              <p:spPr>
                <a:xfrm rot="2760000">
                  <a:off x="2028690" y="1795753"/>
                  <a:ext cx="4904786" cy="5964292"/>
                </a:xfrm>
                <a:custGeom>
                  <a:avLst/>
                  <a:gdLst>
                    <a:gd name="connsiteX0" fmla="*/ 0 w 7173915"/>
                    <a:gd name="connsiteY0" fmla="*/ 1374924 h 5961603"/>
                    <a:gd name="connsiteX1" fmla="*/ 1374924 w 7173915"/>
                    <a:gd name="connsiteY1" fmla="*/ 0 h 5961603"/>
                    <a:gd name="connsiteX2" fmla="*/ 5798991 w 7173915"/>
                    <a:gd name="connsiteY2" fmla="*/ 0 h 5961603"/>
                    <a:gd name="connsiteX3" fmla="*/ 7173915 w 7173915"/>
                    <a:gd name="connsiteY3" fmla="*/ 1374924 h 5961603"/>
                    <a:gd name="connsiteX4" fmla="*/ 7173915 w 7173915"/>
                    <a:gd name="connsiteY4" fmla="*/ 4586679 h 5961603"/>
                    <a:gd name="connsiteX5" fmla="*/ 5798991 w 7173915"/>
                    <a:gd name="connsiteY5" fmla="*/ 5961603 h 5961603"/>
                    <a:gd name="connsiteX6" fmla="*/ 1374924 w 7173915"/>
                    <a:gd name="connsiteY6" fmla="*/ 5961603 h 5961603"/>
                    <a:gd name="connsiteX7" fmla="*/ 0 w 7173915"/>
                    <a:gd name="connsiteY7" fmla="*/ 4586679 h 5961603"/>
                    <a:gd name="connsiteX8" fmla="*/ 0 w 7173915"/>
                    <a:gd name="connsiteY8" fmla="*/ 1374924 h 5961603"/>
                    <a:gd name="connsiteX0-1" fmla="*/ 692418 w 7866333"/>
                    <a:gd name="connsiteY0-2" fmla="*/ 1374924 h 5961603"/>
                    <a:gd name="connsiteX1-3" fmla="*/ 35627 w 7866333"/>
                    <a:gd name="connsiteY1-4" fmla="*/ 364012 h 5961603"/>
                    <a:gd name="connsiteX2-5" fmla="*/ 2067342 w 7866333"/>
                    <a:gd name="connsiteY2-6" fmla="*/ 0 h 5961603"/>
                    <a:gd name="connsiteX3-7" fmla="*/ 6491409 w 7866333"/>
                    <a:gd name="connsiteY3-8" fmla="*/ 0 h 5961603"/>
                    <a:gd name="connsiteX4-9" fmla="*/ 7866333 w 7866333"/>
                    <a:gd name="connsiteY4-10" fmla="*/ 1374924 h 5961603"/>
                    <a:gd name="connsiteX5-11" fmla="*/ 7866333 w 7866333"/>
                    <a:gd name="connsiteY5-12" fmla="*/ 4586679 h 5961603"/>
                    <a:gd name="connsiteX6-13" fmla="*/ 6491409 w 7866333"/>
                    <a:gd name="connsiteY6-14" fmla="*/ 5961603 h 5961603"/>
                    <a:gd name="connsiteX7-15" fmla="*/ 2067342 w 7866333"/>
                    <a:gd name="connsiteY7-16" fmla="*/ 5961603 h 5961603"/>
                    <a:gd name="connsiteX8-17" fmla="*/ 692418 w 7866333"/>
                    <a:gd name="connsiteY8-18" fmla="*/ 4586679 h 5961603"/>
                    <a:gd name="connsiteX9" fmla="*/ 692418 w 7866333"/>
                    <a:gd name="connsiteY9" fmla="*/ 1374924 h 5961603"/>
                    <a:gd name="connsiteX0-19" fmla="*/ 114358 w 7913056"/>
                    <a:gd name="connsiteY0-20" fmla="*/ 1857365 h 5961603"/>
                    <a:gd name="connsiteX1-21" fmla="*/ 82350 w 7913056"/>
                    <a:gd name="connsiteY1-22" fmla="*/ 364012 h 5961603"/>
                    <a:gd name="connsiteX2-23" fmla="*/ 2114065 w 7913056"/>
                    <a:gd name="connsiteY2-24" fmla="*/ 0 h 5961603"/>
                    <a:gd name="connsiteX3-25" fmla="*/ 6538132 w 7913056"/>
                    <a:gd name="connsiteY3-26" fmla="*/ 0 h 5961603"/>
                    <a:gd name="connsiteX4-27" fmla="*/ 7913056 w 7913056"/>
                    <a:gd name="connsiteY4-28" fmla="*/ 1374924 h 5961603"/>
                    <a:gd name="connsiteX5-29" fmla="*/ 7913056 w 7913056"/>
                    <a:gd name="connsiteY5-30" fmla="*/ 4586679 h 5961603"/>
                    <a:gd name="connsiteX6-31" fmla="*/ 6538132 w 7913056"/>
                    <a:gd name="connsiteY6-32" fmla="*/ 5961603 h 5961603"/>
                    <a:gd name="connsiteX7-33" fmla="*/ 2114065 w 7913056"/>
                    <a:gd name="connsiteY7-34" fmla="*/ 5961603 h 5961603"/>
                    <a:gd name="connsiteX8-35" fmla="*/ 739141 w 7913056"/>
                    <a:gd name="connsiteY8-36" fmla="*/ 4586679 h 5961603"/>
                    <a:gd name="connsiteX9-37" fmla="*/ 114358 w 7913056"/>
                    <a:gd name="connsiteY9-38" fmla="*/ 1857365 h 5961603"/>
                    <a:gd name="connsiteX0-39" fmla="*/ 147918 w 7946616"/>
                    <a:gd name="connsiteY0-40" fmla="*/ 1857365 h 5961603"/>
                    <a:gd name="connsiteX1-41" fmla="*/ 115910 w 7946616"/>
                    <a:gd name="connsiteY1-42" fmla="*/ 364012 h 5961603"/>
                    <a:gd name="connsiteX2-43" fmla="*/ 2147625 w 7946616"/>
                    <a:gd name="connsiteY2-44" fmla="*/ 0 h 5961603"/>
                    <a:gd name="connsiteX3-45" fmla="*/ 6571692 w 7946616"/>
                    <a:gd name="connsiteY3-46" fmla="*/ 0 h 5961603"/>
                    <a:gd name="connsiteX4-47" fmla="*/ 7946616 w 7946616"/>
                    <a:gd name="connsiteY4-48" fmla="*/ 1374924 h 5961603"/>
                    <a:gd name="connsiteX5-49" fmla="*/ 7946616 w 7946616"/>
                    <a:gd name="connsiteY5-50" fmla="*/ 4586679 h 5961603"/>
                    <a:gd name="connsiteX6-51" fmla="*/ 6571692 w 7946616"/>
                    <a:gd name="connsiteY6-52" fmla="*/ 5961603 h 5961603"/>
                    <a:gd name="connsiteX7-53" fmla="*/ 2147625 w 7946616"/>
                    <a:gd name="connsiteY7-54" fmla="*/ 5961603 h 5961603"/>
                    <a:gd name="connsiteX8-55" fmla="*/ 772701 w 7946616"/>
                    <a:gd name="connsiteY8-56" fmla="*/ 4586679 h 5961603"/>
                    <a:gd name="connsiteX9-57" fmla="*/ 147918 w 7946616"/>
                    <a:gd name="connsiteY9-58" fmla="*/ 1857365 h 5961603"/>
                    <a:gd name="connsiteX0-59" fmla="*/ 147918 w 7946616"/>
                    <a:gd name="connsiteY0-60" fmla="*/ 1857365 h 6003613"/>
                    <a:gd name="connsiteX1-61" fmla="*/ 115910 w 7946616"/>
                    <a:gd name="connsiteY1-62" fmla="*/ 364012 h 6003613"/>
                    <a:gd name="connsiteX2-63" fmla="*/ 2147625 w 7946616"/>
                    <a:gd name="connsiteY2-64" fmla="*/ 0 h 6003613"/>
                    <a:gd name="connsiteX3-65" fmla="*/ 6571692 w 7946616"/>
                    <a:gd name="connsiteY3-66" fmla="*/ 0 h 6003613"/>
                    <a:gd name="connsiteX4-67" fmla="*/ 7946616 w 7946616"/>
                    <a:gd name="connsiteY4-68" fmla="*/ 1374924 h 6003613"/>
                    <a:gd name="connsiteX5-69" fmla="*/ 7946616 w 7946616"/>
                    <a:gd name="connsiteY5-70" fmla="*/ 4586679 h 6003613"/>
                    <a:gd name="connsiteX6-71" fmla="*/ 6571692 w 7946616"/>
                    <a:gd name="connsiteY6-72" fmla="*/ 5961603 h 6003613"/>
                    <a:gd name="connsiteX7-73" fmla="*/ 3283845 w 7946616"/>
                    <a:gd name="connsiteY7-74" fmla="*/ 6003613 h 6003613"/>
                    <a:gd name="connsiteX8-75" fmla="*/ 772701 w 7946616"/>
                    <a:gd name="connsiteY8-76" fmla="*/ 4586679 h 6003613"/>
                    <a:gd name="connsiteX9-77" fmla="*/ 147918 w 7946616"/>
                    <a:gd name="connsiteY9-78" fmla="*/ 1857365 h 6003613"/>
                    <a:gd name="connsiteX0-79" fmla="*/ 147918 w 7946616"/>
                    <a:gd name="connsiteY0-80" fmla="*/ 1857365 h 6003613"/>
                    <a:gd name="connsiteX1-81" fmla="*/ 115910 w 7946616"/>
                    <a:gd name="connsiteY1-82" fmla="*/ 364012 h 6003613"/>
                    <a:gd name="connsiteX2-83" fmla="*/ 2147625 w 7946616"/>
                    <a:gd name="connsiteY2-84" fmla="*/ 0 h 6003613"/>
                    <a:gd name="connsiteX3-85" fmla="*/ 6571692 w 7946616"/>
                    <a:gd name="connsiteY3-86" fmla="*/ 0 h 6003613"/>
                    <a:gd name="connsiteX4-87" fmla="*/ 7946616 w 7946616"/>
                    <a:gd name="connsiteY4-88" fmla="*/ 1374924 h 6003613"/>
                    <a:gd name="connsiteX5-89" fmla="*/ 7946616 w 7946616"/>
                    <a:gd name="connsiteY5-90" fmla="*/ 4586679 h 6003613"/>
                    <a:gd name="connsiteX6-91" fmla="*/ 6571692 w 7946616"/>
                    <a:gd name="connsiteY6-92" fmla="*/ 5961603 h 6003613"/>
                    <a:gd name="connsiteX7-93" fmla="*/ 3283845 w 7946616"/>
                    <a:gd name="connsiteY7-94" fmla="*/ 6003613 h 6003613"/>
                    <a:gd name="connsiteX8-95" fmla="*/ 772701 w 7946616"/>
                    <a:gd name="connsiteY8-96" fmla="*/ 4586679 h 6003613"/>
                    <a:gd name="connsiteX9-97" fmla="*/ 147918 w 7946616"/>
                    <a:gd name="connsiteY9-98" fmla="*/ 1857365 h 6003613"/>
                    <a:gd name="connsiteX0-99" fmla="*/ 147918 w 7946616"/>
                    <a:gd name="connsiteY0-100" fmla="*/ 1857365 h 6024618"/>
                    <a:gd name="connsiteX1-101" fmla="*/ 115910 w 7946616"/>
                    <a:gd name="connsiteY1-102" fmla="*/ 364012 h 6024618"/>
                    <a:gd name="connsiteX2-103" fmla="*/ 2147625 w 7946616"/>
                    <a:gd name="connsiteY2-104" fmla="*/ 0 h 6024618"/>
                    <a:gd name="connsiteX3-105" fmla="*/ 6571692 w 7946616"/>
                    <a:gd name="connsiteY3-106" fmla="*/ 0 h 6024618"/>
                    <a:gd name="connsiteX4-107" fmla="*/ 7946616 w 7946616"/>
                    <a:gd name="connsiteY4-108" fmla="*/ 1374924 h 6024618"/>
                    <a:gd name="connsiteX5-109" fmla="*/ 7946616 w 7946616"/>
                    <a:gd name="connsiteY5-110" fmla="*/ 4586679 h 6024618"/>
                    <a:gd name="connsiteX6-111" fmla="*/ 6571692 w 7946616"/>
                    <a:gd name="connsiteY6-112" fmla="*/ 5961603 h 6024618"/>
                    <a:gd name="connsiteX7-113" fmla="*/ 3851956 w 7946616"/>
                    <a:gd name="connsiteY7-114" fmla="*/ 6024618 h 6024618"/>
                    <a:gd name="connsiteX8-115" fmla="*/ 772701 w 7946616"/>
                    <a:gd name="connsiteY8-116" fmla="*/ 4586679 h 6024618"/>
                    <a:gd name="connsiteX9-117" fmla="*/ 147918 w 7946616"/>
                    <a:gd name="connsiteY9-118" fmla="*/ 1857365 h 6024618"/>
                    <a:gd name="connsiteX0-119" fmla="*/ 147918 w 7946616"/>
                    <a:gd name="connsiteY0-120" fmla="*/ 1857365 h 6027463"/>
                    <a:gd name="connsiteX1-121" fmla="*/ 115910 w 7946616"/>
                    <a:gd name="connsiteY1-122" fmla="*/ 364012 h 6027463"/>
                    <a:gd name="connsiteX2-123" fmla="*/ 2147625 w 7946616"/>
                    <a:gd name="connsiteY2-124" fmla="*/ 0 h 6027463"/>
                    <a:gd name="connsiteX3-125" fmla="*/ 6571692 w 7946616"/>
                    <a:gd name="connsiteY3-126" fmla="*/ 0 h 6027463"/>
                    <a:gd name="connsiteX4-127" fmla="*/ 7946616 w 7946616"/>
                    <a:gd name="connsiteY4-128" fmla="*/ 1374924 h 6027463"/>
                    <a:gd name="connsiteX5-129" fmla="*/ 7946616 w 7946616"/>
                    <a:gd name="connsiteY5-130" fmla="*/ 4586679 h 6027463"/>
                    <a:gd name="connsiteX6-131" fmla="*/ 6571692 w 7946616"/>
                    <a:gd name="connsiteY6-132" fmla="*/ 5961603 h 6027463"/>
                    <a:gd name="connsiteX7-133" fmla="*/ 3590103 w 7946616"/>
                    <a:gd name="connsiteY7-134" fmla="*/ 6027463 h 6027463"/>
                    <a:gd name="connsiteX8-135" fmla="*/ 772701 w 7946616"/>
                    <a:gd name="connsiteY8-136" fmla="*/ 4586679 h 6027463"/>
                    <a:gd name="connsiteX9-137" fmla="*/ 147918 w 7946616"/>
                    <a:gd name="connsiteY9-138" fmla="*/ 1857365 h 6027463"/>
                    <a:gd name="connsiteX0-139" fmla="*/ 147918 w 7946616"/>
                    <a:gd name="connsiteY0-140" fmla="*/ 1857365 h 6016012"/>
                    <a:gd name="connsiteX1-141" fmla="*/ 115910 w 7946616"/>
                    <a:gd name="connsiteY1-142" fmla="*/ 364012 h 6016012"/>
                    <a:gd name="connsiteX2-143" fmla="*/ 2147625 w 7946616"/>
                    <a:gd name="connsiteY2-144" fmla="*/ 0 h 6016012"/>
                    <a:gd name="connsiteX3-145" fmla="*/ 6571692 w 7946616"/>
                    <a:gd name="connsiteY3-146" fmla="*/ 0 h 6016012"/>
                    <a:gd name="connsiteX4-147" fmla="*/ 7946616 w 7946616"/>
                    <a:gd name="connsiteY4-148" fmla="*/ 1374924 h 6016012"/>
                    <a:gd name="connsiteX5-149" fmla="*/ 7946616 w 7946616"/>
                    <a:gd name="connsiteY5-150" fmla="*/ 4586679 h 6016012"/>
                    <a:gd name="connsiteX6-151" fmla="*/ 6571692 w 7946616"/>
                    <a:gd name="connsiteY6-152" fmla="*/ 5961603 h 6016012"/>
                    <a:gd name="connsiteX7-153" fmla="*/ 3393334 w 7946616"/>
                    <a:gd name="connsiteY7-154" fmla="*/ 6016012 h 6016012"/>
                    <a:gd name="connsiteX8-155" fmla="*/ 772701 w 7946616"/>
                    <a:gd name="connsiteY8-156" fmla="*/ 4586679 h 6016012"/>
                    <a:gd name="connsiteX9-157" fmla="*/ 147918 w 7946616"/>
                    <a:gd name="connsiteY9-158" fmla="*/ 1857365 h 601601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37" y="connsiteY9-38"/>
                    </a:cxn>
                  </a:cxnLst>
                  <a:rect l="l" t="t" r="r" b="b"/>
                  <a:pathLst>
                    <a:path w="7946616" h="6016012">
                      <a:moveTo>
                        <a:pt x="147918" y="1857365"/>
                      </a:moveTo>
                      <a:cubicBezTo>
                        <a:pt x="51854" y="1020875"/>
                        <a:pt x="-113244" y="593166"/>
                        <a:pt x="115910" y="364012"/>
                      </a:cubicBezTo>
                      <a:cubicBezTo>
                        <a:pt x="345064" y="134858"/>
                        <a:pt x="1249034" y="59818"/>
                        <a:pt x="2147625" y="0"/>
                      </a:cubicBezTo>
                      <a:lnTo>
                        <a:pt x="6571692" y="0"/>
                      </a:lnTo>
                      <a:cubicBezTo>
                        <a:pt x="7331042" y="0"/>
                        <a:pt x="7946616" y="615574"/>
                        <a:pt x="7946616" y="1374924"/>
                      </a:cubicBezTo>
                      <a:lnTo>
                        <a:pt x="7946616" y="4586679"/>
                      </a:lnTo>
                      <a:cubicBezTo>
                        <a:pt x="7946616" y="5346029"/>
                        <a:pt x="7331042" y="5961603"/>
                        <a:pt x="6571692" y="5961603"/>
                      </a:cubicBezTo>
                      <a:lnTo>
                        <a:pt x="3393334" y="6016012"/>
                      </a:lnTo>
                      <a:cubicBezTo>
                        <a:pt x="2633984" y="6016012"/>
                        <a:pt x="772701" y="5346029"/>
                        <a:pt x="772701" y="4586679"/>
                      </a:cubicBezTo>
                      <a:lnTo>
                        <a:pt x="147918" y="1857365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alpha val="27000"/>
                      </a:schemeClr>
                    </a:gs>
                    <a:gs pos="100000">
                      <a:srgbClr val="CBCBCB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292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350" dirty="0">
                      <a:solidFill>
                        <a:prstClr val="white"/>
                      </a:solidFill>
                    </a:rPr>
                    <a:t>%</a:t>
                  </a:r>
                  <a:endParaRPr lang="zh-CN" alt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圆角矩形 300"/>
                <p:cNvSpPr/>
                <p:nvPr/>
              </p:nvSpPr>
              <p:spPr>
                <a:xfrm>
                  <a:off x="2063318" y="1359910"/>
                  <a:ext cx="2881540" cy="4907643"/>
                </a:xfrm>
                <a:prstGeom prst="roundRect">
                  <a:avLst>
                    <a:gd name="adj" fmla="val 12701"/>
                  </a:avLst>
                </a:prstGeom>
                <a:gradFill>
                  <a:gsLst>
                    <a:gs pos="0">
                      <a:srgbClr val="F1F1F1"/>
                    </a:gs>
                    <a:gs pos="100000">
                      <a:srgbClr val="C0C1C3"/>
                    </a:gs>
                  </a:gsLst>
                  <a:lin ang="2700000" scaled="1"/>
                </a:gra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685800" dist="203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2" name="圆角矩形 301"/>
              <p:cNvSpPr/>
              <p:nvPr/>
            </p:nvSpPr>
            <p:spPr>
              <a:xfrm>
                <a:off x="2988494" y="1573365"/>
                <a:ext cx="1032548" cy="66349"/>
              </a:xfrm>
              <a:prstGeom prst="roundRect">
                <a:avLst>
                  <a:gd name="adj" fmla="val 50000"/>
                </a:avLst>
              </a:prstGeom>
              <a:solidFill>
                <a:srgbClr val="4D4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0" name="矩形 319"/>
            <p:cNvSpPr/>
            <p:nvPr/>
          </p:nvSpPr>
          <p:spPr>
            <a:xfrm rot="5400000" flipV="1">
              <a:off x="3426747" y="4173162"/>
              <a:ext cx="152392" cy="2715573"/>
            </a:xfrm>
            <a:prstGeom prst="rect">
              <a:avLst/>
            </a:prstGeom>
            <a:gradFill>
              <a:gsLst>
                <a:gs pos="61000">
                  <a:schemeClr val="tx1">
                    <a:alpha val="10000"/>
                  </a:schemeClr>
                </a:gs>
                <a:gs pos="100000">
                  <a:schemeClr val="tx1">
                    <a:alpha val="4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08448" y="1503504"/>
            <a:ext cx="5501173" cy="682478"/>
            <a:chOff x="2145156" y="2003523"/>
            <a:chExt cx="7336807" cy="910208"/>
          </a:xfrm>
        </p:grpSpPr>
        <p:sp>
          <p:nvSpPr>
            <p:cNvPr id="305" name="矩形 304"/>
            <p:cNvSpPr/>
            <p:nvPr/>
          </p:nvSpPr>
          <p:spPr>
            <a:xfrm>
              <a:off x="2146549" y="2013731"/>
              <a:ext cx="7335414" cy="900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6" name="矩形 315"/>
            <p:cNvSpPr/>
            <p:nvPr/>
          </p:nvSpPr>
          <p:spPr>
            <a:xfrm rot="16200000">
              <a:off x="3409278" y="739401"/>
              <a:ext cx="187330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08448" y="2185933"/>
            <a:ext cx="4766500" cy="674874"/>
            <a:chOff x="2145156" y="2913665"/>
            <a:chExt cx="6356989" cy="900066"/>
          </a:xfrm>
        </p:grpSpPr>
        <p:sp>
          <p:nvSpPr>
            <p:cNvPr id="306" name="矩形 305"/>
            <p:cNvSpPr/>
            <p:nvPr/>
          </p:nvSpPr>
          <p:spPr>
            <a:xfrm>
              <a:off x="2146549" y="2913731"/>
              <a:ext cx="6355596" cy="900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7" name="矩形 316"/>
            <p:cNvSpPr/>
            <p:nvPr/>
          </p:nvSpPr>
          <p:spPr>
            <a:xfrm rot="16200000">
              <a:off x="3366735" y="1692086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08448" y="2857514"/>
            <a:ext cx="5501173" cy="678117"/>
            <a:chOff x="2145156" y="3809340"/>
            <a:chExt cx="7336807" cy="904391"/>
          </a:xfrm>
        </p:grpSpPr>
        <p:sp>
          <p:nvSpPr>
            <p:cNvPr id="307" name="矩形 306"/>
            <p:cNvSpPr/>
            <p:nvPr/>
          </p:nvSpPr>
          <p:spPr>
            <a:xfrm>
              <a:off x="2146549" y="3813731"/>
              <a:ext cx="7335414" cy="900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8" name="矩形 317"/>
            <p:cNvSpPr/>
            <p:nvPr/>
          </p:nvSpPr>
          <p:spPr>
            <a:xfrm rot="16200000">
              <a:off x="3366735" y="2587761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08447" y="3534909"/>
            <a:ext cx="4766502" cy="675546"/>
            <a:chOff x="2145154" y="4712769"/>
            <a:chExt cx="6356991" cy="900962"/>
          </a:xfrm>
        </p:grpSpPr>
        <p:sp>
          <p:nvSpPr>
            <p:cNvPr id="308" name="矩形 307"/>
            <p:cNvSpPr/>
            <p:nvPr/>
          </p:nvSpPr>
          <p:spPr>
            <a:xfrm>
              <a:off x="2146549" y="4713731"/>
              <a:ext cx="6355596" cy="900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9" name="矩形 318"/>
            <p:cNvSpPr/>
            <p:nvPr/>
          </p:nvSpPr>
          <p:spPr>
            <a:xfrm rot="16200000">
              <a:off x="3366733" y="3491190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45624" y="1630159"/>
            <a:ext cx="475690" cy="776384"/>
            <a:chOff x="4061890" y="2172440"/>
            <a:chExt cx="634418" cy="1035448"/>
          </a:xfrm>
        </p:grpSpPr>
        <p:sp>
          <p:nvSpPr>
            <p:cNvPr id="358" name="椭圆 357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60" name="文本框 80"/>
            <p:cNvSpPr txBox="1"/>
            <p:nvPr/>
          </p:nvSpPr>
          <p:spPr>
            <a:xfrm>
              <a:off x="4103505" y="2228039"/>
              <a:ext cx="551188" cy="979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70C0"/>
                  </a:solidFill>
                  <a:latin typeface="Impact MT Std" pitchFamily="34" charset="0"/>
                </a:rPr>
                <a:t>01</a:t>
              </a:r>
              <a:endParaRPr lang="zh-CN" altLang="en-US" sz="21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607473" y="1330519"/>
            <a:ext cx="1004858" cy="1004858"/>
            <a:chOff x="1677608" y="2996952"/>
            <a:chExt cx="1395643" cy="1395643"/>
          </a:xfrm>
        </p:grpSpPr>
        <p:sp>
          <p:nvSpPr>
            <p:cNvPr id="10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0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623693" y="2734309"/>
            <a:ext cx="1004858" cy="1004858"/>
            <a:chOff x="1677608" y="2996952"/>
            <a:chExt cx="1395643" cy="1395643"/>
          </a:xfrm>
        </p:grpSpPr>
        <p:sp>
          <p:nvSpPr>
            <p:cNvPr id="10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0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651838" y="1999410"/>
            <a:ext cx="1004858" cy="1004858"/>
            <a:chOff x="1677608" y="2996952"/>
            <a:chExt cx="1395643" cy="1395643"/>
          </a:xfrm>
        </p:grpSpPr>
        <p:sp>
          <p:nvSpPr>
            <p:cNvPr id="1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672827" y="3382212"/>
            <a:ext cx="1004858" cy="1004858"/>
            <a:chOff x="1677608" y="2996952"/>
            <a:chExt cx="1395643" cy="1395643"/>
          </a:xfrm>
        </p:grpSpPr>
        <p:sp>
          <p:nvSpPr>
            <p:cNvPr id="1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4248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045624" y="2950277"/>
            <a:ext cx="475690" cy="776384"/>
            <a:chOff x="4061890" y="2172440"/>
            <a:chExt cx="634418" cy="1035448"/>
          </a:xfrm>
        </p:grpSpPr>
        <p:sp>
          <p:nvSpPr>
            <p:cNvPr id="116" name="椭圆 115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17" name="文本框 80"/>
            <p:cNvSpPr txBox="1"/>
            <p:nvPr/>
          </p:nvSpPr>
          <p:spPr>
            <a:xfrm>
              <a:off x="4061890" y="2228039"/>
              <a:ext cx="592803" cy="979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70C0"/>
                  </a:solidFill>
                  <a:latin typeface="Impact MT Std" pitchFamily="34" charset="0"/>
                </a:rPr>
                <a:t>03</a:t>
              </a:r>
              <a:endParaRPr lang="zh-CN" altLang="en-US" sz="2100" dirty="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045624" y="2302374"/>
            <a:ext cx="475690" cy="776384"/>
            <a:chOff x="4061890" y="2172440"/>
            <a:chExt cx="634418" cy="1035448"/>
          </a:xfrm>
        </p:grpSpPr>
        <p:sp>
          <p:nvSpPr>
            <p:cNvPr id="119" name="椭圆 118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20" name="文本框 80"/>
            <p:cNvSpPr txBox="1"/>
            <p:nvPr/>
          </p:nvSpPr>
          <p:spPr>
            <a:xfrm>
              <a:off x="4103505" y="2228039"/>
              <a:ext cx="551188" cy="979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B0F0"/>
                  </a:solidFill>
                  <a:latin typeface="Impact MT Std" pitchFamily="34" charset="0"/>
                </a:rPr>
                <a:t>02</a:t>
              </a:r>
              <a:endParaRPr lang="zh-CN" altLang="en-US" sz="2100" dirty="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08409" y="1600478"/>
            <a:ext cx="809880" cy="276144"/>
            <a:chOff x="2411840" y="2132856"/>
            <a:chExt cx="1080121" cy="368288"/>
          </a:xfrm>
        </p:grpSpPr>
        <p:sp>
          <p:nvSpPr>
            <p:cNvPr id="128" name="圆角矩形 127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rgbClr val="0070C0"/>
                </a:solidFill>
              </a:endParaRPr>
            </a:p>
          </p:txBody>
        </p:sp>
        <p:sp>
          <p:nvSpPr>
            <p:cNvPr id="129" name="文本框 9"/>
            <p:cNvSpPr txBox="1"/>
            <p:nvPr/>
          </p:nvSpPr>
          <p:spPr>
            <a:xfrm>
              <a:off x="2532053" y="2179826"/>
              <a:ext cx="839697" cy="31553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0" name="Rectangle 49"/>
          <p:cNvSpPr/>
          <p:nvPr/>
        </p:nvSpPr>
        <p:spPr>
          <a:xfrm>
            <a:off x="1831589" y="1930614"/>
            <a:ext cx="763520" cy="26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Rectangle 60"/>
          <p:cNvSpPr/>
          <p:nvPr/>
        </p:nvSpPr>
        <p:spPr>
          <a:xfrm>
            <a:off x="3762121" y="1640101"/>
            <a:ext cx="21596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1818411" y="2983279"/>
            <a:ext cx="809880" cy="276144"/>
            <a:chOff x="2411840" y="2132856"/>
            <a:chExt cx="1080121" cy="368288"/>
          </a:xfrm>
        </p:grpSpPr>
        <p:sp>
          <p:nvSpPr>
            <p:cNvPr id="134" name="圆角矩形 133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rgbClr val="0070C0"/>
                </a:solidFill>
              </a:endParaRPr>
            </a:p>
          </p:txBody>
        </p:sp>
        <p:sp>
          <p:nvSpPr>
            <p:cNvPr id="135" name="文本框 9"/>
            <p:cNvSpPr txBox="1"/>
            <p:nvPr/>
          </p:nvSpPr>
          <p:spPr>
            <a:xfrm>
              <a:off x="2532053" y="2179826"/>
              <a:ext cx="839697" cy="31553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6" name="Rectangle 49"/>
          <p:cNvSpPr/>
          <p:nvPr/>
        </p:nvSpPr>
        <p:spPr>
          <a:xfrm>
            <a:off x="1841590" y="3313415"/>
            <a:ext cx="763520" cy="26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Rectangle 60"/>
          <p:cNvSpPr/>
          <p:nvPr/>
        </p:nvSpPr>
        <p:spPr>
          <a:xfrm>
            <a:off x="3772122" y="3022902"/>
            <a:ext cx="21596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1818410" y="2281384"/>
            <a:ext cx="809880" cy="276144"/>
            <a:chOff x="2411840" y="2132856"/>
            <a:chExt cx="1080121" cy="368288"/>
          </a:xfrm>
        </p:grpSpPr>
        <p:sp>
          <p:nvSpPr>
            <p:cNvPr id="139" name="圆角矩形 138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rgbClr val="0070C0"/>
                </a:solidFill>
              </a:endParaRPr>
            </a:p>
          </p:txBody>
        </p:sp>
        <p:sp>
          <p:nvSpPr>
            <p:cNvPr id="140" name="文本框 9"/>
            <p:cNvSpPr txBox="1"/>
            <p:nvPr/>
          </p:nvSpPr>
          <p:spPr>
            <a:xfrm>
              <a:off x="2532053" y="2179826"/>
              <a:ext cx="839697" cy="31553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1" name="Rectangle 49"/>
          <p:cNvSpPr/>
          <p:nvPr/>
        </p:nvSpPr>
        <p:spPr>
          <a:xfrm>
            <a:off x="1841589" y="2611520"/>
            <a:ext cx="763520" cy="26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Rectangle 60"/>
          <p:cNvSpPr/>
          <p:nvPr/>
        </p:nvSpPr>
        <p:spPr>
          <a:xfrm>
            <a:off x="3762121" y="2341996"/>
            <a:ext cx="18357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Rectangle 60"/>
          <p:cNvSpPr/>
          <p:nvPr/>
        </p:nvSpPr>
        <p:spPr>
          <a:xfrm>
            <a:off x="3762121" y="3691795"/>
            <a:ext cx="18357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045624" y="3662410"/>
            <a:ext cx="475690" cy="776384"/>
            <a:chOff x="4061890" y="2172440"/>
            <a:chExt cx="634418" cy="1035448"/>
          </a:xfrm>
        </p:grpSpPr>
        <p:sp>
          <p:nvSpPr>
            <p:cNvPr id="71" name="椭圆 70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文本框 80"/>
            <p:cNvSpPr txBox="1"/>
            <p:nvPr/>
          </p:nvSpPr>
          <p:spPr>
            <a:xfrm>
              <a:off x="4103505" y="2228039"/>
              <a:ext cx="551188" cy="979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B0F0"/>
                  </a:solidFill>
                  <a:latin typeface="Impact MT Std" pitchFamily="34" charset="0"/>
                </a:rPr>
                <a:t>04</a:t>
              </a:r>
              <a:endParaRPr lang="zh-CN" altLang="en-US" sz="2100" dirty="0">
                <a:solidFill>
                  <a:srgbClr val="00B0F0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818411" y="3631183"/>
            <a:ext cx="809880" cy="276144"/>
            <a:chOff x="2411840" y="2132856"/>
            <a:chExt cx="1080121" cy="368288"/>
          </a:xfrm>
        </p:grpSpPr>
        <p:sp>
          <p:nvSpPr>
            <p:cNvPr id="74" name="圆角矩形 73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rgbClr val="0070C0"/>
                </a:solidFill>
              </a:endParaRPr>
            </a:p>
          </p:txBody>
        </p:sp>
        <p:sp>
          <p:nvSpPr>
            <p:cNvPr id="75" name="文本框 9"/>
            <p:cNvSpPr txBox="1"/>
            <p:nvPr/>
          </p:nvSpPr>
          <p:spPr>
            <a:xfrm>
              <a:off x="2532053" y="2179826"/>
              <a:ext cx="839697" cy="315533"/>
            </a:xfrm>
            <a:prstGeom prst="rect">
              <a:avLst/>
            </a:prstGeom>
            <a:noFill/>
          </p:spPr>
          <p:txBody>
            <a:bodyPr wrap="square" lIns="51421" tIns="25710" rIns="51421" bIns="25710" rtlCol="0">
              <a:spAutoFit/>
            </a:bodyPr>
            <a:lstStyle/>
            <a:p>
              <a:pPr marL="0" lvl="1" algn="ctr"/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Rectangle 49"/>
          <p:cNvSpPr/>
          <p:nvPr/>
        </p:nvSpPr>
        <p:spPr>
          <a:xfrm>
            <a:off x="1841590" y="3961319"/>
            <a:ext cx="763520" cy="26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5" name="矩形 314"/>
          <p:cNvSpPr/>
          <p:nvPr/>
        </p:nvSpPr>
        <p:spPr>
          <a:xfrm>
            <a:off x="3521989" y="1507865"/>
            <a:ext cx="122607" cy="2699297"/>
          </a:xfrm>
          <a:prstGeom prst="rect">
            <a:avLst/>
          </a:prstGeom>
          <a:gradFill>
            <a:gsLst>
              <a:gs pos="62000">
                <a:schemeClr val="tx1">
                  <a:alpha val="10000"/>
                </a:schemeClr>
              </a:gs>
              <a:gs pos="100000">
                <a:schemeClr val="tx1">
                  <a:alpha val="34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6" grpId="0"/>
      <p:bldP spid="137" grpId="0"/>
      <p:bldP spid="141" grpId="0"/>
      <p:bldP spid="142" grpId="0"/>
      <p:bldP spid="147" grpId="0"/>
      <p:bldP spid="76" grpId="0"/>
      <p:bldP spid="3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1269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5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1270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43" name="六边形 4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六边形 4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3180522" y="895798"/>
            <a:ext cx="1429569" cy="3247179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46" name="Freeform 8"/>
          <p:cNvSpPr>
            <a:spLocks noEditPoints="1"/>
          </p:cNvSpPr>
          <p:nvPr/>
        </p:nvSpPr>
        <p:spPr bwMode="auto">
          <a:xfrm>
            <a:off x="3180522" y="1977794"/>
            <a:ext cx="1295063" cy="2156851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47" name="Freeform 9"/>
          <p:cNvSpPr>
            <a:spLocks noEditPoints="1"/>
          </p:cNvSpPr>
          <p:nvPr/>
        </p:nvSpPr>
        <p:spPr bwMode="auto">
          <a:xfrm>
            <a:off x="3180522" y="3040745"/>
            <a:ext cx="1167699" cy="1097470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48" name="Freeform 10"/>
          <p:cNvSpPr>
            <a:spLocks noEditPoints="1"/>
          </p:cNvSpPr>
          <p:nvPr/>
        </p:nvSpPr>
        <p:spPr bwMode="auto">
          <a:xfrm>
            <a:off x="4663655" y="1452865"/>
            <a:ext cx="1306966" cy="2681780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49" name="Freeform 11"/>
          <p:cNvSpPr>
            <a:spLocks noEditPoints="1"/>
          </p:cNvSpPr>
          <p:nvPr/>
        </p:nvSpPr>
        <p:spPr bwMode="auto">
          <a:xfrm>
            <a:off x="4795780" y="2519387"/>
            <a:ext cx="1166509" cy="1610497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09536" y="820681"/>
            <a:ext cx="9444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90051" y="1120763"/>
            <a:ext cx="1673588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Click here to add content that matches the title.</a:t>
            </a:r>
          </a:p>
        </p:txBody>
      </p:sp>
      <p:sp>
        <p:nvSpPr>
          <p:cNvPr id="52" name="矩形 51"/>
          <p:cNvSpPr/>
          <p:nvPr/>
        </p:nvSpPr>
        <p:spPr>
          <a:xfrm>
            <a:off x="1602443" y="1942996"/>
            <a:ext cx="9444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82958" y="2243078"/>
            <a:ext cx="1673588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Click here to add content that matches the title.</a:t>
            </a:r>
          </a:p>
        </p:txBody>
      </p:sp>
      <p:sp>
        <p:nvSpPr>
          <p:cNvPr id="54" name="矩形 53"/>
          <p:cNvSpPr/>
          <p:nvPr/>
        </p:nvSpPr>
        <p:spPr>
          <a:xfrm>
            <a:off x="1602443" y="2968843"/>
            <a:ext cx="9444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582958" y="3268925"/>
            <a:ext cx="1673588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Click here to add content that matches the title.</a:t>
            </a:r>
          </a:p>
        </p:txBody>
      </p:sp>
      <p:sp>
        <p:nvSpPr>
          <p:cNvPr id="56" name="矩形 55"/>
          <p:cNvSpPr/>
          <p:nvPr/>
        </p:nvSpPr>
        <p:spPr>
          <a:xfrm>
            <a:off x="6029782" y="1360600"/>
            <a:ext cx="9444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032580" y="1660681"/>
            <a:ext cx="1676025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Click here to add content that matches the title.</a:t>
            </a:r>
          </a:p>
        </p:txBody>
      </p:sp>
      <p:sp>
        <p:nvSpPr>
          <p:cNvPr id="58" name="矩形 57"/>
          <p:cNvSpPr/>
          <p:nvPr/>
        </p:nvSpPr>
        <p:spPr>
          <a:xfrm>
            <a:off x="6029782" y="2482915"/>
            <a:ext cx="9444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032580" y="2782997"/>
            <a:ext cx="1676025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Click here to add content that matches the title.</a:t>
            </a:r>
          </a:p>
        </p:txBody>
      </p:sp>
      <p:sp>
        <p:nvSpPr>
          <p:cNvPr id="60" name="矩形 59"/>
          <p:cNvSpPr/>
          <p:nvPr/>
        </p:nvSpPr>
        <p:spPr>
          <a:xfrm>
            <a:off x="3256546" y="971717"/>
            <a:ext cx="268605" cy="297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1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257924" y="2050980"/>
            <a:ext cx="268605" cy="297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2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257924" y="3123851"/>
            <a:ext cx="268605" cy="297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3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633715" y="2590899"/>
            <a:ext cx="263029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5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640417" y="1526431"/>
            <a:ext cx="263029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solidFill>
                  <a:srgbClr val="0070C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4</a:t>
            </a:r>
            <a:endParaRPr lang="zh-CN" altLang="en-US" sz="1350" dirty="0">
              <a:solidFill>
                <a:srgbClr val="0070C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886251" y="3684465"/>
            <a:ext cx="1371499" cy="1371498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6" name="椭圆 65"/>
          <p:cNvSpPr/>
          <p:nvPr/>
        </p:nvSpPr>
        <p:spPr>
          <a:xfrm>
            <a:off x="4031375" y="3829589"/>
            <a:ext cx="1081249" cy="1081248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7" name="Freeform 352"/>
          <p:cNvSpPr>
            <a:spLocks noEditPoints="1"/>
          </p:cNvSpPr>
          <p:nvPr/>
        </p:nvSpPr>
        <p:spPr bwMode="auto">
          <a:xfrm>
            <a:off x="4362898" y="4241267"/>
            <a:ext cx="418203" cy="257892"/>
          </a:xfrm>
          <a:custGeom>
            <a:avLst/>
            <a:gdLst>
              <a:gd name="T0" fmla="*/ 33 w 51"/>
              <a:gd name="T1" fmla="*/ 31 h 31"/>
              <a:gd name="T2" fmla="*/ 8 w 51"/>
              <a:gd name="T3" fmla="*/ 31 h 31"/>
              <a:gd name="T4" fmla="*/ 7 w 51"/>
              <a:gd name="T5" fmla="*/ 29 h 31"/>
              <a:gd name="T6" fmla="*/ 7 w 51"/>
              <a:gd name="T7" fmla="*/ 25 h 31"/>
              <a:gd name="T8" fmla="*/ 7 w 51"/>
              <a:gd name="T9" fmla="*/ 14 h 31"/>
              <a:gd name="T10" fmla="*/ 2 w 51"/>
              <a:gd name="T11" fmla="*/ 14 h 31"/>
              <a:gd name="T12" fmla="*/ 0 w 51"/>
              <a:gd name="T13" fmla="*/ 12 h 31"/>
              <a:gd name="T14" fmla="*/ 0 w 51"/>
              <a:gd name="T15" fmla="*/ 11 h 31"/>
              <a:gd name="T16" fmla="*/ 9 w 51"/>
              <a:gd name="T17" fmla="*/ 1 h 31"/>
              <a:gd name="T18" fmla="*/ 10 w 51"/>
              <a:gd name="T19" fmla="*/ 0 h 31"/>
              <a:gd name="T20" fmla="*/ 12 w 51"/>
              <a:gd name="T21" fmla="*/ 1 h 31"/>
              <a:gd name="T22" fmla="*/ 20 w 51"/>
              <a:gd name="T23" fmla="*/ 11 h 31"/>
              <a:gd name="T24" fmla="*/ 21 w 51"/>
              <a:gd name="T25" fmla="*/ 12 h 31"/>
              <a:gd name="T26" fmla="*/ 19 w 51"/>
              <a:gd name="T27" fmla="*/ 14 h 31"/>
              <a:gd name="T28" fmla="*/ 14 w 51"/>
              <a:gd name="T29" fmla="*/ 14 h 31"/>
              <a:gd name="T30" fmla="*/ 14 w 51"/>
              <a:gd name="T31" fmla="*/ 24 h 31"/>
              <a:gd name="T32" fmla="*/ 29 w 51"/>
              <a:gd name="T33" fmla="*/ 24 h 31"/>
              <a:gd name="T34" fmla="*/ 30 w 51"/>
              <a:gd name="T35" fmla="*/ 25 h 31"/>
              <a:gd name="T36" fmla="*/ 34 w 51"/>
              <a:gd name="T37" fmla="*/ 30 h 31"/>
              <a:gd name="T38" fmla="*/ 34 w 51"/>
              <a:gd name="T39" fmla="*/ 30 h 31"/>
              <a:gd name="T40" fmla="*/ 33 w 51"/>
              <a:gd name="T41" fmla="*/ 31 h 31"/>
              <a:gd name="T42" fmla="*/ 51 w 51"/>
              <a:gd name="T43" fmla="*/ 20 h 31"/>
              <a:gd name="T44" fmla="*/ 42 w 51"/>
              <a:gd name="T45" fmla="*/ 31 h 31"/>
              <a:gd name="T46" fmla="*/ 41 w 51"/>
              <a:gd name="T47" fmla="*/ 31 h 31"/>
              <a:gd name="T48" fmla="*/ 40 w 51"/>
              <a:gd name="T49" fmla="*/ 31 h 31"/>
              <a:gd name="T50" fmla="*/ 31 w 51"/>
              <a:gd name="T51" fmla="*/ 20 h 31"/>
              <a:gd name="T52" fmla="*/ 31 w 51"/>
              <a:gd name="T53" fmla="*/ 19 h 31"/>
              <a:gd name="T54" fmla="*/ 33 w 51"/>
              <a:gd name="T55" fmla="*/ 17 h 31"/>
              <a:gd name="T56" fmla="*/ 38 w 51"/>
              <a:gd name="T57" fmla="*/ 17 h 31"/>
              <a:gd name="T58" fmla="*/ 38 w 51"/>
              <a:gd name="T59" fmla="*/ 7 h 31"/>
              <a:gd name="T60" fmla="*/ 22 w 51"/>
              <a:gd name="T61" fmla="*/ 7 h 31"/>
              <a:gd name="T62" fmla="*/ 22 w 51"/>
              <a:gd name="T63" fmla="*/ 7 h 31"/>
              <a:gd name="T64" fmla="*/ 17 w 51"/>
              <a:gd name="T65" fmla="*/ 2 h 31"/>
              <a:gd name="T66" fmla="*/ 17 w 51"/>
              <a:gd name="T67" fmla="*/ 1 h 31"/>
              <a:gd name="T68" fmla="*/ 18 w 51"/>
              <a:gd name="T69" fmla="*/ 0 h 31"/>
              <a:gd name="T70" fmla="*/ 44 w 51"/>
              <a:gd name="T71" fmla="*/ 0 h 31"/>
              <a:gd name="T72" fmla="*/ 45 w 51"/>
              <a:gd name="T73" fmla="*/ 2 h 31"/>
              <a:gd name="T74" fmla="*/ 45 w 51"/>
              <a:gd name="T75" fmla="*/ 6 h 31"/>
              <a:gd name="T76" fmla="*/ 45 w 51"/>
              <a:gd name="T77" fmla="*/ 17 h 31"/>
              <a:gd name="T78" fmla="*/ 50 w 51"/>
              <a:gd name="T79" fmla="*/ 17 h 31"/>
              <a:gd name="T80" fmla="*/ 51 w 51"/>
              <a:gd name="T81" fmla="*/ 19 h 31"/>
              <a:gd name="T82" fmla="*/ 51 w 51"/>
              <a:gd name="T8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bldLvl="0" animBg="1"/>
      <p:bldP spid="66" grpId="0" bldLvl="0" animBg="1"/>
      <p:bldP spid="6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0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293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6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2294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2564" y="1384511"/>
            <a:ext cx="3292857" cy="2493809"/>
            <a:chOff x="2282031" y="457200"/>
            <a:chExt cx="7631113" cy="5943600"/>
          </a:xfrm>
        </p:grpSpPr>
        <p:pic>
          <p:nvPicPr>
            <p:cNvPr id="2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90266" y="2483358"/>
            <a:ext cx="1457782" cy="1803876"/>
            <a:chOff x="865232" y="1286330"/>
            <a:chExt cx="4013321" cy="4966128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7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79067" y="1276527"/>
            <a:ext cx="620233" cy="618851"/>
            <a:chOff x="5962996" y="1700808"/>
            <a:chExt cx="827193" cy="825350"/>
          </a:xfrm>
        </p:grpSpPr>
        <p:sp>
          <p:nvSpPr>
            <p:cNvPr id="19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0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80448" y="2057354"/>
            <a:ext cx="618851" cy="620232"/>
            <a:chOff x="5964839" y="2742182"/>
            <a:chExt cx="825350" cy="827192"/>
          </a:xfrm>
        </p:grpSpPr>
        <p:sp>
          <p:nvSpPr>
            <p:cNvPr id="22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3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79067" y="2842293"/>
            <a:ext cx="620233" cy="618851"/>
            <a:chOff x="5962996" y="3789040"/>
            <a:chExt cx="827193" cy="825350"/>
          </a:xfrm>
        </p:grpSpPr>
        <p:sp>
          <p:nvSpPr>
            <p:cNvPr id="25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6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5388" y="3625851"/>
            <a:ext cx="618851" cy="620232"/>
            <a:chOff x="5998101" y="4834056"/>
            <a:chExt cx="825350" cy="827192"/>
          </a:xfrm>
        </p:grpSpPr>
        <p:sp>
          <p:nvSpPr>
            <p:cNvPr id="28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9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73894" y="1222535"/>
            <a:ext cx="3023549" cy="762572"/>
            <a:chOff x="1911251" y="1321493"/>
            <a:chExt cx="1373453" cy="1017027"/>
          </a:xfrm>
        </p:grpSpPr>
        <p:sp>
          <p:nvSpPr>
            <p:cNvPr id="31" name="矩形 30"/>
            <p:cNvSpPr/>
            <p:nvPr/>
          </p:nvSpPr>
          <p:spPr>
            <a:xfrm>
              <a:off x="1911251" y="1321493"/>
              <a:ext cx="429036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911251" y="1784378"/>
              <a:ext cx="1373453" cy="5541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Click here to add content that matches the title.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73894" y="2032413"/>
            <a:ext cx="3023549" cy="647981"/>
            <a:chOff x="1911251" y="1321493"/>
            <a:chExt cx="1373453" cy="864200"/>
          </a:xfrm>
        </p:grpSpPr>
        <p:sp>
          <p:nvSpPr>
            <p:cNvPr id="34" name="矩形 33"/>
            <p:cNvSpPr/>
            <p:nvPr/>
          </p:nvSpPr>
          <p:spPr>
            <a:xfrm>
              <a:off x="1911251" y="1321493"/>
              <a:ext cx="429036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911251" y="1631551"/>
              <a:ext cx="1373453" cy="5541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Click here to add content that matches the title.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73894" y="2842292"/>
            <a:ext cx="3023549" cy="647981"/>
            <a:chOff x="1911251" y="1321493"/>
            <a:chExt cx="1373453" cy="864200"/>
          </a:xfrm>
        </p:grpSpPr>
        <p:sp>
          <p:nvSpPr>
            <p:cNvPr id="37" name="矩形 36"/>
            <p:cNvSpPr/>
            <p:nvPr/>
          </p:nvSpPr>
          <p:spPr>
            <a:xfrm>
              <a:off x="1911251" y="1321493"/>
              <a:ext cx="429036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11251" y="1631551"/>
              <a:ext cx="1373453" cy="5541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Click here to add content that matches the title.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73894" y="3663686"/>
            <a:ext cx="3023549" cy="647981"/>
            <a:chOff x="1911251" y="1321493"/>
            <a:chExt cx="1373453" cy="864200"/>
          </a:xfrm>
        </p:grpSpPr>
        <p:sp>
          <p:nvSpPr>
            <p:cNvPr id="40" name="矩形 39"/>
            <p:cNvSpPr/>
            <p:nvPr/>
          </p:nvSpPr>
          <p:spPr>
            <a:xfrm>
              <a:off x="1911251" y="1321493"/>
              <a:ext cx="429036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35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911251" y="1631551"/>
              <a:ext cx="1373453" cy="5541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Click here to add content that matches the title.</a:t>
              </a: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4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3317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7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3318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2196872" y="3593354"/>
            <a:ext cx="1086274" cy="1086274"/>
          </a:xfrm>
          <a:prstGeom prst="roundRect">
            <a:avLst>
              <a:gd name="adj" fmla="val 1298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784920" y="3280980"/>
            <a:ext cx="860202" cy="860202"/>
          </a:xfrm>
          <a:prstGeom prst="roundRect">
            <a:avLst>
              <a:gd name="adj" fmla="val 1298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679094" y="1342777"/>
            <a:ext cx="860202" cy="860202"/>
          </a:xfrm>
          <a:prstGeom prst="roundRect">
            <a:avLst>
              <a:gd name="adj" fmla="val 1298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073418" y="1704440"/>
            <a:ext cx="1086274" cy="1086274"/>
          </a:xfrm>
          <a:prstGeom prst="roundRect">
            <a:avLst>
              <a:gd name="adj" fmla="val 12985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8" name="任意多边形 107"/>
          <p:cNvSpPr/>
          <p:nvPr/>
        </p:nvSpPr>
        <p:spPr>
          <a:xfrm rot="18900000">
            <a:off x="1752962" y="2223181"/>
            <a:ext cx="5266356" cy="1390436"/>
          </a:xfrm>
          <a:custGeom>
            <a:avLst/>
            <a:gdLst>
              <a:gd name="connsiteX0" fmla="*/ 6382501 w 7023637"/>
              <a:gd name="connsiteY0" fmla="*/ 230936 h 1854397"/>
              <a:gd name="connsiteX1" fmla="*/ 6984659 w 7023637"/>
              <a:gd name="connsiteY1" fmla="*/ 833094 h 1854397"/>
              <a:gd name="connsiteX2" fmla="*/ 6984659 w 7023637"/>
              <a:gd name="connsiteY2" fmla="*/ 1021294 h 1854397"/>
              <a:gd name="connsiteX3" fmla="*/ 6382502 w 7023637"/>
              <a:gd name="connsiteY3" fmla="*/ 1623452 h 1854397"/>
              <a:gd name="connsiteX4" fmla="*/ 6238324 w 7023637"/>
              <a:gd name="connsiteY4" fmla="*/ 1652686 h 1854397"/>
              <a:gd name="connsiteX5" fmla="*/ 6233468 w 7023637"/>
              <a:gd name="connsiteY5" fmla="*/ 1649461 h 1854397"/>
              <a:gd name="connsiteX6" fmla="*/ 5619292 w 7023637"/>
              <a:gd name="connsiteY6" fmla="*/ 1035284 h 1854397"/>
              <a:gd name="connsiteX7" fmla="*/ 5381956 w 7023637"/>
              <a:gd name="connsiteY7" fmla="*/ 1035284 h 1854397"/>
              <a:gd name="connsiteX8" fmla="*/ 4622585 w 7023637"/>
              <a:gd name="connsiteY8" fmla="*/ 1794655 h 1854397"/>
              <a:gd name="connsiteX9" fmla="*/ 4612056 w 7023637"/>
              <a:gd name="connsiteY9" fmla="*/ 1810510 h 1854397"/>
              <a:gd name="connsiteX10" fmla="*/ 4564487 w 7023637"/>
              <a:gd name="connsiteY10" fmla="*/ 1842098 h 1854397"/>
              <a:gd name="connsiteX11" fmla="*/ 4423292 w 7023637"/>
              <a:gd name="connsiteY11" fmla="*/ 1835186 h 1854397"/>
              <a:gd name="connsiteX12" fmla="*/ 4387173 w 7023637"/>
              <a:gd name="connsiteY12" fmla="*/ 1808553 h 1854397"/>
              <a:gd name="connsiteX13" fmla="*/ 4380859 w 7023637"/>
              <a:gd name="connsiteY13" fmla="*/ 1799045 h 1854397"/>
              <a:gd name="connsiteX14" fmla="*/ 3621487 w 7023637"/>
              <a:gd name="connsiteY14" fmla="*/ 1039674 h 1854397"/>
              <a:gd name="connsiteX15" fmla="*/ 3439668 w 7023637"/>
              <a:gd name="connsiteY15" fmla="*/ 1002808 h 1854397"/>
              <a:gd name="connsiteX16" fmla="*/ 3407952 w 7023637"/>
              <a:gd name="connsiteY16" fmla="*/ 1023869 h 1854397"/>
              <a:gd name="connsiteX17" fmla="*/ 2808370 w 7023637"/>
              <a:gd name="connsiteY17" fmla="*/ 1623451 h 1854397"/>
              <a:gd name="connsiteX18" fmla="*/ 2620170 w 7023637"/>
              <a:gd name="connsiteY18" fmla="*/ 1623451 h 1854397"/>
              <a:gd name="connsiteX19" fmla="*/ 2194586 w 7023637"/>
              <a:gd name="connsiteY19" fmla="*/ 1197867 h 1854397"/>
              <a:gd name="connsiteX20" fmla="*/ 2194565 w 7023637"/>
              <a:gd name="connsiteY20" fmla="*/ 1197867 h 1854397"/>
              <a:gd name="connsiteX21" fmla="*/ 2042569 w 7023637"/>
              <a:gd name="connsiteY21" fmla="*/ 1045871 h 1854397"/>
              <a:gd name="connsiteX22" fmla="*/ 1805233 w 7023637"/>
              <a:gd name="connsiteY22" fmla="*/ 1045871 h 1854397"/>
              <a:gd name="connsiteX23" fmla="*/ 1045861 w 7023637"/>
              <a:gd name="connsiteY23" fmla="*/ 1805242 h 1854397"/>
              <a:gd name="connsiteX24" fmla="*/ 1045860 w 7023637"/>
              <a:gd name="connsiteY24" fmla="*/ 1805244 h 1854397"/>
              <a:gd name="connsiteX25" fmla="*/ 990345 w 7023637"/>
              <a:gd name="connsiteY25" fmla="*/ 1842109 h 1854397"/>
              <a:gd name="connsiteX26" fmla="*/ 808525 w 7023637"/>
              <a:gd name="connsiteY26" fmla="*/ 1805243 h 1854397"/>
              <a:gd name="connsiteX27" fmla="*/ 49154 w 7023637"/>
              <a:gd name="connsiteY27" fmla="*/ 1045872 h 1854397"/>
              <a:gd name="connsiteX28" fmla="*/ 49154 w 7023637"/>
              <a:gd name="connsiteY28" fmla="*/ 808536 h 1854397"/>
              <a:gd name="connsiteX29" fmla="*/ 808525 w 7023637"/>
              <a:gd name="connsiteY29" fmla="*/ 49164 h 1854397"/>
              <a:gd name="connsiteX30" fmla="*/ 1045861 w 7023637"/>
              <a:gd name="connsiteY30" fmla="*/ 49164 h 1854397"/>
              <a:gd name="connsiteX31" fmla="*/ 1653226 w 7023637"/>
              <a:gd name="connsiteY31" fmla="*/ 656529 h 1854397"/>
              <a:gd name="connsiteX32" fmla="*/ 1653248 w 7023637"/>
              <a:gd name="connsiteY32" fmla="*/ 656529 h 1854397"/>
              <a:gd name="connsiteX33" fmla="*/ 1805243 w 7023637"/>
              <a:gd name="connsiteY33" fmla="*/ 808524 h 1854397"/>
              <a:gd name="connsiteX34" fmla="*/ 2042579 w 7023637"/>
              <a:gd name="connsiteY34" fmla="*/ 808524 h 1854397"/>
              <a:gd name="connsiteX35" fmla="*/ 2112731 w 7023637"/>
              <a:gd name="connsiteY35" fmla="*/ 738372 h 1854397"/>
              <a:gd name="connsiteX36" fmla="*/ 2620169 w 7023637"/>
              <a:gd name="connsiteY36" fmla="*/ 230935 h 1854397"/>
              <a:gd name="connsiteX37" fmla="*/ 2808370 w 7023637"/>
              <a:gd name="connsiteY37" fmla="*/ 230935 h 1854397"/>
              <a:gd name="connsiteX38" fmla="*/ 3236140 w 7023637"/>
              <a:gd name="connsiteY38" fmla="*/ 658705 h 1854397"/>
              <a:gd name="connsiteX39" fmla="*/ 3240530 w 7023637"/>
              <a:gd name="connsiteY39" fmla="*/ 658705 h 1854397"/>
              <a:gd name="connsiteX40" fmla="*/ 3388156 w 7023637"/>
              <a:gd name="connsiteY40" fmla="*/ 806331 h 1854397"/>
              <a:gd name="connsiteX41" fmla="*/ 3625492 w 7023637"/>
              <a:gd name="connsiteY41" fmla="*/ 806331 h 1854397"/>
              <a:gd name="connsiteX42" fmla="*/ 4382672 w 7023637"/>
              <a:gd name="connsiteY42" fmla="*/ 49151 h 1854397"/>
              <a:gd name="connsiteX43" fmla="*/ 4438185 w 7023637"/>
              <a:gd name="connsiteY43" fmla="*/ 12288 h 1854397"/>
              <a:gd name="connsiteX44" fmla="*/ 4579381 w 7023637"/>
              <a:gd name="connsiteY44" fmla="*/ 19201 h 1854397"/>
              <a:gd name="connsiteX45" fmla="*/ 4615497 w 7023637"/>
              <a:gd name="connsiteY45" fmla="*/ 45831 h 1854397"/>
              <a:gd name="connsiteX46" fmla="*/ 4621812 w 7023637"/>
              <a:gd name="connsiteY46" fmla="*/ 55341 h 1854397"/>
              <a:gd name="connsiteX47" fmla="*/ 5381183 w 7023637"/>
              <a:gd name="connsiteY47" fmla="*/ 814712 h 1854397"/>
              <a:gd name="connsiteX48" fmla="*/ 5618519 w 7023637"/>
              <a:gd name="connsiteY48" fmla="*/ 814712 h 1854397"/>
              <a:gd name="connsiteX49" fmla="*/ 6218098 w 7023637"/>
              <a:gd name="connsiteY49" fmla="*/ 215133 h 1854397"/>
              <a:gd name="connsiteX50" fmla="*/ 6238324 w 7023637"/>
              <a:gd name="connsiteY50" fmla="*/ 201702 h 1854397"/>
              <a:gd name="connsiteX51" fmla="*/ 6382501 w 7023637"/>
              <a:gd name="connsiteY51" fmla="*/ 230936 h 18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23637" h="185439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9" name="文本框 45"/>
          <p:cNvSpPr txBox="1"/>
          <p:nvPr/>
        </p:nvSpPr>
        <p:spPr>
          <a:xfrm>
            <a:off x="3003389" y="3813954"/>
            <a:ext cx="466603" cy="55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0070C0"/>
                </a:solidFill>
                <a:latin typeface="Impact" panose="020B0806030902050204" charset="0"/>
              </a:rPr>
              <a:t>A</a:t>
            </a:r>
            <a:endParaRPr lang="zh-CN" altLang="en-US" sz="3000" dirty="0">
              <a:solidFill>
                <a:srgbClr val="0070C0"/>
              </a:solidFill>
              <a:latin typeface="Impact" panose="020B0806030902050204" charset="0"/>
            </a:endParaRPr>
          </a:p>
        </p:txBody>
      </p:sp>
      <p:sp>
        <p:nvSpPr>
          <p:cNvPr id="20" name="文本框 49"/>
          <p:cNvSpPr txBox="1"/>
          <p:nvPr/>
        </p:nvSpPr>
        <p:spPr>
          <a:xfrm>
            <a:off x="3908939" y="2950083"/>
            <a:ext cx="46660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0070C0"/>
                </a:solidFill>
                <a:latin typeface="Impact" panose="020B0806030902050204" charset="0"/>
              </a:rPr>
              <a:t>B</a:t>
            </a:r>
            <a:endParaRPr lang="zh-CN" altLang="en-US" sz="2700" dirty="0">
              <a:solidFill>
                <a:srgbClr val="0070C0"/>
              </a:solidFill>
              <a:latin typeface="Impact" panose="020B0806030902050204" charset="0"/>
            </a:endParaRPr>
          </a:p>
        </p:txBody>
      </p:sp>
      <p:sp>
        <p:nvSpPr>
          <p:cNvPr id="21" name="文本框 52"/>
          <p:cNvSpPr txBox="1"/>
          <p:nvPr/>
        </p:nvSpPr>
        <p:spPr>
          <a:xfrm>
            <a:off x="4865982" y="1924236"/>
            <a:ext cx="466603" cy="55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0070C0"/>
                </a:solidFill>
                <a:latin typeface="Impact" panose="020B0806030902050204" charset="0"/>
              </a:rPr>
              <a:t>C</a:t>
            </a:r>
            <a:endParaRPr lang="zh-CN" altLang="en-US" sz="3000" dirty="0">
              <a:solidFill>
                <a:srgbClr val="0070C0"/>
              </a:solidFill>
              <a:latin typeface="Impact" panose="020B0806030902050204" charset="0"/>
            </a:endParaRPr>
          </a:p>
        </p:txBody>
      </p:sp>
      <p:sp>
        <p:nvSpPr>
          <p:cNvPr id="22" name="文本框 55"/>
          <p:cNvSpPr txBox="1"/>
          <p:nvPr/>
        </p:nvSpPr>
        <p:spPr>
          <a:xfrm>
            <a:off x="5801370" y="1060365"/>
            <a:ext cx="46660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0070C0"/>
                </a:solidFill>
                <a:latin typeface="Impact" panose="020B0806030902050204" charset="0"/>
              </a:rPr>
              <a:t>D</a:t>
            </a:r>
            <a:endParaRPr lang="zh-CN" altLang="en-US" sz="2700" dirty="0">
              <a:solidFill>
                <a:srgbClr val="0070C0"/>
              </a:solidFill>
              <a:latin typeface="Impact" panose="020B0806030902050204" charset="0"/>
            </a:endParaRPr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4708172" y="2465513"/>
            <a:ext cx="396626" cy="376586"/>
            <a:chOff x="4797" y="1501"/>
            <a:chExt cx="950" cy="902"/>
          </a:xfr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</p:grpSpPr>
        <p:sp>
          <p:nvSpPr>
            <p:cNvPr id="24" name="Freeform 5"/>
            <p:cNvSpPr/>
            <p:nvPr/>
          </p:nvSpPr>
          <p:spPr bwMode="auto">
            <a:xfrm>
              <a:off x="4797" y="1501"/>
              <a:ext cx="950" cy="902"/>
            </a:xfrm>
            <a:custGeom>
              <a:avLst/>
              <a:gdLst>
                <a:gd name="T0" fmla="*/ 384 w 399"/>
                <a:gd name="T1" fmla="*/ 350 h 379"/>
                <a:gd name="T2" fmla="*/ 371 w 399"/>
                <a:gd name="T3" fmla="*/ 360 h 379"/>
                <a:gd name="T4" fmla="*/ 307 w 399"/>
                <a:gd name="T5" fmla="*/ 360 h 379"/>
                <a:gd name="T6" fmla="*/ 307 w 399"/>
                <a:gd name="T7" fmla="*/ 349 h 379"/>
                <a:gd name="T8" fmla="*/ 297 w 399"/>
                <a:gd name="T9" fmla="*/ 349 h 379"/>
                <a:gd name="T10" fmla="*/ 297 w 399"/>
                <a:gd name="T11" fmla="*/ 360 h 379"/>
                <a:gd name="T12" fmla="*/ 224 w 399"/>
                <a:gd name="T13" fmla="*/ 360 h 379"/>
                <a:gd name="T14" fmla="*/ 224 w 399"/>
                <a:gd name="T15" fmla="*/ 349 h 379"/>
                <a:gd name="T16" fmla="*/ 215 w 399"/>
                <a:gd name="T17" fmla="*/ 349 h 379"/>
                <a:gd name="T18" fmla="*/ 215 w 399"/>
                <a:gd name="T19" fmla="*/ 360 h 379"/>
                <a:gd name="T20" fmla="*/ 141 w 399"/>
                <a:gd name="T21" fmla="*/ 360 h 379"/>
                <a:gd name="T22" fmla="*/ 141 w 399"/>
                <a:gd name="T23" fmla="*/ 349 h 379"/>
                <a:gd name="T24" fmla="*/ 132 w 399"/>
                <a:gd name="T25" fmla="*/ 349 h 379"/>
                <a:gd name="T26" fmla="*/ 132 w 399"/>
                <a:gd name="T27" fmla="*/ 360 h 379"/>
                <a:gd name="T28" fmla="*/ 59 w 399"/>
                <a:gd name="T29" fmla="*/ 360 h 379"/>
                <a:gd name="T30" fmla="*/ 59 w 399"/>
                <a:gd name="T31" fmla="*/ 349 h 379"/>
                <a:gd name="T32" fmla="*/ 49 w 399"/>
                <a:gd name="T33" fmla="*/ 349 h 379"/>
                <a:gd name="T34" fmla="*/ 49 w 399"/>
                <a:gd name="T35" fmla="*/ 360 h 379"/>
                <a:gd name="T36" fmla="*/ 20 w 399"/>
                <a:gd name="T37" fmla="*/ 360 h 379"/>
                <a:gd name="T38" fmla="*/ 20 w 399"/>
                <a:gd name="T39" fmla="*/ 331 h 379"/>
                <a:gd name="T40" fmla="*/ 31 w 399"/>
                <a:gd name="T41" fmla="*/ 331 h 379"/>
                <a:gd name="T42" fmla="*/ 31 w 399"/>
                <a:gd name="T43" fmla="*/ 322 h 379"/>
                <a:gd name="T44" fmla="*/ 20 w 399"/>
                <a:gd name="T45" fmla="*/ 322 h 379"/>
                <a:gd name="T46" fmla="*/ 20 w 399"/>
                <a:gd name="T47" fmla="*/ 244 h 379"/>
                <a:gd name="T48" fmla="*/ 31 w 399"/>
                <a:gd name="T49" fmla="*/ 244 h 379"/>
                <a:gd name="T50" fmla="*/ 31 w 399"/>
                <a:gd name="T51" fmla="*/ 235 h 379"/>
                <a:gd name="T52" fmla="*/ 20 w 399"/>
                <a:gd name="T53" fmla="*/ 235 h 379"/>
                <a:gd name="T54" fmla="*/ 20 w 399"/>
                <a:gd name="T55" fmla="*/ 157 h 379"/>
                <a:gd name="T56" fmla="*/ 31 w 399"/>
                <a:gd name="T57" fmla="*/ 157 h 379"/>
                <a:gd name="T58" fmla="*/ 31 w 399"/>
                <a:gd name="T59" fmla="*/ 148 h 379"/>
                <a:gd name="T60" fmla="*/ 20 w 399"/>
                <a:gd name="T61" fmla="*/ 148 h 379"/>
                <a:gd name="T62" fmla="*/ 20 w 399"/>
                <a:gd name="T63" fmla="*/ 70 h 379"/>
                <a:gd name="T64" fmla="*/ 31 w 399"/>
                <a:gd name="T65" fmla="*/ 70 h 379"/>
                <a:gd name="T66" fmla="*/ 31 w 399"/>
                <a:gd name="T67" fmla="*/ 61 h 379"/>
                <a:gd name="T68" fmla="*/ 20 w 399"/>
                <a:gd name="T69" fmla="*/ 61 h 379"/>
                <a:gd name="T70" fmla="*/ 20 w 399"/>
                <a:gd name="T71" fmla="*/ 28 h 379"/>
                <a:gd name="T72" fmla="*/ 30 w 399"/>
                <a:gd name="T73" fmla="*/ 14 h 379"/>
                <a:gd name="T74" fmla="*/ 16 w 399"/>
                <a:gd name="T75" fmla="*/ 0 h 379"/>
                <a:gd name="T76" fmla="*/ 1 w 399"/>
                <a:gd name="T77" fmla="*/ 14 h 379"/>
                <a:gd name="T78" fmla="*/ 11 w 399"/>
                <a:gd name="T79" fmla="*/ 28 h 379"/>
                <a:gd name="T80" fmla="*/ 11 w 399"/>
                <a:gd name="T81" fmla="*/ 61 h 379"/>
                <a:gd name="T82" fmla="*/ 0 w 399"/>
                <a:gd name="T83" fmla="*/ 61 h 379"/>
                <a:gd name="T84" fmla="*/ 0 w 399"/>
                <a:gd name="T85" fmla="*/ 70 h 379"/>
                <a:gd name="T86" fmla="*/ 11 w 399"/>
                <a:gd name="T87" fmla="*/ 70 h 379"/>
                <a:gd name="T88" fmla="*/ 11 w 399"/>
                <a:gd name="T89" fmla="*/ 148 h 379"/>
                <a:gd name="T90" fmla="*/ 0 w 399"/>
                <a:gd name="T91" fmla="*/ 148 h 379"/>
                <a:gd name="T92" fmla="*/ 0 w 399"/>
                <a:gd name="T93" fmla="*/ 157 h 379"/>
                <a:gd name="T94" fmla="*/ 11 w 399"/>
                <a:gd name="T95" fmla="*/ 157 h 379"/>
                <a:gd name="T96" fmla="*/ 11 w 399"/>
                <a:gd name="T97" fmla="*/ 235 h 379"/>
                <a:gd name="T98" fmla="*/ 0 w 399"/>
                <a:gd name="T99" fmla="*/ 235 h 379"/>
                <a:gd name="T100" fmla="*/ 0 w 399"/>
                <a:gd name="T101" fmla="*/ 244 h 379"/>
                <a:gd name="T102" fmla="*/ 11 w 399"/>
                <a:gd name="T103" fmla="*/ 244 h 379"/>
                <a:gd name="T104" fmla="*/ 11 w 399"/>
                <a:gd name="T105" fmla="*/ 322 h 379"/>
                <a:gd name="T106" fmla="*/ 0 w 399"/>
                <a:gd name="T107" fmla="*/ 322 h 379"/>
                <a:gd name="T108" fmla="*/ 0 w 399"/>
                <a:gd name="T109" fmla="*/ 331 h 379"/>
                <a:gd name="T110" fmla="*/ 11 w 399"/>
                <a:gd name="T111" fmla="*/ 331 h 379"/>
                <a:gd name="T112" fmla="*/ 11 w 399"/>
                <a:gd name="T113" fmla="*/ 369 h 379"/>
                <a:gd name="T114" fmla="*/ 371 w 399"/>
                <a:gd name="T115" fmla="*/ 369 h 379"/>
                <a:gd name="T116" fmla="*/ 384 w 399"/>
                <a:gd name="T117" fmla="*/ 379 h 379"/>
                <a:gd name="T118" fmla="*/ 399 w 399"/>
                <a:gd name="T119" fmla="*/ 365 h 379"/>
                <a:gd name="T120" fmla="*/ 384 w 399"/>
                <a:gd name="T121" fmla="*/ 35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9" h="379">
                  <a:moveTo>
                    <a:pt x="384" y="350"/>
                  </a:moveTo>
                  <a:cubicBezTo>
                    <a:pt x="378" y="350"/>
                    <a:pt x="373" y="354"/>
                    <a:pt x="371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24" y="360"/>
                    <a:pt x="224" y="360"/>
                    <a:pt x="224" y="36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141" y="360"/>
                    <a:pt x="141" y="360"/>
                    <a:pt x="141" y="360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132" y="349"/>
                    <a:pt x="132" y="349"/>
                    <a:pt x="132" y="349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26"/>
                    <a:pt x="30" y="21"/>
                    <a:pt x="30" y="14"/>
                  </a:cubicBezTo>
                  <a:cubicBezTo>
                    <a:pt x="30" y="6"/>
                    <a:pt x="24" y="0"/>
                    <a:pt x="16" y="0"/>
                  </a:cubicBezTo>
                  <a:cubicBezTo>
                    <a:pt x="8" y="0"/>
                    <a:pt x="1" y="6"/>
                    <a:pt x="1" y="14"/>
                  </a:cubicBezTo>
                  <a:cubicBezTo>
                    <a:pt x="1" y="21"/>
                    <a:pt x="5" y="26"/>
                    <a:pt x="11" y="2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69"/>
                    <a:pt x="11" y="369"/>
                    <a:pt x="11" y="369"/>
                  </a:cubicBezTo>
                  <a:cubicBezTo>
                    <a:pt x="371" y="369"/>
                    <a:pt x="371" y="369"/>
                    <a:pt x="371" y="369"/>
                  </a:cubicBezTo>
                  <a:cubicBezTo>
                    <a:pt x="373" y="375"/>
                    <a:pt x="378" y="379"/>
                    <a:pt x="384" y="379"/>
                  </a:cubicBezTo>
                  <a:cubicBezTo>
                    <a:pt x="392" y="379"/>
                    <a:pt x="399" y="372"/>
                    <a:pt x="399" y="365"/>
                  </a:cubicBezTo>
                  <a:cubicBezTo>
                    <a:pt x="399" y="357"/>
                    <a:pt x="392" y="350"/>
                    <a:pt x="38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4868" y="1594"/>
              <a:ext cx="793" cy="667"/>
            </a:xfrm>
            <a:custGeom>
              <a:avLst/>
              <a:gdLst>
                <a:gd name="T0" fmla="*/ 206 w 333"/>
                <a:gd name="T1" fmla="*/ 121 h 280"/>
                <a:gd name="T2" fmla="*/ 189 w 333"/>
                <a:gd name="T3" fmla="*/ 104 h 280"/>
                <a:gd name="T4" fmla="*/ 101 w 333"/>
                <a:gd name="T5" fmla="*/ 193 h 280"/>
                <a:gd name="T6" fmla="*/ 80 w 333"/>
                <a:gd name="T7" fmla="*/ 172 h 280"/>
                <a:gd name="T8" fmla="*/ 0 w 333"/>
                <a:gd name="T9" fmla="*/ 252 h 280"/>
                <a:gd name="T10" fmla="*/ 0 w 333"/>
                <a:gd name="T11" fmla="*/ 276 h 280"/>
                <a:gd name="T12" fmla="*/ 8 w 333"/>
                <a:gd name="T13" fmla="*/ 276 h 280"/>
                <a:gd name="T14" fmla="*/ 8 w 333"/>
                <a:gd name="T15" fmla="*/ 280 h 280"/>
                <a:gd name="T16" fmla="*/ 70 w 333"/>
                <a:gd name="T17" fmla="*/ 217 h 280"/>
                <a:gd name="T18" fmla="*/ 115 w 333"/>
                <a:gd name="T19" fmla="*/ 262 h 280"/>
                <a:gd name="T20" fmla="*/ 201 w 333"/>
                <a:gd name="T21" fmla="*/ 176 h 280"/>
                <a:gd name="T22" fmla="*/ 251 w 333"/>
                <a:gd name="T23" fmla="*/ 226 h 280"/>
                <a:gd name="T24" fmla="*/ 333 w 333"/>
                <a:gd name="T25" fmla="*/ 137 h 280"/>
                <a:gd name="T26" fmla="*/ 333 w 333"/>
                <a:gd name="T27" fmla="*/ 0 h 280"/>
                <a:gd name="T28" fmla="*/ 206 w 333"/>
                <a:gd name="T29" fmla="*/ 1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280">
                  <a:moveTo>
                    <a:pt x="206" y="121"/>
                  </a:moveTo>
                  <a:cubicBezTo>
                    <a:pt x="206" y="121"/>
                    <a:pt x="192" y="107"/>
                    <a:pt x="189" y="104"/>
                  </a:cubicBezTo>
                  <a:cubicBezTo>
                    <a:pt x="185" y="108"/>
                    <a:pt x="101" y="193"/>
                    <a:pt x="101" y="193"/>
                  </a:cubicBezTo>
                  <a:cubicBezTo>
                    <a:pt x="101" y="193"/>
                    <a:pt x="84" y="176"/>
                    <a:pt x="80" y="17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4" y="276"/>
                    <a:pt x="8" y="276"/>
                    <a:pt x="8" y="276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7"/>
                    <a:pt x="106" y="253"/>
                    <a:pt x="115" y="262"/>
                  </a:cubicBezTo>
                  <a:cubicBezTo>
                    <a:pt x="127" y="251"/>
                    <a:pt x="201" y="176"/>
                    <a:pt x="201" y="176"/>
                  </a:cubicBezTo>
                  <a:cubicBezTo>
                    <a:pt x="201" y="176"/>
                    <a:pt x="240" y="216"/>
                    <a:pt x="251" y="226"/>
                  </a:cubicBezTo>
                  <a:cubicBezTo>
                    <a:pt x="260" y="216"/>
                    <a:pt x="312" y="160"/>
                    <a:pt x="333" y="137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06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4868" y="1563"/>
              <a:ext cx="793" cy="621"/>
            </a:xfrm>
            <a:custGeom>
              <a:avLst/>
              <a:gdLst>
                <a:gd name="T0" fmla="*/ 491 w 793"/>
                <a:gd name="T1" fmla="*/ 288 h 621"/>
                <a:gd name="T2" fmla="*/ 458 w 793"/>
                <a:gd name="T3" fmla="*/ 252 h 621"/>
                <a:gd name="T4" fmla="*/ 450 w 793"/>
                <a:gd name="T5" fmla="*/ 248 h 621"/>
                <a:gd name="T6" fmla="*/ 446 w 793"/>
                <a:gd name="T7" fmla="*/ 252 h 621"/>
                <a:gd name="T8" fmla="*/ 241 w 793"/>
                <a:gd name="T9" fmla="*/ 457 h 621"/>
                <a:gd name="T10" fmla="*/ 198 w 793"/>
                <a:gd name="T11" fmla="*/ 414 h 621"/>
                <a:gd name="T12" fmla="*/ 191 w 793"/>
                <a:gd name="T13" fmla="*/ 409 h 621"/>
                <a:gd name="T14" fmla="*/ 0 w 793"/>
                <a:gd name="T15" fmla="*/ 600 h 621"/>
                <a:gd name="T16" fmla="*/ 0 w 793"/>
                <a:gd name="T17" fmla="*/ 609 h 621"/>
                <a:gd name="T18" fmla="*/ 0 w 793"/>
                <a:gd name="T19" fmla="*/ 621 h 621"/>
                <a:gd name="T20" fmla="*/ 191 w 793"/>
                <a:gd name="T21" fmla="*/ 431 h 621"/>
                <a:gd name="T22" fmla="*/ 236 w 793"/>
                <a:gd name="T23" fmla="*/ 474 h 621"/>
                <a:gd name="T24" fmla="*/ 241 w 793"/>
                <a:gd name="T25" fmla="*/ 479 h 621"/>
                <a:gd name="T26" fmla="*/ 246 w 793"/>
                <a:gd name="T27" fmla="*/ 474 h 621"/>
                <a:gd name="T28" fmla="*/ 450 w 793"/>
                <a:gd name="T29" fmla="*/ 269 h 621"/>
                <a:gd name="T30" fmla="*/ 486 w 793"/>
                <a:gd name="T31" fmla="*/ 302 h 621"/>
                <a:gd name="T32" fmla="*/ 491 w 793"/>
                <a:gd name="T33" fmla="*/ 307 h 621"/>
                <a:gd name="T34" fmla="*/ 496 w 793"/>
                <a:gd name="T35" fmla="*/ 302 h 621"/>
                <a:gd name="T36" fmla="*/ 793 w 793"/>
                <a:gd name="T37" fmla="*/ 19 h 621"/>
                <a:gd name="T38" fmla="*/ 793 w 793"/>
                <a:gd name="T39" fmla="*/ 0 h 621"/>
                <a:gd name="T40" fmla="*/ 491 w 793"/>
                <a:gd name="T41" fmla="*/ 28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621">
                  <a:moveTo>
                    <a:pt x="491" y="288"/>
                  </a:moveTo>
                  <a:lnTo>
                    <a:pt x="458" y="252"/>
                  </a:lnTo>
                  <a:lnTo>
                    <a:pt x="450" y="248"/>
                  </a:lnTo>
                  <a:lnTo>
                    <a:pt x="446" y="252"/>
                  </a:lnTo>
                  <a:lnTo>
                    <a:pt x="241" y="457"/>
                  </a:lnTo>
                  <a:lnTo>
                    <a:pt x="198" y="414"/>
                  </a:lnTo>
                  <a:lnTo>
                    <a:pt x="191" y="409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91" y="431"/>
                  </a:lnTo>
                  <a:lnTo>
                    <a:pt x="236" y="474"/>
                  </a:lnTo>
                  <a:lnTo>
                    <a:pt x="241" y="479"/>
                  </a:lnTo>
                  <a:lnTo>
                    <a:pt x="246" y="474"/>
                  </a:lnTo>
                  <a:lnTo>
                    <a:pt x="450" y="269"/>
                  </a:lnTo>
                  <a:lnTo>
                    <a:pt x="486" y="302"/>
                  </a:lnTo>
                  <a:lnTo>
                    <a:pt x="491" y="307"/>
                  </a:lnTo>
                  <a:lnTo>
                    <a:pt x="496" y="302"/>
                  </a:lnTo>
                  <a:lnTo>
                    <a:pt x="793" y="19"/>
                  </a:lnTo>
                  <a:lnTo>
                    <a:pt x="793" y="0"/>
                  </a:lnTo>
                  <a:lnTo>
                    <a:pt x="491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4868" y="1984"/>
              <a:ext cx="793" cy="360"/>
            </a:xfrm>
            <a:custGeom>
              <a:avLst/>
              <a:gdLst>
                <a:gd name="T0" fmla="*/ 251 w 333"/>
                <a:gd name="T1" fmla="*/ 89 h 151"/>
                <a:gd name="T2" fmla="*/ 201 w 333"/>
                <a:gd name="T3" fmla="*/ 39 h 151"/>
                <a:gd name="T4" fmla="*/ 115 w 333"/>
                <a:gd name="T5" fmla="*/ 125 h 151"/>
                <a:gd name="T6" fmla="*/ 70 w 333"/>
                <a:gd name="T7" fmla="*/ 80 h 151"/>
                <a:gd name="T8" fmla="*/ 0 w 333"/>
                <a:gd name="T9" fmla="*/ 150 h 151"/>
                <a:gd name="T10" fmla="*/ 0 w 333"/>
                <a:gd name="T11" fmla="*/ 151 h 151"/>
                <a:gd name="T12" fmla="*/ 13 w 333"/>
                <a:gd name="T13" fmla="*/ 151 h 151"/>
                <a:gd name="T14" fmla="*/ 13 w 333"/>
                <a:gd name="T15" fmla="*/ 140 h 151"/>
                <a:gd name="T16" fmla="*/ 35 w 333"/>
                <a:gd name="T17" fmla="*/ 140 h 151"/>
                <a:gd name="T18" fmla="*/ 35 w 333"/>
                <a:gd name="T19" fmla="*/ 151 h 151"/>
                <a:gd name="T20" fmla="*/ 96 w 333"/>
                <a:gd name="T21" fmla="*/ 151 h 151"/>
                <a:gd name="T22" fmla="*/ 96 w 333"/>
                <a:gd name="T23" fmla="*/ 140 h 151"/>
                <a:gd name="T24" fmla="*/ 118 w 333"/>
                <a:gd name="T25" fmla="*/ 140 h 151"/>
                <a:gd name="T26" fmla="*/ 118 w 333"/>
                <a:gd name="T27" fmla="*/ 151 h 151"/>
                <a:gd name="T28" fmla="*/ 178 w 333"/>
                <a:gd name="T29" fmla="*/ 151 h 151"/>
                <a:gd name="T30" fmla="*/ 178 w 333"/>
                <a:gd name="T31" fmla="*/ 140 h 151"/>
                <a:gd name="T32" fmla="*/ 200 w 333"/>
                <a:gd name="T33" fmla="*/ 140 h 151"/>
                <a:gd name="T34" fmla="*/ 200 w 333"/>
                <a:gd name="T35" fmla="*/ 151 h 151"/>
                <a:gd name="T36" fmla="*/ 261 w 333"/>
                <a:gd name="T37" fmla="*/ 151 h 151"/>
                <a:gd name="T38" fmla="*/ 261 w 333"/>
                <a:gd name="T39" fmla="*/ 140 h 151"/>
                <a:gd name="T40" fmla="*/ 283 w 333"/>
                <a:gd name="T41" fmla="*/ 140 h 151"/>
                <a:gd name="T42" fmla="*/ 283 w 333"/>
                <a:gd name="T43" fmla="*/ 151 h 151"/>
                <a:gd name="T44" fmla="*/ 333 w 333"/>
                <a:gd name="T45" fmla="*/ 151 h 151"/>
                <a:gd name="T46" fmla="*/ 333 w 333"/>
                <a:gd name="T47" fmla="*/ 0 h 151"/>
                <a:gd name="T48" fmla="*/ 251 w 333"/>
                <a:gd name="T49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151">
                  <a:moveTo>
                    <a:pt x="251" y="89"/>
                  </a:moveTo>
                  <a:cubicBezTo>
                    <a:pt x="251" y="89"/>
                    <a:pt x="205" y="43"/>
                    <a:pt x="201" y="39"/>
                  </a:cubicBezTo>
                  <a:cubicBezTo>
                    <a:pt x="197" y="43"/>
                    <a:pt x="115" y="125"/>
                    <a:pt x="115" y="125"/>
                  </a:cubicBezTo>
                  <a:cubicBezTo>
                    <a:pt x="115" y="125"/>
                    <a:pt x="75" y="84"/>
                    <a:pt x="70" y="8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48"/>
                    <a:pt x="13" y="140"/>
                    <a:pt x="13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8"/>
                    <a:pt x="35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8"/>
                    <a:pt x="96" y="140"/>
                    <a:pt x="96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8"/>
                    <a:pt x="11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48"/>
                    <a:pt x="178" y="140"/>
                    <a:pt x="178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8"/>
                    <a:pt x="200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148"/>
                    <a:pt x="261" y="140"/>
                    <a:pt x="261" y="140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83" y="148"/>
                    <a:pt x="283" y="151"/>
                  </a:cubicBezTo>
                  <a:cubicBezTo>
                    <a:pt x="333" y="151"/>
                    <a:pt x="333" y="151"/>
                    <a:pt x="333" y="151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5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4868" y="1951"/>
              <a:ext cx="793" cy="381"/>
            </a:xfrm>
            <a:custGeom>
              <a:avLst/>
              <a:gdLst>
                <a:gd name="T0" fmla="*/ 598 w 793"/>
                <a:gd name="T1" fmla="*/ 212 h 381"/>
                <a:gd name="T2" fmla="*/ 479 w 793"/>
                <a:gd name="T3" fmla="*/ 95 h 381"/>
                <a:gd name="T4" fmla="*/ 474 w 793"/>
                <a:gd name="T5" fmla="*/ 100 h 381"/>
                <a:gd name="T6" fmla="*/ 274 w 793"/>
                <a:gd name="T7" fmla="*/ 300 h 381"/>
                <a:gd name="T8" fmla="*/ 167 w 793"/>
                <a:gd name="T9" fmla="*/ 193 h 381"/>
                <a:gd name="T10" fmla="*/ 0 w 793"/>
                <a:gd name="T11" fmla="*/ 360 h 381"/>
                <a:gd name="T12" fmla="*/ 0 w 793"/>
                <a:gd name="T13" fmla="*/ 369 h 381"/>
                <a:gd name="T14" fmla="*/ 0 w 793"/>
                <a:gd name="T15" fmla="*/ 381 h 381"/>
                <a:gd name="T16" fmla="*/ 167 w 793"/>
                <a:gd name="T17" fmla="*/ 212 h 381"/>
                <a:gd name="T18" fmla="*/ 274 w 793"/>
                <a:gd name="T19" fmla="*/ 319 h 381"/>
                <a:gd name="T20" fmla="*/ 281 w 793"/>
                <a:gd name="T21" fmla="*/ 314 h 381"/>
                <a:gd name="T22" fmla="*/ 479 w 793"/>
                <a:gd name="T23" fmla="*/ 117 h 381"/>
                <a:gd name="T24" fmla="*/ 593 w 793"/>
                <a:gd name="T25" fmla="*/ 229 h 381"/>
                <a:gd name="T26" fmla="*/ 598 w 793"/>
                <a:gd name="T27" fmla="*/ 233 h 381"/>
                <a:gd name="T28" fmla="*/ 603 w 793"/>
                <a:gd name="T29" fmla="*/ 229 h 381"/>
                <a:gd name="T30" fmla="*/ 793 w 793"/>
                <a:gd name="T31" fmla="*/ 24 h 381"/>
                <a:gd name="T32" fmla="*/ 793 w 793"/>
                <a:gd name="T33" fmla="*/ 0 h 381"/>
                <a:gd name="T34" fmla="*/ 598 w 793"/>
                <a:gd name="T35" fmla="*/ 21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3" h="381">
                  <a:moveTo>
                    <a:pt x="598" y="212"/>
                  </a:moveTo>
                  <a:lnTo>
                    <a:pt x="479" y="95"/>
                  </a:lnTo>
                  <a:lnTo>
                    <a:pt x="474" y="100"/>
                  </a:lnTo>
                  <a:lnTo>
                    <a:pt x="274" y="300"/>
                  </a:lnTo>
                  <a:lnTo>
                    <a:pt x="167" y="193"/>
                  </a:lnTo>
                  <a:lnTo>
                    <a:pt x="0" y="360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67" y="212"/>
                  </a:lnTo>
                  <a:lnTo>
                    <a:pt x="274" y="319"/>
                  </a:lnTo>
                  <a:lnTo>
                    <a:pt x="281" y="314"/>
                  </a:lnTo>
                  <a:lnTo>
                    <a:pt x="479" y="117"/>
                  </a:lnTo>
                  <a:lnTo>
                    <a:pt x="593" y="229"/>
                  </a:lnTo>
                  <a:lnTo>
                    <a:pt x="598" y="233"/>
                  </a:lnTo>
                  <a:lnTo>
                    <a:pt x="603" y="229"/>
                  </a:lnTo>
                  <a:lnTo>
                    <a:pt x="793" y="24"/>
                  </a:lnTo>
                  <a:lnTo>
                    <a:pt x="793" y="0"/>
                  </a:lnTo>
                  <a:lnTo>
                    <a:pt x="59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7"/>
          <p:cNvGrpSpPr>
            <a:grpSpLocks noChangeAspect="1"/>
          </p:cNvGrpSpPr>
          <p:nvPr/>
        </p:nvGrpSpPr>
        <p:grpSpPr bwMode="auto">
          <a:xfrm>
            <a:off x="5723712" y="1562876"/>
            <a:ext cx="249021" cy="253376"/>
            <a:chOff x="4766" y="1799"/>
            <a:chExt cx="629" cy="640"/>
          </a:xfr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</p:grpSpPr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017" y="2057"/>
              <a:ext cx="191" cy="191"/>
            </a:xfrm>
            <a:custGeom>
              <a:avLst/>
              <a:gdLst>
                <a:gd name="T0" fmla="*/ 40 w 80"/>
                <a:gd name="T1" fmla="*/ 61 h 80"/>
                <a:gd name="T2" fmla="*/ 20 w 80"/>
                <a:gd name="T3" fmla="*/ 40 h 80"/>
                <a:gd name="T4" fmla="*/ 40 w 80"/>
                <a:gd name="T5" fmla="*/ 20 h 80"/>
                <a:gd name="T6" fmla="*/ 61 w 80"/>
                <a:gd name="T7" fmla="*/ 40 h 80"/>
                <a:gd name="T8" fmla="*/ 40 w 80"/>
                <a:gd name="T9" fmla="*/ 61 h 80"/>
                <a:gd name="T10" fmla="*/ 40 w 80"/>
                <a:gd name="T11" fmla="*/ 61 h 80"/>
                <a:gd name="T12" fmla="*/ 34 w 80"/>
                <a:gd name="T13" fmla="*/ 0 h 80"/>
                <a:gd name="T14" fmla="*/ 34 w 80"/>
                <a:gd name="T15" fmla="*/ 8 h 80"/>
                <a:gd name="T16" fmla="*/ 22 w 80"/>
                <a:gd name="T17" fmla="*/ 13 h 80"/>
                <a:gd name="T18" fmla="*/ 17 w 80"/>
                <a:gd name="T19" fmla="*/ 8 h 80"/>
                <a:gd name="T20" fmla="*/ 8 w 80"/>
                <a:gd name="T21" fmla="*/ 16 h 80"/>
                <a:gd name="T22" fmla="*/ 13 w 80"/>
                <a:gd name="T23" fmla="*/ 22 h 80"/>
                <a:gd name="T24" fmla="*/ 8 w 80"/>
                <a:gd name="T25" fmla="*/ 34 h 80"/>
                <a:gd name="T26" fmla="*/ 0 w 80"/>
                <a:gd name="T27" fmla="*/ 34 h 80"/>
                <a:gd name="T28" fmla="*/ 0 w 80"/>
                <a:gd name="T29" fmla="*/ 47 h 80"/>
                <a:gd name="T30" fmla="*/ 8 w 80"/>
                <a:gd name="T31" fmla="*/ 47 h 80"/>
                <a:gd name="T32" fmla="*/ 13 w 80"/>
                <a:gd name="T33" fmla="*/ 59 h 80"/>
                <a:gd name="T34" fmla="*/ 8 w 80"/>
                <a:gd name="T35" fmla="*/ 64 h 80"/>
                <a:gd name="T36" fmla="*/ 17 w 80"/>
                <a:gd name="T37" fmla="*/ 73 h 80"/>
                <a:gd name="T38" fmla="*/ 22 w 80"/>
                <a:gd name="T39" fmla="*/ 68 h 80"/>
                <a:gd name="T40" fmla="*/ 34 w 80"/>
                <a:gd name="T41" fmla="*/ 73 h 80"/>
                <a:gd name="T42" fmla="*/ 34 w 80"/>
                <a:gd name="T43" fmla="*/ 80 h 80"/>
                <a:gd name="T44" fmla="*/ 47 w 80"/>
                <a:gd name="T45" fmla="*/ 80 h 80"/>
                <a:gd name="T46" fmla="*/ 47 w 80"/>
                <a:gd name="T47" fmla="*/ 73 h 80"/>
                <a:gd name="T48" fmla="*/ 59 w 80"/>
                <a:gd name="T49" fmla="*/ 68 h 80"/>
                <a:gd name="T50" fmla="*/ 64 w 80"/>
                <a:gd name="T51" fmla="*/ 73 h 80"/>
                <a:gd name="T52" fmla="*/ 73 w 80"/>
                <a:gd name="T53" fmla="*/ 64 h 80"/>
                <a:gd name="T54" fmla="*/ 68 w 80"/>
                <a:gd name="T55" fmla="*/ 59 h 80"/>
                <a:gd name="T56" fmla="*/ 73 w 80"/>
                <a:gd name="T57" fmla="*/ 47 h 80"/>
                <a:gd name="T58" fmla="*/ 80 w 80"/>
                <a:gd name="T59" fmla="*/ 47 h 80"/>
                <a:gd name="T60" fmla="*/ 80 w 80"/>
                <a:gd name="T61" fmla="*/ 34 h 80"/>
                <a:gd name="T62" fmla="*/ 73 w 80"/>
                <a:gd name="T63" fmla="*/ 34 h 80"/>
                <a:gd name="T64" fmla="*/ 68 w 80"/>
                <a:gd name="T65" fmla="*/ 22 h 80"/>
                <a:gd name="T66" fmla="*/ 73 w 80"/>
                <a:gd name="T67" fmla="*/ 16 h 80"/>
                <a:gd name="T68" fmla="*/ 64 w 80"/>
                <a:gd name="T69" fmla="*/ 8 h 80"/>
                <a:gd name="T70" fmla="*/ 59 w 80"/>
                <a:gd name="T71" fmla="*/ 13 h 80"/>
                <a:gd name="T72" fmla="*/ 47 w 80"/>
                <a:gd name="T73" fmla="*/ 8 h 80"/>
                <a:gd name="T74" fmla="*/ 47 w 80"/>
                <a:gd name="T75" fmla="*/ 0 h 80"/>
                <a:gd name="T76" fmla="*/ 34 w 80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61"/>
                  </a:moveTo>
                  <a:cubicBezTo>
                    <a:pt x="29" y="61"/>
                    <a:pt x="20" y="52"/>
                    <a:pt x="20" y="40"/>
                  </a:cubicBezTo>
                  <a:cubicBezTo>
                    <a:pt x="20" y="29"/>
                    <a:pt x="29" y="20"/>
                    <a:pt x="40" y="20"/>
                  </a:cubicBezTo>
                  <a:cubicBezTo>
                    <a:pt x="52" y="20"/>
                    <a:pt x="61" y="29"/>
                    <a:pt x="61" y="40"/>
                  </a:cubicBezTo>
                  <a:cubicBezTo>
                    <a:pt x="61" y="52"/>
                    <a:pt x="52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0" y="9"/>
                    <a:pt x="25" y="10"/>
                    <a:pt x="2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9" y="30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1"/>
                    <a:pt x="10" y="55"/>
                    <a:pt x="13" y="5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0"/>
                    <a:pt x="30" y="72"/>
                    <a:pt x="34" y="73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72"/>
                    <a:pt x="55" y="70"/>
                    <a:pt x="59" y="6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0" y="55"/>
                    <a:pt x="72" y="51"/>
                    <a:pt x="73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0"/>
                    <a:pt x="70" y="25"/>
                    <a:pt x="68" y="2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10"/>
                    <a:pt x="51" y="9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203" y="1799"/>
              <a:ext cx="192" cy="174"/>
            </a:xfrm>
            <a:custGeom>
              <a:avLst/>
              <a:gdLst>
                <a:gd name="T0" fmla="*/ 40 w 80"/>
                <a:gd name="T1" fmla="*/ 53 h 73"/>
                <a:gd name="T2" fmla="*/ 27 w 80"/>
                <a:gd name="T3" fmla="*/ 40 h 73"/>
                <a:gd name="T4" fmla="*/ 40 w 80"/>
                <a:gd name="T5" fmla="*/ 27 h 73"/>
                <a:gd name="T6" fmla="*/ 53 w 80"/>
                <a:gd name="T7" fmla="*/ 40 h 73"/>
                <a:gd name="T8" fmla="*/ 40 w 80"/>
                <a:gd name="T9" fmla="*/ 53 h 73"/>
                <a:gd name="T10" fmla="*/ 34 w 80"/>
                <a:gd name="T11" fmla="*/ 0 h 73"/>
                <a:gd name="T12" fmla="*/ 34 w 80"/>
                <a:gd name="T13" fmla="*/ 7 h 73"/>
                <a:gd name="T14" fmla="*/ 21 w 80"/>
                <a:gd name="T15" fmla="*/ 12 h 73"/>
                <a:gd name="T16" fmla="*/ 16 w 80"/>
                <a:gd name="T17" fmla="*/ 7 h 73"/>
                <a:gd name="T18" fmla="*/ 7 w 80"/>
                <a:gd name="T19" fmla="*/ 16 h 73"/>
                <a:gd name="T20" fmla="*/ 13 w 80"/>
                <a:gd name="T21" fmla="*/ 21 h 73"/>
                <a:gd name="T22" fmla="*/ 7 w 80"/>
                <a:gd name="T23" fmla="*/ 34 h 73"/>
                <a:gd name="T24" fmla="*/ 0 w 80"/>
                <a:gd name="T25" fmla="*/ 34 h 73"/>
                <a:gd name="T26" fmla="*/ 0 w 80"/>
                <a:gd name="T27" fmla="*/ 39 h 73"/>
                <a:gd name="T28" fmla="*/ 22 w 80"/>
                <a:gd name="T29" fmla="*/ 48 h 73"/>
                <a:gd name="T30" fmla="*/ 18 w 80"/>
                <a:gd name="T31" fmla="*/ 57 h 73"/>
                <a:gd name="T32" fmla="*/ 27 w 80"/>
                <a:gd name="T33" fmla="*/ 63 h 73"/>
                <a:gd name="T34" fmla="*/ 34 w 80"/>
                <a:gd name="T35" fmla="*/ 56 h 73"/>
                <a:gd name="T36" fmla="*/ 49 w 80"/>
                <a:gd name="T37" fmla="*/ 72 h 73"/>
                <a:gd name="T38" fmla="*/ 59 w 80"/>
                <a:gd name="T39" fmla="*/ 67 h 73"/>
                <a:gd name="T40" fmla="*/ 64 w 80"/>
                <a:gd name="T41" fmla="*/ 73 h 73"/>
                <a:gd name="T42" fmla="*/ 73 w 80"/>
                <a:gd name="T43" fmla="*/ 64 h 73"/>
                <a:gd name="T44" fmla="*/ 67 w 80"/>
                <a:gd name="T45" fmla="*/ 59 h 73"/>
                <a:gd name="T46" fmla="*/ 73 w 80"/>
                <a:gd name="T47" fmla="*/ 46 h 73"/>
                <a:gd name="T48" fmla="*/ 80 w 80"/>
                <a:gd name="T49" fmla="*/ 46 h 73"/>
                <a:gd name="T50" fmla="*/ 80 w 80"/>
                <a:gd name="T51" fmla="*/ 34 h 73"/>
                <a:gd name="T52" fmla="*/ 73 w 80"/>
                <a:gd name="T53" fmla="*/ 34 h 73"/>
                <a:gd name="T54" fmla="*/ 67 w 80"/>
                <a:gd name="T55" fmla="*/ 21 h 73"/>
                <a:gd name="T56" fmla="*/ 73 w 80"/>
                <a:gd name="T57" fmla="*/ 16 h 73"/>
                <a:gd name="T58" fmla="*/ 64 w 80"/>
                <a:gd name="T59" fmla="*/ 7 h 73"/>
                <a:gd name="T60" fmla="*/ 59 w 80"/>
                <a:gd name="T61" fmla="*/ 12 h 73"/>
                <a:gd name="T62" fmla="*/ 46 w 80"/>
                <a:gd name="T63" fmla="*/ 7 h 73"/>
                <a:gd name="T64" fmla="*/ 46 w 80"/>
                <a:gd name="T65" fmla="*/ 0 h 73"/>
                <a:gd name="T66" fmla="*/ 34 w 80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3">
                  <a:moveTo>
                    <a:pt x="40" y="53"/>
                  </a:moveTo>
                  <a:cubicBezTo>
                    <a:pt x="33" y="53"/>
                    <a:pt x="27" y="47"/>
                    <a:pt x="27" y="40"/>
                  </a:cubicBezTo>
                  <a:cubicBezTo>
                    <a:pt x="27" y="33"/>
                    <a:pt x="33" y="27"/>
                    <a:pt x="40" y="27"/>
                  </a:cubicBezTo>
                  <a:cubicBezTo>
                    <a:pt x="47" y="27"/>
                    <a:pt x="53" y="33"/>
                    <a:pt x="53" y="40"/>
                  </a:cubicBezTo>
                  <a:cubicBezTo>
                    <a:pt x="53" y="47"/>
                    <a:pt x="47" y="53"/>
                    <a:pt x="40" y="53"/>
                  </a:cubicBezTo>
                  <a:moveTo>
                    <a:pt x="34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9" y="8"/>
                    <a:pt x="25" y="10"/>
                    <a:pt x="21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5"/>
                    <a:pt x="8" y="29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19" y="56"/>
                    <a:pt x="18" y="57"/>
                  </a:cubicBezTo>
                  <a:cubicBezTo>
                    <a:pt x="21" y="59"/>
                    <a:pt x="24" y="61"/>
                    <a:pt x="27" y="63"/>
                  </a:cubicBezTo>
                  <a:cubicBezTo>
                    <a:pt x="28" y="62"/>
                    <a:pt x="34" y="56"/>
                    <a:pt x="34" y="56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6" y="69"/>
                    <a:pt x="59" y="6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0" y="55"/>
                    <a:pt x="72" y="51"/>
                    <a:pt x="73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29"/>
                    <a:pt x="70" y="25"/>
                    <a:pt x="67" y="2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0"/>
                    <a:pt x="51" y="8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766" y="2248"/>
              <a:ext cx="191" cy="191"/>
            </a:xfrm>
            <a:custGeom>
              <a:avLst/>
              <a:gdLst>
                <a:gd name="T0" fmla="*/ 17 w 80"/>
                <a:gd name="T1" fmla="*/ 0 h 80"/>
                <a:gd name="T2" fmla="*/ 8 w 80"/>
                <a:gd name="T3" fmla="*/ 10 h 80"/>
                <a:gd name="T4" fmla="*/ 13 w 80"/>
                <a:gd name="T5" fmla="*/ 16 h 80"/>
                <a:gd name="T6" fmla="*/ 8 w 80"/>
                <a:gd name="T7" fmla="*/ 29 h 80"/>
                <a:gd name="T8" fmla="*/ 0 w 80"/>
                <a:gd name="T9" fmla="*/ 29 h 80"/>
                <a:gd name="T10" fmla="*/ 0 w 80"/>
                <a:gd name="T11" fmla="*/ 43 h 80"/>
                <a:gd name="T12" fmla="*/ 8 w 80"/>
                <a:gd name="T13" fmla="*/ 43 h 80"/>
                <a:gd name="T14" fmla="*/ 13 w 80"/>
                <a:gd name="T15" fmla="*/ 57 h 80"/>
                <a:gd name="T16" fmla="*/ 8 w 80"/>
                <a:gd name="T17" fmla="*/ 63 h 80"/>
                <a:gd name="T18" fmla="*/ 17 w 80"/>
                <a:gd name="T19" fmla="*/ 72 h 80"/>
                <a:gd name="T20" fmla="*/ 23 w 80"/>
                <a:gd name="T21" fmla="*/ 67 h 80"/>
                <a:gd name="T22" fmla="*/ 37 w 80"/>
                <a:gd name="T23" fmla="*/ 72 h 80"/>
                <a:gd name="T24" fmla="*/ 37 w 80"/>
                <a:gd name="T25" fmla="*/ 80 h 80"/>
                <a:gd name="T26" fmla="*/ 51 w 80"/>
                <a:gd name="T27" fmla="*/ 80 h 80"/>
                <a:gd name="T28" fmla="*/ 51 w 80"/>
                <a:gd name="T29" fmla="*/ 72 h 80"/>
                <a:gd name="T30" fmla="*/ 64 w 80"/>
                <a:gd name="T31" fmla="*/ 67 h 80"/>
                <a:gd name="T32" fmla="*/ 70 w 80"/>
                <a:gd name="T33" fmla="*/ 72 h 80"/>
                <a:gd name="T34" fmla="*/ 80 w 80"/>
                <a:gd name="T35" fmla="*/ 63 h 80"/>
                <a:gd name="T36" fmla="*/ 74 w 80"/>
                <a:gd name="T37" fmla="*/ 57 h 80"/>
                <a:gd name="T38" fmla="*/ 78 w 80"/>
                <a:gd name="T39" fmla="*/ 49 h 80"/>
                <a:gd name="T40" fmla="*/ 74 w 80"/>
                <a:gd name="T41" fmla="*/ 53 h 80"/>
                <a:gd name="T42" fmla="*/ 53 w 80"/>
                <a:gd name="T43" fmla="*/ 32 h 80"/>
                <a:gd name="T44" fmla="*/ 60 w 80"/>
                <a:gd name="T45" fmla="*/ 24 h 80"/>
                <a:gd name="T46" fmla="*/ 53 w 80"/>
                <a:gd name="T47" fmla="*/ 13 h 80"/>
                <a:gd name="T48" fmla="*/ 43 w 80"/>
                <a:gd name="T49" fmla="*/ 17 h 80"/>
                <a:gd name="T50" fmla="*/ 37 w 80"/>
                <a:gd name="T51" fmla="*/ 0 h 80"/>
                <a:gd name="T52" fmla="*/ 37 w 80"/>
                <a:gd name="T53" fmla="*/ 0 h 80"/>
                <a:gd name="T54" fmla="*/ 23 w 80"/>
                <a:gd name="T55" fmla="*/ 6 h 80"/>
                <a:gd name="T56" fmla="*/ 17 w 80"/>
                <a:gd name="T5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0">
                  <a:moveTo>
                    <a:pt x="17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0"/>
                    <a:pt x="9" y="24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8"/>
                    <a:pt x="11" y="53"/>
                    <a:pt x="13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2" y="71"/>
                    <a:pt x="37" y="72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6" y="71"/>
                    <a:pt x="60" y="69"/>
                    <a:pt x="64" y="67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6" y="54"/>
                    <a:pt x="77" y="52"/>
                    <a:pt x="78" y="49"/>
                  </a:cubicBezTo>
                  <a:cubicBezTo>
                    <a:pt x="76" y="51"/>
                    <a:pt x="74" y="53"/>
                    <a:pt x="74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9" y="26"/>
                    <a:pt x="60" y="24"/>
                  </a:cubicBezTo>
                  <a:cubicBezTo>
                    <a:pt x="57" y="21"/>
                    <a:pt x="55" y="17"/>
                    <a:pt x="53" y="13"/>
                  </a:cubicBezTo>
                  <a:cubicBezTo>
                    <a:pt x="51" y="14"/>
                    <a:pt x="43" y="17"/>
                    <a:pt x="43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1"/>
                    <a:pt x="27" y="3"/>
                    <a:pt x="23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852" y="1892"/>
              <a:ext cx="523" cy="523"/>
            </a:xfrm>
            <a:custGeom>
              <a:avLst/>
              <a:gdLst>
                <a:gd name="T0" fmla="*/ 49 w 219"/>
                <a:gd name="T1" fmla="*/ 159 h 219"/>
                <a:gd name="T2" fmla="*/ 74 w 219"/>
                <a:gd name="T3" fmla="*/ 159 h 219"/>
                <a:gd name="T4" fmla="*/ 156 w 219"/>
                <a:gd name="T5" fmla="*/ 172 h 219"/>
                <a:gd name="T6" fmla="*/ 156 w 219"/>
                <a:gd name="T7" fmla="*/ 147 h 219"/>
                <a:gd name="T8" fmla="*/ 156 w 219"/>
                <a:gd name="T9" fmla="*/ 172 h 219"/>
                <a:gd name="T10" fmla="*/ 92 w 219"/>
                <a:gd name="T11" fmla="*/ 74 h 219"/>
                <a:gd name="T12" fmla="*/ 97 w 219"/>
                <a:gd name="T13" fmla="*/ 63 h 219"/>
                <a:gd name="T14" fmla="*/ 122 w 219"/>
                <a:gd name="T15" fmla="*/ 72 h 219"/>
                <a:gd name="T16" fmla="*/ 133 w 219"/>
                <a:gd name="T17" fmla="*/ 68 h 219"/>
                <a:gd name="T18" fmla="*/ 145 w 219"/>
                <a:gd name="T19" fmla="*/ 92 h 219"/>
                <a:gd name="T20" fmla="*/ 150 w 219"/>
                <a:gd name="T21" fmla="*/ 97 h 219"/>
                <a:gd name="T22" fmla="*/ 156 w 219"/>
                <a:gd name="T23" fmla="*/ 122 h 219"/>
                <a:gd name="T24" fmla="*/ 145 w 219"/>
                <a:gd name="T25" fmla="*/ 127 h 219"/>
                <a:gd name="T26" fmla="*/ 133 w 219"/>
                <a:gd name="T27" fmla="*/ 151 h 219"/>
                <a:gd name="T28" fmla="*/ 122 w 219"/>
                <a:gd name="T29" fmla="*/ 147 h 219"/>
                <a:gd name="T30" fmla="*/ 97 w 219"/>
                <a:gd name="T31" fmla="*/ 156 h 219"/>
                <a:gd name="T32" fmla="*/ 92 w 219"/>
                <a:gd name="T33" fmla="*/ 145 h 219"/>
                <a:gd name="T34" fmla="*/ 68 w 219"/>
                <a:gd name="T35" fmla="*/ 133 h 219"/>
                <a:gd name="T36" fmla="*/ 72 w 219"/>
                <a:gd name="T37" fmla="*/ 122 h 219"/>
                <a:gd name="T38" fmla="*/ 63 w 219"/>
                <a:gd name="T39" fmla="*/ 97 h 219"/>
                <a:gd name="T40" fmla="*/ 72 w 219"/>
                <a:gd name="T41" fmla="*/ 97 h 219"/>
                <a:gd name="T42" fmla="*/ 68 w 219"/>
                <a:gd name="T43" fmla="*/ 85 h 219"/>
                <a:gd name="T44" fmla="*/ 92 w 219"/>
                <a:gd name="T45" fmla="*/ 74 h 219"/>
                <a:gd name="T46" fmla="*/ 143 w 219"/>
                <a:gd name="T47" fmla="*/ 59 h 219"/>
                <a:gd name="T48" fmla="*/ 168 w 219"/>
                <a:gd name="T49" fmla="*/ 59 h 219"/>
                <a:gd name="T50" fmla="*/ 61 w 219"/>
                <a:gd name="T51" fmla="*/ 71 h 219"/>
                <a:gd name="T52" fmla="*/ 61 w 219"/>
                <a:gd name="T53" fmla="*/ 46 h 219"/>
                <a:gd name="T54" fmla="*/ 61 w 219"/>
                <a:gd name="T55" fmla="*/ 71 h 219"/>
                <a:gd name="T56" fmla="*/ 101 w 219"/>
                <a:gd name="T57" fmla="*/ 0 h 219"/>
                <a:gd name="T58" fmla="*/ 81 w 219"/>
                <a:gd name="T59" fmla="*/ 13 h 219"/>
                <a:gd name="T60" fmla="*/ 61 w 219"/>
                <a:gd name="T61" fmla="*/ 11 h 219"/>
                <a:gd name="T62" fmla="*/ 45 w 219"/>
                <a:gd name="T63" fmla="*/ 32 h 219"/>
                <a:gd name="T64" fmla="*/ 26 w 219"/>
                <a:gd name="T65" fmla="*/ 38 h 219"/>
                <a:gd name="T66" fmla="*/ 21 w 219"/>
                <a:gd name="T67" fmla="*/ 62 h 219"/>
                <a:gd name="T68" fmla="*/ 5 w 219"/>
                <a:gd name="T69" fmla="*/ 74 h 219"/>
                <a:gd name="T70" fmla="*/ 9 w 219"/>
                <a:gd name="T71" fmla="*/ 101 h 219"/>
                <a:gd name="T72" fmla="*/ 0 w 219"/>
                <a:gd name="T73" fmla="*/ 118 h 219"/>
                <a:gd name="T74" fmla="*/ 13 w 219"/>
                <a:gd name="T75" fmla="*/ 138 h 219"/>
                <a:gd name="T76" fmla="*/ 11 w 219"/>
                <a:gd name="T77" fmla="*/ 158 h 219"/>
                <a:gd name="T78" fmla="*/ 32 w 219"/>
                <a:gd name="T79" fmla="*/ 174 h 219"/>
                <a:gd name="T80" fmla="*/ 38 w 219"/>
                <a:gd name="T81" fmla="*/ 193 h 219"/>
                <a:gd name="T82" fmla="*/ 62 w 219"/>
                <a:gd name="T83" fmla="*/ 198 h 219"/>
                <a:gd name="T84" fmla="*/ 74 w 219"/>
                <a:gd name="T85" fmla="*/ 213 h 219"/>
                <a:gd name="T86" fmla="*/ 101 w 219"/>
                <a:gd name="T87" fmla="*/ 210 h 219"/>
                <a:gd name="T88" fmla="*/ 118 w 219"/>
                <a:gd name="T89" fmla="*/ 219 h 219"/>
                <a:gd name="T90" fmla="*/ 138 w 219"/>
                <a:gd name="T91" fmla="*/ 206 h 219"/>
                <a:gd name="T92" fmla="*/ 158 w 219"/>
                <a:gd name="T93" fmla="*/ 208 h 219"/>
                <a:gd name="T94" fmla="*/ 174 w 219"/>
                <a:gd name="T95" fmla="*/ 186 h 219"/>
                <a:gd name="T96" fmla="*/ 193 w 219"/>
                <a:gd name="T97" fmla="*/ 181 h 219"/>
                <a:gd name="T98" fmla="*/ 198 w 219"/>
                <a:gd name="T99" fmla="*/ 157 h 219"/>
                <a:gd name="T100" fmla="*/ 213 w 219"/>
                <a:gd name="T101" fmla="*/ 145 h 219"/>
                <a:gd name="T102" fmla="*/ 210 w 219"/>
                <a:gd name="T103" fmla="*/ 118 h 219"/>
                <a:gd name="T104" fmla="*/ 219 w 219"/>
                <a:gd name="T105" fmla="*/ 101 h 219"/>
                <a:gd name="T106" fmla="*/ 206 w 219"/>
                <a:gd name="T107" fmla="*/ 81 h 219"/>
                <a:gd name="T108" fmla="*/ 208 w 219"/>
                <a:gd name="T109" fmla="*/ 61 h 219"/>
                <a:gd name="T110" fmla="*/ 187 w 219"/>
                <a:gd name="T111" fmla="*/ 45 h 219"/>
                <a:gd name="T112" fmla="*/ 181 w 219"/>
                <a:gd name="T113" fmla="*/ 26 h 219"/>
                <a:gd name="T114" fmla="*/ 157 w 219"/>
                <a:gd name="T115" fmla="*/ 21 h 219"/>
                <a:gd name="T116" fmla="*/ 145 w 219"/>
                <a:gd name="T117" fmla="*/ 5 h 219"/>
                <a:gd name="T118" fmla="*/ 118 w 219"/>
                <a:gd name="T11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19">
                  <a:moveTo>
                    <a:pt x="61" y="172"/>
                  </a:moveTo>
                  <a:cubicBezTo>
                    <a:pt x="54" y="172"/>
                    <a:pt x="49" y="166"/>
                    <a:pt x="49" y="159"/>
                  </a:cubicBezTo>
                  <a:cubicBezTo>
                    <a:pt x="49" y="152"/>
                    <a:pt x="54" y="147"/>
                    <a:pt x="61" y="147"/>
                  </a:cubicBezTo>
                  <a:cubicBezTo>
                    <a:pt x="68" y="147"/>
                    <a:pt x="74" y="152"/>
                    <a:pt x="74" y="159"/>
                  </a:cubicBezTo>
                  <a:cubicBezTo>
                    <a:pt x="74" y="166"/>
                    <a:pt x="68" y="172"/>
                    <a:pt x="61" y="172"/>
                  </a:cubicBezTo>
                  <a:moveTo>
                    <a:pt x="156" y="172"/>
                  </a:moveTo>
                  <a:cubicBezTo>
                    <a:pt x="149" y="172"/>
                    <a:pt x="143" y="166"/>
                    <a:pt x="143" y="159"/>
                  </a:cubicBezTo>
                  <a:cubicBezTo>
                    <a:pt x="143" y="152"/>
                    <a:pt x="149" y="147"/>
                    <a:pt x="156" y="147"/>
                  </a:cubicBezTo>
                  <a:cubicBezTo>
                    <a:pt x="163" y="147"/>
                    <a:pt x="168" y="152"/>
                    <a:pt x="168" y="159"/>
                  </a:cubicBezTo>
                  <a:cubicBezTo>
                    <a:pt x="168" y="166"/>
                    <a:pt x="163" y="172"/>
                    <a:pt x="156" y="172"/>
                  </a:cubicBezTo>
                  <a:cubicBezTo>
                    <a:pt x="156" y="172"/>
                    <a:pt x="156" y="172"/>
                    <a:pt x="156" y="172"/>
                  </a:cubicBezTo>
                  <a:moveTo>
                    <a:pt x="92" y="74"/>
                  </a:moveTo>
                  <a:cubicBezTo>
                    <a:pt x="94" y="73"/>
                    <a:pt x="95" y="73"/>
                    <a:pt x="97" y="72"/>
                  </a:cubicBezTo>
                  <a:cubicBezTo>
                    <a:pt x="97" y="71"/>
                    <a:pt x="97" y="63"/>
                    <a:pt x="97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3"/>
                    <a:pt x="122" y="71"/>
                    <a:pt x="122" y="72"/>
                  </a:cubicBezTo>
                  <a:cubicBezTo>
                    <a:pt x="124" y="73"/>
                    <a:pt x="125" y="73"/>
                    <a:pt x="127" y="74"/>
                  </a:cubicBezTo>
                  <a:cubicBezTo>
                    <a:pt x="128" y="73"/>
                    <a:pt x="133" y="68"/>
                    <a:pt x="133" y="68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46" y="91"/>
                    <a:pt x="145" y="92"/>
                  </a:cubicBezTo>
                  <a:cubicBezTo>
                    <a:pt x="145" y="93"/>
                    <a:pt x="146" y="95"/>
                    <a:pt x="147" y="97"/>
                  </a:cubicBezTo>
                  <a:cubicBezTo>
                    <a:pt x="147" y="97"/>
                    <a:pt x="148" y="97"/>
                    <a:pt x="150" y="97"/>
                  </a:cubicBezTo>
                  <a:cubicBezTo>
                    <a:pt x="152" y="97"/>
                    <a:pt x="156" y="97"/>
                    <a:pt x="156" y="9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48" y="122"/>
                    <a:pt x="147" y="122"/>
                  </a:cubicBezTo>
                  <a:cubicBezTo>
                    <a:pt x="146" y="124"/>
                    <a:pt x="145" y="125"/>
                    <a:pt x="145" y="127"/>
                  </a:cubicBezTo>
                  <a:cubicBezTo>
                    <a:pt x="146" y="128"/>
                    <a:pt x="151" y="133"/>
                    <a:pt x="151" y="133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28" y="145"/>
                    <a:pt x="127" y="145"/>
                  </a:cubicBezTo>
                  <a:cubicBezTo>
                    <a:pt x="125" y="145"/>
                    <a:pt x="124" y="146"/>
                    <a:pt x="122" y="147"/>
                  </a:cubicBezTo>
                  <a:cubicBezTo>
                    <a:pt x="122" y="148"/>
                    <a:pt x="122" y="156"/>
                    <a:pt x="122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6"/>
                    <a:pt x="97" y="148"/>
                    <a:pt x="97" y="147"/>
                  </a:cubicBezTo>
                  <a:cubicBezTo>
                    <a:pt x="95" y="146"/>
                    <a:pt x="94" y="145"/>
                    <a:pt x="92" y="145"/>
                  </a:cubicBezTo>
                  <a:cubicBezTo>
                    <a:pt x="91" y="145"/>
                    <a:pt x="86" y="151"/>
                    <a:pt x="86" y="15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73" y="128"/>
                    <a:pt x="74" y="127"/>
                  </a:cubicBezTo>
                  <a:cubicBezTo>
                    <a:pt x="73" y="125"/>
                    <a:pt x="73" y="124"/>
                    <a:pt x="72" y="122"/>
                  </a:cubicBezTo>
                  <a:cubicBezTo>
                    <a:pt x="71" y="122"/>
                    <a:pt x="63" y="122"/>
                    <a:pt x="63" y="122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7" y="97"/>
                    <a:pt x="69" y="97"/>
                  </a:cubicBezTo>
                  <a:cubicBezTo>
                    <a:pt x="71" y="97"/>
                    <a:pt x="72" y="97"/>
                    <a:pt x="72" y="97"/>
                  </a:cubicBezTo>
                  <a:cubicBezTo>
                    <a:pt x="73" y="95"/>
                    <a:pt x="73" y="93"/>
                    <a:pt x="74" y="92"/>
                  </a:cubicBezTo>
                  <a:cubicBezTo>
                    <a:pt x="73" y="91"/>
                    <a:pt x="68" y="85"/>
                    <a:pt x="68" y="85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91" y="73"/>
                    <a:pt x="92" y="74"/>
                  </a:cubicBezTo>
                  <a:moveTo>
                    <a:pt x="156" y="71"/>
                  </a:moveTo>
                  <a:cubicBezTo>
                    <a:pt x="149" y="71"/>
                    <a:pt x="143" y="65"/>
                    <a:pt x="143" y="59"/>
                  </a:cubicBezTo>
                  <a:cubicBezTo>
                    <a:pt x="143" y="52"/>
                    <a:pt x="149" y="46"/>
                    <a:pt x="156" y="46"/>
                  </a:cubicBezTo>
                  <a:cubicBezTo>
                    <a:pt x="163" y="46"/>
                    <a:pt x="168" y="52"/>
                    <a:pt x="168" y="59"/>
                  </a:cubicBezTo>
                  <a:cubicBezTo>
                    <a:pt x="168" y="65"/>
                    <a:pt x="163" y="71"/>
                    <a:pt x="156" y="71"/>
                  </a:cubicBezTo>
                  <a:moveTo>
                    <a:pt x="61" y="71"/>
                  </a:moveTo>
                  <a:cubicBezTo>
                    <a:pt x="54" y="71"/>
                    <a:pt x="49" y="65"/>
                    <a:pt x="49" y="59"/>
                  </a:cubicBezTo>
                  <a:cubicBezTo>
                    <a:pt x="49" y="52"/>
                    <a:pt x="54" y="46"/>
                    <a:pt x="61" y="46"/>
                  </a:cubicBezTo>
                  <a:cubicBezTo>
                    <a:pt x="68" y="46"/>
                    <a:pt x="74" y="52"/>
                    <a:pt x="74" y="59"/>
                  </a:cubicBezTo>
                  <a:cubicBezTo>
                    <a:pt x="74" y="65"/>
                    <a:pt x="68" y="71"/>
                    <a:pt x="61" y="71"/>
                  </a:cubicBezTo>
                  <a:moveTo>
                    <a:pt x="11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4" y="10"/>
                    <a:pt x="87" y="11"/>
                    <a:pt x="81" y="1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7" y="23"/>
                    <a:pt x="51" y="27"/>
                    <a:pt x="45" y="3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50"/>
                    <a:pt x="24" y="55"/>
                    <a:pt x="21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1" y="85"/>
                    <a:pt x="10" y="93"/>
                    <a:pt x="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25"/>
                    <a:pt x="11" y="132"/>
                    <a:pt x="13" y="138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61"/>
                    <a:pt x="27" y="168"/>
                    <a:pt x="32" y="17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50" y="191"/>
                    <a:pt x="56" y="195"/>
                    <a:pt x="62" y="198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85" y="207"/>
                    <a:pt x="93" y="209"/>
                    <a:pt x="101" y="210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5" y="209"/>
                    <a:pt x="132" y="208"/>
                    <a:pt x="138" y="206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62" y="196"/>
                    <a:pt x="168" y="191"/>
                    <a:pt x="174" y="18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91" y="169"/>
                    <a:pt x="195" y="163"/>
                    <a:pt x="198" y="157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34"/>
                    <a:pt x="209" y="126"/>
                    <a:pt x="21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9" y="94"/>
                    <a:pt x="208" y="87"/>
                    <a:pt x="206" y="81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6" y="57"/>
                    <a:pt x="192" y="51"/>
                    <a:pt x="187" y="45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69" y="28"/>
                    <a:pt x="163" y="24"/>
                    <a:pt x="157" y="2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4" y="11"/>
                    <a:pt x="126" y="10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26942" y="3414172"/>
            <a:ext cx="481864" cy="225828"/>
            <a:chOff x="4970550" y="4479995"/>
            <a:chExt cx="642652" cy="301183"/>
          </a:xfr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</p:grpSpPr>
        <p:grpSp>
          <p:nvGrpSpPr>
            <p:cNvPr id="35" name="Group 21"/>
            <p:cNvGrpSpPr>
              <a:grpSpLocks noChangeAspect="1"/>
            </p:cNvGrpSpPr>
            <p:nvPr/>
          </p:nvGrpSpPr>
          <p:grpSpPr bwMode="auto">
            <a:xfrm>
              <a:off x="4970550" y="4556389"/>
              <a:ext cx="642652" cy="224789"/>
              <a:chOff x="4095" y="2571"/>
              <a:chExt cx="1155" cy="404"/>
            </a:xfrm>
            <a:grpFill/>
          </p:grpSpPr>
          <p:sp>
            <p:nvSpPr>
              <p:cNvPr id="36" name="Freeform 22"/>
              <p:cNvSpPr>
                <a:spLocks noEditPoints="1"/>
              </p:cNvSpPr>
              <p:nvPr/>
            </p:nvSpPr>
            <p:spPr bwMode="auto">
              <a:xfrm>
                <a:off x="4741" y="2730"/>
                <a:ext cx="242" cy="245"/>
              </a:xfrm>
              <a:custGeom>
                <a:avLst/>
                <a:gdLst>
                  <a:gd name="T0" fmla="*/ 31 w 102"/>
                  <a:gd name="T1" fmla="*/ 65 h 102"/>
                  <a:gd name="T2" fmla="*/ 11 w 102"/>
                  <a:gd name="T3" fmla="*/ 66 h 102"/>
                  <a:gd name="T4" fmla="*/ 8 w 102"/>
                  <a:gd name="T5" fmla="*/ 70 h 102"/>
                  <a:gd name="T6" fmla="*/ 0 w 102"/>
                  <a:gd name="T7" fmla="*/ 79 h 102"/>
                  <a:gd name="T8" fmla="*/ 11 w 102"/>
                  <a:gd name="T9" fmla="*/ 87 h 102"/>
                  <a:gd name="T10" fmla="*/ 36 w 102"/>
                  <a:gd name="T11" fmla="*/ 66 h 102"/>
                  <a:gd name="T12" fmla="*/ 31 w 102"/>
                  <a:gd name="T13" fmla="*/ 65 h 102"/>
                  <a:gd name="T14" fmla="*/ 33 w 102"/>
                  <a:gd name="T15" fmla="*/ 87 h 102"/>
                  <a:gd name="T16" fmla="*/ 43 w 102"/>
                  <a:gd name="T17" fmla="*/ 102 h 102"/>
                  <a:gd name="T18" fmla="*/ 70 w 102"/>
                  <a:gd name="T19" fmla="*/ 77 h 102"/>
                  <a:gd name="T20" fmla="*/ 70 w 102"/>
                  <a:gd name="T21" fmla="*/ 77 h 102"/>
                  <a:gd name="T22" fmla="*/ 43 w 102"/>
                  <a:gd name="T23" fmla="*/ 67 h 102"/>
                  <a:gd name="T24" fmla="*/ 33 w 102"/>
                  <a:gd name="T25" fmla="*/ 87 h 102"/>
                  <a:gd name="T26" fmla="*/ 76 w 102"/>
                  <a:gd name="T27" fmla="*/ 80 h 102"/>
                  <a:gd name="T28" fmla="*/ 74 w 102"/>
                  <a:gd name="T29" fmla="*/ 84 h 102"/>
                  <a:gd name="T30" fmla="*/ 84 w 102"/>
                  <a:gd name="T31" fmla="*/ 99 h 102"/>
                  <a:gd name="T32" fmla="*/ 102 w 102"/>
                  <a:gd name="T33" fmla="*/ 89 h 102"/>
                  <a:gd name="T34" fmla="*/ 76 w 102"/>
                  <a:gd name="T35" fmla="*/ 80 h 102"/>
                  <a:gd name="T36" fmla="*/ 68 w 102"/>
                  <a:gd name="T37" fmla="*/ 3 h 102"/>
                  <a:gd name="T38" fmla="*/ 38 w 102"/>
                  <a:gd name="T39" fmla="*/ 2 h 102"/>
                  <a:gd name="T40" fmla="*/ 32 w 102"/>
                  <a:gd name="T41" fmla="*/ 13 h 102"/>
                  <a:gd name="T42" fmla="*/ 46 w 102"/>
                  <a:gd name="T43" fmla="*/ 14 h 102"/>
                  <a:gd name="T44" fmla="*/ 70 w 102"/>
                  <a:gd name="T45" fmla="*/ 8 h 102"/>
                  <a:gd name="T46" fmla="*/ 70 w 102"/>
                  <a:gd name="T47" fmla="*/ 6 h 102"/>
                  <a:gd name="T48" fmla="*/ 68 w 102"/>
                  <a:gd name="T4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02">
                    <a:moveTo>
                      <a:pt x="31" y="65"/>
                    </a:moveTo>
                    <a:cubicBezTo>
                      <a:pt x="24" y="65"/>
                      <a:pt x="17" y="65"/>
                      <a:pt x="11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3"/>
                      <a:pt x="3" y="76"/>
                      <a:pt x="0" y="79"/>
                    </a:cubicBezTo>
                    <a:cubicBezTo>
                      <a:pt x="2" y="83"/>
                      <a:pt x="5" y="87"/>
                      <a:pt x="11" y="87"/>
                    </a:cubicBezTo>
                    <a:cubicBezTo>
                      <a:pt x="21" y="87"/>
                      <a:pt x="28" y="79"/>
                      <a:pt x="36" y="66"/>
                    </a:cubicBezTo>
                    <a:cubicBezTo>
                      <a:pt x="34" y="65"/>
                      <a:pt x="33" y="65"/>
                      <a:pt x="31" y="65"/>
                    </a:cubicBezTo>
                    <a:close/>
                    <a:moveTo>
                      <a:pt x="33" y="87"/>
                    </a:moveTo>
                    <a:cubicBezTo>
                      <a:pt x="30" y="92"/>
                      <a:pt x="34" y="102"/>
                      <a:pt x="43" y="102"/>
                    </a:cubicBezTo>
                    <a:cubicBezTo>
                      <a:pt x="53" y="102"/>
                      <a:pt x="61" y="93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3"/>
                      <a:pt x="50" y="70"/>
                      <a:pt x="43" y="67"/>
                    </a:cubicBezTo>
                    <a:cubicBezTo>
                      <a:pt x="38" y="76"/>
                      <a:pt x="34" y="84"/>
                      <a:pt x="33" y="87"/>
                    </a:cubicBezTo>
                    <a:close/>
                    <a:moveTo>
                      <a:pt x="76" y="80"/>
                    </a:moveTo>
                    <a:cubicBezTo>
                      <a:pt x="76" y="81"/>
                      <a:pt x="75" y="83"/>
                      <a:pt x="74" y="84"/>
                    </a:cubicBezTo>
                    <a:cubicBezTo>
                      <a:pt x="71" y="89"/>
                      <a:pt x="75" y="99"/>
                      <a:pt x="84" y="99"/>
                    </a:cubicBezTo>
                    <a:cubicBezTo>
                      <a:pt x="91" y="99"/>
                      <a:pt x="96" y="95"/>
                      <a:pt x="102" y="89"/>
                    </a:cubicBezTo>
                    <a:cubicBezTo>
                      <a:pt x="93" y="86"/>
                      <a:pt x="85" y="83"/>
                      <a:pt x="76" y="80"/>
                    </a:cubicBezTo>
                    <a:close/>
                    <a:moveTo>
                      <a:pt x="68" y="3"/>
                    </a:moveTo>
                    <a:cubicBezTo>
                      <a:pt x="62" y="0"/>
                      <a:pt x="52" y="0"/>
                      <a:pt x="38" y="2"/>
                    </a:cubicBezTo>
                    <a:cubicBezTo>
                      <a:pt x="36" y="6"/>
                      <a:pt x="34" y="10"/>
                      <a:pt x="32" y="13"/>
                    </a:cubicBezTo>
                    <a:cubicBezTo>
                      <a:pt x="36" y="14"/>
                      <a:pt x="41" y="14"/>
                      <a:pt x="46" y="14"/>
                    </a:cubicBezTo>
                    <a:cubicBezTo>
                      <a:pt x="61" y="14"/>
                      <a:pt x="68" y="11"/>
                      <a:pt x="70" y="8"/>
                    </a:cubicBezTo>
                    <a:cubicBezTo>
                      <a:pt x="70" y="8"/>
                      <a:pt x="71" y="8"/>
                      <a:pt x="70" y="6"/>
                    </a:cubicBezTo>
                    <a:cubicBezTo>
                      <a:pt x="70" y="4"/>
                      <a:pt x="69" y="3"/>
                      <a:pt x="6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4095" y="2706"/>
                <a:ext cx="648" cy="236"/>
              </a:xfrm>
              <a:custGeom>
                <a:avLst/>
                <a:gdLst>
                  <a:gd name="T0" fmla="*/ 267 w 273"/>
                  <a:gd name="T1" fmla="*/ 76 h 98"/>
                  <a:gd name="T2" fmla="*/ 259 w 273"/>
                  <a:gd name="T3" fmla="*/ 75 h 98"/>
                  <a:gd name="T4" fmla="*/ 232 w 273"/>
                  <a:gd name="T5" fmla="*/ 87 h 98"/>
                  <a:gd name="T6" fmla="*/ 194 w 273"/>
                  <a:gd name="T7" fmla="*/ 49 h 98"/>
                  <a:gd name="T8" fmla="*/ 232 w 273"/>
                  <a:gd name="T9" fmla="*/ 11 h 98"/>
                  <a:gd name="T10" fmla="*/ 259 w 273"/>
                  <a:gd name="T11" fmla="*/ 23 h 98"/>
                  <a:gd name="T12" fmla="*/ 270 w 273"/>
                  <a:gd name="T13" fmla="*/ 21 h 98"/>
                  <a:gd name="T14" fmla="*/ 273 w 273"/>
                  <a:gd name="T15" fmla="*/ 21 h 98"/>
                  <a:gd name="T16" fmla="*/ 232 w 273"/>
                  <a:gd name="T17" fmla="*/ 0 h 98"/>
                  <a:gd name="T18" fmla="*/ 183 w 273"/>
                  <a:gd name="T19" fmla="*/ 43 h 98"/>
                  <a:gd name="T20" fmla="*/ 90 w 273"/>
                  <a:gd name="T21" fmla="*/ 43 h 98"/>
                  <a:gd name="T22" fmla="*/ 90 w 273"/>
                  <a:gd name="T23" fmla="*/ 12 h 98"/>
                  <a:gd name="T24" fmla="*/ 79 w 273"/>
                  <a:gd name="T25" fmla="*/ 12 h 98"/>
                  <a:gd name="T26" fmla="*/ 79 w 273"/>
                  <a:gd name="T27" fmla="*/ 34 h 98"/>
                  <a:gd name="T28" fmla="*/ 69 w 273"/>
                  <a:gd name="T29" fmla="*/ 34 h 98"/>
                  <a:gd name="T30" fmla="*/ 69 w 273"/>
                  <a:gd name="T31" fmla="*/ 24 h 98"/>
                  <a:gd name="T32" fmla="*/ 52 w 273"/>
                  <a:gd name="T33" fmla="*/ 24 h 98"/>
                  <a:gd name="T34" fmla="*/ 52 w 273"/>
                  <a:gd name="T35" fmla="*/ 43 h 98"/>
                  <a:gd name="T36" fmla="*/ 44 w 273"/>
                  <a:gd name="T37" fmla="*/ 43 h 98"/>
                  <a:gd name="T38" fmla="*/ 44 w 273"/>
                  <a:gd name="T39" fmla="*/ 13 h 98"/>
                  <a:gd name="T40" fmla="*/ 24 w 273"/>
                  <a:gd name="T41" fmla="*/ 13 h 98"/>
                  <a:gd name="T42" fmla="*/ 24 w 273"/>
                  <a:gd name="T43" fmla="*/ 43 h 98"/>
                  <a:gd name="T44" fmla="*/ 6 w 273"/>
                  <a:gd name="T45" fmla="*/ 43 h 98"/>
                  <a:gd name="T46" fmla="*/ 0 w 273"/>
                  <a:gd name="T47" fmla="*/ 49 h 98"/>
                  <a:gd name="T48" fmla="*/ 6 w 273"/>
                  <a:gd name="T49" fmla="*/ 55 h 98"/>
                  <a:gd name="T50" fmla="*/ 24 w 273"/>
                  <a:gd name="T51" fmla="*/ 55 h 98"/>
                  <a:gd name="T52" fmla="*/ 24 w 273"/>
                  <a:gd name="T53" fmla="*/ 81 h 98"/>
                  <a:gd name="T54" fmla="*/ 44 w 273"/>
                  <a:gd name="T55" fmla="*/ 81 h 98"/>
                  <a:gd name="T56" fmla="*/ 44 w 273"/>
                  <a:gd name="T57" fmla="*/ 71 h 98"/>
                  <a:gd name="T58" fmla="*/ 54 w 273"/>
                  <a:gd name="T59" fmla="*/ 71 h 98"/>
                  <a:gd name="T60" fmla="*/ 54 w 273"/>
                  <a:gd name="T61" fmla="*/ 77 h 98"/>
                  <a:gd name="T62" fmla="*/ 65 w 273"/>
                  <a:gd name="T63" fmla="*/ 77 h 98"/>
                  <a:gd name="T64" fmla="*/ 65 w 273"/>
                  <a:gd name="T65" fmla="*/ 61 h 98"/>
                  <a:gd name="T66" fmla="*/ 76 w 273"/>
                  <a:gd name="T67" fmla="*/ 61 h 98"/>
                  <a:gd name="T68" fmla="*/ 76 w 273"/>
                  <a:gd name="T69" fmla="*/ 83 h 98"/>
                  <a:gd name="T70" fmla="*/ 93 w 273"/>
                  <a:gd name="T71" fmla="*/ 83 h 98"/>
                  <a:gd name="T72" fmla="*/ 93 w 273"/>
                  <a:gd name="T73" fmla="*/ 55 h 98"/>
                  <a:gd name="T74" fmla="*/ 183 w 273"/>
                  <a:gd name="T75" fmla="*/ 55 h 98"/>
                  <a:gd name="T76" fmla="*/ 232 w 273"/>
                  <a:gd name="T77" fmla="*/ 98 h 98"/>
                  <a:gd name="T78" fmla="*/ 273 w 273"/>
                  <a:gd name="T79" fmla="*/ 76 h 98"/>
                  <a:gd name="T80" fmla="*/ 267 w 273"/>
                  <a:gd name="T81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" h="98">
                    <a:moveTo>
                      <a:pt x="267" y="76"/>
                    </a:moveTo>
                    <a:cubicBezTo>
                      <a:pt x="264" y="76"/>
                      <a:pt x="262" y="76"/>
                      <a:pt x="259" y="75"/>
                    </a:cubicBezTo>
                    <a:cubicBezTo>
                      <a:pt x="252" y="82"/>
                      <a:pt x="242" y="87"/>
                      <a:pt x="232" y="87"/>
                    </a:cubicBezTo>
                    <a:cubicBezTo>
                      <a:pt x="211" y="87"/>
                      <a:pt x="194" y="70"/>
                      <a:pt x="194" y="49"/>
                    </a:cubicBezTo>
                    <a:cubicBezTo>
                      <a:pt x="194" y="28"/>
                      <a:pt x="211" y="11"/>
                      <a:pt x="232" y="11"/>
                    </a:cubicBezTo>
                    <a:cubicBezTo>
                      <a:pt x="242" y="11"/>
                      <a:pt x="252" y="15"/>
                      <a:pt x="259" y="23"/>
                    </a:cubicBezTo>
                    <a:cubicBezTo>
                      <a:pt x="263" y="22"/>
                      <a:pt x="267" y="21"/>
                      <a:pt x="270" y="21"/>
                    </a:cubicBezTo>
                    <a:cubicBezTo>
                      <a:pt x="270" y="21"/>
                      <a:pt x="271" y="21"/>
                      <a:pt x="273" y="21"/>
                    </a:cubicBezTo>
                    <a:cubicBezTo>
                      <a:pt x="264" y="8"/>
                      <a:pt x="249" y="0"/>
                      <a:pt x="232" y="0"/>
                    </a:cubicBezTo>
                    <a:cubicBezTo>
                      <a:pt x="206" y="0"/>
                      <a:pt x="186" y="19"/>
                      <a:pt x="183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2"/>
                      <a:pt x="3" y="55"/>
                      <a:pt x="6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6" y="79"/>
                      <a:pt x="206" y="98"/>
                      <a:pt x="232" y="98"/>
                    </a:cubicBezTo>
                    <a:cubicBezTo>
                      <a:pt x="249" y="98"/>
                      <a:pt x="264" y="89"/>
                      <a:pt x="273" y="76"/>
                    </a:cubicBezTo>
                    <a:lnTo>
                      <a:pt x="26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4"/>
              <p:cNvSpPr>
                <a:spLocks noEditPoints="1"/>
              </p:cNvSpPr>
              <p:nvPr/>
            </p:nvSpPr>
            <p:spPr bwMode="auto">
              <a:xfrm>
                <a:off x="4594" y="2571"/>
                <a:ext cx="656" cy="380"/>
              </a:xfrm>
              <a:custGeom>
                <a:avLst/>
                <a:gdLst>
                  <a:gd name="T0" fmla="*/ 22 w 276"/>
                  <a:gd name="T1" fmla="*/ 75 h 158"/>
                  <a:gd name="T2" fmla="*/ 0 w 276"/>
                  <a:gd name="T3" fmla="*/ 84 h 158"/>
                  <a:gd name="T4" fmla="*/ 4 w 276"/>
                  <a:gd name="T5" fmla="*/ 95 h 158"/>
                  <a:gd name="T6" fmla="*/ 40 w 276"/>
                  <a:gd name="T7" fmla="*/ 81 h 158"/>
                  <a:gd name="T8" fmla="*/ 22 w 276"/>
                  <a:gd name="T9" fmla="*/ 75 h 158"/>
                  <a:gd name="T10" fmla="*/ 252 w 276"/>
                  <a:gd name="T11" fmla="*/ 68 h 158"/>
                  <a:gd name="T12" fmla="*/ 151 w 276"/>
                  <a:gd name="T13" fmla="*/ 0 h 158"/>
                  <a:gd name="T14" fmla="*/ 51 w 276"/>
                  <a:gd name="T15" fmla="*/ 41 h 158"/>
                  <a:gd name="T16" fmla="*/ 36 w 276"/>
                  <a:gd name="T17" fmla="*/ 50 h 158"/>
                  <a:gd name="T18" fmla="*/ 67 w 276"/>
                  <a:gd name="T19" fmla="*/ 70 h 158"/>
                  <a:gd name="T20" fmla="*/ 140 w 276"/>
                  <a:gd name="T21" fmla="*/ 70 h 158"/>
                  <a:gd name="T22" fmla="*/ 108 w 276"/>
                  <a:gd name="T23" fmla="*/ 88 h 158"/>
                  <a:gd name="T24" fmla="*/ 60 w 276"/>
                  <a:gd name="T25" fmla="*/ 85 h 158"/>
                  <a:gd name="T26" fmla="*/ 25 w 276"/>
                  <a:gd name="T27" fmla="*/ 107 h 158"/>
                  <a:gd name="T28" fmla="*/ 57 w 276"/>
                  <a:gd name="T29" fmla="*/ 124 h 158"/>
                  <a:gd name="T30" fmla="*/ 93 w 276"/>
                  <a:gd name="T31" fmla="*/ 123 h 158"/>
                  <a:gd name="T32" fmla="*/ 212 w 276"/>
                  <a:gd name="T33" fmla="*/ 158 h 158"/>
                  <a:gd name="T34" fmla="*/ 276 w 276"/>
                  <a:gd name="T35" fmla="*/ 133 h 158"/>
                  <a:gd name="T36" fmla="*/ 276 w 276"/>
                  <a:gd name="T37" fmla="*/ 61 h 158"/>
                  <a:gd name="T38" fmla="*/ 252 w 276"/>
                  <a:gd name="T39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158">
                    <a:moveTo>
                      <a:pt x="22" y="75"/>
                    </a:moveTo>
                    <a:cubicBezTo>
                      <a:pt x="13" y="75"/>
                      <a:pt x="6" y="78"/>
                      <a:pt x="0" y="84"/>
                    </a:cubicBezTo>
                    <a:cubicBezTo>
                      <a:pt x="0" y="88"/>
                      <a:pt x="1" y="91"/>
                      <a:pt x="4" y="95"/>
                    </a:cubicBezTo>
                    <a:cubicBezTo>
                      <a:pt x="12" y="102"/>
                      <a:pt x="29" y="89"/>
                      <a:pt x="40" y="81"/>
                    </a:cubicBezTo>
                    <a:cubicBezTo>
                      <a:pt x="35" y="77"/>
                      <a:pt x="28" y="75"/>
                      <a:pt x="22" y="75"/>
                    </a:cubicBezTo>
                    <a:close/>
                    <a:moveTo>
                      <a:pt x="252" y="68"/>
                    </a:moveTo>
                    <a:cubicBezTo>
                      <a:pt x="231" y="67"/>
                      <a:pt x="177" y="0"/>
                      <a:pt x="151" y="0"/>
                    </a:cubicBezTo>
                    <a:cubicBezTo>
                      <a:pt x="126" y="0"/>
                      <a:pt x="70" y="29"/>
                      <a:pt x="51" y="41"/>
                    </a:cubicBezTo>
                    <a:cubicBezTo>
                      <a:pt x="47" y="43"/>
                      <a:pt x="42" y="46"/>
                      <a:pt x="36" y="50"/>
                    </a:cubicBezTo>
                    <a:cubicBezTo>
                      <a:pt x="48" y="53"/>
                      <a:pt x="59" y="60"/>
                      <a:pt x="67" y="70"/>
                    </a:cubicBezTo>
                    <a:cubicBezTo>
                      <a:pt x="97" y="59"/>
                      <a:pt x="135" y="51"/>
                      <a:pt x="140" y="70"/>
                    </a:cubicBezTo>
                    <a:cubicBezTo>
                      <a:pt x="143" y="82"/>
                      <a:pt x="130" y="88"/>
                      <a:pt x="108" y="88"/>
                    </a:cubicBezTo>
                    <a:cubicBezTo>
                      <a:pt x="87" y="88"/>
                      <a:pt x="70" y="85"/>
                      <a:pt x="60" y="85"/>
                    </a:cubicBezTo>
                    <a:cubicBezTo>
                      <a:pt x="49" y="85"/>
                      <a:pt x="25" y="93"/>
                      <a:pt x="25" y="107"/>
                    </a:cubicBezTo>
                    <a:cubicBezTo>
                      <a:pt x="25" y="121"/>
                      <a:pt x="49" y="124"/>
                      <a:pt x="57" y="124"/>
                    </a:cubicBezTo>
                    <a:cubicBezTo>
                      <a:pt x="65" y="124"/>
                      <a:pt x="78" y="123"/>
                      <a:pt x="93" y="123"/>
                    </a:cubicBezTo>
                    <a:cubicBezTo>
                      <a:pt x="114" y="123"/>
                      <a:pt x="175" y="158"/>
                      <a:pt x="212" y="158"/>
                    </a:cubicBezTo>
                    <a:cubicBezTo>
                      <a:pt x="249" y="158"/>
                      <a:pt x="268" y="140"/>
                      <a:pt x="276" y="133"/>
                    </a:cubicBezTo>
                    <a:cubicBezTo>
                      <a:pt x="276" y="122"/>
                      <a:pt x="276" y="61"/>
                      <a:pt x="276" y="61"/>
                    </a:cubicBezTo>
                    <a:cubicBezTo>
                      <a:pt x="261" y="68"/>
                      <a:pt x="259" y="69"/>
                      <a:pt x="25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5030456" y="4479995"/>
              <a:ext cx="263212" cy="164863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83819" y="4347497"/>
            <a:ext cx="425031" cy="370681"/>
            <a:chOff x="3712725" y="5724753"/>
            <a:chExt cx="566856" cy="494370"/>
          </a:xfr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</a:gradFill>
        </p:grpSpPr>
        <p:grpSp>
          <p:nvGrpSpPr>
            <p:cNvPr id="41" name="Group 12"/>
            <p:cNvGrpSpPr>
              <a:grpSpLocks noChangeAspect="1"/>
            </p:cNvGrpSpPr>
            <p:nvPr/>
          </p:nvGrpSpPr>
          <p:grpSpPr bwMode="auto">
            <a:xfrm>
              <a:off x="3765415" y="5726906"/>
              <a:ext cx="514166" cy="492217"/>
              <a:chOff x="851" y="1961"/>
              <a:chExt cx="773" cy="740"/>
            </a:xfrm>
            <a:grpFill/>
          </p:grpSpPr>
          <p:sp>
            <p:nvSpPr>
              <p:cNvPr id="42" name="Freeform 13"/>
              <p:cNvSpPr>
                <a:spLocks noEditPoints="1"/>
              </p:cNvSpPr>
              <p:nvPr/>
            </p:nvSpPr>
            <p:spPr bwMode="auto">
              <a:xfrm>
                <a:off x="851" y="2424"/>
                <a:ext cx="277" cy="277"/>
              </a:xfrm>
              <a:custGeom>
                <a:avLst/>
                <a:gdLst>
                  <a:gd name="T0" fmla="*/ 116 w 116"/>
                  <a:gd name="T1" fmla="*/ 67 h 116"/>
                  <a:gd name="T2" fmla="*/ 116 w 116"/>
                  <a:gd name="T3" fmla="*/ 49 h 116"/>
                  <a:gd name="T4" fmla="*/ 106 w 116"/>
                  <a:gd name="T5" fmla="*/ 49 h 116"/>
                  <a:gd name="T6" fmla="*/ 98 w 116"/>
                  <a:gd name="T7" fmla="*/ 31 h 116"/>
                  <a:gd name="T8" fmla="*/ 106 w 116"/>
                  <a:gd name="T9" fmla="*/ 23 h 116"/>
                  <a:gd name="T10" fmla="*/ 93 w 116"/>
                  <a:gd name="T11" fmla="*/ 10 h 116"/>
                  <a:gd name="T12" fmla="*/ 85 w 116"/>
                  <a:gd name="T13" fmla="*/ 18 h 116"/>
                  <a:gd name="T14" fmla="*/ 67 w 116"/>
                  <a:gd name="T15" fmla="*/ 11 h 116"/>
                  <a:gd name="T16" fmla="*/ 67 w 116"/>
                  <a:gd name="T17" fmla="*/ 0 h 116"/>
                  <a:gd name="T18" fmla="*/ 49 w 116"/>
                  <a:gd name="T19" fmla="*/ 0 h 116"/>
                  <a:gd name="T20" fmla="*/ 49 w 116"/>
                  <a:gd name="T21" fmla="*/ 11 h 116"/>
                  <a:gd name="T22" fmla="*/ 31 w 116"/>
                  <a:gd name="T23" fmla="*/ 18 h 116"/>
                  <a:gd name="T24" fmla="*/ 23 w 116"/>
                  <a:gd name="T25" fmla="*/ 10 h 116"/>
                  <a:gd name="T26" fmla="*/ 10 w 116"/>
                  <a:gd name="T27" fmla="*/ 23 h 116"/>
                  <a:gd name="T28" fmla="*/ 18 w 116"/>
                  <a:gd name="T29" fmla="*/ 31 h 116"/>
                  <a:gd name="T30" fmla="*/ 11 w 116"/>
                  <a:gd name="T31" fmla="*/ 49 h 116"/>
                  <a:gd name="T32" fmla="*/ 0 w 116"/>
                  <a:gd name="T33" fmla="*/ 49 h 116"/>
                  <a:gd name="T34" fmla="*/ 0 w 116"/>
                  <a:gd name="T35" fmla="*/ 67 h 116"/>
                  <a:gd name="T36" fmla="*/ 11 w 116"/>
                  <a:gd name="T37" fmla="*/ 67 h 116"/>
                  <a:gd name="T38" fmla="*/ 18 w 116"/>
                  <a:gd name="T39" fmla="*/ 85 h 116"/>
                  <a:gd name="T40" fmla="*/ 10 w 116"/>
                  <a:gd name="T41" fmla="*/ 93 h 116"/>
                  <a:gd name="T42" fmla="*/ 23 w 116"/>
                  <a:gd name="T43" fmla="*/ 106 h 116"/>
                  <a:gd name="T44" fmla="*/ 31 w 116"/>
                  <a:gd name="T45" fmla="*/ 98 h 116"/>
                  <a:gd name="T46" fmla="*/ 49 w 116"/>
                  <a:gd name="T47" fmla="*/ 106 h 116"/>
                  <a:gd name="T48" fmla="*/ 49 w 116"/>
                  <a:gd name="T49" fmla="*/ 116 h 116"/>
                  <a:gd name="T50" fmla="*/ 67 w 116"/>
                  <a:gd name="T51" fmla="*/ 116 h 116"/>
                  <a:gd name="T52" fmla="*/ 67 w 116"/>
                  <a:gd name="T53" fmla="*/ 106 h 116"/>
                  <a:gd name="T54" fmla="*/ 85 w 116"/>
                  <a:gd name="T55" fmla="*/ 98 h 116"/>
                  <a:gd name="T56" fmla="*/ 93 w 116"/>
                  <a:gd name="T57" fmla="*/ 106 h 116"/>
                  <a:gd name="T58" fmla="*/ 106 w 116"/>
                  <a:gd name="T59" fmla="*/ 93 h 116"/>
                  <a:gd name="T60" fmla="*/ 98 w 116"/>
                  <a:gd name="T61" fmla="*/ 85 h 116"/>
                  <a:gd name="T62" fmla="*/ 106 w 116"/>
                  <a:gd name="T63" fmla="*/ 67 h 116"/>
                  <a:gd name="T64" fmla="*/ 116 w 116"/>
                  <a:gd name="T65" fmla="*/ 67 h 116"/>
                  <a:gd name="T66" fmla="*/ 58 w 116"/>
                  <a:gd name="T67" fmla="*/ 88 h 116"/>
                  <a:gd name="T68" fmla="*/ 28 w 116"/>
                  <a:gd name="T69" fmla="*/ 58 h 116"/>
                  <a:gd name="T70" fmla="*/ 58 w 116"/>
                  <a:gd name="T71" fmla="*/ 28 h 116"/>
                  <a:gd name="T72" fmla="*/ 88 w 116"/>
                  <a:gd name="T73" fmla="*/ 58 h 116"/>
                  <a:gd name="T74" fmla="*/ 58 w 116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16">
                    <a:moveTo>
                      <a:pt x="116" y="67"/>
                    </a:moveTo>
                    <a:cubicBezTo>
                      <a:pt x="116" y="49"/>
                      <a:pt x="116" y="49"/>
                      <a:pt x="11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4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2" y="12"/>
                      <a:pt x="36" y="14"/>
                      <a:pt x="31" y="1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4" y="80"/>
                      <a:pt x="18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6" y="102"/>
                      <a:pt x="42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5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4" y="74"/>
                      <a:pt x="106" y="67"/>
                    </a:cubicBezTo>
                    <a:lnTo>
                      <a:pt x="116" y="67"/>
                    </a:lnTo>
                    <a:close/>
                    <a:moveTo>
                      <a:pt x="58" y="88"/>
                    </a:moveTo>
                    <a:cubicBezTo>
                      <a:pt x="41" y="88"/>
                      <a:pt x="28" y="75"/>
                      <a:pt x="28" y="58"/>
                    </a:cubicBezTo>
                    <a:cubicBezTo>
                      <a:pt x="28" y="41"/>
                      <a:pt x="41" y="28"/>
                      <a:pt x="58" y="28"/>
                    </a:cubicBezTo>
                    <a:cubicBezTo>
                      <a:pt x="75" y="28"/>
                      <a:pt x="88" y="41"/>
                      <a:pt x="88" y="58"/>
                    </a:cubicBezTo>
                    <a:cubicBezTo>
                      <a:pt x="88" y="75"/>
                      <a:pt x="75" y="88"/>
                      <a:pt x="5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4"/>
              <p:cNvSpPr>
                <a:spLocks noEditPoints="1"/>
              </p:cNvSpPr>
              <p:nvPr/>
            </p:nvSpPr>
            <p:spPr bwMode="auto">
              <a:xfrm>
                <a:off x="1202" y="2424"/>
                <a:ext cx="279" cy="277"/>
              </a:xfrm>
              <a:custGeom>
                <a:avLst/>
                <a:gdLst>
                  <a:gd name="T0" fmla="*/ 117 w 117"/>
                  <a:gd name="T1" fmla="*/ 67 h 116"/>
                  <a:gd name="T2" fmla="*/ 117 w 117"/>
                  <a:gd name="T3" fmla="*/ 49 h 116"/>
                  <a:gd name="T4" fmla="*/ 106 w 117"/>
                  <a:gd name="T5" fmla="*/ 49 h 116"/>
                  <a:gd name="T6" fmla="*/ 98 w 117"/>
                  <a:gd name="T7" fmla="*/ 31 h 116"/>
                  <a:gd name="T8" fmla="*/ 106 w 117"/>
                  <a:gd name="T9" fmla="*/ 23 h 116"/>
                  <a:gd name="T10" fmla="*/ 93 w 117"/>
                  <a:gd name="T11" fmla="*/ 10 h 116"/>
                  <a:gd name="T12" fmla="*/ 86 w 117"/>
                  <a:gd name="T13" fmla="*/ 18 h 116"/>
                  <a:gd name="T14" fmla="*/ 67 w 117"/>
                  <a:gd name="T15" fmla="*/ 11 h 116"/>
                  <a:gd name="T16" fmla="*/ 67 w 117"/>
                  <a:gd name="T17" fmla="*/ 0 h 116"/>
                  <a:gd name="T18" fmla="*/ 49 w 117"/>
                  <a:gd name="T19" fmla="*/ 0 h 116"/>
                  <a:gd name="T20" fmla="*/ 49 w 117"/>
                  <a:gd name="T21" fmla="*/ 11 h 116"/>
                  <a:gd name="T22" fmla="*/ 31 w 117"/>
                  <a:gd name="T23" fmla="*/ 18 h 116"/>
                  <a:gd name="T24" fmla="*/ 24 w 117"/>
                  <a:gd name="T25" fmla="*/ 10 h 116"/>
                  <a:gd name="T26" fmla="*/ 11 w 117"/>
                  <a:gd name="T27" fmla="*/ 23 h 116"/>
                  <a:gd name="T28" fmla="*/ 18 w 117"/>
                  <a:gd name="T29" fmla="*/ 31 h 116"/>
                  <a:gd name="T30" fmla="*/ 11 w 117"/>
                  <a:gd name="T31" fmla="*/ 49 h 116"/>
                  <a:gd name="T32" fmla="*/ 0 w 117"/>
                  <a:gd name="T33" fmla="*/ 49 h 116"/>
                  <a:gd name="T34" fmla="*/ 0 w 117"/>
                  <a:gd name="T35" fmla="*/ 67 h 116"/>
                  <a:gd name="T36" fmla="*/ 11 w 117"/>
                  <a:gd name="T37" fmla="*/ 67 h 116"/>
                  <a:gd name="T38" fmla="*/ 18 w 117"/>
                  <a:gd name="T39" fmla="*/ 85 h 116"/>
                  <a:gd name="T40" fmla="*/ 11 w 117"/>
                  <a:gd name="T41" fmla="*/ 93 h 116"/>
                  <a:gd name="T42" fmla="*/ 24 w 117"/>
                  <a:gd name="T43" fmla="*/ 106 h 116"/>
                  <a:gd name="T44" fmla="*/ 31 w 117"/>
                  <a:gd name="T45" fmla="*/ 98 h 116"/>
                  <a:gd name="T46" fmla="*/ 49 w 117"/>
                  <a:gd name="T47" fmla="*/ 106 h 116"/>
                  <a:gd name="T48" fmla="*/ 49 w 117"/>
                  <a:gd name="T49" fmla="*/ 116 h 116"/>
                  <a:gd name="T50" fmla="*/ 67 w 117"/>
                  <a:gd name="T51" fmla="*/ 116 h 116"/>
                  <a:gd name="T52" fmla="*/ 67 w 117"/>
                  <a:gd name="T53" fmla="*/ 106 h 116"/>
                  <a:gd name="T54" fmla="*/ 86 w 117"/>
                  <a:gd name="T55" fmla="*/ 98 h 116"/>
                  <a:gd name="T56" fmla="*/ 93 w 117"/>
                  <a:gd name="T57" fmla="*/ 106 h 116"/>
                  <a:gd name="T58" fmla="*/ 106 w 117"/>
                  <a:gd name="T59" fmla="*/ 93 h 116"/>
                  <a:gd name="T60" fmla="*/ 98 w 117"/>
                  <a:gd name="T61" fmla="*/ 85 h 116"/>
                  <a:gd name="T62" fmla="*/ 106 w 117"/>
                  <a:gd name="T63" fmla="*/ 67 h 116"/>
                  <a:gd name="T64" fmla="*/ 117 w 117"/>
                  <a:gd name="T65" fmla="*/ 67 h 116"/>
                  <a:gd name="T66" fmla="*/ 58 w 117"/>
                  <a:gd name="T67" fmla="*/ 88 h 116"/>
                  <a:gd name="T68" fmla="*/ 28 w 117"/>
                  <a:gd name="T69" fmla="*/ 58 h 116"/>
                  <a:gd name="T70" fmla="*/ 58 w 117"/>
                  <a:gd name="T71" fmla="*/ 28 h 116"/>
                  <a:gd name="T72" fmla="*/ 89 w 117"/>
                  <a:gd name="T73" fmla="*/ 58 h 116"/>
                  <a:gd name="T74" fmla="*/ 58 w 117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16">
                    <a:moveTo>
                      <a:pt x="117" y="67"/>
                    </a:moveTo>
                    <a:cubicBezTo>
                      <a:pt x="117" y="49"/>
                      <a:pt x="117" y="49"/>
                      <a:pt x="11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2"/>
                      <a:pt x="37" y="14"/>
                      <a:pt x="31" y="1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5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5" y="80"/>
                      <a:pt x="18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7" y="102"/>
                      <a:pt x="43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6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5" y="74"/>
                      <a:pt x="106" y="67"/>
                    </a:cubicBezTo>
                    <a:lnTo>
                      <a:pt x="117" y="67"/>
                    </a:lnTo>
                    <a:close/>
                    <a:moveTo>
                      <a:pt x="58" y="88"/>
                    </a:moveTo>
                    <a:cubicBezTo>
                      <a:pt x="42" y="88"/>
                      <a:pt x="28" y="75"/>
                      <a:pt x="28" y="58"/>
                    </a:cubicBezTo>
                    <a:cubicBezTo>
                      <a:pt x="28" y="41"/>
                      <a:pt x="42" y="28"/>
                      <a:pt x="58" y="28"/>
                    </a:cubicBezTo>
                    <a:cubicBezTo>
                      <a:pt x="75" y="28"/>
                      <a:pt x="89" y="41"/>
                      <a:pt x="89" y="58"/>
                    </a:cubicBezTo>
                    <a:cubicBezTo>
                      <a:pt x="89" y="75"/>
                      <a:pt x="75" y="88"/>
                      <a:pt x="5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059" y="2259"/>
                <a:ext cx="217" cy="220"/>
              </a:xfrm>
              <a:custGeom>
                <a:avLst/>
                <a:gdLst>
                  <a:gd name="T0" fmla="*/ 90 w 91"/>
                  <a:gd name="T1" fmla="*/ 42 h 92"/>
                  <a:gd name="T2" fmla="*/ 88 w 91"/>
                  <a:gd name="T3" fmla="*/ 45 h 92"/>
                  <a:gd name="T4" fmla="*/ 91 w 91"/>
                  <a:gd name="T5" fmla="*/ 44 h 92"/>
                  <a:gd name="T6" fmla="*/ 90 w 91"/>
                  <a:gd name="T7" fmla="*/ 42 h 92"/>
                  <a:gd name="T8" fmla="*/ 80 w 91"/>
                  <a:gd name="T9" fmla="*/ 57 h 92"/>
                  <a:gd name="T10" fmla="*/ 81 w 91"/>
                  <a:gd name="T11" fmla="*/ 51 h 92"/>
                  <a:gd name="T12" fmla="*/ 73 w 91"/>
                  <a:gd name="T13" fmla="*/ 56 h 92"/>
                  <a:gd name="T14" fmla="*/ 61 w 91"/>
                  <a:gd name="T15" fmla="*/ 56 h 92"/>
                  <a:gd name="T16" fmla="*/ 35 w 91"/>
                  <a:gd name="T17" fmla="*/ 62 h 92"/>
                  <a:gd name="T18" fmla="*/ 28 w 91"/>
                  <a:gd name="T19" fmla="*/ 36 h 92"/>
                  <a:gd name="T20" fmla="*/ 54 w 91"/>
                  <a:gd name="T21" fmla="*/ 29 h 92"/>
                  <a:gd name="T22" fmla="*/ 66 w 91"/>
                  <a:gd name="T23" fmla="*/ 6 h 92"/>
                  <a:gd name="T24" fmla="*/ 60 w 91"/>
                  <a:gd name="T25" fmla="*/ 3 h 92"/>
                  <a:gd name="T26" fmla="*/ 56 w 91"/>
                  <a:gd name="T27" fmla="*/ 10 h 92"/>
                  <a:gd name="T28" fmla="*/ 45 w 91"/>
                  <a:gd name="T29" fmla="*/ 9 h 92"/>
                  <a:gd name="T30" fmla="*/ 43 w 91"/>
                  <a:gd name="T31" fmla="*/ 0 h 92"/>
                  <a:gd name="T32" fmla="*/ 37 w 91"/>
                  <a:gd name="T33" fmla="*/ 1 h 92"/>
                  <a:gd name="T34" fmla="*/ 27 w 91"/>
                  <a:gd name="T35" fmla="*/ 9 h 92"/>
                  <a:gd name="T36" fmla="*/ 27 w 91"/>
                  <a:gd name="T37" fmla="*/ 13 h 92"/>
                  <a:gd name="T38" fmla="*/ 19 w 91"/>
                  <a:gd name="T39" fmla="*/ 19 h 92"/>
                  <a:gd name="T40" fmla="*/ 15 w 91"/>
                  <a:gd name="T41" fmla="*/ 17 h 92"/>
                  <a:gd name="T42" fmla="*/ 15 w 91"/>
                  <a:gd name="T43" fmla="*/ 20 h 92"/>
                  <a:gd name="T44" fmla="*/ 9 w 91"/>
                  <a:gd name="T45" fmla="*/ 30 h 92"/>
                  <a:gd name="T46" fmla="*/ 8 w 91"/>
                  <a:gd name="T47" fmla="*/ 34 h 92"/>
                  <a:gd name="T48" fmla="*/ 9 w 91"/>
                  <a:gd name="T49" fmla="*/ 35 h 92"/>
                  <a:gd name="T50" fmla="*/ 8 w 91"/>
                  <a:gd name="T51" fmla="*/ 45 h 92"/>
                  <a:gd name="T52" fmla="*/ 5 w 91"/>
                  <a:gd name="T53" fmla="*/ 46 h 92"/>
                  <a:gd name="T54" fmla="*/ 0 w 91"/>
                  <a:gd name="T55" fmla="*/ 54 h 92"/>
                  <a:gd name="T56" fmla="*/ 3 w 91"/>
                  <a:gd name="T57" fmla="*/ 65 h 92"/>
                  <a:gd name="T58" fmla="*/ 12 w 91"/>
                  <a:gd name="T59" fmla="*/ 63 h 92"/>
                  <a:gd name="T60" fmla="*/ 18 w 91"/>
                  <a:gd name="T61" fmla="*/ 72 h 92"/>
                  <a:gd name="T62" fmla="*/ 13 w 91"/>
                  <a:gd name="T63" fmla="*/ 79 h 92"/>
                  <a:gd name="T64" fmla="*/ 29 w 91"/>
                  <a:gd name="T65" fmla="*/ 89 h 92"/>
                  <a:gd name="T66" fmla="*/ 34 w 91"/>
                  <a:gd name="T67" fmla="*/ 81 h 92"/>
                  <a:gd name="T68" fmla="*/ 44 w 91"/>
                  <a:gd name="T69" fmla="*/ 83 h 92"/>
                  <a:gd name="T70" fmla="*/ 46 w 91"/>
                  <a:gd name="T71" fmla="*/ 92 h 92"/>
                  <a:gd name="T72" fmla="*/ 64 w 91"/>
                  <a:gd name="T73" fmla="*/ 88 h 92"/>
                  <a:gd name="T74" fmla="*/ 62 w 91"/>
                  <a:gd name="T75" fmla="*/ 79 h 92"/>
                  <a:gd name="T76" fmla="*/ 71 w 91"/>
                  <a:gd name="T77" fmla="*/ 72 h 92"/>
                  <a:gd name="T78" fmla="*/ 78 w 91"/>
                  <a:gd name="T79" fmla="*/ 77 h 92"/>
                  <a:gd name="T80" fmla="*/ 88 w 91"/>
                  <a:gd name="T81" fmla="*/ 62 h 92"/>
                  <a:gd name="T82" fmla="*/ 80 w 91"/>
                  <a:gd name="T83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2">
                    <a:moveTo>
                      <a:pt x="90" y="42"/>
                    </a:moveTo>
                    <a:cubicBezTo>
                      <a:pt x="89" y="43"/>
                      <a:pt x="89" y="44"/>
                      <a:pt x="88" y="45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90" y="42"/>
                    </a:lnTo>
                    <a:close/>
                    <a:moveTo>
                      <a:pt x="80" y="57"/>
                    </a:moveTo>
                    <a:cubicBezTo>
                      <a:pt x="81" y="55"/>
                      <a:pt x="81" y="53"/>
                      <a:pt x="81" y="51"/>
                    </a:cubicBezTo>
                    <a:cubicBezTo>
                      <a:pt x="79" y="54"/>
                      <a:pt x="76" y="55"/>
                      <a:pt x="73" y="56"/>
                    </a:cubicBezTo>
                    <a:cubicBezTo>
                      <a:pt x="69" y="58"/>
                      <a:pt x="64" y="58"/>
                      <a:pt x="61" y="56"/>
                    </a:cubicBezTo>
                    <a:cubicBezTo>
                      <a:pt x="55" y="65"/>
                      <a:pt x="44" y="67"/>
                      <a:pt x="35" y="62"/>
                    </a:cubicBezTo>
                    <a:cubicBezTo>
                      <a:pt x="26" y="57"/>
                      <a:pt x="23" y="45"/>
                      <a:pt x="28" y="36"/>
                    </a:cubicBezTo>
                    <a:cubicBezTo>
                      <a:pt x="34" y="27"/>
                      <a:pt x="45" y="25"/>
                      <a:pt x="54" y="29"/>
                    </a:cubicBezTo>
                    <a:cubicBezTo>
                      <a:pt x="56" y="21"/>
                      <a:pt x="62" y="13"/>
                      <a:pt x="66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2" y="9"/>
                      <a:pt x="49" y="9"/>
                      <a:pt x="45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4"/>
                      <a:pt x="31" y="7"/>
                      <a:pt x="27" y="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5"/>
                      <a:pt x="21" y="17"/>
                      <a:pt x="1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9"/>
                      <a:pt x="15" y="20"/>
                    </a:cubicBezTo>
                    <a:cubicBezTo>
                      <a:pt x="14" y="24"/>
                      <a:pt x="12" y="28"/>
                      <a:pt x="9" y="30"/>
                    </a:cubicBezTo>
                    <a:cubicBezTo>
                      <a:pt x="9" y="32"/>
                      <a:pt x="8" y="33"/>
                      <a:pt x="8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42"/>
                      <a:pt x="8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9"/>
                      <a:pt x="2" y="52"/>
                      <a:pt x="0" y="5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6"/>
                      <a:pt x="16" y="69"/>
                      <a:pt x="18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7" y="82"/>
                      <a:pt x="41" y="83"/>
                      <a:pt x="44" y="8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5" y="77"/>
                      <a:pt x="68" y="75"/>
                      <a:pt x="71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88" y="62"/>
                      <a:pt x="88" y="62"/>
                      <a:pt x="88" y="62"/>
                    </a:cubicBezTo>
                    <a:lnTo>
                      <a:pt x="8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1014" y="2014"/>
                <a:ext cx="460" cy="389"/>
              </a:xfrm>
              <a:custGeom>
                <a:avLst/>
                <a:gdLst>
                  <a:gd name="T0" fmla="*/ 193 w 193"/>
                  <a:gd name="T1" fmla="*/ 50 h 163"/>
                  <a:gd name="T2" fmla="*/ 160 w 193"/>
                  <a:gd name="T3" fmla="*/ 69 h 163"/>
                  <a:gd name="T4" fmla="*/ 119 w 193"/>
                  <a:gd name="T5" fmla="*/ 115 h 163"/>
                  <a:gd name="T6" fmla="*/ 81 w 193"/>
                  <a:gd name="T7" fmla="*/ 153 h 163"/>
                  <a:gd name="T8" fmla="*/ 91 w 193"/>
                  <a:gd name="T9" fmla="*/ 110 h 163"/>
                  <a:gd name="T10" fmla="*/ 94 w 193"/>
                  <a:gd name="T11" fmla="*/ 89 h 163"/>
                  <a:gd name="T12" fmla="*/ 56 w 193"/>
                  <a:gd name="T13" fmla="*/ 97 h 163"/>
                  <a:gd name="T14" fmla="*/ 30 w 193"/>
                  <a:gd name="T15" fmla="*/ 111 h 163"/>
                  <a:gd name="T16" fmla="*/ 22 w 193"/>
                  <a:gd name="T17" fmla="*/ 130 h 163"/>
                  <a:gd name="T18" fmla="*/ 11 w 193"/>
                  <a:gd name="T19" fmla="*/ 156 h 163"/>
                  <a:gd name="T20" fmla="*/ 2 w 193"/>
                  <a:gd name="T21" fmla="*/ 149 h 163"/>
                  <a:gd name="T22" fmla="*/ 5 w 193"/>
                  <a:gd name="T23" fmla="*/ 126 h 163"/>
                  <a:gd name="T24" fmla="*/ 10 w 193"/>
                  <a:gd name="T25" fmla="*/ 99 h 163"/>
                  <a:gd name="T26" fmla="*/ 46 w 193"/>
                  <a:gd name="T27" fmla="*/ 71 h 163"/>
                  <a:gd name="T28" fmla="*/ 64 w 193"/>
                  <a:gd name="T29" fmla="*/ 55 h 163"/>
                  <a:gd name="T30" fmla="*/ 92 w 193"/>
                  <a:gd name="T31" fmla="*/ 44 h 163"/>
                  <a:gd name="T32" fmla="*/ 137 w 193"/>
                  <a:gd name="T33" fmla="*/ 19 h 163"/>
                  <a:gd name="T34" fmla="*/ 175 w 193"/>
                  <a:gd name="T35" fmla="*/ 0 h 163"/>
                  <a:gd name="T36" fmla="*/ 193 w 193"/>
                  <a:gd name="T37" fmla="*/ 5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63">
                    <a:moveTo>
                      <a:pt x="193" y="50"/>
                    </a:moveTo>
                    <a:cubicBezTo>
                      <a:pt x="177" y="50"/>
                      <a:pt x="161" y="57"/>
                      <a:pt x="160" y="69"/>
                    </a:cubicBezTo>
                    <a:cubicBezTo>
                      <a:pt x="158" y="81"/>
                      <a:pt x="128" y="106"/>
                      <a:pt x="119" y="115"/>
                    </a:cubicBezTo>
                    <a:cubicBezTo>
                      <a:pt x="114" y="129"/>
                      <a:pt x="96" y="163"/>
                      <a:pt x="81" y="153"/>
                    </a:cubicBezTo>
                    <a:cubicBezTo>
                      <a:pt x="66" y="144"/>
                      <a:pt x="89" y="114"/>
                      <a:pt x="91" y="110"/>
                    </a:cubicBezTo>
                    <a:cubicBezTo>
                      <a:pt x="98" y="100"/>
                      <a:pt x="100" y="94"/>
                      <a:pt x="94" y="89"/>
                    </a:cubicBezTo>
                    <a:cubicBezTo>
                      <a:pt x="89" y="84"/>
                      <a:pt x="69" y="100"/>
                      <a:pt x="56" y="97"/>
                    </a:cubicBezTo>
                    <a:cubicBezTo>
                      <a:pt x="50" y="103"/>
                      <a:pt x="37" y="114"/>
                      <a:pt x="30" y="111"/>
                    </a:cubicBezTo>
                    <a:cubicBezTo>
                      <a:pt x="30" y="116"/>
                      <a:pt x="28" y="129"/>
                      <a:pt x="22" y="130"/>
                    </a:cubicBezTo>
                    <a:cubicBezTo>
                      <a:pt x="23" y="135"/>
                      <a:pt x="20" y="154"/>
                      <a:pt x="11" y="156"/>
                    </a:cubicBezTo>
                    <a:cubicBezTo>
                      <a:pt x="2" y="157"/>
                      <a:pt x="0" y="154"/>
                      <a:pt x="2" y="149"/>
                    </a:cubicBezTo>
                    <a:cubicBezTo>
                      <a:pt x="3" y="145"/>
                      <a:pt x="3" y="132"/>
                      <a:pt x="5" y="126"/>
                    </a:cubicBezTo>
                    <a:cubicBezTo>
                      <a:pt x="7" y="120"/>
                      <a:pt x="8" y="105"/>
                      <a:pt x="10" y="99"/>
                    </a:cubicBezTo>
                    <a:cubicBezTo>
                      <a:pt x="12" y="94"/>
                      <a:pt x="42" y="75"/>
                      <a:pt x="46" y="71"/>
                    </a:cubicBezTo>
                    <a:cubicBezTo>
                      <a:pt x="50" y="66"/>
                      <a:pt x="62" y="58"/>
                      <a:pt x="64" y="55"/>
                    </a:cubicBezTo>
                    <a:cubicBezTo>
                      <a:pt x="66" y="53"/>
                      <a:pt x="85" y="47"/>
                      <a:pt x="92" y="44"/>
                    </a:cubicBezTo>
                    <a:cubicBezTo>
                      <a:pt x="98" y="40"/>
                      <a:pt x="124" y="22"/>
                      <a:pt x="137" y="19"/>
                    </a:cubicBezTo>
                    <a:cubicBezTo>
                      <a:pt x="151" y="16"/>
                      <a:pt x="160" y="9"/>
                      <a:pt x="175" y="0"/>
                    </a:cubicBezTo>
                    <a:lnTo>
                      <a:pt x="19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7"/>
              <p:cNvSpPr/>
              <p:nvPr/>
            </p:nvSpPr>
            <p:spPr bwMode="auto">
              <a:xfrm>
                <a:off x="1419" y="1985"/>
                <a:ext cx="103" cy="160"/>
              </a:xfrm>
              <a:custGeom>
                <a:avLst/>
                <a:gdLst>
                  <a:gd name="T0" fmla="*/ 67 w 103"/>
                  <a:gd name="T1" fmla="*/ 0 h 160"/>
                  <a:gd name="T2" fmla="*/ 0 w 103"/>
                  <a:gd name="T3" fmla="*/ 26 h 160"/>
                  <a:gd name="T4" fmla="*/ 53 w 103"/>
                  <a:gd name="T5" fmla="*/ 160 h 160"/>
                  <a:gd name="T6" fmla="*/ 103 w 103"/>
                  <a:gd name="T7" fmla="*/ 143 h 160"/>
                  <a:gd name="T8" fmla="*/ 67 w 10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0">
                    <a:moveTo>
                      <a:pt x="67" y="0"/>
                    </a:moveTo>
                    <a:lnTo>
                      <a:pt x="0" y="26"/>
                    </a:lnTo>
                    <a:lnTo>
                      <a:pt x="53" y="160"/>
                    </a:lnTo>
                    <a:lnTo>
                      <a:pt x="103" y="14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8"/>
              <p:cNvSpPr/>
              <p:nvPr/>
            </p:nvSpPr>
            <p:spPr bwMode="auto">
              <a:xfrm>
                <a:off x="1474" y="1961"/>
                <a:ext cx="150" cy="191"/>
              </a:xfrm>
              <a:custGeom>
                <a:avLst/>
                <a:gdLst>
                  <a:gd name="T0" fmla="*/ 26 w 63"/>
                  <a:gd name="T1" fmla="*/ 1 h 80"/>
                  <a:gd name="T2" fmla="*/ 0 w 63"/>
                  <a:gd name="T3" fmla="*/ 9 h 80"/>
                  <a:gd name="T4" fmla="*/ 21 w 63"/>
                  <a:gd name="T5" fmla="*/ 80 h 80"/>
                  <a:gd name="T6" fmla="*/ 56 w 63"/>
                  <a:gd name="T7" fmla="*/ 72 h 80"/>
                  <a:gd name="T8" fmla="*/ 58 w 63"/>
                  <a:gd name="T9" fmla="*/ 48 h 80"/>
                  <a:gd name="T10" fmla="*/ 39 w 63"/>
                  <a:gd name="T11" fmla="*/ 31 h 80"/>
                  <a:gd name="T12" fmla="*/ 46 w 63"/>
                  <a:gd name="T13" fmla="*/ 8 h 80"/>
                  <a:gd name="T14" fmla="*/ 26 w 63"/>
                  <a:gd name="T15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26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63" y="56"/>
                      <a:pt x="58" y="48"/>
                    </a:cubicBezTo>
                    <a:cubicBezTo>
                      <a:pt x="53" y="40"/>
                      <a:pt x="41" y="40"/>
                      <a:pt x="39" y="31"/>
                    </a:cubicBezTo>
                    <a:cubicBezTo>
                      <a:pt x="37" y="22"/>
                      <a:pt x="48" y="16"/>
                      <a:pt x="46" y="8"/>
                    </a:cubicBezTo>
                    <a:cubicBezTo>
                      <a:pt x="43" y="0"/>
                      <a:pt x="35" y="1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3712725" y="5724753"/>
              <a:ext cx="263212" cy="164863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9" name="文本框 91"/>
          <p:cNvSpPr txBox="1"/>
          <p:nvPr/>
        </p:nvSpPr>
        <p:spPr>
          <a:xfrm>
            <a:off x="3778548" y="4197495"/>
            <a:ext cx="1181774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</a:t>
            </a:r>
            <a:endParaRPr sz="135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文本框 92"/>
          <p:cNvSpPr txBox="1"/>
          <p:nvPr/>
        </p:nvSpPr>
        <p:spPr>
          <a:xfrm>
            <a:off x="3778548" y="4434077"/>
            <a:ext cx="12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Click here to add content that matches the title.</a:t>
            </a:r>
          </a:p>
        </p:txBody>
      </p:sp>
      <p:sp>
        <p:nvSpPr>
          <p:cNvPr id="51" name="Freeform 35"/>
          <p:cNvSpPr>
            <a:spLocks noEditPoints="1"/>
          </p:cNvSpPr>
          <p:nvPr/>
        </p:nvSpPr>
        <p:spPr bwMode="auto">
          <a:xfrm rot="5400000">
            <a:off x="3611373" y="4511375"/>
            <a:ext cx="197358" cy="123615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2" name="文本框 94"/>
          <p:cNvSpPr txBox="1"/>
          <p:nvPr/>
        </p:nvSpPr>
        <p:spPr>
          <a:xfrm>
            <a:off x="5685911" y="2230159"/>
            <a:ext cx="1181774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</a:t>
            </a:r>
            <a:endParaRPr sz="135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文本框 95"/>
          <p:cNvSpPr txBox="1"/>
          <p:nvPr/>
        </p:nvSpPr>
        <p:spPr>
          <a:xfrm>
            <a:off x="5685911" y="2466740"/>
            <a:ext cx="1282257" cy="69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35"/>
          <p:cNvSpPr>
            <a:spLocks noEditPoints="1"/>
          </p:cNvSpPr>
          <p:nvPr/>
        </p:nvSpPr>
        <p:spPr bwMode="auto">
          <a:xfrm rot="5400000">
            <a:off x="5524210" y="2547283"/>
            <a:ext cx="197358" cy="123615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5" name="文本框 99"/>
          <p:cNvSpPr txBox="1"/>
          <p:nvPr/>
        </p:nvSpPr>
        <p:spPr>
          <a:xfrm>
            <a:off x="2110229" y="2777054"/>
            <a:ext cx="1181774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</a:t>
            </a:r>
            <a:endParaRPr sz="135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文本框 100"/>
          <p:cNvSpPr txBox="1"/>
          <p:nvPr/>
        </p:nvSpPr>
        <p:spPr>
          <a:xfrm>
            <a:off x="2110229" y="3013635"/>
            <a:ext cx="12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Click here to add content that matches the title.</a:t>
            </a:r>
          </a:p>
        </p:txBody>
      </p:sp>
      <p:sp>
        <p:nvSpPr>
          <p:cNvPr id="57" name="文本框 101"/>
          <p:cNvSpPr txBox="1"/>
          <p:nvPr/>
        </p:nvSpPr>
        <p:spPr>
          <a:xfrm>
            <a:off x="3977917" y="905491"/>
            <a:ext cx="1181774" cy="3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Add title</a:t>
            </a:r>
            <a:endParaRPr sz="135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文本框 102"/>
          <p:cNvSpPr txBox="1"/>
          <p:nvPr/>
        </p:nvSpPr>
        <p:spPr>
          <a:xfrm>
            <a:off x="3977917" y="1142072"/>
            <a:ext cx="1336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Click here to add content that matches the title.</a:t>
            </a: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 rot="16200000" flipH="1">
            <a:off x="3338426" y="3313030"/>
            <a:ext cx="197358" cy="123615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0" name="Freeform 35"/>
          <p:cNvSpPr>
            <a:spLocks noEditPoints="1"/>
          </p:cNvSpPr>
          <p:nvPr/>
        </p:nvSpPr>
        <p:spPr bwMode="auto">
          <a:xfrm rot="16200000" flipH="1">
            <a:off x="5215754" y="1425938"/>
            <a:ext cx="197358" cy="123615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 bldLvl="0" animBg="1"/>
      <p:bldP spid="17" grpId="0" bldLvl="0" animBg="1"/>
      <p:bldP spid="18" grpId="0" bldLvl="0" animBg="1"/>
      <p:bldP spid="108" grpId="0" bldLvl="0" animBg="1"/>
      <p:bldP spid="19" grpId="0"/>
      <p:bldP spid="20" grpId="0"/>
      <p:bldP spid="21" grpId="0"/>
      <p:bldP spid="22" grpId="0"/>
      <p:bldP spid="49" grpId="0"/>
      <p:bldP spid="50" grpId="0"/>
      <p:bldP spid="51" grpId="0" bldLvl="0" animBg="1"/>
      <p:bldP spid="52" grpId="0"/>
      <p:bldP spid="53" grpId="0"/>
      <p:bldP spid="54" grpId="0" bldLvl="0" animBg="1"/>
      <p:bldP spid="55" grpId="0"/>
      <p:bldP spid="56" grpId="0"/>
      <p:bldP spid="57" grpId="0"/>
      <p:bldP spid="58" grpId="0"/>
      <p:bldP spid="59" grpId="0" bldLvl="0" animBg="1"/>
      <p:bldP spid="6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5"/>
          <p:cNvSpPr/>
          <p:nvPr/>
        </p:nvSpPr>
        <p:spPr>
          <a:xfrm>
            <a:off x="-69056" y="2134050"/>
            <a:ext cx="9284494" cy="789385"/>
          </a:xfrm>
          <a:prstGeom prst="rect">
            <a:avLst/>
          </a:prstGeom>
          <a:solidFill>
            <a:srgbClr val="757070">
              <a:alpha val="50195"/>
            </a:srgbClr>
          </a:solidFill>
          <a:ln w="38100" cap="flat" cmpd="sng">
            <a:solidFill>
              <a:srgbClr val="75707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18" name="组合 26"/>
          <p:cNvGrpSpPr/>
          <p:nvPr/>
        </p:nvGrpSpPr>
        <p:grpSpPr>
          <a:xfrm>
            <a:off x="-69056" y="1766147"/>
            <a:ext cx="9284494" cy="1157288"/>
            <a:chOff x="0" y="0"/>
            <a:chExt cx="12382501" cy="1543050"/>
          </a:xfrm>
        </p:grpSpPr>
        <p:sp>
          <p:nvSpPr>
            <p:cNvPr id="9219" name="矩形 4"/>
            <p:cNvSpPr/>
            <p:nvPr/>
          </p:nvSpPr>
          <p:spPr>
            <a:xfrm>
              <a:off x="0" y="44453"/>
              <a:ext cx="12382501" cy="1367971"/>
            </a:xfrm>
            <a:prstGeom prst="rect">
              <a:avLst/>
            </a:prstGeom>
            <a:solidFill>
              <a:srgbClr val="757070">
                <a:alpha val="50195"/>
              </a:srgbClr>
            </a:solidFill>
            <a:ln w="38100" cap="flat" cmpd="sng">
              <a:solidFill>
                <a:srgbClr val="75707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zh-CN" sz="135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0" name="矩形 6"/>
            <p:cNvSpPr/>
            <p:nvPr/>
          </p:nvSpPr>
          <p:spPr>
            <a:xfrm>
              <a:off x="1" y="0"/>
              <a:ext cx="12382500" cy="1543050"/>
            </a:xfrm>
            <a:prstGeom prst="rect">
              <a:avLst/>
            </a:prstGeom>
            <a:solidFill>
              <a:srgbClr val="D8D8D8"/>
            </a:solidFill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zh-CN" sz="135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1" name="文本框 9"/>
            <p:cNvSpPr/>
            <p:nvPr/>
          </p:nvSpPr>
          <p:spPr>
            <a:xfrm>
              <a:off x="3936774" y="448358"/>
              <a:ext cx="551542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/>
              <a:r>
                <a:rPr lang="en-US" altLang="zh-CN" sz="27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text</a:t>
              </a:r>
              <a:endParaRPr lang="zh-CN" altLang="en-US" sz="2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224" name="文本框 27"/>
          <p:cNvSpPr/>
          <p:nvPr/>
        </p:nvSpPr>
        <p:spPr>
          <a:xfrm>
            <a:off x="2881313" y="2980585"/>
            <a:ext cx="5205413" cy="287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87095" y="1558925"/>
            <a:ext cx="1819910" cy="1572260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01215" y="2825750"/>
            <a:ext cx="531495" cy="459105"/>
            <a:chOff x="7867650" y="287030"/>
            <a:chExt cx="2647950" cy="2282716"/>
          </a:xfrm>
        </p:grpSpPr>
        <p:sp>
          <p:nvSpPr>
            <p:cNvPr id="3" name="六边形 2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23" name="文本框 8"/>
          <p:cNvSpPr/>
          <p:nvPr/>
        </p:nvSpPr>
        <p:spPr>
          <a:xfrm>
            <a:off x="1421845" y="1687645"/>
            <a:ext cx="872728" cy="1315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7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直角三角形 18"/>
          <p:cNvSpPr/>
          <p:nvPr/>
        </p:nvSpPr>
        <p:spPr>
          <a:xfrm>
            <a:off x="8836819" y="142135"/>
            <a:ext cx="80963" cy="55959"/>
          </a:xfrm>
          <a:prstGeom prst="rtTriangle">
            <a:avLst/>
          </a:prstGeom>
          <a:solidFill>
            <a:srgbClr val="0D348B">
              <a:alpha val="85097"/>
            </a:srgbClr>
          </a:solidFill>
          <a:ln w="9525"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lvl="0" algn="ctr" eaLnBrk="1" hangingPunct="1">
              <a:lnSpc>
                <a:spcPct val="120000"/>
              </a:lnSpc>
            </a:pPr>
            <a:endParaRPr lang="zh-CN" altLang="en-US" sz="135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8" name="矩形 19"/>
          <p:cNvSpPr/>
          <p:nvPr/>
        </p:nvSpPr>
        <p:spPr>
          <a:xfrm>
            <a:off x="0" y="194522"/>
            <a:ext cx="846535" cy="3286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矩形 20"/>
          <p:cNvSpPr/>
          <p:nvPr/>
        </p:nvSpPr>
        <p:spPr>
          <a:xfrm>
            <a:off x="933450" y="194522"/>
            <a:ext cx="8210550" cy="328613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Rectangle 5"/>
          <p:cNvSpPr/>
          <p:nvPr/>
        </p:nvSpPr>
        <p:spPr>
          <a:xfrm rot="-5400000">
            <a:off x="8345091" y="134991"/>
            <a:ext cx="475059" cy="5048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519" y="0"/>
              </a:cxn>
              <a:cxn ang="0">
                <a:pos x="1519" y="729788"/>
              </a:cxn>
              <a:cxn ang="0">
                <a:pos x="0" y="729788"/>
              </a:cxn>
              <a:cxn ang="0">
                <a:pos x="0" y="725856"/>
              </a:cxn>
              <a:cxn ang="0">
                <a:pos x="8" y="725856"/>
              </a:cxn>
              <a:cxn ang="0">
                <a:pos x="126" y="360719"/>
              </a:cxn>
              <a:cxn ang="0">
                <a:pos x="10" y="0"/>
              </a:cxn>
            </a:cxnLst>
            <a:rect l="0" t="0" r="0" b="0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lnTo>
                  <a:pt x="2984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341" name="TextBox 15"/>
          <p:cNvSpPr txBox="1"/>
          <p:nvPr/>
        </p:nvSpPr>
        <p:spPr>
          <a:xfrm>
            <a:off x="8331994" y="226669"/>
            <a:ext cx="504825" cy="3879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 eaLnBrk="1" hangingPunct="1"/>
            <a:fld id="{9A0DB2DC-4C9A-4742-B13C-FB6460FD3503}" type="slidenum">
              <a:rPr lang="en-US" altLang="zh-CN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9</a:t>
            </a:fld>
            <a:r>
              <a:rPr lang="zh-CN" altLang="en-US" dirty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</a:p>
        </p:txBody>
      </p:sp>
      <p:sp>
        <p:nvSpPr>
          <p:cNvPr id="14342" name="文本框 23"/>
          <p:cNvSpPr txBox="1"/>
          <p:nvPr/>
        </p:nvSpPr>
        <p:spPr>
          <a:xfrm>
            <a:off x="1320404" y="215954"/>
            <a:ext cx="2119313" cy="33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3" name="右箭头 24"/>
          <p:cNvSpPr/>
          <p:nvPr/>
        </p:nvSpPr>
        <p:spPr>
          <a:xfrm>
            <a:off x="1072754" y="238575"/>
            <a:ext cx="227409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4344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" y="1422056"/>
            <a:ext cx="4860131" cy="3232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Rectangle 66"/>
          <p:cNvSpPr>
            <a:spLocks noChangeAspect="1"/>
          </p:cNvSpPr>
          <p:nvPr/>
        </p:nvSpPr>
        <p:spPr>
          <a:xfrm>
            <a:off x="716756" y="3256810"/>
            <a:ext cx="1619250" cy="1450181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AU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Rectangle 72"/>
          <p:cNvSpPr>
            <a:spLocks noChangeAspect="1"/>
          </p:cNvSpPr>
          <p:nvPr/>
        </p:nvSpPr>
        <p:spPr>
          <a:xfrm>
            <a:off x="2336006" y="3256810"/>
            <a:ext cx="3240881" cy="1450181"/>
          </a:xfrm>
          <a:prstGeom prst="rect">
            <a:avLst/>
          </a:prstGeom>
          <a:solidFill>
            <a:srgbClr val="445469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sz="3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7" name="Donut 18"/>
          <p:cNvSpPr/>
          <p:nvPr/>
        </p:nvSpPr>
        <p:spPr>
          <a:xfrm>
            <a:off x="5859066" y="3594947"/>
            <a:ext cx="773906" cy="773906"/>
          </a:xfrm>
          <a:custGeom>
            <a:avLst/>
            <a:gdLst/>
            <a:ahLst/>
            <a:cxnLst>
              <a:cxn ang="0">
                <a:pos x="0" y="515938"/>
              </a:cxn>
              <a:cxn ang="0">
                <a:pos x="515938" y="0"/>
              </a:cxn>
              <a:cxn ang="0">
                <a:pos x="1031876" y="515938"/>
              </a:cxn>
              <a:cxn ang="0">
                <a:pos x="515938" y="1031876"/>
              </a:cxn>
              <a:cxn ang="0">
                <a:pos x="0" y="515938"/>
              </a:cxn>
              <a:cxn ang="0">
                <a:pos x="257969" y="515938"/>
              </a:cxn>
              <a:cxn ang="0">
                <a:pos x="515938" y="773907"/>
              </a:cxn>
              <a:cxn ang="0">
                <a:pos x="773907" y="515938"/>
              </a:cxn>
              <a:cxn ang="0">
                <a:pos x="515938" y="257969"/>
              </a:cxn>
              <a:cxn ang="0">
                <a:pos x="257969" y="515938"/>
              </a:cxn>
            </a:cxnLst>
            <a:rect l="0" t="0" r="0" b="0"/>
            <a:pathLst>
              <a:path w="1031875" h="1031875">
                <a:moveTo>
                  <a:pt x="0" y="515938"/>
                </a:moveTo>
                <a:cubicBezTo>
                  <a:pt x="0" y="230993"/>
                  <a:pt x="230993" y="0"/>
                  <a:pt x="515938" y="0"/>
                </a:cubicBezTo>
                <a:cubicBezTo>
                  <a:pt x="800883" y="0"/>
                  <a:pt x="1031876" y="230993"/>
                  <a:pt x="1031876" y="515938"/>
                </a:cubicBezTo>
                <a:cubicBezTo>
                  <a:pt x="1031876" y="800883"/>
                  <a:pt x="800883" y="1031876"/>
                  <a:pt x="515938" y="1031876"/>
                </a:cubicBezTo>
                <a:cubicBezTo>
                  <a:pt x="230993" y="1031876"/>
                  <a:pt x="0" y="800883"/>
                  <a:pt x="0" y="515938"/>
                </a:cubicBezTo>
                <a:close/>
                <a:moveTo>
                  <a:pt x="257969" y="515938"/>
                </a:moveTo>
                <a:cubicBezTo>
                  <a:pt x="257969" y="658410"/>
                  <a:pt x="373466" y="773907"/>
                  <a:pt x="515938" y="773907"/>
                </a:cubicBezTo>
                <a:cubicBezTo>
                  <a:pt x="658410" y="773907"/>
                  <a:pt x="773907" y="658410"/>
                  <a:pt x="773907" y="515938"/>
                </a:cubicBezTo>
                <a:cubicBezTo>
                  <a:pt x="773907" y="373466"/>
                  <a:pt x="658410" y="257969"/>
                  <a:pt x="515938" y="257969"/>
                </a:cubicBezTo>
                <a:cubicBezTo>
                  <a:pt x="373466" y="257969"/>
                  <a:pt x="257969" y="373466"/>
                  <a:pt x="257969" y="515938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348" name="Block Arc 19"/>
          <p:cNvSpPr/>
          <p:nvPr/>
        </p:nvSpPr>
        <p:spPr>
          <a:xfrm>
            <a:off x="5859066" y="3594947"/>
            <a:ext cx="773906" cy="773906"/>
          </a:xfrm>
          <a:custGeom>
            <a:avLst/>
            <a:gdLst/>
            <a:ahLst/>
            <a:cxnLst>
              <a:cxn ang="0">
                <a:pos x="525486" y="88"/>
              </a:cxn>
              <a:cxn ang="0">
                <a:pos x="1009856" y="366819"/>
              </a:cxn>
              <a:cxn ang="0">
                <a:pos x="809350" y="940320"/>
              </a:cxn>
              <a:cxn ang="0">
                <a:pos x="201993" y="925365"/>
              </a:cxn>
              <a:cxn ang="0">
                <a:pos x="29956" y="342691"/>
              </a:cxn>
              <a:cxn ang="0">
                <a:pos x="271032" y="428632"/>
              </a:cxn>
              <a:cxn ang="0">
                <a:pos x="357728" y="722265"/>
              </a:cxn>
              <a:cxn ang="0">
                <a:pos x="663800" y="729802"/>
              </a:cxn>
              <a:cxn ang="0">
                <a:pos x="764843" y="440792"/>
              </a:cxn>
              <a:cxn ang="0">
                <a:pos x="520749" y="255981"/>
              </a:cxn>
              <a:cxn ang="0">
                <a:pos x="525486" y="88"/>
              </a:cxn>
            </a:cxnLst>
            <a:rect l="0" t="0" r="0" b="0"/>
            <a:pathLst>
              <a:path w="1031875" h="1031875">
                <a:moveTo>
                  <a:pt x="525486" y="88"/>
                </a:moveTo>
                <a:cubicBezTo>
                  <a:pt x="749430" y="4233"/>
                  <a:pt x="945120" y="152396"/>
                  <a:pt x="1009856" y="366819"/>
                </a:cubicBezTo>
                <a:cubicBezTo>
                  <a:pt x="1074592" y="581243"/>
                  <a:pt x="993586" y="812942"/>
                  <a:pt x="809350" y="940320"/>
                </a:cubicBezTo>
                <a:cubicBezTo>
                  <a:pt x="625114" y="1067698"/>
                  <a:pt x="379737" y="1061656"/>
                  <a:pt x="201993" y="925365"/>
                </a:cubicBezTo>
                <a:cubicBezTo>
                  <a:pt x="24249" y="789073"/>
                  <a:pt x="-45255" y="553668"/>
                  <a:pt x="29956" y="342691"/>
                </a:cubicBezTo>
                <a:lnTo>
                  <a:pt x="271032" y="428632"/>
                </a:lnTo>
                <a:cubicBezTo>
                  <a:pt x="233130" y="534952"/>
                  <a:pt x="268156" y="653582"/>
                  <a:pt x="357728" y="722265"/>
                </a:cubicBezTo>
                <a:cubicBezTo>
                  <a:pt x="447300" y="790948"/>
                  <a:pt x="570956" y="793993"/>
                  <a:pt x="663800" y="729802"/>
                </a:cubicBezTo>
                <a:cubicBezTo>
                  <a:pt x="756644" y="665611"/>
                  <a:pt x="797466" y="548848"/>
                  <a:pt x="764843" y="440792"/>
                </a:cubicBezTo>
                <a:cubicBezTo>
                  <a:pt x="732220" y="332735"/>
                  <a:pt x="633604" y="258070"/>
                  <a:pt x="520749" y="255981"/>
                </a:cubicBezTo>
                <a:lnTo>
                  <a:pt x="525486" y="88"/>
                </a:lnTo>
                <a:close/>
              </a:path>
            </a:pathLst>
          </a:custGeom>
          <a:solidFill>
            <a:srgbClr val="0A4383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349" name="Text Placeholder 33"/>
          <p:cNvSpPr txBox="1"/>
          <p:nvPr/>
        </p:nvSpPr>
        <p:spPr>
          <a:xfrm flipH="1">
            <a:off x="6765131" y="3744966"/>
            <a:ext cx="519113" cy="2845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en-AU" altLang="en-US" sz="13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</a:p>
        </p:txBody>
      </p:sp>
      <p:sp>
        <p:nvSpPr>
          <p:cNvPr id="14350" name="Text Placeholder 32"/>
          <p:cNvSpPr txBox="1"/>
          <p:nvPr/>
        </p:nvSpPr>
        <p:spPr>
          <a:xfrm flipH="1">
            <a:off x="6765131" y="4041431"/>
            <a:ext cx="519113" cy="2238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105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4351" name="Donut 23"/>
          <p:cNvSpPr/>
          <p:nvPr/>
        </p:nvSpPr>
        <p:spPr>
          <a:xfrm>
            <a:off x="7559279" y="3594947"/>
            <a:ext cx="773906" cy="773906"/>
          </a:xfrm>
          <a:custGeom>
            <a:avLst/>
            <a:gdLst/>
            <a:ahLst/>
            <a:cxnLst>
              <a:cxn ang="0">
                <a:pos x="0" y="515938"/>
              </a:cxn>
              <a:cxn ang="0">
                <a:pos x="515938" y="0"/>
              </a:cxn>
              <a:cxn ang="0">
                <a:pos x="1031876" y="515938"/>
              </a:cxn>
              <a:cxn ang="0">
                <a:pos x="515938" y="1031876"/>
              </a:cxn>
              <a:cxn ang="0">
                <a:pos x="0" y="515938"/>
              </a:cxn>
              <a:cxn ang="0">
                <a:pos x="257969" y="515938"/>
              </a:cxn>
              <a:cxn ang="0">
                <a:pos x="515938" y="773907"/>
              </a:cxn>
              <a:cxn ang="0">
                <a:pos x="773907" y="515938"/>
              </a:cxn>
              <a:cxn ang="0">
                <a:pos x="515938" y="257969"/>
              </a:cxn>
              <a:cxn ang="0">
                <a:pos x="257969" y="515938"/>
              </a:cxn>
            </a:cxnLst>
            <a:rect l="0" t="0" r="0" b="0"/>
            <a:pathLst>
              <a:path w="1031875" h="1031875">
                <a:moveTo>
                  <a:pt x="0" y="515938"/>
                </a:moveTo>
                <a:cubicBezTo>
                  <a:pt x="0" y="230993"/>
                  <a:pt x="230993" y="0"/>
                  <a:pt x="515938" y="0"/>
                </a:cubicBezTo>
                <a:cubicBezTo>
                  <a:pt x="800883" y="0"/>
                  <a:pt x="1031876" y="230993"/>
                  <a:pt x="1031876" y="515938"/>
                </a:cubicBezTo>
                <a:cubicBezTo>
                  <a:pt x="1031876" y="800883"/>
                  <a:pt x="800883" y="1031876"/>
                  <a:pt x="515938" y="1031876"/>
                </a:cubicBezTo>
                <a:cubicBezTo>
                  <a:pt x="230993" y="1031876"/>
                  <a:pt x="0" y="800883"/>
                  <a:pt x="0" y="515938"/>
                </a:cubicBezTo>
                <a:close/>
                <a:moveTo>
                  <a:pt x="257969" y="515938"/>
                </a:moveTo>
                <a:cubicBezTo>
                  <a:pt x="257969" y="658410"/>
                  <a:pt x="373466" y="773907"/>
                  <a:pt x="515938" y="773907"/>
                </a:cubicBezTo>
                <a:cubicBezTo>
                  <a:pt x="658410" y="773907"/>
                  <a:pt x="773907" y="658410"/>
                  <a:pt x="773907" y="515938"/>
                </a:cubicBezTo>
                <a:cubicBezTo>
                  <a:pt x="773907" y="373466"/>
                  <a:pt x="658410" y="257969"/>
                  <a:pt x="515938" y="257969"/>
                </a:cubicBezTo>
                <a:cubicBezTo>
                  <a:pt x="373466" y="257969"/>
                  <a:pt x="257969" y="373466"/>
                  <a:pt x="257969" y="515938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352" name="Block Arc 24"/>
          <p:cNvSpPr/>
          <p:nvPr/>
        </p:nvSpPr>
        <p:spPr>
          <a:xfrm>
            <a:off x="7559279" y="3593756"/>
            <a:ext cx="773906" cy="773906"/>
          </a:xfrm>
          <a:custGeom>
            <a:avLst/>
            <a:gdLst/>
            <a:ahLst/>
            <a:cxnLst>
              <a:cxn ang="0">
                <a:pos x="525486" y="88"/>
              </a:cxn>
              <a:cxn ang="0">
                <a:pos x="1030560" y="479130"/>
              </a:cxn>
              <a:cxn ang="0">
                <a:pos x="598804" y="1025177"/>
              </a:cxn>
              <a:cxn ang="0">
                <a:pos x="16195" y="644194"/>
              </a:cxn>
              <a:cxn ang="0">
                <a:pos x="263428" y="580743"/>
              </a:cxn>
              <a:cxn ang="0">
                <a:pos x="557809" y="773246"/>
              </a:cxn>
              <a:cxn ang="0">
                <a:pos x="775967" y="497339"/>
              </a:cxn>
              <a:cxn ang="0">
                <a:pos x="520763" y="255289"/>
              </a:cxn>
              <a:cxn ang="0">
                <a:pos x="525486" y="88"/>
              </a:cxn>
            </a:cxnLst>
            <a:rect l="0" t="0" r="0" b="0"/>
            <a:pathLst>
              <a:path w="1031875" h="1031875">
                <a:moveTo>
                  <a:pt x="525486" y="88"/>
                </a:moveTo>
                <a:cubicBezTo>
                  <a:pt x="792433" y="5029"/>
                  <a:pt x="1011513" y="212817"/>
                  <a:pt x="1030560" y="479130"/>
                </a:cubicBezTo>
                <a:cubicBezTo>
                  <a:pt x="1049608" y="745443"/>
                  <a:pt x="862330" y="982295"/>
                  <a:pt x="598804" y="1025177"/>
                </a:cubicBezTo>
                <a:cubicBezTo>
                  <a:pt x="335277" y="1068060"/>
                  <a:pt x="82567" y="902806"/>
                  <a:pt x="16195" y="644194"/>
                </a:cubicBezTo>
                <a:lnTo>
                  <a:pt x="263428" y="580743"/>
                </a:lnTo>
                <a:cubicBezTo>
                  <a:pt x="296964" y="711414"/>
                  <a:pt x="424654" y="794914"/>
                  <a:pt x="557809" y="773246"/>
                </a:cubicBezTo>
                <a:cubicBezTo>
                  <a:pt x="690964" y="751578"/>
                  <a:pt x="785591" y="631902"/>
                  <a:pt x="775967" y="497339"/>
                </a:cubicBezTo>
                <a:cubicBezTo>
                  <a:pt x="766343" y="362777"/>
                  <a:pt x="655646" y="257786"/>
                  <a:pt x="520763" y="255289"/>
                </a:cubicBezTo>
                <a:cubicBezTo>
                  <a:pt x="522337" y="170222"/>
                  <a:pt x="523912" y="85155"/>
                  <a:pt x="525486" y="88"/>
                </a:cubicBezTo>
                <a:close/>
              </a:path>
            </a:pathLst>
          </a:custGeom>
          <a:solidFill>
            <a:srgbClr val="018DC9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353" name="Text Placeholder 33"/>
          <p:cNvSpPr txBox="1"/>
          <p:nvPr/>
        </p:nvSpPr>
        <p:spPr>
          <a:xfrm flipH="1">
            <a:off x="8483204" y="3744966"/>
            <a:ext cx="517922" cy="2845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en-AU" altLang="en-US" sz="13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</a:p>
        </p:txBody>
      </p:sp>
      <p:sp>
        <p:nvSpPr>
          <p:cNvPr id="14354" name="Text Placeholder 32"/>
          <p:cNvSpPr txBox="1"/>
          <p:nvPr/>
        </p:nvSpPr>
        <p:spPr>
          <a:xfrm flipH="1">
            <a:off x="8483204" y="4041431"/>
            <a:ext cx="517922" cy="2238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75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4355" name="TextBox 15"/>
          <p:cNvSpPr txBox="1"/>
          <p:nvPr/>
        </p:nvSpPr>
        <p:spPr>
          <a:xfrm>
            <a:off x="5859066" y="1722094"/>
            <a:ext cx="1503759" cy="3117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en-US" altLang="zh-CN" sz="135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Add title text</a:t>
            </a:r>
            <a:endParaRPr lang="zh-CN" altLang="zh-CN" sz="135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4356" name="矩形 18"/>
          <p:cNvSpPr/>
          <p:nvPr/>
        </p:nvSpPr>
        <p:spPr>
          <a:xfrm>
            <a:off x="2591991" y="3648525"/>
            <a:ext cx="2675334" cy="56528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0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4357" name="矩形 28"/>
          <p:cNvSpPr/>
          <p:nvPr/>
        </p:nvSpPr>
        <p:spPr>
          <a:xfrm>
            <a:off x="5928122" y="2100713"/>
            <a:ext cx="2675334" cy="56528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0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33450" y="187960"/>
            <a:ext cx="414655" cy="358775"/>
            <a:chOff x="7867650" y="287030"/>
            <a:chExt cx="2647950" cy="2282716"/>
          </a:xfrm>
        </p:grpSpPr>
        <p:sp>
          <p:nvSpPr>
            <p:cNvPr id="14" name="六边形 13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3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190500" dir="2700000" algn="tl" rotWithShape="0">
                <a:prstClr val="black">
                  <a:alpha val="40000"/>
                </a:prst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7867650" y="287030"/>
              <a:ext cx="2647950" cy="2282716"/>
            </a:xfrm>
            <a:prstGeom prst="hexagon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2700000" scaled="0"/>
            </a:gradFill>
            <a:ln w="76200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第一PPT，www.1ppt.com ">
  <a:themeElements>
    <a:clrScheme name="1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1113</Words>
  <Application>Microsoft Office PowerPoint</Application>
  <PresentationFormat>全屏显示(16:9)</PresentationFormat>
  <Paragraphs>260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 Unicode MS</vt:lpstr>
      <vt:lpstr>DIN-BoldItalic</vt:lpstr>
      <vt:lpstr>Impact MT Std</vt:lpstr>
      <vt:lpstr>方正超粗黑简体</vt:lpstr>
      <vt:lpstr>方正兰亭黑简体</vt:lpstr>
      <vt:lpstr>华文中宋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Lato Light</vt:lpstr>
      <vt:lpstr>第一PPT，www.1ppt.com 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www.jpppt.com</dc:creator>
  <cp:keywords>www.jpppt.com</cp:keywords>
  <cp:lastModifiedBy>之灵</cp:lastModifiedBy>
  <cp:revision>23</cp:revision>
  <dcterms:created xsi:type="dcterms:W3CDTF">2015-07-27T12:22:00Z</dcterms:created>
  <dcterms:modified xsi:type="dcterms:W3CDTF">2021-12-21T07:50:42Z</dcterms:modified>
  <cp:category>www.jpppt.com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