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31"/>
  </p:notesMasterIdLst>
  <p:sldIdLst>
    <p:sldId id="256" r:id="rId3"/>
    <p:sldId id="257" r:id="rId4"/>
    <p:sldId id="297" r:id="rId5"/>
    <p:sldId id="7127" r:id="rId6"/>
    <p:sldId id="271" r:id="rId7"/>
    <p:sldId id="278" r:id="rId8"/>
    <p:sldId id="270" r:id="rId9"/>
    <p:sldId id="7148" r:id="rId10"/>
    <p:sldId id="346" r:id="rId11"/>
    <p:sldId id="7141" r:id="rId12"/>
    <p:sldId id="273" r:id="rId13"/>
    <p:sldId id="7137" r:id="rId14"/>
    <p:sldId id="7149" r:id="rId15"/>
    <p:sldId id="269" r:id="rId16"/>
    <p:sldId id="7132" r:id="rId17"/>
    <p:sldId id="7134" r:id="rId18"/>
    <p:sldId id="281" r:id="rId19"/>
    <p:sldId id="7150" r:id="rId20"/>
    <p:sldId id="7142" r:id="rId21"/>
    <p:sldId id="410" r:id="rId22"/>
    <p:sldId id="262" r:id="rId23"/>
    <p:sldId id="265" r:id="rId24"/>
    <p:sldId id="267" r:id="rId25"/>
    <p:sldId id="7151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19278"/>
    <a:srgbClr val="00764A"/>
    <a:srgbClr val="9E0009"/>
    <a:srgbClr val="92BAC2"/>
    <a:srgbClr val="518C92"/>
    <a:srgbClr val="65BFCF"/>
    <a:srgbClr val="3A3834"/>
    <a:srgbClr val="364345"/>
    <a:srgbClr val="F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B0B5-299F-4029-BB7C-9E4BBE3AE203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62016-B8A7-489F-9874-475406B8AD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95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90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90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1117-C703-4121-8C9A-517726051A2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758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02AC-902A-4D37-BE49-E7BB1BC830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9F2D-926A-45EE-9C60-A76917C8137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70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397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698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9F2D-926A-45EE-9C60-A76917C8137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80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02AC-902A-4D37-BE49-E7BB1BC830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246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8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56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3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9656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020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62016-B8A7-489F-9874-475406B8AD7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839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02AC-902A-4D37-BE49-E7BB1BC8304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9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B1DC-17CB-4F61-A1A8-81718B842BC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81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1117-C703-4121-8C9A-517726051A2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B9F2D-926A-45EE-9C60-A76917C8137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361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9425-A665-4653-BFC6-8C19A349B1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0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002AC-902A-4D37-BE49-E7BB1BC8304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501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A1117-C703-4121-8C9A-517726051A2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9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E7829-FA86-4271-8D6D-AD5A8B55F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3852E5-50F3-4AF7-918F-FF97EDF86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2651E9-7F3E-4BDD-8727-82DC1FD6D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1A3D16-C6F5-4983-9E48-A0DC283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BD2355-AD2E-4D7F-B51F-718B59BF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FE5B6F-D91B-4420-B4D9-4FBEB56C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4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66F8A-80B8-478E-817F-E53B1F30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5940D1-C4C2-4283-8150-7A5FF220C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1581E08-CBE1-4C6B-9EA0-C775D084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ABA6CA-334A-4CAF-8CF0-061150E4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05FE9-4AAD-4F9D-9A9B-4EC3C92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8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86588E-A76E-44C7-86AD-8FF3A450EE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82F777-4C4D-4BB0-9CB3-369E7F5CB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A5E9F7-D21A-4104-AEAD-1BFD01F5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9CF38B-D0DE-402C-82D6-27985752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C951F3-4FF2-43B6-ADEE-79869834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9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6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85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C8B3EC7-DBDE-43AB-92F7-C048F1D888CE}"/>
              </a:ext>
            </a:extLst>
          </p:cNvPr>
          <p:cNvSpPr/>
          <p:nvPr userDrawn="1"/>
        </p:nvSpPr>
        <p:spPr>
          <a:xfrm>
            <a:off x="289367" y="300942"/>
            <a:ext cx="11586258" cy="6256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93AAFB-9723-4A15-A68F-17F91967B725}"/>
              </a:ext>
            </a:extLst>
          </p:cNvPr>
          <p:cNvSpPr/>
          <p:nvPr userDrawn="1"/>
        </p:nvSpPr>
        <p:spPr>
          <a:xfrm>
            <a:off x="289367" y="300942"/>
            <a:ext cx="11586258" cy="6256116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4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411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03921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66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7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63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CAC-4A80-4425-A871-7FD2DF97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E4AB5F-422F-4515-9CD8-3BC47F3DD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849976C-B353-4075-87C3-E9A7ABDAC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613C476-9B5F-46A1-9D03-4BE3F67FD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CAD42-F80F-4B23-B32A-74F9947A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365DC-B657-4888-8666-144F07E1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3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6D72C1-7D07-4270-8A39-6AD4BE91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17DBD2-0B52-4407-89E8-A791ED2F7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BAEB9C-5CCA-41B1-B349-480B6EE7F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401ABD-2A04-4940-BCB4-D5D9ABE93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B27F49-D613-4B8A-802C-4590590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14151EC-7AEC-47A5-B36A-20637883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CE83E0-BCC9-48F9-AD29-A185C0A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086B2A-D358-4CDE-B44B-38F58D1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933604" y="6242559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18896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D156B-E799-46B4-BA14-8BDBE31E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37F87E-DAA5-49EE-BCE3-CBB132A2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E6575E-B368-4ABA-AFCE-537AB223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F4E237-FB6F-4B90-827A-333610E9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3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FCA80C-4432-40DB-8BBD-4FE2BD360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156DEA9-16BF-4B1D-88B5-1090A258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36824A-6CAD-457C-8ADE-31EAB59D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5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4CFA43-53EA-4768-9FC8-4E5A9CFB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ECDE2-8286-4E79-B434-44A8A1F61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F09626-3BA2-40F5-BB8F-958AA6A5A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43803D-922E-4E4F-9149-9ED765BF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F1C9-586C-4FE5-A354-7876DB39265A}" type="datetimeFigureOut">
              <a:rPr lang="zh-CN" altLang="en-US" smtClean="0"/>
              <a:t>2021/12/23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D28121-689C-49A7-99F5-2D1A6239E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994125-3318-4B9A-8C45-1FDB0002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2DBAFA-6C3E-4DA1-A4E6-39C00C391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7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6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0ED4158-4DD9-437A-81AB-FBFD37A72C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2833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C484482-A1EF-4F3E-ADC8-D9EE91B97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1489"/>
            <a:ext cx="12192000" cy="2346512"/>
          </a:xfrm>
          <a:prstGeom prst="rect">
            <a:avLst/>
          </a:prstGeom>
          <a:effectLst>
            <a:outerShdw blurRad="2286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AC6685-9D84-4D9E-82B2-B8CBFABBF0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6096000" cy="862060"/>
          </a:xfrm>
          <a:prstGeom prst="rect">
            <a:avLst/>
          </a:prstGeom>
          <a:effectLst>
            <a:outerShdw blurRad="139700" dist="330200" dir="5400000" sx="108000" sy="108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794D4E3-CA0A-43EB-9CF5-631A5922788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862060"/>
          </a:xfrm>
          <a:prstGeom prst="rect">
            <a:avLst/>
          </a:prstGeom>
          <a:effectLst>
            <a:outerShdw blurRad="139700" dist="330200" dir="5400000" sx="108000" sy="10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4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5" r:id="rId15"/>
    <p:sldLayoutId id="2147483671" r:id="rId16"/>
    <p:sldLayoutId id="2147483672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52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AA8A15B-91C8-41FB-B8D0-CEBFE6F257D5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D0EB0B-74C1-4426-8939-26845EE9E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18" y="710040"/>
            <a:ext cx="5356487" cy="535648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586CDD6-AF60-45A0-9CCB-33FDC5ECE08E}"/>
              </a:ext>
            </a:extLst>
          </p:cNvPr>
          <p:cNvSpPr txBox="1"/>
          <p:nvPr/>
        </p:nvSpPr>
        <p:spPr>
          <a:xfrm>
            <a:off x="2700911" y="1816802"/>
            <a:ext cx="8275378" cy="14465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</a:t>
            </a:r>
          </a:p>
          <a:p>
            <a:pPr algn="r"/>
            <a:r>
              <a:rPr lang="en-US" altLang="zh-C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templates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AB8E65-2CCA-463E-877B-AC65A2719342}"/>
              </a:ext>
            </a:extLst>
          </p:cNvPr>
          <p:cNvSpPr txBox="1"/>
          <p:nvPr/>
        </p:nvSpPr>
        <p:spPr>
          <a:xfrm>
            <a:off x="5223012" y="3628960"/>
            <a:ext cx="551057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rgbClr val="F19278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rgbClr val="F19278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C4AD9E67-5B79-4188-9EF7-E86669B333D1}"/>
              </a:ext>
            </a:extLst>
          </p:cNvPr>
          <p:cNvSpPr txBox="1"/>
          <p:nvPr/>
        </p:nvSpPr>
        <p:spPr>
          <a:xfrm>
            <a:off x="368707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5C8E218-AD8B-4B53-A8F9-12C7DFF127AB}"/>
              </a:ext>
            </a:extLst>
          </p:cNvPr>
          <p:cNvSpPr/>
          <p:nvPr/>
        </p:nvSpPr>
        <p:spPr>
          <a:xfrm>
            <a:off x="9291690" y="98130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文本框 164">
            <a:extLst>
              <a:ext uri="{FF2B5EF4-FFF2-40B4-BE49-F238E27FC236}">
                <a16:creationId xmlns:a16="http://schemas.microsoft.com/office/drawing/2014/main" id="{A355DC24-1E2A-4FFE-848D-8A132C2A9164}"/>
              </a:ext>
            </a:extLst>
          </p:cNvPr>
          <p:cNvSpPr txBox="1"/>
          <p:nvPr/>
        </p:nvSpPr>
        <p:spPr>
          <a:xfrm>
            <a:off x="1358165" y="4056814"/>
            <a:ext cx="28492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09585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Christmas Eve 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6BC9FDF2-65E9-40B6-B8DB-A1D93AA64E0C}"/>
              </a:ext>
            </a:extLst>
          </p:cNvPr>
          <p:cNvSpPr txBox="1"/>
          <p:nvPr/>
        </p:nvSpPr>
        <p:spPr>
          <a:xfrm>
            <a:off x="4671365" y="4110021"/>
            <a:ext cx="28492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09585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Christmas Eve 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89996004-A0FD-4637-A084-204F0FD0AC69}"/>
              </a:ext>
            </a:extLst>
          </p:cNvPr>
          <p:cNvSpPr txBox="1"/>
          <p:nvPr/>
        </p:nvSpPr>
        <p:spPr>
          <a:xfrm>
            <a:off x="7941325" y="4110021"/>
            <a:ext cx="28492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09585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Christmas Eve 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EF28733-8A4E-4223-8771-490016FC22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440" y="1505191"/>
            <a:ext cx="2942719" cy="19532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85D048-26FE-4531-83B6-6D03A9CFA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2708" y="1196497"/>
            <a:ext cx="3366583" cy="226192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3712B34-A57D-409E-B72A-6DD9031BA7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7858" y="1325991"/>
            <a:ext cx="2845081" cy="23116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66504" y="65473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57661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2124895" y="4286558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8492" y="4820096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242186" y="2385699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85783" y="2919237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624015" y="4309271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67613" y="4842809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4E14AF6A-AF54-461F-A702-FBD9276487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006" y="1766138"/>
            <a:ext cx="2946518" cy="20920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20515F2-09C8-402C-8B15-389366F32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9371" y="1946513"/>
            <a:ext cx="3148321" cy="202365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B1BEBFA-860A-456F-B01B-6CBA4AD517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000" y="3742426"/>
            <a:ext cx="2001921" cy="2673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689D4EB-E7CE-4AF2-ADB1-452BF4E13D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244"/>
            <a:ext cx="5206240" cy="520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C00309D6-18BB-42A5-956C-C9F7832C0782}"/>
              </a:ext>
            </a:extLst>
          </p:cNvPr>
          <p:cNvSpPr txBox="1">
            <a:spLocks/>
          </p:cNvSpPr>
          <p:nvPr/>
        </p:nvSpPr>
        <p:spPr>
          <a:xfrm>
            <a:off x="8133729" y="3066306"/>
            <a:ext cx="2563824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lnSpc>
                <a:spcPts val="2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0" name="Content Placeholder 2">
            <a:extLst>
              <a:ext uri="{FF2B5EF4-FFF2-40B4-BE49-F238E27FC236}">
                <a16:creationId xmlns:a16="http://schemas.microsoft.com/office/drawing/2014/main" id="{6DB127BC-F64C-41B9-9286-4625C6D4B646}"/>
              </a:ext>
            </a:extLst>
          </p:cNvPr>
          <p:cNvSpPr txBox="1">
            <a:spLocks/>
          </p:cNvSpPr>
          <p:nvPr/>
        </p:nvSpPr>
        <p:spPr>
          <a:xfrm>
            <a:off x="8133729" y="2392759"/>
            <a:ext cx="2302218" cy="37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FBB31CD2-80EA-4738-A4DA-DBDEA1B8F295}"/>
              </a:ext>
            </a:extLst>
          </p:cNvPr>
          <p:cNvSpPr txBox="1">
            <a:spLocks/>
          </p:cNvSpPr>
          <p:nvPr/>
        </p:nvSpPr>
        <p:spPr>
          <a:xfrm>
            <a:off x="5206240" y="3081553"/>
            <a:ext cx="2563824" cy="68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09585">
              <a:lnSpc>
                <a:spcPts val="2000"/>
              </a:lnSpc>
              <a:buNone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face.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243B2AA5-9A23-4E5A-9C9F-0CBCF304BF9B}"/>
              </a:ext>
            </a:extLst>
          </p:cNvPr>
          <p:cNvSpPr txBox="1">
            <a:spLocks/>
          </p:cNvSpPr>
          <p:nvPr/>
        </p:nvSpPr>
        <p:spPr>
          <a:xfrm>
            <a:off x="5260396" y="2392759"/>
            <a:ext cx="2302218" cy="374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0342F7A3-25E2-43CA-9B50-E4D7EA968AF9}"/>
              </a:ext>
            </a:extLst>
          </p:cNvPr>
          <p:cNvSpPr/>
          <p:nvPr/>
        </p:nvSpPr>
        <p:spPr>
          <a:xfrm>
            <a:off x="5206240" y="4109417"/>
            <a:ext cx="54046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Color of snow</a:t>
            </a:r>
            <a:r>
              <a:rPr lang="zh-CN" altLang="en-US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the white winter</a:t>
            </a:r>
            <a:r>
              <a:rPr lang="zh-CN" altLang="en-US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the red Christmas</a:t>
            </a:r>
            <a:r>
              <a:rPr lang="zh-CN" altLang="en-US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warm color of the season</a:t>
            </a:r>
            <a:r>
              <a:rPr lang="zh-CN" altLang="en-US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。 </a:t>
            </a: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In this quiet moment</a:t>
            </a:r>
            <a:r>
              <a:rPr lang="zh-CN" altLang="en-US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， </a:t>
            </a:r>
            <a:r>
              <a:rPr lang="en-US" altLang="zh-CN" sz="15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sincerely wish you a merry Christmas!</a:t>
            </a:r>
            <a:endParaRPr lang="zh-CN" altLang="en-US" sz="1500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2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40" grpId="0"/>
      <p:bldP spid="141" grpId="0"/>
      <p:bldP spid="142" grpId="0"/>
      <p:bldP spid="1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8CEA542-69E1-4F73-92FB-BB5C5C94FB9F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AD50D-C746-410C-B20C-1CA9847B3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67" y="668151"/>
            <a:ext cx="2219638" cy="4906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F6EC8F-3D93-46CF-ADD1-CBDD8E9D2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01738" y="3299790"/>
            <a:ext cx="3514690" cy="34354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F4E43DC-822D-48A5-AF75-03061C8FF375}"/>
              </a:ext>
            </a:extLst>
          </p:cNvPr>
          <p:cNvGrpSpPr/>
          <p:nvPr/>
        </p:nvGrpSpPr>
        <p:grpSpPr>
          <a:xfrm>
            <a:off x="4662686" y="1630305"/>
            <a:ext cx="3461012" cy="3294285"/>
            <a:chOff x="5585544" y="861679"/>
            <a:chExt cx="3461012" cy="329428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C970C8-234A-4BBD-9B9E-5A32A4A0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814" y="861679"/>
              <a:ext cx="2618658" cy="261865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D2E83A5-F51E-4B1F-8CDE-2833296E0F5D}"/>
                </a:ext>
              </a:extLst>
            </p:cNvPr>
            <p:cNvGrpSpPr/>
            <p:nvPr/>
          </p:nvGrpSpPr>
          <p:grpSpPr>
            <a:xfrm>
              <a:off x="5585544" y="1474915"/>
              <a:ext cx="3461012" cy="2681049"/>
              <a:chOff x="3398071" y="1490690"/>
              <a:chExt cx="3461012" cy="268104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592022-F5D7-4132-AD2C-28FA5D9738F2}"/>
                  </a:ext>
                </a:extLst>
              </p:cNvPr>
              <p:cNvSpPr txBox="1"/>
              <p:nvPr/>
            </p:nvSpPr>
            <p:spPr>
              <a:xfrm>
                <a:off x="4273812" y="1490690"/>
                <a:ext cx="1709530" cy="1558052"/>
              </a:xfrm>
              <a:prstGeom prst="teardrop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rgbClr val="C00000"/>
                    </a:solidFill>
                    <a:cs typeface="+mn-ea"/>
                    <a:sym typeface="+mn-lt"/>
                  </a:rPr>
                  <a:t>03</a:t>
                </a:r>
                <a:endParaRPr lang="zh-CN" altLang="en-US" sz="66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D679CF-CFDA-4AF8-9346-49520739D900}"/>
                  </a:ext>
                </a:extLst>
              </p:cNvPr>
              <p:cNvSpPr txBox="1"/>
              <p:nvPr/>
            </p:nvSpPr>
            <p:spPr>
              <a:xfrm>
                <a:off x="3398071" y="3586964"/>
                <a:ext cx="3461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3200" b="1" spc="300">
                    <a:ln w="76200">
                      <a:noFill/>
                    </a:ln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57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84E3C194-07EF-406F-84EF-341093287463}"/>
              </a:ext>
            </a:extLst>
          </p:cNvPr>
          <p:cNvGrpSpPr/>
          <p:nvPr/>
        </p:nvGrpSpPr>
        <p:grpSpPr>
          <a:xfrm>
            <a:off x="1198809" y="2097052"/>
            <a:ext cx="9794381" cy="2663895"/>
            <a:chOff x="1198809" y="1653084"/>
            <a:chExt cx="9794381" cy="2663895"/>
          </a:xfrm>
        </p:grpSpPr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275F77E1-6504-48B8-940C-D5AF8CCC8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82982" y="1666508"/>
              <a:ext cx="1883178" cy="1528919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E1FD3643-2A57-46A4-AE35-51AA8295E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12824" y="1653084"/>
              <a:ext cx="1883178" cy="1528919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42F18F9A-CCB6-42A2-92B7-2A932CD3E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42666" y="1666509"/>
              <a:ext cx="1883178" cy="1528919"/>
            </a:xfrm>
            <a:prstGeom prst="rect">
              <a:avLst/>
            </a:prstGeom>
          </p:spPr>
        </p:pic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E9C5B809-EAF5-41C7-9F30-A199F25D0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2508" y="1666510"/>
              <a:ext cx="1883178" cy="1528919"/>
            </a:xfrm>
            <a:prstGeom prst="rect">
              <a:avLst/>
            </a:prstGeom>
          </p:spPr>
        </p:pic>
        <p:grpSp>
          <p:nvGrpSpPr>
            <p:cNvPr id="101" name="133ce27e-a7a5-464e-b1ef-8acb06c764c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EBAC83D-8A6E-444B-B4E1-4D8E32CEED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98809" y="2050236"/>
              <a:ext cx="9794381" cy="2266743"/>
              <a:chOff x="834003" y="1984024"/>
              <a:chExt cx="10523995" cy="2435600"/>
            </a:xfrm>
          </p:grpSpPr>
          <p:grpSp>
            <p:nvGrpSpPr>
              <p:cNvPr id="102" name="ïśḷidè">
                <a:extLst>
                  <a:ext uri="{FF2B5EF4-FFF2-40B4-BE49-F238E27FC236}">
                    <a16:creationId xmlns:a16="http://schemas.microsoft.com/office/drawing/2014/main" id="{CD9B51C3-1C5E-487C-AB38-FDB74CC98719}"/>
                  </a:ext>
                </a:extLst>
              </p:cNvPr>
              <p:cNvGrpSpPr/>
              <p:nvPr/>
            </p:nvGrpSpPr>
            <p:grpSpPr>
              <a:xfrm>
                <a:off x="834003" y="3592394"/>
                <a:ext cx="2541060" cy="827230"/>
                <a:chOff x="834003" y="3428316"/>
                <a:chExt cx="2541060" cy="827230"/>
              </a:xfrm>
            </p:grpSpPr>
            <p:sp>
              <p:nvSpPr>
                <p:cNvPr id="116" name="ï$ľîḓè">
                  <a:extLst>
                    <a:ext uri="{FF2B5EF4-FFF2-40B4-BE49-F238E27FC236}">
                      <a16:creationId xmlns:a16="http://schemas.microsoft.com/office/drawing/2014/main" id="{80FDC358-4ADA-4E5D-B2FB-E64FD14FC5FA}"/>
                    </a:ext>
                  </a:extLst>
                </p:cNvPr>
                <p:cNvSpPr txBox="1"/>
                <p:nvPr/>
              </p:nvSpPr>
              <p:spPr>
                <a:xfrm>
                  <a:off x="834003" y="3701548"/>
                  <a:ext cx="254106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lang="zh-CN" altLang="en-US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ïšlïḑe">
                  <a:extLst>
                    <a:ext uri="{FF2B5EF4-FFF2-40B4-BE49-F238E27FC236}">
                      <a16:creationId xmlns:a16="http://schemas.microsoft.com/office/drawing/2014/main" id="{52AA41F1-CC40-47F7-BE92-0E8D7D12B004}"/>
                    </a:ext>
                  </a:extLst>
                </p:cNvPr>
                <p:cNvSpPr/>
                <p:nvPr/>
              </p:nvSpPr>
              <p:spPr>
                <a:xfrm>
                  <a:off x="1550535" y="3428316"/>
                  <a:ext cx="1107996" cy="276999"/>
                </a:xfrm>
                <a:prstGeom prst="rect">
                  <a:avLst/>
                </a:prstGeom>
              </p:spPr>
              <p:txBody>
                <a:bodyPr wrap="none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3" name="í$1iďè">
                <a:extLst>
                  <a:ext uri="{FF2B5EF4-FFF2-40B4-BE49-F238E27FC236}">
                    <a16:creationId xmlns:a16="http://schemas.microsoft.com/office/drawing/2014/main" id="{E37B68B7-A7C7-419B-B9E8-89652A3E1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6544" y="1984024"/>
                <a:ext cx="695975" cy="807557"/>
              </a:xfrm>
              <a:custGeom>
                <a:avLst/>
                <a:gdLst>
                  <a:gd name="connsiteX0" fmla="*/ 261401 w 522890"/>
                  <a:gd name="connsiteY0" fmla="*/ 469517 h 606722"/>
                  <a:gd name="connsiteX1" fmla="*/ 232475 w 522890"/>
                  <a:gd name="connsiteY1" fmla="*/ 498397 h 606722"/>
                  <a:gd name="connsiteX2" fmla="*/ 261401 w 522890"/>
                  <a:gd name="connsiteY2" fmla="*/ 527278 h 606722"/>
                  <a:gd name="connsiteX3" fmla="*/ 290327 w 522890"/>
                  <a:gd name="connsiteY3" fmla="*/ 498397 h 606722"/>
                  <a:gd name="connsiteX4" fmla="*/ 261401 w 522890"/>
                  <a:gd name="connsiteY4" fmla="*/ 469517 h 606722"/>
                  <a:gd name="connsiteX5" fmla="*/ 261401 w 522890"/>
                  <a:gd name="connsiteY5" fmla="*/ 368390 h 606722"/>
                  <a:gd name="connsiteX6" fmla="*/ 232475 w 522890"/>
                  <a:gd name="connsiteY6" fmla="*/ 397270 h 606722"/>
                  <a:gd name="connsiteX7" fmla="*/ 261401 w 522890"/>
                  <a:gd name="connsiteY7" fmla="*/ 426151 h 606722"/>
                  <a:gd name="connsiteX8" fmla="*/ 290327 w 522890"/>
                  <a:gd name="connsiteY8" fmla="*/ 397270 h 606722"/>
                  <a:gd name="connsiteX9" fmla="*/ 261401 w 522890"/>
                  <a:gd name="connsiteY9" fmla="*/ 368390 h 606722"/>
                  <a:gd name="connsiteX10" fmla="*/ 21717 w 522890"/>
                  <a:gd name="connsiteY10" fmla="*/ 270195 h 606722"/>
                  <a:gd name="connsiteX11" fmla="*/ 123091 w 522890"/>
                  <a:gd name="connsiteY11" fmla="*/ 328668 h 606722"/>
                  <a:gd name="connsiteX12" fmla="*/ 185838 w 522890"/>
                  <a:gd name="connsiteY12" fmla="*/ 277304 h 606722"/>
                  <a:gd name="connsiteX13" fmla="*/ 261401 w 522890"/>
                  <a:gd name="connsiteY13" fmla="*/ 303341 h 606722"/>
                  <a:gd name="connsiteX14" fmla="*/ 337053 w 522890"/>
                  <a:gd name="connsiteY14" fmla="*/ 277304 h 606722"/>
                  <a:gd name="connsiteX15" fmla="*/ 399711 w 522890"/>
                  <a:gd name="connsiteY15" fmla="*/ 328668 h 606722"/>
                  <a:gd name="connsiteX16" fmla="*/ 501174 w 522890"/>
                  <a:gd name="connsiteY16" fmla="*/ 270195 h 606722"/>
                  <a:gd name="connsiteX17" fmla="*/ 522890 w 522890"/>
                  <a:gd name="connsiteY17" fmla="*/ 307696 h 606722"/>
                  <a:gd name="connsiteX18" fmla="*/ 421427 w 522890"/>
                  <a:gd name="connsiteY18" fmla="*/ 366079 h 606722"/>
                  <a:gd name="connsiteX19" fmla="*/ 435045 w 522890"/>
                  <a:gd name="connsiteY19" fmla="*/ 433349 h 606722"/>
                  <a:gd name="connsiteX20" fmla="*/ 261401 w 522890"/>
                  <a:gd name="connsiteY20" fmla="*/ 606722 h 606722"/>
                  <a:gd name="connsiteX21" fmla="*/ 87846 w 522890"/>
                  <a:gd name="connsiteY21" fmla="*/ 433349 h 606722"/>
                  <a:gd name="connsiteX22" fmla="*/ 101374 w 522890"/>
                  <a:gd name="connsiteY22" fmla="*/ 366168 h 606722"/>
                  <a:gd name="connsiteX23" fmla="*/ 0 w 522890"/>
                  <a:gd name="connsiteY23" fmla="*/ 307696 h 606722"/>
                  <a:gd name="connsiteX24" fmla="*/ 183182 w 522890"/>
                  <a:gd name="connsiteY24" fmla="*/ 166111 h 606722"/>
                  <a:gd name="connsiteX25" fmla="*/ 339637 w 522890"/>
                  <a:gd name="connsiteY25" fmla="*/ 166111 h 606722"/>
                  <a:gd name="connsiteX26" fmla="*/ 340972 w 522890"/>
                  <a:gd name="connsiteY26" fmla="*/ 180595 h 606722"/>
                  <a:gd name="connsiteX27" fmla="*/ 261410 w 522890"/>
                  <a:gd name="connsiteY27" fmla="*/ 260034 h 606722"/>
                  <a:gd name="connsiteX28" fmla="*/ 181847 w 522890"/>
                  <a:gd name="connsiteY28" fmla="*/ 180595 h 606722"/>
                  <a:gd name="connsiteX29" fmla="*/ 183182 w 522890"/>
                  <a:gd name="connsiteY29" fmla="*/ 166111 h 606722"/>
                  <a:gd name="connsiteX30" fmla="*/ 203592 w 522890"/>
                  <a:gd name="connsiteY30" fmla="*/ 0 h 606722"/>
                  <a:gd name="connsiteX31" fmla="*/ 319368 w 522890"/>
                  <a:gd name="connsiteY31" fmla="*/ 0 h 606722"/>
                  <a:gd name="connsiteX32" fmla="*/ 319368 w 522890"/>
                  <a:gd name="connsiteY32" fmla="*/ 79473 h 606722"/>
                  <a:gd name="connsiteX33" fmla="*/ 362706 w 522890"/>
                  <a:gd name="connsiteY33" fmla="*/ 79473 h 606722"/>
                  <a:gd name="connsiteX34" fmla="*/ 362706 w 522890"/>
                  <a:gd name="connsiteY34" fmla="*/ 122855 h 606722"/>
                  <a:gd name="connsiteX35" fmla="*/ 160254 w 522890"/>
                  <a:gd name="connsiteY35" fmla="*/ 122855 h 606722"/>
                  <a:gd name="connsiteX36" fmla="*/ 160254 w 522890"/>
                  <a:gd name="connsiteY36" fmla="*/ 79473 h 606722"/>
                  <a:gd name="connsiteX37" fmla="*/ 203592 w 522890"/>
                  <a:gd name="connsiteY37" fmla="*/ 79473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22890" h="606722">
                    <a:moveTo>
                      <a:pt x="261401" y="469517"/>
                    </a:moveTo>
                    <a:cubicBezTo>
                      <a:pt x="245469" y="469517"/>
                      <a:pt x="232475" y="482402"/>
                      <a:pt x="232475" y="498397"/>
                    </a:cubicBezTo>
                    <a:cubicBezTo>
                      <a:pt x="232475" y="514304"/>
                      <a:pt x="245469" y="527278"/>
                      <a:pt x="261401" y="527278"/>
                    </a:cubicBezTo>
                    <a:cubicBezTo>
                      <a:pt x="277421" y="527278"/>
                      <a:pt x="290327" y="514304"/>
                      <a:pt x="290327" y="498397"/>
                    </a:cubicBezTo>
                    <a:cubicBezTo>
                      <a:pt x="290327" y="482402"/>
                      <a:pt x="277421" y="469517"/>
                      <a:pt x="261401" y="469517"/>
                    </a:cubicBezTo>
                    <a:close/>
                    <a:moveTo>
                      <a:pt x="261401" y="368390"/>
                    </a:moveTo>
                    <a:cubicBezTo>
                      <a:pt x="245469" y="368390"/>
                      <a:pt x="232475" y="381364"/>
                      <a:pt x="232475" y="397270"/>
                    </a:cubicBezTo>
                    <a:cubicBezTo>
                      <a:pt x="232475" y="413177"/>
                      <a:pt x="245469" y="426151"/>
                      <a:pt x="261401" y="426151"/>
                    </a:cubicBezTo>
                    <a:cubicBezTo>
                      <a:pt x="277421" y="426151"/>
                      <a:pt x="290327" y="413177"/>
                      <a:pt x="290327" y="397270"/>
                    </a:cubicBezTo>
                    <a:cubicBezTo>
                      <a:pt x="290327" y="381364"/>
                      <a:pt x="277421" y="368390"/>
                      <a:pt x="261401" y="368390"/>
                    </a:cubicBezTo>
                    <a:close/>
                    <a:moveTo>
                      <a:pt x="21717" y="270195"/>
                    </a:moveTo>
                    <a:lnTo>
                      <a:pt x="123091" y="328668"/>
                    </a:lnTo>
                    <a:cubicBezTo>
                      <a:pt x="139645" y="306985"/>
                      <a:pt x="161095" y="289301"/>
                      <a:pt x="185838" y="277304"/>
                    </a:cubicBezTo>
                    <a:cubicBezTo>
                      <a:pt x="206664" y="293655"/>
                      <a:pt x="232920" y="303341"/>
                      <a:pt x="261401" y="303341"/>
                    </a:cubicBezTo>
                    <a:cubicBezTo>
                      <a:pt x="289971" y="303341"/>
                      <a:pt x="316137" y="293655"/>
                      <a:pt x="337053" y="277304"/>
                    </a:cubicBezTo>
                    <a:cubicBezTo>
                      <a:pt x="361796" y="289301"/>
                      <a:pt x="383245" y="306985"/>
                      <a:pt x="399711" y="328668"/>
                    </a:cubicBezTo>
                    <a:lnTo>
                      <a:pt x="501174" y="270195"/>
                    </a:lnTo>
                    <a:lnTo>
                      <a:pt x="522890" y="307696"/>
                    </a:lnTo>
                    <a:lnTo>
                      <a:pt x="421427" y="366079"/>
                    </a:lnTo>
                    <a:cubicBezTo>
                      <a:pt x="430239" y="386784"/>
                      <a:pt x="435045" y="409534"/>
                      <a:pt x="435045" y="433349"/>
                    </a:cubicBezTo>
                    <a:cubicBezTo>
                      <a:pt x="435045" y="529055"/>
                      <a:pt x="357345" y="606722"/>
                      <a:pt x="261401" y="606722"/>
                    </a:cubicBezTo>
                    <a:cubicBezTo>
                      <a:pt x="165545" y="606722"/>
                      <a:pt x="87846" y="529055"/>
                      <a:pt x="87846" y="433349"/>
                    </a:cubicBezTo>
                    <a:cubicBezTo>
                      <a:pt x="87846" y="409534"/>
                      <a:pt x="92652" y="386784"/>
                      <a:pt x="101374" y="366168"/>
                    </a:cubicBezTo>
                    <a:lnTo>
                      <a:pt x="0" y="307696"/>
                    </a:lnTo>
                    <a:close/>
                    <a:moveTo>
                      <a:pt x="183182" y="166111"/>
                    </a:moveTo>
                    <a:lnTo>
                      <a:pt x="339637" y="166111"/>
                    </a:lnTo>
                    <a:cubicBezTo>
                      <a:pt x="340527" y="170820"/>
                      <a:pt x="340972" y="175619"/>
                      <a:pt x="340972" y="180595"/>
                    </a:cubicBezTo>
                    <a:cubicBezTo>
                      <a:pt x="340972" y="224402"/>
                      <a:pt x="305374" y="260034"/>
                      <a:pt x="261410" y="260034"/>
                    </a:cubicBezTo>
                    <a:cubicBezTo>
                      <a:pt x="217535" y="260034"/>
                      <a:pt x="181847" y="224402"/>
                      <a:pt x="181847" y="180595"/>
                    </a:cubicBezTo>
                    <a:cubicBezTo>
                      <a:pt x="181847" y="175619"/>
                      <a:pt x="182381" y="170820"/>
                      <a:pt x="183182" y="166111"/>
                    </a:cubicBezTo>
                    <a:close/>
                    <a:moveTo>
                      <a:pt x="203592" y="0"/>
                    </a:moveTo>
                    <a:lnTo>
                      <a:pt x="319368" y="0"/>
                    </a:lnTo>
                    <a:lnTo>
                      <a:pt x="319368" y="79473"/>
                    </a:lnTo>
                    <a:lnTo>
                      <a:pt x="362706" y="79473"/>
                    </a:lnTo>
                    <a:lnTo>
                      <a:pt x="362706" y="122855"/>
                    </a:lnTo>
                    <a:lnTo>
                      <a:pt x="160254" y="122855"/>
                    </a:lnTo>
                    <a:lnTo>
                      <a:pt x="160254" y="79473"/>
                    </a:lnTo>
                    <a:lnTo>
                      <a:pt x="203592" y="7947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4" name="isḻîḑe">
                <a:extLst>
                  <a:ext uri="{FF2B5EF4-FFF2-40B4-BE49-F238E27FC236}">
                    <a16:creationId xmlns:a16="http://schemas.microsoft.com/office/drawing/2014/main" id="{6B201EB6-A0BE-49D4-A490-FE1F5AE43255}"/>
                  </a:ext>
                </a:extLst>
              </p:cNvPr>
              <p:cNvGrpSpPr/>
              <p:nvPr/>
            </p:nvGrpSpPr>
            <p:grpSpPr>
              <a:xfrm>
                <a:off x="3494981" y="3592394"/>
                <a:ext cx="2541060" cy="827230"/>
                <a:chOff x="3494981" y="3428316"/>
                <a:chExt cx="2541060" cy="827230"/>
              </a:xfrm>
            </p:grpSpPr>
            <p:sp>
              <p:nvSpPr>
                <p:cNvPr id="114" name="ís1iḓé">
                  <a:extLst>
                    <a:ext uri="{FF2B5EF4-FFF2-40B4-BE49-F238E27FC236}">
                      <a16:creationId xmlns:a16="http://schemas.microsoft.com/office/drawing/2014/main" id="{599509F7-7CA7-47F0-B038-14291268346E}"/>
                    </a:ext>
                  </a:extLst>
                </p:cNvPr>
                <p:cNvSpPr txBox="1"/>
                <p:nvPr/>
              </p:nvSpPr>
              <p:spPr>
                <a:xfrm>
                  <a:off x="3494981" y="3701548"/>
                  <a:ext cx="254106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lang="zh-CN" altLang="en-US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îsḷïḑê">
                  <a:extLst>
                    <a:ext uri="{FF2B5EF4-FFF2-40B4-BE49-F238E27FC236}">
                      <a16:creationId xmlns:a16="http://schemas.microsoft.com/office/drawing/2014/main" id="{C2BAA3B2-81BD-445C-8FFB-222303BC0888}"/>
                    </a:ext>
                  </a:extLst>
                </p:cNvPr>
                <p:cNvSpPr/>
                <p:nvPr/>
              </p:nvSpPr>
              <p:spPr>
                <a:xfrm>
                  <a:off x="4211513" y="3428316"/>
                  <a:ext cx="1107996" cy="276999"/>
                </a:xfrm>
                <a:prstGeom prst="rect">
                  <a:avLst/>
                </a:prstGeom>
              </p:spPr>
              <p:txBody>
                <a:bodyPr wrap="none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5" name="ïşļíḓe">
                <a:extLst>
                  <a:ext uri="{FF2B5EF4-FFF2-40B4-BE49-F238E27FC236}">
                    <a16:creationId xmlns:a16="http://schemas.microsoft.com/office/drawing/2014/main" id="{EA4939C3-3DA3-44A9-A7A6-E6E2DC91D646}"/>
                  </a:ext>
                </a:extLst>
              </p:cNvPr>
              <p:cNvGrpSpPr/>
              <p:nvPr/>
            </p:nvGrpSpPr>
            <p:grpSpPr>
              <a:xfrm>
                <a:off x="6155959" y="3592394"/>
                <a:ext cx="2541060" cy="827230"/>
                <a:chOff x="6155959" y="3428316"/>
                <a:chExt cx="2541060" cy="827230"/>
              </a:xfrm>
            </p:grpSpPr>
            <p:sp>
              <p:nvSpPr>
                <p:cNvPr id="112" name="ïsľiḓe">
                  <a:extLst>
                    <a:ext uri="{FF2B5EF4-FFF2-40B4-BE49-F238E27FC236}">
                      <a16:creationId xmlns:a16="http://schemas.microsoft.com/office/drawing/2014/main" id="{F7E1C10A-7C2D-4747-A3E3-304D146E9FDA}"/>
                    </a:ext>
                  </a:extLst>
                </p:cNvPr>
                <p:cNvSpPr txBox="1"/>
                <p:nvPr/>
              </p:nvSpPr>
              <p:spPr>
                <a:xfrm>
                  <a:off x="6155959" y="3701548"/>
                  <a:ext cx="254106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lang="zh-CN" altLang="en-US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îSľiḑè">
                  <a:extLst>
                    <a:ext uri="{FF2B5EF4-FFF2-40B4-BE49-F238E27FC236}">
                      <a16:creationId xmlns:a16="http://schemas.microsoft.com/office/drawing/2014/main" id="{9DB25D46-E698-426D-BB8B-626AB32BF735}"/>
                    </a:ext>
                  </a:extLst>
                </p:cNvPr>
                <p:cNvSpPr/>
                <p:nvPr/>
              </p:nvSpPr>
              <p:spPr>
                <a:xfrm>
                  <a:off x="6872491" y="3428316"/>
                  <a:ext cx="1107996" cy="276999"/>
                </a:xfrm>
                <a:prstGeom prst="rect">
                  <a:avLst/>
                </a:prstGeom>
              </p:spPr>
              <p:txBody>
                <a:bodyPr wrap="none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6" name="îṧľîďe">
                <a:extLst>
                  <a:ext uri="{FF2B5EF4-FFF2-40B4-BE49-F238E27FC236}">
                    <a16:creationId xmlns:a16="http://schemas.microsoft.com/office/drawing/2014/main" id="{20A6C854-E5A8-46FA-B1CD-8A971990E762}"/>
                  </a:ext>
                </a:extLst>
              </p:cNvPr>
              <p:cNvGrpSpPr/>
              <p:nvPr/>
            </p:nvGrpSpPr>
            <p:grpSpPr>
              <a:xfrm>
                <a:off x="8816938" y="3592394"/>
                <a:ext cx="2541060" cy="827230"/>
                <a:chOff x="8816938" y="3428316"/>
                <a:chExt cx="2541060" cy="827230"/>
              </a:xfrm>
            </p:grpSpPr>
            <p:sp>
              <p:nvSpPr>
                <p:cNvPr id="110" name="îŝļïḍè">
                  <a:extLst>
                    <a:ext uri="{FF2B5EF4-FFF2-40B4-BE49-F238E27FC236}">
                      <a16:creationId xmlns:a16="http://schemas.microsoft.com/office/drawing/2014/main" id="{D1E53C2A-6BAA-4A95-91DB-BB0E5278C884}"/>
                    </a:ext>
                  </a:extLst>
                </p:cNvPr>
                <p:cNvSpPr txBox="1"/>
                <p:nvPr/>
              </p:nvSpPr>
              <p:spPr>
                <a:xfrm>
                  <a:off x="8816938" y="3701548"/>
                  <a:ext cx="2541060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normAutofit fontScale="92500" lnSpcReduction="2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14400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br>
                    <a:rPr lang="zh-CN" altLang="en-US" sz="10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0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iṡlíḓé">
                  <a:extLst>
                    <a:ext uri="{FF2B5EF4-FFF2-40B4-BE49-F238E27FC236}">
                      <a16:creationId xmlns:a16="http://schemas.microsoft.com/office/drawing/2014/main" id="{FFF0CC4D-AA4A-4773-AAB1-14ACE52732AC}"/>
                    </a:ext>
                  </a:extLst>
                </p:cNvPr>
                <p:cNvSpPr/>
                <p:nvPr/>
              </p:nvSpPr>
              <p:spPr>
                <a:xfrm>
                  <a:off x="9533470" y="3428316"/>
                  <a:ext cx="1107996" cy="276999"/>
                </a:xfrm>
                <a:prstGeom prst="rect">
                  <a:avLst/>
                </a:prstGeom>
              </p:spPr>
              <p:txBody>
                <a:bodyPr wrap="none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7" name="ïṡļîḋe">
                <a:extLst>
                  <a:ext uri="{FF2B5EF4-FFF2-40B4-BE49-F238E27FC236}">
                    <a16:creationId xmlns:a16="http://schemas.microsoft.com/office/drawing/2014/main" id="{4519C4F2-DA23-4883-897D-A93081E7CF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379949" y="2023098"/>
                <a:ext cx="771123" cy="729406"/>
              </a:xfrm>
              <a:custGeom>
                <a:avLst/>
                <a:gdLst>
                  <a:gd name="connsiteX0" fmla="*/ 470961 w 608206"/>
                  <a:gd name="connsiteY0" fmla="*/ 295605 h 575303"/>
                  <a:gd name="connsiteX1" fmla="*/ 538537 w 608206"/>
                  <a:gd name="connsiteY1" fmla="*/ 325360 h 575303"/>
                  <a:gd name="connsiteX2" fmla="*/ 608100 w 608206"/>
                  <a:gd name="connsiteY2" fmla="*/ 449340 h 575303"/>
                  <a:gd name="connsiteX3" fmla="*/ 589219 w 608206"/>
                  <a:gd name="connsiteY3" fmla="*/ 510834 h 575303"/>
                  <a:gd name="connsiteX4" fmla="*/ 593194 w 608206"/>
                  <a:gd name="connsiteY4" fmla="*/ 542573 h 575303"/>
                  <a:gd name="connsiteX5" fmla="*/ 593194 w 608206"/>
                  <a:gd name="connsiteY5" fmla="*/ 543565 h 575303"/>
                  <a:gd name="connsiteX6" fmla="*/ 593194 w 608206"/>
                  <a:gd name="connsiteY6" fmla="*/ 561418 h 575303"/>
                  <a:gd name="connsiteX7" fmla="*/ 593194 w 608206"/>
                  <a:gd name="connsiteY7" fmla="*/ 562410 h 575303"/>
                  <a:gd name="connsiteX8" fmla="*/ 574312 w 608206"/>
                  <a:gd name="connsiteY8" fmla="*/ 562410 h 575303"/>
                  <a:gd name="connsiteX9" fmla="*/ 574312 w 608206"/>
                  <a:gd name="connsiteY9" fmla="*/ 561418 h 575303"/>
                  <a:gd name="connsiteX10" fmla="*/ 541518 w 608206"/>
                  <a:gd name="connsiteY10" fmla="*/ 558443 h 575303"/>
                  <a:gd name="connsiteX11" fmla="*/ 356678 w 608206"/>
                  <a:gd name="connsiteY11" fmla="*/ 507859 h 575303"/>
                  <a:gd name="connsiteX12" fmla="*/ 373572 w 608206"/>
                  <a:gd name="connsiteY12" fmla="*/ 342222 h 575303"/>
                  <a:gd name="connsiteX13" fmla="*/ 470961 w 608206"/>
                  <a:gd name="connsiteY13" fmla="*/ 295605 h 575303"/>
                  <a:gd name="connsiteX14" fmla="*/ 290163 w 608206"/>
                  <a:gd name="connsiteY14" fmla="*/ 0 h 575303"/>
                  <a:gd name="connsiteX15" fmla="*/ 312019 w 608206"/>
                  <a:gd name="connsiteY15" fmla="*/ 20824 h 575303"/>
                  <a:gd name="connsiteX16" fmla="*/ 314999 w 608206"/>
                  <a:gd name="connsiteY16" fmla="*/ 59498 h 575303"/>
                  <a:gd name="connsiteX17" fmla="*/ 323940 w 608206"/>
                  <a:gd name="connsiteY17" fmla="*/ 62473 h 575303"/>
                  <a:gd name="connsiteX18" fmla="*/ 339835 w 608206"/>
                  <a:gd name="connsiteY18" fmla="*/ 43632 h 575303"/>
                  <a:gd name="connsiteX19" fmla="*/ 372618 w 608206"/>
                  <a:gd name="connsiteY19" fmla="*/ 41649 h 575303"/>
                  <a:gd name="connsiteX20" fmla="*/ 373611 w 608206"/>
                  <a:gd name="connsiteY20" fmla="*/ 42640 h 575303"/>
                  <a:gd name="connsiteX21" fmla="*/ 375598 w 608206"/>
                  <a:gd name="connsiteY21" fmla="*/ 75364 h 575303"/>
                  <a:gd name="connsiteX22" fmla="*/ 336854 w 608206"/>
                  <a:gd name="connsiteY22" fmla="*/ 119988 h 575303"/>
                  <a:gd name="connsiteX23" fmla="*/ 344802 w 608206"/>
                  <a:gd name="connsiteY23" fmla="*/ 130896 h 575303"/>
                  <a:gd name="connsiteX24" fmla="*/ 372618 w 608206"/>
                  <a:gd name="connsiteY24" fmla="*/ 119988 h 575303"/>
                  <a:gd name="connsiteX25" fmla="*/ 403414 w 608206"/>
                  <a:gd name="connsiteY25" fmla="*/ 133871 h 575303"/>
                  <a:gd name="connsiteX26" fmla="*/ 390499 w 608206"/>
                  <a:gd name="connsiteY26" fmla="*/ 163620 h 575303"/>
                  <a:gd name="connsiteX27" fmla="*/ 307052 w 608206"/>
                  <a:gd name="connsiteY27" fmla="*/ 194361 h 575303"/>
                  <a:gd name="connsiteX28" fmla="*/ 311025 w 608206"/>
                  <a:gd name="connsiteY28" fmla="*/ 240968 h 575303"/>
                  <a:gd name="connsiteX29" fmla="*/ 491829 w 608206"/>
                  <a:gd name="connsiteY29" fmla="*/ 238984 h 575303"/>
                  <a:gd name="connsiteX30" fmla="*/ 509710 w 608206"/>
                  <a:gd name="connsiteY30" fmla="*/ 261792 h 575303"/>
                  <a:gd name="connsiteX31" fmla="*/ 470967 w 608206"/>
                  <a:gd name="connsiteY31" fmla="*/ 255842 h 575303"/>
                  <a:gd name="connsiteX32" fmla="*/ 344802 w 608206"/>
                  <a:gd name="connsiteY32" fmla="*/ 314349 h 575303"/>
                  <a:gd name="connsiteX33" fmla="*/ 292150 w 608206"/>
                  <a:gd name="connsiteY33" fmla="*/ 477969 h 575303"/>
                  <a:gd name="connsiteX34" fmla="*/ 270295 w 608206"/>
                  <a:gd name="connsiteY34" fmla="*/ 460120 h 575303"/>
                  <a:gd name="connsiteX35" fmla="*/ 255393 w 608206"/>
                  <a:gd name="connsiteY35" fmla="*/ 305424 h 575303"/>
                  <a:gd name="connsiteX36" fmla="*/ 194794 w 608206"/>
                  <a:gd name="connsiteY36" fmla="*/ 314349 h 575303"/>
                  <a:gd name="connsiteX37" fmla="*/ 179893 w 608206"/>
                  <a:gd name="connsiteY37" fmla="*/ 402605 h 575303"/>
                  <a:gd name="connsiteX38" fmla="*/ 153071 w 608206"/>
                  <a:gd name="connsiteY38" fmla="*/ 420454 h 575303"/>
                  <a:gd name="connsiteX39" fmla="*/ 134196 w 608206"/>
                  <a:gd name="connsiteY39" fmla="*/ 393680 h 575303"/>
                  <a:gd name="connsiteX40" fmla="*/ 139163 w 608206"/>
                  <a:gd name="connsiteY40" fmla="*/ 363931 h 575303"/>
                  <a:gd name="connsiteX41" fmla="*/ 127242 w 608206"/>
                  <a:gd name="connsiteY41" fmla="*/ 357981 h 575303"/>
                  <a:gd name="connsiteX42" fmla="*/ 90485 w 608206"/>
                  <a:gd name="connsiteY42" fmla="*/ 403596 h 575303"/>
                  <a:gd name="connsiteX43" fmla="*/ 57702 w 608206"/>
                  <a:gd name="connsiteY43" fmla="*/ 407563 h 575303"/>
                  <a:gd name="connsiteX44" fmla="*/ 56708 w 608206"/>
                  <a:gd name="connsiteY44" fmla="*/ 407563 h 575303"/>
                  <a:gd name="connsiteX45" fmla="*/ 52735 w 608206"/>
                  <a:gd name="connsiteY45" fmla="*/ 374839 h 575303"/>
                  <a:gd name="connsiteX46" fmla="*/ 67636 w 608206"/>
                  <a:gd name="connsiteY46" fmla="*/ 356989 h 575303"/>
                  <a:gd name="connsiteX47" fmla="*/ 62669 w 608206"/>
                  <a:gd name="connsiteY47" fmla="*/ 348065 h 575303"/>
                  <a:gd name="connsiteX48" fmla="*/ 28893 w 608206"/>
                  <a:gd name="connsiteY48" fmla="*/ 352031 h 575303"/>
                  <a:gd name="connsiteX49" fmla="*/ 1077 w 608206"/>
                  <a:gd name="connsiteY49" fmla="*/ 331207 h 575303"/>
                  <a:gd name="connsiteX50" fmla="*/ 83 w 608206"/>
                  <a:gd name="connsiteY50" fmla="*/ 326249 h 575303"/>
                  <a:gd name="connsiteX51" fmla="*/ 18958 w 608206"/>
                  <a:gd name="connsiteY51" fmla="*/ 302449 h 575303"/>
                  <a:gd name="connsiteX52" fmla="*/ 56708 w 608206"/>
                  <a:gd name="connsiteY52" fmla="*/ 298483 h 575303"/>
                  <a:gd name="connsiteX53" fmla="*/ 59689 w 608206"/>
                  <a:gd name="connsiteY53" fmla="*/ 288566 h 575303"/>
                  <a:gd name="connsiteX54" fmla="*/ 39820 w 608206"/>
                  <a:gd name="connsiteY54" fmla="*/ 273692 h 575303"/>
                  <a:gd name="connsiteX55" fmla="*/ 35847 w 608206"/>
                  <a:gd name="connsiteY55" fmla="*/ 240968 h 575303"/>
                  <a:gd name="connsiteX56" fmla="*/ 68630 w 608206"/>
                  <a:gd name="connsiteY56" fmla="*/ 237001 h 575303"/>
                  <a:gd name="connsiteX57" fmla="*/ 116314 w 608206"/>
                  <a:gd name="connsiteY57" fmla="*/ 270717 h 575303"/>
                  <a:gd name="connsiteX58" fmla="*/ 126248 w 608206"/>
                  <a:gd name="connsiteY58" fmla="*/ 262784 h 575303"/>
                  <a:gd name="connsiteX59" fmla="*/ 114327 w 608206"/>
                  <a:gd name="connsiteY59" fmla="*/ 236009 h 575303"/>
                  <a:gd name="connsiteX60" fmla="*/ 125255 w 608206"/>
                  <a:gd name="connsiteY60" fmla="*/ 205269 h 575303"/>
                  <a:gd name="connsiteX61" fmla="*/ 126248 w 608206"/>
                  <a:gd name="connsiteY61" fmla="*/ 204277 h 575303"/>
                  <a:gd name="connsiteX62" fmla="*/ 157044 w 608206"/>
                  <a:gd name="connsiteY62" fmla="*/ 215185 h 575303"/>
                  <a:gd name="connsiteX63" fmla="*/ 192808 w 608206"/>
                  <a:gd name="connsiteY63" fmla="*/ 295508 h 575303"/>
                  <a:gd name="connsiteX64" fmla="*/ 268308 w 608206"/>
                  <a:gd name="connsiteY64" fmla="*/ 284600 h 575303"/>
                  <a:gd name="connsiteX65" fmla="*/ 271288 w 608206"/>
                  <a:gd name="connsiteY65" fmla="*/ 280633 h 575303"/>
                  <a:gd name="connsiteX66" fmla="*/ 214663 w 608206"/>
                  <a:gd name="connsiteY66" fmla="*/ 250884 h 575303"/>
                  <a:gd name="connsiteX67" fmla="*/ 200755 w 608206"/>
                  <a:gd name="connsiteY67" fmla="*/ 226093 h 575303"/>
                  <a:gd name="connsiteX68" fmla="*/ 225591 w 608206"/>
                  <a:gd name="connsiteY68" fmla="*/ 212210 h 575303"/>
                  <a:gd name="connsiteX69" fmla="*/ 292150 w 608206"/>
                  <a:gd name="connsiteY69" fmla="*/ 251876 h 575303"/>
                  <a:gd name="connsiteX70" fmla="*/ 288176 w 608206"/>
                  <a:gd name="connsiteY70" fmla="*/ 195352 h 575303"/>
                  <a:gd name="connsiteX71" fmla="*/ 201748 w 608206"/>
                  <a:gd name="connsiteY71" fmla="*/ 174528 h 575303"/>
                  <a:gd name="connsiteX72" fmla="*/ 185854 w 608206"/>
                  <a:gd name="connsiteY72" fmla="*/ 145770 h 575303"/>
                  <a:gd name="connsiteX73" fmla="*/ 213669 w 608206"/>
                  <a:gd name="connsiteY73" fmla="*/ 128913 h 575303"/>
                  <a:gd name="connsiteX74" fmla="*/ 243472 w 608206"/>
                  <a:gd name="connsiteY74" fmla="*/ 135854 h 575303"/>
                  <a:gd name="connsiteX75" fmla="*/ 249433 w 608206"/>
                  <a:gd name="connsiteY75" fmla="*/ 124946 h 575303"/>
                  <a:gd name="connsiteX76" fmla="*/ 206716 w 608206"/>
                  <a:gd name="connsiteY76" fmla="*/ 84289 h 575303"/>
                  <a:gd name="connsiteX77" fmla="*/ 204729 w 608206"/>
                  <a:gd name="connsiteY77" fmla="*/ 51565 h 575303"/>
                  <a:gd name="connsiteX78" fmla="*/ 205722 w 608206"/>
                  <a:gd name="connsiteY78" fmla="*/ 51565 h 575303"/>
                  <a:gd name="connsiteX79" fmla="*/ 238505 w 608206"/>
                  <a:gd name="connsiteY79" fmla="*/ 49582 h 575303"/>
                  <a:gd name="connsiteX80" fmla="*/ 255393 w 608206"/>
                  <a:gd name="connsiteY80" fmla="*/ 65448 h 575303"/>
                  <a:gd name="connsiteX81" fmla="*/ 264334 w 608206"/>
                  <a:gd name="connsiteY81" fmla="*/ 60490 h 575303"/>
                  <a:gd name="connsiteX82" fmla="*/ 262347 w 608206"/>
                  <a:gd name="connsiteY82" fmla="*/ 26774 h 575303"/>
                  <a:gd name="connsiteX83" fmla="*/ 286189 w 608206"/>
                  <a:gd name="connsiteY83" fmla="*/ 992 h 575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608206" h="575303">
                    <a:moveTo>
                      <a:pt x="470961" y="295605"/>
                    </a:moveTo>
                    <a:cubicBezTo>
                      <a:pt x="495805" y="295605"/>
                      <a:pt x="518662" y="305524"/>
                      <a:pt x="538537" y="325360"/>
                    </a:cubicBezTo>
                    <a:cubicBezTo>
                      <a:pt x="583256" y="369993"/>
                      <a:pt x="607107" y="411650"/>
                      <a:pt x="608100" y="449340"/>
                    </a:cubicBezTo>
                    <a:cubicBezTo>
                      <a:pt x="609094" y="470169"/>
                      <a:pt x="603132" y="490998"/>
                      <a:pt x="589219" y="510834"/>
                    </a:cubicBezTo>
                    <a:cubicBezTo>
                      <a:pt x="583256" y="520753"/>
                      <a:pt x="584250" y="534638"/>
                      <a:pt x="593194" y="542573"/>
                    </a:cubicBezTo>
                    <a:lnTo>
                      <a:pt x="593194" y="543565"/>
                    </a:lnTo>
                    <a:cubicBezTo>
                      <a:pt x="598163" y="548524"/>
                      <a:pt x="598163" y="556459"/>
                      <a:pt x="593194" y="561418"/>
                    </a:cubicBezTo>
                    <a:lnTo>
                      <a:pt x="593194" y="562410"/>
                    </a:lnTo>
                    <a:cubicBezTo>
                      <a:pt x="588225" y="567369"/>
                      <a:pt x="579281" y="567369"/>
                      <a:pt x="574312" y="562410"/>
                    </a:cubicBezTo>
                    <a:lnTo>
                      <a:pt x="574312" y="561418"/>
                    </a:lnTo>
                    <a:cubicBezTo>
                      <a:pt x="565369" y="552492"/>
                      <a:pt x="551456" y="551500"/>
                      <a:pt x="541518" y="558443"/>
                    </a:cubicBezTo>
                    <a:cubicBezTo>
                      <a:pt x="486861" y="592165"/>
                      <a:pt x="424254" y="575304"/>
                      <a:pt x="356678" y="507859"/>
                    </a:cubicBezTo>
                    <a:cubicBezTo>
                      <a:pt x="302021" y="452316"/>
                      <a:pt x="328853" y="385863"/>
                      <a:pt x="373572" y="342222"/>
                    </a:cubicBezTo>
                    <a:cubicBezTo>
                      <a:pt x="403385" y="312466"/>
                      <a:pt x="438167" y="295605"/>
                      <a:pt x="470961" y="295605"/>
                    </a:cubicBezTo>
                    <a:close/>
                    <a:moveTo>
                      <a:pt x="290163" y="0"/>
                    </a:moveTo>
                    <a:cubicBezTo>
                      <a:pt x="302084" y="0"/>
                      <a:pt x="312019" y="8925"/>
                      <a:pt x="312019" y="20824"/>
                    </a:cubicBezTo>
                    <a:lnTo>
                      <a:pt x="314999" y="59498"/>
                    </a:lnTo>
                    <a:cubicBezTo>
                      <a:pt x="314999" y="64456"/>
                      <a:pt x="319966" y="66440"/>
                      <a:pt x="323940" y="62473"/>
                    </a:cubicBezTo>
                    <a:lnTo>
                      <a:pt x="339835" y="43632"/>
                    </a:lnTo>
                    <a:cubicBezTo>
                      <a:pt x="348775" y="33716"/>
                      <a:pt x="363677" y="33716"/>
                      <a:pt x="372618" y="41649"/>
                    </a:cubicBezTo>
                    <a:lnTo>
                      <a:pt x="373611" y="42640"/>
                    </a:lnTo>
                    <a:cubicBezTo>
                      <a:pt x="382552" y="50573"/>
                      <a:pt x="383545" y="65448"/>
                      <a:pt x="375598" y="75364"/>
                    </a:cubicBezTo>
                    <a:lnTo>
                      <a:pt x="336854" y="119988"/>
                    </a:lnTo>
                    <a:cubicBezTo>
                      <a:pt x="332881" y="124946"/>
                      <a:pt x="337848" y="132879"/>
                      <a:pt x="344802" y="130896"/>
                    </a:cubicBezTo>
                    <a:lnTo>
                      <a:pt x="372618" y="119988"/>
                    </a:lnTo>
                    <a:cubicBezTo>
                      <a:pt x="385532" y="115030"/>
                      <a:pt x="398447" y="121971"/>
                      <a:pt x="403414" y="133871"/>
                    </a:cubicBezTo>
                    <a:cubicBezTo>
                      <a:pt x="407387" y="145770"/>
                      <a:pt x="402420" y="159653"/>
                      <a:pt x="390499" y="163620"/>
                    </a:cubicBezTo>
                    <a:lnTo>
                      <a:pt x="307052" y="194361"/>
                    </a:lnTo>
                    <a:lnTo>
                      <a:pt x="311025" y="240968"/>
                    </a:lnTo>
                    <a:cubicBezTo>
                      <a:pt x="369637" y="195352"/>
                      <a:pt x="442157" y="189403"/>
                      <a:pt x="491829" y="238984"/>
                    </a:cubicBezTo>
                    <a:cubicBezTo>
                      <a:pt x="497789" y="245926"/>
                      <a:pt x="504743" y="252867"/>
                      <a:pt x="509710" y="261792"/>
                    </a:cubicBezTo>
                    <a:cubicBezTo>
                      <a:pt x="496796" y="257825"/>
                      <a:pt x="483881" y="255842"/>
                      <a:pt x="470967" y="255842"/>
                    </a:cubicBezTo>
                    <a:cubicBezTo>
                      <a:pt x="427256" y="255842"/>
                      <a:pt x="382552" y="276667"/>
                      <a:pt x="344802" y="314349"/>
                    </a:cubicBezTo>
                    <a:cubicBezTo>
                      <a:pt x="294137" y="364923"/>
                      <a:pt x="276255" y="425412"/>
                      <a:pt x="292150" y="477969"/>
                    </a:cubicBezTo>
                    <a:cubicBezTo>
                      <a:pt x="284203" y="473011"/>
                      <a:pt x="277249" y="467061"/>
                      <a:pt x="270295" y="460120"/>
                    </a:cubicBezTo>
                    <a:cubicBezTo>
                      <a:pt x="227577" y="418471"/>
                      <a:pt x="226584" y="358973"/>
                      <a:pt x="255393" y="305424"/>
                    </a:cubicBezTo>
                    <a:lnTo>
                      <a:pt x="194794" y="314349"/>
                    </a:lnTo>
                    <a:lnTo>
                      <a:pt x="179893" y="402605"/>
                    </a:lnTo>
                    <a:cubicBezTo>
                      <a:pt x="177906" y="414504"/>
                      <a:pt x="165985" y="422437"/>
                      <a:pt x="153071" y="420454"/>
                    </a:cubicBezTo>
                    <a:cubicBezTo>
                      <a:pt x="140156" y="418471"/>
                      <a:pt x="131215" y="405580"/>
                      <a:pt x="134196" y="393680"/>
                    </a:cubicBezTo>
                    <a:lnTo>
                      <a:pt x="139163" y="363931"/>
                    </a:lnTo>
                    <a:cubicBezTo>
                      <a:pt x="140156" y="356989"/>
                      <a:pt x="132209" y="353023"/>
                      <a:pt x="127242" y="357981"/>
                    </a:cubicBezTo>
                    <a:lnTo>
                      <a:pt x="90485" y="403596"/>
                    </a:lnTo>
                    <a:cubicBezTo>
                      <a:pt x="82537" y="413513"/>
                      <a:pt x="67636" y="415496"/>
                      <a:pt x="57702" y="407563"/>
                    </a:cubicBezTo>
                    <a:lnTo>
                      <a:pt x="56708" y="407563"/>
                    </a:lnTo>
                    <a:cubicBezTo>
                      <a:pt x="46774" y="399630"/>
                      <a:pt x="44787" y="384755"/>
                      <a:pt x="52735" y="374839"/>
                    </a:cubicBezTo>
                    <a:lnTo>
                      <a:pt x="67636" y="356989"/>
                    </a:lnTo>
                    <a:cubicBezTo>
                      <a:pt x="70616" y="352031"/>
                      <a:pt x="67636" y="347073"/>
                      <a:pt x="62669" y="348065"/>
                    </a:cubicBezTo>
                    <a:lnTo>
                      <a:pt x="28893" y="352031"/>
                    </a:lnTo>
                    <a:cubicBezTo>
                      <a:pt x="14985" y="354015"/>
                      <a:pt x="2070" y="344098"/>
                      <a:pt x="1077" y="331207"/>
                    </a:cubicBezTo>
                    <a:lnTo>
                      <a:pt x="83" y="326249"/>
                    </a:lnTo>
                    <a:cubicBezTo>
                      <a:pt x="-910" y="315341"/>
                      <a:pt x="7037" y="304433"/>
                      <a:pt x="18958" y="302449"/>
                    </a:cubicBezTo>
                    <a:lnTo>
                      <a:pt x="56708" y="298483"/>
                    </a:lnTo>
                    <a:cubicBezTo>
                      <a:pt x="62669" y="297491"/>
                      <a:pt x="63662" y="291541"/>
                      <a:pt x="59689" y="288566"/>
                    </a:cubicBezTo>
                    <a:lnTo>
                      <a:pt x="39820" y="273692"/>
                    </a:lnTo>
                    <a:cubicBezTo>
                      <a:pt x="29886" y="265759"/>
                      <a:pt x="27899" y="250884"/>
                      <a:pt x="35847" y="240968"/>
                    </a:cubicBezTo>
                    <a:cubicBezTo>
                      <a:pt x="43794" y="231051"/>
                      <a:pt x="58695" y="229068"/>
                      <a:pt x="68630" y="237001"/>
                    </a:cubicBezTo>
                    <a:lnTo>
                      <a:pt x="116314" y="270717"/>
                    </a:lnTo>
                    <a:cubicBezTo>
                      <a:pt x="122274" y="274683"/>
                      <a:pt x="129228" y="269725"/>
                      <a:pt x="126248" y="262784"/>
                    </a:cubicBezTo>
                    <a:lnTo>
                      <a:pt x="114327" y="236009"/>
                    </a:lnTo>
                    <a:cubicBezTo>
                      <a:pt x="108367" y="224110"/>
                      <a:pt x="113334" y="210227"/>
                      <a:pt x="125255" y="205269"/>
                    </a:cubicBezTo>
                    <a:lnTo>
                      <a:pt x="126248" y="204277"/>
                    </a:lnTo>
                    <a:cubicBezTo>
                      <a:pt x="137176" y="199319"/>
                      <a:pt x="151084" y="203285"/>
                      <a:pt x="157044" y="215185"/>
                    </a:cubicBezTo>
                    <a:lnTo>
                      <a:pt x="192808" y="295508"/>
                    </a:lnTo>
                    <a:lnTo>
                      <a:pt x="268308" y="284600"/>
                    </a:lnTo>
                    <a:cubicBezTo>
                      <a:pt x="269301" y="283608"/>
                      <a:pt x="270295" y="281625"/>
                      <a:pt x="271288" y="280633"/>
                    </a:cubicBezTo>
                    <a:cubicBezTo>
                      <a:pt x="265328" y="275675"/>
                      <a:pt x="230558" y="257825"/>
                      <a:pt x="214663" y="250884"/>
                    </a:cubicBezTo>
                    <a:cubicBezTo>
                      <a:pt x="204729" y="245926"/>
                      <a:pt x="197775" y="237001"/>
                      <a:pt x="200755" y="226093"/>
                    </a:cubicBezTo>
                    <a:cubicBezTo>
                      <a:pt x="203735" y="215185"/>
                      <a:pt x="215656" y="209235"/>
                      <a:pt x="225591" y="212210"/>
                    </a:cubicBezTo>
                    <a:cubicBezTo>
                      <a:pt x="231551" y="214193"/>
                      <a:pt x="252413" y="225101"/>
                      <a:pt x="292150" y="251876"/>
                    </a:cubicBezTo>
                    <a:lnTo>
                      <a:pt x="288176" y="195352"/>
                    </a:lnTo>
                    <a:lnTo>
                      <a:pt x="201748" y="174528"/>
                    </a:lnTo>
                    <a:cubicBezTo>
                      <a:pt x="188834" y="171553"/>
                      <a:pt x="182873" y="158662"/>
                      <a:pt x="185854" y="145770"/>
                    </a:cubicBezTo>
                    <a:cubicBezTo>
                      <a:pt x="188834" y="132879"/>
                      <a:pt x="201748" y="125938"/>
                      <a:pt x="213669" y="128913"/>
                    </a:cubicBezTo>
                    <a:lnTo>
                      <a:pt x="243472" y="135854"/>
                    </a:lnTo>
                    <a:cubicBezTo>
                      <a:pt x="249433" y="137837"/>
                      <a:pt x="254400" y="129904"/>
                      <a:pt x="249433" y="124946"/>
                    </a:cubicBezTo>
                    <a:lnTo>
                      <a:pt x="206716" y="84289"/>
                    </a:lnTo>
                    <a:cubicBezTo>
                      <a:pt x="197775" y="76356"/>
                      <a:pt x="196781" y="61481"/>
                      <a:pt x="204729" y="51565"/>
                    </a:cubicBezTo>
                    <a:lnTo>
                      <a:pt x="205722" y="51565"/>
                    </a:lnTo>
                    <a:cubicBezTo>
                      <a:pt x="213669" y="41649"/>
                      <a:pt x="228571" y="40657"/>
                      <a:pt x="238505" y="49582"/>
                    </a:cubicBezTo>
                    <a:lnTo>
                      <a:pt x="255393" y="65448"/>
                    </a:lnTo>
                    <a:cubicBezTo>
                      <a:pt x="259367" y="68423"/>
                      <a:pt x="264334" y="65448"/>
                      <a:pt x="264334" y="60490"/>
                    </a:cubicBezTo>
                    <a:lnTo>
                      <a:pt x="262347" y="26774"/>
                    </a:lnTo>
                    <a:cubicBezTo>
                      <a:pt x="261354" y="12891"/>
                      <a:pt x="272281" y="992"/>
                      <a:pt x="286189" y="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îşľíde">
                <a:extLst>
                  <a:ext uri="{FF2B5EF4-FFF2-40B4-BE49-F238E27FC236}">
                    <a16:creationId xmlns:a16="http://schemas.microsoft.com/office/drawing/2014/main" id="{7F6F8A82-E84C-48CD-9673-742AF57DF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3730" y="2037154"/>
                <a:ext cx="565520" cy="701296"/>
              </a:xfrm>
              <a:custGeom>
                <a:avLst/>
                <a:gdLst>
                  <a:gd name="connsiteX0" fmla="*/ 65265 w 489257"/>
                  <a:gd name="connsiteY0" fmla="*/ 361436 h 606722"/>
                  <a:gd name="connsiteX1" fmla="*/ 165221 w 489257"/>
                  <a:gd name="connsiteY1" fmla="*/ 602368 h 606722"/>
                  <a:gd name="connsiteX2" fmla="*/ 131932 w 489257"/>
                  <a:gd name="connsiteY2" fmla="*/ 606722 h 606722"/>
                  <a:gd name="connsiteX3" fmla="*/ 81464 w 489257"/>
                  <a:gd name="connsiteY3" fmla="*/ 596591 h 606722"/>
                  <a:gd name="connsiteX4" fmla="*/ 10080 w 489257"/>
                  <a:gd name="connsiteY4" fmla="*/ 525405 h 606722"/>
                  <a:gd name="connsiteX5" fmla="*/ 10080 w 489257"/>
                  <a:gd name="connsiteY5" fmla="*/ 424624 h 606722"/>
                  <a:gd name="connsiteX6" fmla="*/ 65265 w 489257"/>
                  <a:gd name="connsiteY6" fmla="*/ 361436 h 606722"/>
                  <a:gd name="connsiteX7" fmla="*/ 457505 w 489257"/>
                  <a:gd name="connsiteY7" fmla="*/ 338150 h 606722"/>
                  <a:gd name="connsiteX8" fmla="*/ 462936 w 489257"/>
                  <a:gd name="connsiteY8" fmla="*/ 338328 h 606722"/>
                  <a:gd name="connsiteX9" fmla="*/ 462936 w 489257"/>
                  <a:gd name="connsiteY9" fmla="*/ 391838 h 606722"/>
                  <a:gd name="connsiteX10" fmla="*/ 461423 w 489257"/>
                  <a:gd name="connsiteY10" fmla="*/ 412638 h 606722"/>
                  <a:gd name="connsiteX11" fmla="*/ 444862 w 489257"/>
                  <a:gd name="connsiteY11" fmla="*/ 459126 h 606722"/>
                  <a:gd name="connsiteX12" fmla="*/ 444773 w 489257"/>
                  <a:gd name="connsiteY12" fmla="*/ 459215 h 606722"/>
                  <a:gd name="connsiteX13" fmla="*/ 444239 w 489257"/>
                  <a:gd name="connsiteY13" fmla="*/ 460104 h 606722"/>
                  <a:gd name="connsiteX14" fmla="*/ 442102 w 489257"/>
                  <a:gd name="connsiteY14" fmla="*/ 463570 h 606722"/>
                  <a:gd name="connsiteX15" fmla="*/ 441835 w 489257"/>
                  <a:gd name="connsiteY15" fmla="*/ 464015 h 606722"/>
                  <a:gd name="connsiteX16" fmla="*/ 440678 w 489257"/>
                  <a:gd name="connsiteY16" fmla="*/ 465704 h 606722"/>
                  <a:gd name="connsiteX17" fmla="*/ 439520 w 489257"/>
                  <a:gd name="connsiteY17" fmla="*/ 467393 h 606722"/>
                  <a:gd name="connsiteX18" fmla="*/ 439164 w 489257"/>
                  <a:gd name="connsiteY18" fmla="*/ 467926 h 606722"/>
                  <a:gd name="connsiteX19" fmla="*/ 436849 w 489257"/>
                  <a:gd name="connsiteY19" fmla="*/ 471215 h 606722"/>
                  <a:gd name="connsiteX20" fmla="*/ 436315 w 489257"/>
                  <a:gd name="connsiteY20" fmla="*/ 471926 h 606722"/>
                  <a:gd name="connsiteX21" fmla="*/ 436137 w 489257"/>
                  <a:gd name="connsiteY21" fmla="*/ 472104 h 606722"/>
                  <a:gd name="connsiteX22" fmla="*/ 399456 w 489257"/>
                  <a:gd name="connsiteY22" fmla="*/ 505170 h 606722"/>
                  <a:gd name="connsiteX23" fmla="*/ 380759 w 489257"/>
                  <a:gd name="connsiteY23" fmla="*/ 514592 h 606722"/>
                  <a:gd name="connsiteX24" fmla="*/ 333749 w 489257"/>
                  <a:gd name="connsiteY24" fmla="*/ 533969 h 606722"/>
                  <a:gd name="connsiteX25" fmla="*/ 320394 w 489257"/>
                  <a:gd name="connsiteY25" fmla="*/ 475037 h 606722"/>
                  <a:gd name="connsiteX26" fmla="*/ 457505 w 489257"/>
                  <a:gd name="connsiteY26" fmla="*/ 338150 h 606722"/>
                  <a:gd name="connsiteX27" fmla="*/ 171630 w 489257"/>
                  <a:gd name="connsiteY27" fmla="*/ 144941 h 606722"/>
                  <a:gd name="connsiteX28" fmla="*/ 207676 w 489257"/>
                  <a:gd name="connsiteY28" fmla="*/ 144941 h 606722"/>
                  <a:gd name="connsiteX29" fmla="*/ 426801 w 489257"/>
                  <a:gd name="connsiteY29" fmla="*/ 144941 h 606722"/>
                  <a:gd name="connsiteX30" fmla="*/ 462936 w 489257"/>
                  <a:gd name="connsiteY30" fmla="*/ 144941 h 606722"/>
                  <a:gd name="connsiteX31" fmla="*/ 462936 w 489257"/>
                  <a:gd name="connsiteY31" fmla="*/ 302259 h 606722"/>
                  <a:gd name="connsiteX32" fmla="*/ 457507 w 489257"/>
                  <a:gd name="connsiteY32" fmla="*/ 302170 h 606722"/>
                  <a:gd name="connsiteX33" fmla="*/ 284396 w 489257"/>
                  <a:gd name="connsiteY33" fmla="*/ 475042 h 606722"/>
                  <a:gd name="connsiteX34" fmla="*/ 300417 w 489257"/>
                  <a:gd name="connsiteY34" fmla="*/ 547835 h 606722"/>
                  <a:gd name="connsiteX35" fmla="*/ 199042 w 489257"/>
                  <a:gd name="connsiteY35" fmla="*/ 589786 h 606722"/>
                  <a:gd name="connsiteX36" fmla="*/ 98113 w 489257"/>
                  <a:gd name="connsiteY36" fmla="*/ 346521 h 606722"/>
                  <a:gd name="connsiteX37" fmla="*/ 171630 w 489257"/>
                  <a:gd name="connsiteY37" fmla="*/ 316124 h 606722"/>
                  <a:gd name="connsiteX38" fmla="*/ 175262 w 489257"/>
                  <a:gd name="connsiteY38" fmla="*/ 0 h 606722"/>
                  <a:gd name="connsiteX39" fmla="*/ 459175 w 489257"/>
                  <a:gd name="connsiteY39" fmla="*/ 0 h 606722"/>
                  <a:gd name="connsiteX40" fmla="*/ 489257 w 489257"/>
                  <a:gd name="connsiteY40" fmla="*/ 30043 h 606722"/>
                  <a:gd name="connsiteX41" fmla="*/ 489257 w 489257"/>
                  <a:gd name="connsiteY41" fmla="*/ 78840 h 606722"/>
                  <a:gd name="connsiteX42" fmla="*/ 459175 w 489257"/>
                  <a:gd name="connsiteY42" fmla="*/ 108883 h 606722"/>
                  <a:gd name="connsiteX43" fmla="*/ 175262 w 489257"/>
                  <a:gd name="connsiteY43" fmla="*/ 108883 h 606722"/>
                  <a:gd name="connsiteX44" fmla="*/ 145180 w 489257"/>
                  <a:gd name="connsiteY44" fmla="*/ 78840 h 606722"/>
                  <a:gd name="connsiteX45" fmla="*/ 145180 w 489257"/>
                  <a:gd name="connsiteY45" fmla="*/ 30043 h 606722"/>
                  <a:gd name="connsiteX46" fmla="*/ 175262 w 489257"/>
                  <a:gd name="connsiteY4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89257" h="606722">
                    <a:moveTo>
                      <a:pt x="65265" y="361436"/>
                    </a:moveTo>
                    <a:lnTo>
                      <a:pt x="165221" y="602368"/>
                    </a:lnTo>
                    <a:cubicBezTo>
                      <a:pt x="154273" y="605211"/>
                      <a:pt x="143058" y="606722"/>
                      <a:pt x="131932" y="606722"/>
                    </a:cubicBezTo>
                    <a:cubicBezTo>
                      <a:pt x="114842" y="606722"/>
                      <a:pt x="97753" y="603345"/>
                      <a:pt x="81464" y="596591"/>
                    </a:cubicBezTo>
                    <a:cubicBezTo>
                      <a:pt x="48888" y="583171"/>
                      <a:pt x="23609" y="557843"/>
                      <a:pt x="10080" y="525405"/>
                    </a:cubicBezTo>
                    <a:cubicBezTo>
                      <a:pt x="-3360" y="492878"/>
                      <a:pt x="-3360" y="457062"/>
                      <a:pt x="10080" y="424624"/>
                    </a:cubicBezTo>
                    <a:cubicBezTo>
                      <a:pt x="21295" y="397785"/>
                      <a:pt x="40521" y="375833"/>
                      <a:pt x="65265" y="361436"/>
                    </a:cubicBezTo>
                    <a:close/>
                    <a:moveTo>
                      <a:pt x="457505" y="338150"/>
                    </a:moveTo>
                    <a:cubicBezTo>
                      <a:pt x="459286" y="338150"/>
                      <a:pt x="461066" y="338239"/>
                      <a:pt x="462936" y="338328"/>
                    </a:cubicBezTo>
                    <a:lnTo>
                      <a:pt x="462936" y="391838"/>
                    </a:lnTo>
                    <a:cubicBezTo>
                      <a:pt x="462936" y="398860"/>
                      <a:pt x="462491" y="405882"/>
                      <a:pt x="461423" y="412638"/>
                    </a:cubicBezTo>
                    <a:cubicBezTo>
                      <a:pt x="458930" y="429082"/>
                      <a:pt x="453321" y="444726"/>
                      <a:pt x="444862" y="459126"/>
                    </a:cubicBezTo>
                    <a:lnTo>
                      <a:pt x="444773" y="459215"/>
                    </a:lnTo>
                    <a:cubicBezTo>
                      <a:pt x="444595" y="459570"/>
                      <a:pt x="444417" y="459837"/>
                      <a:pt x="444239" y="460104"/>
                    </a:cubicBezTo>
                    <a:cubicBezTo>
                      <a:pt x="443527" y="461348"/>
                      <a:pt x="442815" y="462415"/>
                      <a:pt x="442102" y="463570"/>
                    </a:cubicBezTo>
                    <a:lnTo>
                      <a:pt x="441835" y="464015"/>
                    </a:lnTo>
                    <a:cubicBezTo>
                      <a:pt x="441479" y="464637"/>
                      <a:pt x="441123" y="465170"/>
                      <a:pt x="440678" y="465704"/>
                    </a:cubicBezTo>
                    <a:cubicBezTo>
                      <a:pt x="440322" y="466326"/>
                      <a:pt x="439966" y="466859"/>
                      <a:pt x="439520" y="467393"/>
                    </a:cubicBezTo>
                    <a:lnTo>
                      <a:pt x="439164" y="467926"/>
                    </a:lnTo>
                    <a:cubicBezTo>
                      <a:pt x="438452" y="468993"/>
                      <a:pt x="437651" y="470059"/>
                      <a:pt x="436849" y="471215"/>
                    </a:cubicBezTo>
                    <a:cubicBezTo>
                      <a:pt x="436671" y="471481"/>
                      <a:pt x="436493" y="471659"/>
                      <a:pt x="436315" y="471926"/>
                    </a:cubicBezTo>
                    <a:lnTo>
                      <a:pt x="436137" y="472104"/>
                    </a:lnTo>
                    <a:cubicBezTo>
                      <a:pt x="426076" y="485437"/>
                      <a:pt x="413701" y="496548"/>
                      <a:pt x="399456" y="505170"/>
                    </a:cubicBezTo>
                    <a:cubicBezTo>
                      <a:pt x="393579" y="508725"/>
                      <a:pt x="387258" y="511925"/>
                      <a:pt x="380759" y="514592"/>
                    </a:cubicBezTo>
                    <a:lnTo>
                      <a:pt x="333749" y="533969"/>
                    </a:lnTo>
                    <a:cubicBezTo>
                      <a:pt x="325024" y="515658"/>
                      <a:pt x="320394" y="495392"/>
                      <a:pt x="320394" y="475037"/>
                    </a:cubicBezTo>
                    <a:cubicBezTo>
                      <a:pt x="320394" y="399571"/>
                      <a:pt x="381916" y="338150"/>
                      <a:pt x="457505" y="338150"/>
                    </a:cubicBezTo>
                    <a:close/>
                    <a:moveTo>
                      <a:pt x="171630" y="144941"/>
                    </a:moveTo>
                    <a:lnTo>
                      <a:pt x="207676" y="144941"/>
                    </a:lnTo>
                    <a:lnTo>
                      <a:pt x="426801" y="144941"/>
                    </a:lnTo>
                    <a:lnTo>
                      <a:pt x="462936" y="144941"/>
                    </a:lnTo>
                    <a:lnTo>
                      <a:pt x="462936" y="302259"/>
                    </a:lnTo>
                    <a:cubicBezTo>
                      <a:pt x="461067" y="302170"/>
                      <a:pt x="459287" y="302170"/>
                      <a:pt x="457507" y="302170"/>
                    </a:cubicBezTo>
                    <a:cubicBezTo>
                      <a:pt x="362007" y="302170"/>
                      <a:pt x="284396" y="379763"/>
                      <a:pt x="284396" y="475042"/>
                    </a:cubicBezTo>
                    <a:cubicBezTo>
                      <a:pt x="284396" y="500195"/>
                      <a:pt x="289914" y="525082"/>
                      <a:pt x="300417" y="547835"/>
                    </a:cubicBezTo>
                    <a:lnTo>
                      <a:pt x="199042" y="589786"/>
                    </a:lnTo>
                    <a:lnTo>
                      <a:pt x="98113" y="346521"/>
                    </a:lnTo>
                    <a:lnTo>
                      <a:pt x="171630" y="316124"/>
                    </a:lnTo>
                    <a:close/>
                    <a:moveTo>
                      <a:pt x="175262" y="0"/>
                    </a:moveTo>
                    <a:lnTo>
                      <a:pt x="459175" y="0"/>
                    </a:lnTo>
                    <a:cubicBezTo>
                      <a:pt x="475729" y="0"/>
                      <a:pt x="489257" y="13511"/>
                      <a:pt x="489257" y="30043"/>
                    </a:cubicBezTo>
                    <a:lnTo>
                      <a:pt x="489257" y="78840"/>
                    </a:lnTo>
                    <a:cubicBezTo>
                      <a:pt x="489257" y="95462"/>
                      <a:pt x="475729" y="108883"/>
                      <a:pt x="459175" y="108883"/>
                    </a:cubicBezTo>
                    <a:lnTo>
                      <a:pt x="175262" y="108883"/>
                    </a:lnTo>
                    <a:cubicBezTo>
                      <a:pt x="158708" y="108883"/>
                      <a:pt x="145180" y="95462"/>
                      <a:pt x="145180" y="78840"/>
                    </a:cubicBezTo>
                    <a:lnTo>
                      <a:pt x="145180" y="30043"/>
                    </a:lnTo>
                    <a:cubicBezTo>
                      <a:pt x="145180" y="13511"/>
                      <a:pt x="158708" y="0"/>
                      <a:pt x="1752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b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ïšliḑé">
                <a:extLst>
                  <a:ext uri="{FF2B5EF4-FFF2-40B4-BE49-F238E27FC236}">
                    <a16:creationId xmlns:a16="http://schemas.microsoft.com/office/drawing/2014/main" id="{93AC0606-EC35-4C70-9BA2-3FC0137C988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731674" y="2037154"/>
                <a:ext cx="711588" cy="755247"/>
              </a:xfrm>
              <a:custGeom>
                <a:avLst/>
                <a:gdLst>
                  <a:gd name="connsiteX0" fmla="*/ 331661 w 569322"/>
                  <a:gd name="connsiteY0" fmla="*/ 347464 h 604252"/>
                  <a:gd name="connsiteX1" fmla="*/ 510751 w 569322"/>
                  <a:gd name="connsiteY1" fmla="*/ 347464 h 604252"/>
                  <a:gd name="connsiteX2" fmla="*/ 533193 w 569322"/>
                  <a:gd name="connsiteY2" fmla="*/ 369881 h 604252"/>
                  <a:gd name="connsiteX3" fmla="*/ 533193 w 569322"/>
                  <a:gd name="connsiteY3" fmla="*/ 581835 h 604252"/>
                  <a:gd name="connsiteX4" fmla="*/ 510751 w 569322"/>
                  <a:gd name="connsiteY4" fmla="*/ 604252 h 604252"/>
                  <a:gd name="connsiteX5" fmla="*/ 331661 w 569322"/>
                  <a:gd name="connsiteY5" fmla="*/ 604252 h 604252"/>
                  <a:gd name="connsiteX6" fmla="*/ 309218 w 569322"/>
                  <a:gd name="connsiteY6" fmla="*/ 581835 h 604252"/>
                  <a:gd name="connsiteX7" fmla="*/ 309218 w 569322"/>
                  <a:gd name="connsiteY7" fmla="*/ 369881 h 604252"/>
                  <a:gd name="connsiteX8" fmla="*/ 331661 w 569322"/>
                  <a:gd name="connsiteY8" fmla="*/ 347464 h 604252"/>
                  <a:gd name="connsiteX9" fmla="*/ 58501 w 569322"/>
                  <a:gd name="connsiteY9" fmla="*/ 347464 h 604252"/>
                  <a:gd name="connsiteX10" fmla="*/ 237592 w 569322"/>
                  <a:gd name="connsiteY10" fmla="*/ 347464 h 604252"/>
                  <a:gd name="connsiteX11" fmla="*/ 260034 w 569322"/>
                  <a:gd name="connsiteY11" fmla="*/ 369881 h 604252"/>
                  <a:gd name="connsiteX12" fmla="*/ 260034 w 569322"/>
                  <a:gd name="connsiteY12" fmla="*/ 581835 h 604252"/>
                  <a:gd name="connsiteX13" fmla="*/ 237592 w 569322"/>
                  <a:gd name="connsiteY13" fmla="*/ 604252 h 604252"/>
                  <a:gd name="connsiteX14" fmla="*/ 58501 w 569322"/>
                  <a:gd name="connsiteY14" fmla="*/ 604252 h 604252"/>
                  <a:gd name="connsiteX15" fmla="*/ 36059 w 569322"/>
                  <a:gd name="connsiteY15" fmla="*/ 581835 h 604252"/>
                  <a:gd name="connsiteX16" fmla="*/ 36059 w 569322"/>
                  <a:gd name="connsiteY16" fmla="*/ 369881 h 604252"/>
                  <a:gd name="connsiteX17" fmla="*/ 58501 w 569322"/>
                  <a:gd name="connsiteY17" fmla="*/ 347464 h 604252"/>
                  <a:gd name="connsiteX18" fmla="*/ 331660 w 569322"/>
                  <a:gd name="connsiteY18" fmla="*/ 170345 h 604252"/>
                  <a:gd name="connsiteX19" fmla="*/ 546880 w 569322"/>
                  <a:gd name="connsiteY19" fmla="*/ 170345 h 604252"/>
                  <a:gd name="connsiteX20" fmla="*/ 569322 w 569322"/>
                  <a:gd name="connsiteY20" fmla="*/ 192756 h 604252"/>
                  <a:gd name="connsiteX21" fmla="*/ 569322 w 569322"/>
                  <a:gd name="connsiteY21" fmla="*/ 276011 h 604252"/>
                  <a:gd name="connsiteX22" fmla="*/ 546880 w 569322"/>
                  <a:gd name="connsiteY22" fmla="*/ 298421 h 604252"/>
                  <a:gd name="connsiteX23" fmla="*/ 331660 w 569322"/>
                  <a:gd name="connsiteY23" fmla="*/ 298421 h 604252"/>
                  <a:gd name="connsiteX24" fmla="*/ 309218 w 569322"/>
                  <a:gd name="connsiteY24" fmla="*/ 276011 h 604252"/>
                  <a:gd name="connsiteX25" fmla="*/ 309218 w 569322"/>
                  <a:gd name="connsiteY25" fmla="*/ 192756 h 604252"/>
                  <a:gd name="connsiteX26" fmla="*/ 331660 w 569322"/>
                  <a:gd name="connsiteY26" fmla="*/ 170345 h 604252"/>
                  <a:gd name="connsiteX27" fmla="*/ 22445 w 569322"/>
                  <a:gd name="connsiteY27" fmla="*/ 170345 h 604252"/>
                  <a:gd name="connsiteX28" fmla="*/ 237588 w 569322"/>
                  <a:gd name="connsiteY28" fmla="*/ 170345 h 604252"/>
                  <a:gd name="connsiteX29" fmla="*/ 260034 w 569322"/>
                  <a:gd name="connsiteY29" fmla="*/ 192756 h 604252"/>
                  <a:gd name="connsiteX30" fmla="*/ 260034 w 569322"/>
                  <a:gd name="connsiteY30" fmla="*/ 276011 h 604252"/>
                  <a:gd name="connsiteX31" fmla="*/ 237588 w 569322"/>
                  <a:gd name="connsiteY31" fmla="*/ 298421 h 604252"/>
                  <a:gd name="connsiteX32" fmla="*/ 22445 w 569322"/>
                  <a:gd name="connsiteY32" fmla="*/ 298421 h 604252"/>
                  <a:gd name="connsiteX33" fmla="*/ 0 w 569322"/>
                  <a:gd name="connsiteY33" fmla="*/ 276011 h 604252"/>
                  <a:gd name="connsiteX34" fmla="*/ 0 w 569322"/>
                  <a:gd name="connsiteY34" fmla="*/ 192756 h 604252"/>
                  <a:gd name="connsiteX35" fmla="*/ 22445 w 569322"/>
                  <a:gd name="connsiteY35" fmla="*/ 170345 h 604252"/>
                  <a:gd name="connsiteX36" fmla="*/ 173327 w 569322"/>
                  <a:gd name="connsiteY36" fmla="*/ 0 h 604252"/>
                  <a:gd name="connsiteX37" fmla="*/ 187241 w 569322"/>
                  <a:gd name="connsiteY37" fmla="*/ 1009 h 604252"/>
                  <a:gd name="connsiteX38" fmla="*/ 284641 w 569322"/>
                  <a:gd name="connsiteY38" fmla="*/ 51986 h 604252"/>
                  <a:gd name="connsiteX39" fmla="*/ 382040 w 569322"/>
                  <a:gd name="connsiteY39" fmla="*/ 1009 h 604252"/>
                  <a:gd name="connsiteX40" fmla="*/ 396067 w 569322"/>
                  <a:gd name="connsiteY40" fmla="*/ 0 h 604252"/>
                  <a:gd name="connsiteX41" fmla="*/ 468555 w 569322"/>
                  <a:gd name="connsiteY41" fmla="*/ 68343 h 604252"/>
                  <a:gd name="connsiteX42" fmla="*/ 451611 w 569322"/>
                  <a:gd name="connsiteY42" fmla="*/ 109797 h 604252"/>
                  <a:gd name="connsiteX43" fmla="*/ 402463 w 569322"/>
                  <a:gd name="connsiteY43" fmla="*/ 127723 h 604252"/>
                  <a:gd name="connsiteX44" fmla="*/ 166819 w 569322"/>
                  <a:gd name="connsiteY44" fmla="*/ 127723 h 604252"/>
                  <a:gd name="connsiteX45" fmla="*/ 117670 w 569322"/>
                  <a:gd name="connsiteY45" fmla="*/ 109797 h 604252"/>
                  <a:gd name="connsiteX46" fmla="*/ 100838 w 569322"/>
                  <a:gd name="connsiteY46" fmla="*/ 68343 h 604252"/>
                  <a:gd name="connsiteX47" fmla="*/ 173327 w 569322"/>
                  <a:gd name="connsiteY47" fmla="*/ 0 h 6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69322" h="604252">
                    <a:moveTo>
                      <a:pt x="331661" y="347464"/>
                    </a:moveTo>
                    <a:lnTo>
                      <a:pt x="510751" y="347464"/>
                    </a:lnTo>
                    <a:cubicBezTo>
                      <a:pt x="523094" y="347464"/>
                      <a:pt x="533193" y="357552"/>
                      <a:pt x="533193" y="369881"/>
                    </a:cubicBezTo>
                    <a:lnTo>
                      <a:pt x="533193" y="581835"/>
                    </a:lnTo>
                    <a:cubicBezTo>
                      <a:pt x="533193" y="594277"/>
                      <a:pt x="523094" y="604252"/>
                      <a:pt x="510751" y="604252"/>
                    </a:cubicBezTo>
                    <a:lnTo>
                      <a:pt x="331661" y="604252"/>
                    </a:lnTo>
                    <a:cubicBezTo>
                      <a:pt x="319317" y="604252"/>
                      <a:pt x="309218" y="594277"/>
                      <a:pt x="309218" y="581835"/>
                    </a:cubicBezTo>
                    <a:lnTo>
                      <a:pt x="309218" y="369881"/>
                    </a:lnTo>
                    <a:cubicBezTo>
                      <a:pt x="309218" y="357552"/>
                      <a:pt x="319317" y="347464"/>
                      <a:pt x="331661" y="347464"/>
                    </a:cubicBezTo>
                    <a:close/>
                    <a:moveTo>
                      <a:pt x="58501" y="347464"/>
                    </a:moveTo>
                    <a:lnTo>
                      <a:pt x="237592" y="347464"/>
                    </a:lnTo>
                    <a:cubicBezTo>
                      <a:pt x="250047" y="347464"/>
                      <a:pt x="260034" y="357552"/>
                      <a:pt x="260034" y="369881"/>
                    </a:cubicBezTo>
                    <a:lnTo>
                      <a:pt x="260034" y="581835"/>
                    </a:lnTo>
                    <a:cubicBezTo>
                      <a:pt x="260034" y="594277"/>
                      <a:pt x="250047" y="604252"/>
                      <a:pt x="237592" y="604252"/>
                    </a:cubicBezTo>
                    <a:lnTo>
                      <a:pt x="58501" y="604252"/>
                    </a:lnTo>
                    <a:cubicBezTo>
                      <a:pt x="46158" y="604252"/>
                      <a:pt x="36059" y="594277"/>
                      <a:pt x="36059" y="581835"/>
                    </a:cubicBezTo>
                    <a:lnTo>
                      <a:pt x="36059" y="369881"/>
                    </a:lnTo>
                    <a:cubicBezTo>
                      <a:pt x="36059" y="357552"/>
                      <a:pt x="46158" y="347464"/>
                      <a:pt x="58501" y="347464"/>
                    </a:cubicBezTo>
                    <a:close/>
                    <a:moveTo>
                      <a:pt x="331660" y="170345"/>
                    </a:moveTo>
                    <a:lnTo>
                      <a:pt x="546880" y="170345"/>
                    </a:lnTo>
                    <a:cubicBezTo>
                      <a:pt x="559223" y="170345"/>
                      <a:pt x="569322" y="180318"/>
                      <a:pt x="569322" y="192756"/>
                    </a:cubicBezTo>
                    <a:lnTo>
                      <a:pt x="569322" y="276011"/>
                    </a:lnTo>
                    <a:cubicBezTo>
                      <a:pt x="569322" y="288449"/>
                      <a:pt x="559223" y="298421"/>
                      <a:pt x="546880" y="298421"/>
                    </a:cubicBezTo>
                    <a:lnTo>
                      <a:pt x="331660" y="298421"/>
                    </a:lnTo>
                    <a:cubicBezTo>
                      <a:pt x="319317" y="298421"/>
                      <a:pt x="309218" y="288449"/>
                      <a:pt x="309218" y="276011"/>
                    </a:cubicBezTo>
                    <a:lnTo>
                      <a:pt x="309218" y="192756"/>
                    </a:lnTo>
                    <a:cubicBezTo>
                      <a:pt x="309218" y="180318"/>
                      <a:pt x="319317" y="170345"/>
                      <a:pt x="331660" y="170345"/>
                    </a:cubicBezTo>
                    <a:close/>
                    <a:moveTo>
                      <a:pt x="22445" y="170345"/>
                    </a:moveTo>
                    <a:lnTo>
                      <a:pt x="237588" y="170345"/>
                    </a:lnTo>
                    <a:cubicBezTo>
                      <a:pt x="250046" y="170345"/>
                      <a:pt x="260034" y="180318"/>
                      <a:pt x="260034" y="192756"/>
                    </a:cubicBezTo>
                    <a:lnTo>
                      <a:pt x="260034" y="276011"/>
                    </a:lnTo>
                    <a:cubicBezTo>
                      <a:pt x="260034" y="288449"/>
                      <a:pt x="250046" y="298421"/>
                      <a:pt x="237588" y="298421"/>
                    </a:cubicBezTo>
                    <a:lnTo>
                      <a:pt x="22445" y="298421"/>
                    </a:lnTo>
                    <a:cubicBezTo>
                      <a:pt x="9988" y="298421"/>
                      <a:pt x="0" y="288449"/>
                      <a:pt x="0" y="276011"/>
                    </a:cubicBezTo>
                    <a:lnTo>
                      <a:pt x="0" y="192756"/>
                    </a:lnTo>
                    <a:cubicBezTo>
                      <a:pt x="0" y="180318"/>
                      <a:pt x="9988" y="170345"/>
                      <a:pt x="22445" y="170345"/>
                    </a:cubicBezTo>
                    <a:close/>
                    <a:moveTo>
                      <a:pt x="173327" y="0"/>
                    </a:moveTo>
                    <a:cubicBezTo>
                      <a:pt x="177815" y="0"/>
                      <a:pt x="182528" y="336"/>
                      <a:pt x="187241" y="1009"/>
                    </a:cubicBezTo>
                    <a:cubicBezTo>
                      <a:pt x="216977" y="5378"/>
                      <a:pt x="256251" y="29690"/>
                      <a:pt x="284641" y="51986"/>
                    </a:cubicBezTo>
                    <a:cubicBezTo>
                      <a:pt x="313142" y="29690"/>
                      <a:pt x="352416" y="5378"/>
                      <a:pt x="382040" y="1009"/>
                    </a:cubicBezTo>
                    <a:cubicBezTo>
                      <a:pt x="386753" y="336"/>
                      <a:pt x="391466" y="0"/>
                      <a:pt x="396067" y="0"/>
                    </a:cubicBezTo>
                    <a:cubicBezTo>
                      <a:pt x="441400" y="0"/>
                      <a:pt x="468555" y="34732"/>
                      <a:pt x="468555" y="68343"/>
                    </a:cubicBezTo>
                    <a:cubicBezTo>
                      <a:pt x="468555" y="84365"/>
                      <a:pt x="462496" y="99042"/>
                      <a:pt x="451611" y="109797"/>
                    </a:cubicBezTo>
                    <a:cubicBezTo>
                      <a:pt x="443308" y="117976"/>
                      <a:pt x="428047" y="127723"/>
                      <a:pt x="402463" y="127723"/>
                    </a:cubicBezTo>
                    <a:lnTo>
                      <a:pt x="166819" y="127723"/>
                    </a:lnTo>
                    <a:cubicBezTo>
                      <a:pt x="141347" y="127723"/>
                      <a:pt x="125974" y="117976"/>
                      <a:pt x="117670" y="109797"/>
                    </a:cubicBezTo>
                    <a:cubicBezTo>
                      <a:pt x="106785" y="99042"/>
                      <a:pt x="100838" y="84365"/>
                      <a:pt x="100838" y="68343"/>
                    </a:cubicBezTo>
                    <a:cubicBezTo>
                      <a:pt x="100838" y="34732"/>
                      <a:pt x="127881" y="0"/>
                      <a:pt x="1733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79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43">
            <a:extLst>
              <a:ext uri="{FF2B5EF4-FFF2-40B4-BE49-F238E27FC236}">
                <a16:creationId xmlns:a16="http://schemas.microsoft.com/office/drawing/2014/main" id="{417ED0AB-8E55-4720-9866-49438FB9043B}"/>
              </a:ext>
            </a:extLst>
          </p:cNvPr>
          <p:cNvGrpSpPr/>
          <p:nvPr/>
        </p:nvGrpSpPr>
        <p:grpSpPr>
          <a:xfrm>
            <a:off x="1303180" y="2203965"/>
            <a:ext cx="2564398" cy="1114103"/>
            <a:chOff x="2460066" y="1458569"/>
            <a:chExt cx="2564398" cy="1114103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FA24042F-8A58-4B32-9DE7-EE4A6D1D8569}"/>
                </a:ext>
              </a:extLst>
            </p:cNvPr>
            <p:cNvSpPr txBox="1">
              <a:spLocks/>
            </p:cNvSpPr>
            <p:nvPr/>
          </p:nvSpPr>
          <p:spPr>
            <a:xfrm>
              <a:off x="2460066" y="1886873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 defTabSz="609585">
                <a:lnSpc>
                  <a:spcPts val="2000"/>
                </a:lnSpc>
                <a:buNone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Beautiful Christmas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hakodate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starlight with you and I face.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79AAA3B8-C3FC-4F75-840B-D1850F36DC05}"/>
                </a:ext>
              </a:extLst>
            </p:cNvPr>
            <p:cNvSpPr txBox="1">
              <a:spLocks/>
            </p:cNvSpPr>
            <p:nvPr/>
          </p:nvSpPr>
          <p:spPr>
            <a:xfrm>
              <a:off x="2620278" y="1458569"/>
              <a:ext cx="2331095" cy="3740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Isosceles Triangle 48">
              <a:extLst>
                <a:ext uri="{FF2B5EF4-FFF2-40B4-BE49-F238E27FC236}">
                  <a16:creationId xmlns:a16="http://schemas.microsoft.com/office/drawing/2014/main" id="{B8A7822C-AC4C-4F64-BF65-87B80DE69DBD}"/>
                </a:ext>
              </a:extLst>
            </p:cNvPr>
            <p:cNvSpPr/>
            <p:nvPr/>
          </p:nvSpPr>
          <p:spPr>
            <a:xfrm rot="16200000">
              <a:off x="4882575" y="1573301"/>
              <a:ext cx="152399" cy="131379"/>
            </a:xfrm>
            <a:prstGeom prst="triangle">
              <a:avLst/>
            </a:prstGeom>
            <a:solidFill>
              <a:srgbClr val="007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F3620E25-8E02-4156-97C0-61A0E7DE9927}"/>
              </a:ext>
            </a:extLst>
          </p:cNvPr>
          <p:cNvGrpSpPr/>
          <p:nvPr/>
        </p:nvGrpSpPr>
        <p:grpSpPr>
          <a:xfrm>
            <a:off x="373251" y="3840722"/>
            <a:ext cx="2792332" cy="1067016"/>
            <a:chOff x="2438401" y="1520387"/>
            <a:chExt cx="2792332" cy="1067016"/>
          </a:xfrm>
        </p:grpSpPr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8D1A8405-10BB-4244-948F-BF10253A38B1}"/>
                </a:ext>
              </a:extLst>
            </p:cNvPr>
            <p:cNvSpPr txBox="1">
              <a:spLocks/>
            </p:cNvSpPr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indent="0" defTabSz="609585">
                <a:lnSpc>
                  <a:spcPts val="2000"/>
                </a:lnSpc>
                <a:spcBef>
                  <a:spcPct val="20000"/>
                </a:spcBef>
                <a:buFont typeface="Arial" pitchFamily="34" charset="0"/>
                <a:buNone/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4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2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1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1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Beautiful Christmas</a:t>
              </a: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， </a:t>
              </a:r>
              <a:r>
                <a:rPr lang="en-US" altLang="zh-CN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hakodate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starlight with you and I face.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BB218434-4FE8-4382-913E-665838720173}"/>
                </a:ext>
              </a:extLst>
            </p:cNvPr>
            <p:cNvSpPr txBox="1">
              <a:spLocks/>
            </p:cNvSpPr>
            <p:nvPr/>
          </p:nvSpPr>
          <p:spPr>
            <a:xfrm>
              <a:off x="2868387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Isosceles Triangle 52">
              <a:extLst>
                <a:ext uri="{FF2B5EF4-FFF2-40B4-BE49-F238E27FC236}">
                  <a16:creationId xmlns:a16="http://schemas.microsoft.com/office/drawing/2014/main" id="{1A373165-1976-40E6-9420-E0A50A484260}"/>
                </a:ext>
              </a:extLst>
            </p:cNvPr>
            <p:cNvSpPr/>
            <p:nvPr/>
          </p:nvSpPr>
          <p:spPr>
            <a:xfrm rot="16200000">
              <a:off x="5088844" y="1610834"/>
              <a:ext cx="152399" cy="131379"/>
            </a:xfrm>
            <a:prstGeom prst="triangle">
              <a:avLst/>
            </a:prstGeom>
            <a:solidFill>
              <a:srgbClr val="007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53">
            <a:extLst>
              <a:ext uri="{FF2B5EF4-FFF2-40B4-BE49-F238E27FC236}">
                <a16:creationId xmlns:a16="http://schemas.microsoft.com/office/drawing/2014/main" id="{416D9FB4-D1C1-47F4-BBB2-FCAA2AB7F4BF}"/>
              </a:ext>
            </a:extLst>
          </p:cNvPr>
          <p:cNvGrpSpPr/>
          <p:nvPr/>
        </p:nvGrpSpPr>
        <p:grpSpPr>
          <a:xfrm>
            <a:off x="8059817" y="2124028"/>
            <a:ext cx="2668791" cy="1067018"/>
            <a:chOff x="2316394" y="1520387"/>
            <a:chExt cx="2668791" cy="1067018"/>
          </a:xfrm>
        </p:grpSpPr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B12F2BCB-BDC1-49BD-A58E-D8FF36EF56C4}"/>
                </a:ext>
              </a:extLst>
            </p:cNvPr>
            <p:cNvSpPr txBox="1">
              <a:spLocks/>
            </p:cNvSpPr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indent="0" defTabSz="609585">
                <a:lnSpc>
                  <a:spcPts val="2000"/>
                </a:lnSpc>
                <a:spcBef>
                  <a:spcPct val="20000"/>
                </a:spcBef>
                <a:buFont typeface="Arial" pitchFamily="34" charset="0"/>
                <a:buNone/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4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2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1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1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Beautiful Christmas</a:t>
              </a: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， </a:t>
              </a:r>
              <a:r>
                <a:rPr lang="en-US" altLang="zh-CN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hakodate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starlight with you and I face.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CA18BF99-09F6-43CC-AD01-769E3CFAC49A}"/>
                </a:ext>
              </a:extLst>
            </p:cNvPr>
            <p:cNvSpPr txBox="1">
              <a:spLocks/>
            </p:cNvSpPr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3" name="Isosceles Triangle 56">
              <a:extLst>
                <a:ext uri="{FF2B5EF4-FFF2-40B4-BE49-F238E27FC236}">
                  <a16:creationId xmlns:a16="http://schemas.microsoft.com/office/drawing/2014/main" id="{DBBF959E-C8FF-433D-A9AF-D9792A505434}"/>
                </a:ext>
              </a:extLst>
            </p:cNvPr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Group 57">
            <a:extLst>
              <a:ext uri="{FF2B5EF4-FFF2-40B4-BE49-F238E27FC236}">
                <a16:creationId xmlns:a16="http://schemas.microsoft.com/office/drawing/2014/main" id="{240C4ABD-D120-4CF5-9711-32FB0D44BD5D}"/>
              </a:ext>
            </a:extLst>
          </p:cNvPr>
          <p:cNvGrpSpPr/>
          <p:nvPr/>
        </p:nvGrpSpPr>
        <p:grpSpPr>
          <a:xfrm>
            <a:off x="9394213" y="3684586"/>
            <a:ext cx="2668791" cy="1067016"/>
            <a:chOff x="2316394" y="1520387"/>
            <a:chExt cx="2668791" cy="1067016"/>
          </a:xfrm>
        </p:grpSpPr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4DBC2403-1E72-4505-AEDB-46EF0BF2D09E}"/>
                </a:ext>
              </a:extLst>
            </p:cNvPr>
            <p:cNvSpPr txBox="1">
              <a:spLocks/>
            </p:cNvSpPr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indent="0" defTabSz="609585">
                <a:lnSpc>
                  <a:spcPts val="2000"/>
                </a:lnSpc>
                <a:spcBef>
                  <a:spcPct val="20000"/>
                </a:spcBef>
                <a:buFont typeface="Arial" pitchFamily="34" charset="0"/>
                <a:buNone/>
                <a:defRPr sz="1400"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4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2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1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1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Beautiful Christmas</a:t>
              </a:r>
              <a:r>
                <a: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， </a:t>
              </a:r>
              <a:r>
                <a:rPr lang="en-US" altLang="zh-CN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hakodate</a:t>
              </a:r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starlight with you and I face.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E89188DB-D5D2-46AA-B7A4-73059CCF8251}"/>
                </a:ext>
              </a:extLst>
            </p:cNvPr>
            <p:cNvSpPr txBox="1">
              <a:spLocks/>
            </p:cNvSpPr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kumimoji="0" sz="2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明楷 W03" panose="00000500000000000000" pitchFamily="2" charset="-122"/>
                  <a:ea typeface="仓耳明楷 W03" panose="00000500000000000000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1200">
                  <a:solidFill>
                    <a:schemeClr val="bg1">
                      <a:lumMod val="65000"/>
                    </a:schemeClr>
                  </a:solidFill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1100">
                  <a:solidFill>
                    <a:schemeClr val="bg1">
                      <a:lumMod val="65000"/>
                    </a:schemeClr>
                  </a:solidFill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1050">
                  <a:solidFill>
                    <a:schemeClr val="bg1">
                      <a:lumMod val="65000"/>
                    </a:schemeClr>
                  </a:solidFill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Isosceles Triangle 60">
              <a:extLst>
                <a:ext uri="{FF2B5EF4-FFF2-40B4-BE49-F238E27FC236}">
                  <a16:creationId xmlns:a16="http://schemas.microsoft.com/office/drawing/2014/main" id="{0DD3495E-4984-414A-885B-6D9CABC3BB4E}"/>
                </a:ext>
              </a:extLst>
            </p:cNvPr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6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11C7A541-A145-410E-A78B-4D207B5FF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06" y="2087833"/>
            <a:ext cx="6868415" cy="461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>
            <a:extLst>
              <a:ext uri="{FF2B5EF4-FFF2-40B4-BE49-F238E27FC236}">
                <a16:creationId xmlns:a16="http://schemas.microsoft.com/office/drawing/2014/main" id="{43BA4A0A-AAEA-43E3-AFE5-B14015808A1A}"/>
              </a:ext>
            </a:extLst>
          </p:cNvPr>
          <p:cNvSpPr txBox="1"/>
          <p:nvPr/>
        </p:nvSpPr>
        <p:spPr>
          <a:xfrm>
            <a:off x="1272856" y="1814555"/>
            <a:ext cx="9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D4E4A2-0C7B-4023-B9FC-CAB30D0FF2EA}"/>
              </a:ext>
            </a:extLst>
          </p:cNvPr>
          <p:cNvSpPr txBox="1"/>
          <p:nvPr/>
        </p:nvSpPr>
        <p:spPr>
          <a:xfrm>
            <a:off x="4579715" y="1894714"/>
            <a:ext cx="906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322444D-69C9-4C98-85B8-1965BA3DA382}"/>
              </a:ext>
            </a:extLst>
          </p:cNvPr>
          <p:cNvSpPr txBox="1"/>
          <p:nvPr/>
        </p:nvSpPr>
        <p:spPr>
          <a:xfrm>
            <a:off x="1320946" y="2632121"/>
            <a:ext cx="3158289" cy="212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72773BB-162C-4731-9951-F961080FDAD5}"/>
              </a:ext>
            </a:extLst>
          </p:cNvPr>
          <p:cNvSpPr txBox="1"/>
          <p:nvPr/>
        </p:nvSpPr>
        <p:spPr>
          <a:xfrm>
            <a:off x="4604118" y="2632121"/>
            <a:ext cx="3108649" cy="2120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605E1AA-BE66-4B63-9DC3-48AA8E8BDB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7884" y="969772"/>
            <a:ext cx="3520730" cy="49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83129149-59AD-486A-8557-39C78FBB5AAB}"/>
              </a:ext>
            </a:extLst>
          </p:cNvPr>
          <p:cNvSpPr>
            <a:spLocks noGrp="1"/>
          </p:cNvSpPr>
          <p:nvPr/>
        </p:nvSpPr>
        <p:spPr>
          <a:xfrm>
            <a:off x="7587183" y="1740488"/>
            <a:ext cx="2196537" cy="400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F111EA21-E1A2-4452-B2C0-3C5C48035F31}"/>
              </a:ext>
            </a:extLst>
          </p:cNvPr>
          <p:cNvSpPr>
            <a:spLocks noGrp="1"/>
          </p:cNvSpPr>
          <p:nvPr/>
        </p:nvSpPr>
        <p:spPr>
          <a:xfrm>
            <a:off x="7587184" y="2063737"/>
            <a:ext cx="2856350" cy="7532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endParaRPr lang="zh-CN" altLang="en-US" sz="9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1E34DE0C-737F-4963-81AF-D4A16DA367DD}"/>
              </a:ext>
            </a:extLst>
          </p:cNvPr>
          <p:cNvSpPr>
            <a:spLocks noGrp="1"/>
          </p:cNvSpPr>
          <p:nvPr/>
        </p:nvSpPr>
        <p:spPr>
          <a:xfrm>
            <a:off x="9037422" y="3636555"/>
            <a:ext cx="2196537" cy="400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996BA86F-BEC0-4A05-93EA-AA337509A62D}"/>
              </a:ext>
            </a:extLst>
          </p:cNvPr>
          <p:cNvSpPr>
            <a:spLocks noGrp="1"/>
          </p:cNvSpPr>
          <p:nvPr/>
        </p:nvSpPr>
        <p:spPr>
          <a:xfrm>
            <a:off x="9037423" y="3956705"/>
            <a:ext cx="2856350" cy="7532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endParaRPr lang="zh-CN" altLang="en-US" sz="9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D11A3D2A-EC06-4B74-9CA1-7FB3194CBB2A}"/>
              </a:ext>
            </a:extLst>
          </p:cNvPr>
          <p:cNvSpPr>
            <a:spLocks noGrp="1"/>
          </p:cNvSpPr>
          <p:nvPr/>
        </p:nvSpPr>
        <p:spPr>
          <a:xfrm>
            <a:off x="2084650" y="4440062"/>
            <a:ext cx="2196537" cy="400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Text Placeholder 18">
            <a:extLst>
              <a:ext uri="{FF2B5EF4-FFF2-40B4-BE49-F238E27FC236}">
                <a16:creationId xmlns:a16="http://schemas.microsoft.com/office/drawing/2014/main" id="{687BA29E-4CEF-488B-894C-021EC9178A05}"/>
              </a:ext>
            </a:extLst>
          </p:cNvPr>
          <p:cNvSpPr>
            <a:spLocks noGrp="1"/>
          </p:cNvSpPr>
          <p:nvPr/>
        </p:nvSpPr>
        <p:spPr>
          <a:xfrm>
            <a:off x="2084651" y="4762393"/>
            <a:ext cx="2732492" cy="7532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endParaRPr lang="zh-CN" altLang="en-US" sz="9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Text Placeholder 17">
            <a:extLst>
              <a:ext uri="{FF2B5EF4-FFF2-40B4-BE49-F238E27FC236}">
                <a16:creationId xmlns:a16="http://schemas.microsoft.com/office/drawing/2014/main" id="{8E7B0631-2070-4901-9ACF-24A7727FD79A}"/>
              </a:ext>
            </a:extLst>
          </p:cNvPr>
          <p:cNvSpPr>
            <a:spLocks noGrp="1"/>
          </p:cNvSpPr>
          <p:nvPr/>
        </p:nvSpPr>
        <p:spPr>
          <a:xfrm>
            <a:off x="1027694" y="2910882"/>
            <a:ext cx="2196537" cy="4006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CF8E63BB-4C7A-47F4-93F1-F602D9DD8D5F}"/>
              </a:ext>
            </a:extLst>
          </p:cNvPr>
          <p:cNvSpPr>
            <a:spLocks noGrp="1"/>
          </p:cNvSpPr>
          <p:nvPr/>
        </p:nvSpPr>
        <p:spPr>
          <a:xfrm>
            <a:off x="1027694" y="3242470"/>
            <a:ext cx="2686755" cy="7532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</a:p>
          <a:p>
            <a:endParaRPr lang="en-US" altLang="zh-CN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77600E6-139D-441A-A825-6502F79446FE}"/>
              </a:ext>
            </a:extLst>
          </p:cNvPr>
          <p:cNvGrpSpPr/>
          <p:nvPr/>
        </p:nvGrpSpPr>
        <p:grpSpPr>
          <a:xfrm>
            <a:off x="3962910" y="2795002"/>
            <a:ext cx="1993763" cy="915857"/>
            <a:chOff x="3962910" y="2795002"/>
            <a:chExt cx="1993763" cy="915857"/>
          </a:xfrm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EC19D81-27A1-4C1A-BDC2-FB72D5D6E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910" y="2795002"/>
              <a:ext cx="1993763" cy="915857"/>
            </a:xfrm>
            <a:custGeom>
              <a:avLst/>
              <a:gdLst>
                <a:gd name="T0" fmla="*/ 462 w 462"/>
                <a:gd name="T1" fmla="*/ 0 h 212"/>
                <a:gd name="T2" fmla="*/ 392 w 462"/>
                <a:gd name="T3" fmla="*/ 36 h 212"/>
                <a:gd name="T4" fmla="*/ 108 w 462"/>
                <a:gd name="T5" fmla="*/ 36 h 212"/>
                <a:gd name="T6" fmla="*/ 93 w 462"/>
                <a:gd name="T7" fmla="*/ 48 h 212"/>
                <a:gd name="T8" fmla="*/ 7 w 462"/>
                <a:gd name="T9" fmla="*/ 199 h 212"/>
                <a:gd name="T10" fmla="*/ 22 w 462"/>
                <a:gd name="T11" fmla="*/ 212 h 212"/>
                <a:gd name="T12" fmla="*/ 294 w 462"/>
                <a:gd name="T13" fmla="*/ 212 h 212"/>
                <a:gd name="T14" fmla="*/ 366 w 462"/>
                <a:gd name="T15" fmla="*/ 176 h 212"/>
                <a:gd name="T16" fmla="*/ 462 w 462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2" h="212">
                  <a:moveTo>
                    <a:pt x="462" y="0"/>
                  </a:moveTo>
                  <a:cubicBezTo>
                    <a:pt x="462" y="0"/>
                    <a:pt x="447" y="36"/>
                    <a:pt x="392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96" y="36"/>
                    <a:pt x="93" y="48"/>
                    <a:pt x="93" y="48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0" y="212"/>
                    <a:pt x="22" y="212"/>
                  </a:cubicBezTo>
                  <a:cubicBezTo>
                    <a:pt x="294" y="212"/>
                    <a:pt x="294" y="212"/>
                    <a:pt x="294" y="212"/>
                  </a:cubicBezTo>
                  <a:cubicBezTo>
                    <a:pt x="345" y="212"/>
                    <a:pt x="366" y="176"/>
                    <a:pt x="366" y="176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D05013C-FC22-4798-8126-0B39CA142AF3}"/>
                </a:ext>
              </a:extLst>
            </p:cNvPr>
            <p:cNvSpPr txBox="1"/>
            <p:nvPr/>
          </p:nvSpPr>
          <p:spPr>
            <a:xfrm>
              <a:off x="4679104" y="3034333"/>
              <a:ext cx="7130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E0144BA-5820-443E-BD29-614DC987225D}"/>
              </a:ext>
            </a:extLst>
          </p:cNvPr>
          <p:cNvGrpSpPr/>
          <p:nvPr/>
        </p:nvGrpSpPr>
        <p:grpSpPr>
          <a:xfrm>
            <a:off x="5392107" y="3762782"/>
            <a:ext cx="910393" cy="1999222"/>
            <a:chOff x="5392107" y="3762782"/>
            <a:chExt cx="910393" cy="1999222"/>
          </a:xfrm>
        </p:grpSpPr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22874742-32A4-4055-AF4F-C6C35F78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2107" y="3762782"/>
              <a:ext cx="910393" cy="1999222"/>
            </a:xfrm>
            <a:custGeom>
              <a:avLst/>
              <a:gdLst>
                <a:gd name="T0" fmla="*/ 0 w 211"/>
                <a:gd name="T1" fmla="*/ 0 h 463"/>
                <a:gd name="T2" fmla="*/ 35 w 211"/>
                <a:gd name="T3" fmla="*/ 70 h 463"/>
                <a:gd name="T4" fmla="*/ 35 w 211"/>
                <a:gd name="T5" fmla="*/ 355 h 463"/>
                <a:gd name="T6" fmla="*/ 47 w 211"/>
                <a:gd name="T7" fmla="*/ 370 h 463"/>
                <a:gd name="T8" fmla="*/ 199 w 211"/>
                <a:gd name="T9" fmla="*/ 456 h 463"/>
                <a:gd name="T10" fmla="*/ 211 w 211"/>
                <a:gd name="T11" fmla="*/ 441 h 463"/>
                <a:gd name="T12" fmla="*/ 211 w 211"/>
                <a:gd name="T13" fmla="*/ 169 h 463"/>
                <a:gd name="T14" fmla="*/ 176 w 211"/>
                <a:gd name="T15" fmla="*/ 97 h 463"/>
                <a:gd name="T16" fmla="*/ 0 w 211"/>
                <a:gd name="T1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463">
                  <a:moveTo>
                    <a:pt x="0" y="0"/>
                  </a:moveTo>
                  <a:cubicBezTo>
                    <a:pt x="0" y="0"/>
                    <a:pt x="35" y="15"/>
                    <a:pt x="35" y="70"/>
                  </a:cubicBezTo>
                  <a:cubicBezTo>
                    <a:pt x="35" y="355"/>
                    <a:pt x="35" y="355"/>
                    <a:pt x="35" y="355"/>
                  </a:cubicBezTo>
                  <a:cubicBezTo>
                    <a:pt x="35" y="366"/>
                    <a:pt x="47" y="370"/>
                    <a:pt x="47" y="370"/>
                  </a:cubicBezTo>
                  <a:cubicBezTo>
                    <a:pt x="199" y="456"/>
                    <a:pt x="199" y="456"/>
                    <a:pt x="199" y="456"/>
                  </a:cubicBezTo>
                  <a:cubicBezTo>
                    <a:pt x="199" y="456"/>
                    <a:pt x="211" y="463"/>
                    <a:pt x="211" y="441"/>
                  </a:cubicBezTo>
                  <a:cubicBezTo>
                    <a:pt x="211" y="169"/>
                    <a:pt x="211" y="169"/>
                    <a:pt x="211" y="169"/>
                  </a:cubicBezTo>
                  <a:cubicBezTo>
                    <a:pt x="211" y="117"/>
                    <a:pt x="176" y="97"/>
                    <a:pt x="176" y="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791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93156A13-6D82-4269-AF64-6504EB541F4C}"/>
                </a:ext>
              </a:extLst>
            </p:cNvPr>
            <p:cNvSpPr txBox="1"/>
            <p:nvPr/>
          </p:nvSpPr>
          <p:spPr>
            <a:xfrm>
              <a:off x="5623232" y="4470005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C9A42BC-4E98-495E-8C04-01CC6E86AF5B}"/>
              </a:ext>
            </a:extLst>
          </p:cNvPr>
          <p:cNvGrpSpPr/>
          <p:nvPr/>
        </p:nvGrpSpPr>
        <p:grpSpPr>
          <a:xfrm>
            <a:off x="6355911" y="3542144"/>
            <a:ext cx="1997404" cy="914035"/>
            <a:chOff x="6355911" y="3542144"/>
            <a:chExt cx="1997404" cy="914035"/>
          </a:xfrm>
        </p:grpSpPr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D2969B88-6387-4471-BD5D-4228EA84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5911" y="3542144"/>
              <a:ext cx="1997404" cy="914035"/>
            </a:xfrm>
            <a:custGeom>
              <a:avLst/>
              <a:gdLst>
                <a:gd name="T0" fmla="*/ 0 w 463"/>
                <a:gd name="T1" fmla="*/ 212 h 212"/>
                <a:gd name="T2" fmla="*/ 70 w 463"/>
                <a:gd name="T3" fmla="*/ 176 h 212"/>
                <a:gd name="T4" fmla="*/ 354 w 463"/>
                <a:gd name="T5" fmla="*/ 176 h 212"/>
                <a:gd name="T6" fmla="*/ 369 w 463"/>
                <a:gd name="T7" fmla="*/ 164 h 212"/>
                <a:gd name="T8" fmla="*/ 455 w 463"/>
                <a:gd name="T9" fmla="*/ 13 h 212"/>
                <a:gd name="T10" fmla="*/ 441 w 463"/>
                <a:gd name="T11" fmla="*/ 0 h 212"/>
                <a:gd name="T12" fmla="*/ 168 w 463"/>
                <a:gd name="T13" fmla="*/ 0 h 212"/>
                <a:gd name="T14" fmla="*/ 97 w 463"/>
                <a:gd name="T15" fmla="*/ 36 h 212"/>
                <a:gd name="T16" fmla="*/ 0 w 463"/>
                <a:gd name="T1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3" h="212">
                  <a:moveTo>
                    <a:pt x="0" y="212"/>
                  </a:moveTo>
                  <a:cubicBezTo>
                    <a:pt x="0" y="212"/>
                    <a:pt x="15" y="176"/>
                    <a:pt x="70" y="176"/>
                  </a:cubicBezTo>
                  <a:cubicBezTo>
                    <a:pt x="354" y="176"/>
                    <a:pt x="354" y="176"/>
                    <a:pt x="354" y="176"/>
                  </a:cubicBezTo>
                  <a:cubicBezTo>
                    <a:pt x="366" y="176"/>
                    <a:pt x="369" y="164"/>
                    <a:pt x="369" y="164"/>
                  </a:cubicBezTo>
                  <a:cubicBezTo>
                    <a:pt x="455" y="13"/>
                    <a:pt x="455" y="13"/>
                    <a:pt x="455" y="13"/>
                  </a:cubicBezTo>
                  <a:cubicBezTo>
                    <a:pt x="455" y="13"/>
                    <a:pt x="463" y="0"/>
                    <a:pt x="441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7" y="0"/>
                    <a:pt x="97" y="36"/>
                    <a:pt x="97" y="36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AFFF38C-E68D-43DC-AC7F-4DDC6A61BBC3}"/>
                </a:ext>
              </a:extLst>
            </p:cNvPr>
            <p:cNvSpPr txBox="1"/>
            <p:nvPr/>
          </p:nvSpPr>
          <p:spPr>
            <a:xfrm>
              <a:off x="7108589" y="3618797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FF8A352-4891-460E-8F48-A1ED2344A4E3}"/>
              </a:ext>
            </a:extLst>
          </p:cNvPr>
          <p:cNvGrpSpPr/>
          <p:nvPr/>
        </p:nvGrpSpPr>
        <p:grpSpPr>
          <a:xfrm>
            <a:off x="6011512" y="1487496"/>
            <a:ext cx="914035" cy="1999223"/>
            <a:chOff x="6011512" y="1487496"/>
            <a:chExt cx="914035" cy="1999223"/>
          </a:xfrm>
        </p:grpSpPr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BA1702DA-83F2-4247-8CE3-9717635FE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512" y="1487496"/>
              <a:ext cx="914035" cy="1999223"/>
            </a:xfrm>
            <a:custGeom>
              <a:avLst/>
              <a:gdLst>
                <a:gd name="T0" fmla="*/ 212 w 212"/>
                <a:gd name="T1" fmla="*/ 463 h 463"/>
                <a:gd name="T2" fmla="*/ 176 w 212"/>
                <a:gd name="T3" fmla="*/ 392 h 463"/>
                <a:gd name="T4" fmla="*/ 176 w 212"/>
                <a:gd name="T5" fmla="*/ 108 h 463"/>
                <a:gd name="T6" fmla="*/ 164 w 212"/>
                <a:gd name="T7" fmla="*/ 93 h 463"/>
                <a:gd name="T8" fmla="*/ 13 w 212"/>
                <a:gd name="T9" fmla="*/ 7 h 463"/>
                <a:gd name="T10" fmla="*/ 0 w 212"/>
                <a:gd name="T11" fmla="*/ 22 h 463"/>
                <a:gd name="T12" fmla="*/ 0 w 212"/>
                <a:gd name="T13" fmla="*/ 294 h 463"/>
                <a:gd name="T14" fmla="*/ 36 w 212"/>
                <a:gd name="T15" fmla="*/ 366 h 463"/>
                <a:gd name="T16" fmla="*/ 212 w 212"/>
                <a:gd name="T17" fmla="*/ 46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463">
                  <a:moveTo>
                    <a:pt x="212" y="463"/>
                  </a:moveTo>
                  <a:cubicBezTo>
                    <a:pt x="212" y="463"/>
                    <a:pt x="176" y="448"/>
                    <a:pt x="176" y="392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97"/>
                    <a:pt x="164" y="93"/>
                    <a:pt x="164" y="93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0" y="0"/>
                    <a:pt x="0" y="22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346"/>
                    <a:pt x="36" y="366"/>
                    <a:pt x="36" y="366"/>
                  </a:cubicBezTo>
                  <a:lnTo>
                    <a:pt x="212" y="4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0C5A4E8C-A6C6-4CC8-B6A3-4285AB7EF9A4}"/>
                </a:ext>
              </a:extLst>
            </p:cNvPr>
            <p:cNvSpPr txBox="1"/>
            <p:nvPr/>
          </p:nvSpPr>
          <p:spPr>
            <a:xfrm>
              <a:off x="6096000" y="2194719"/>
              <a:ext cx="6655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6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8CEA542-69E1-4F73-92FB-BB5C5C94FB9F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AD50D-C746-410C-B20C-1CA9847B3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67" y="668151"/>
            <a:ext cx="2219638" cy="4906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F6EC8F-3D93-46CF-ADD1-CBDD8E9D2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01738" y="3299790"/>
            <a:ext cx="3514690" cy="34354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F4E43DC-822D-48A5-AF75-03061C8FF375}"/>
              </a:ext>
            </a:extLst>
          </p:cNvPr>
          <p:cNvGrpSpPr/>
          <p:nvPr/>
        </p:nvGrpSpPr>
        <p:grpSpPr>
          <a:xfrm>
            <a:off x="4662686" y="1630305"/>
            <a:ext cx="3461012" cy="3294285"/>
            <a:chOff x="5585544" y="861679"/>
            <a:chExt cx="3461012" cy="329428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C970C8-234A-4BBD-9B9E-5A32A4A0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814" y="861679"/>
              <a:ext cx="2618658" cy="261865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D2E83A5-F51E-4B1F-8CDE-2833296E0F5D}"/>
                </a:ext>
              </a:extLst>
            </p:cNvPr>
            <p:cNvGrpSpPr/>
            <p:nvPr/>
          </p:nvGrpSpPr>
          <p:grpSpPr>
            <a:xfrm>
              <a:off x="5585544" y="1474915"/>
              <a:ext cx="3461012" cy="2681049"/>
              <a:chOff x="3398071" y="1490690"/>
              <a:chExt cx="3461012" cy="268104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592022-F5D7-4132-AD2C-28FA5D9738F2}"/>
                  </a:ext>
                </a:extLst>
              </p:cNvPr>
              <p:cNvSpPr txBox="1"/>
              <p:nvPr/>
            </p:nvSpPr>
            <p:spPr>
              <a:xfrm>
                <a:off x="4273812" y="1490690"/>
                <a:ext cx="1709530" cy="1558052"/>
              </a:xfrm>
              <a:prstGeom prst="teardrop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rgbClr val="C00000"/>
                    </a:solidFill>
                    <a:cs typeface="+mn-ea"/>
                    <a:sym typeface="+mn-lt"/>
                  </a:rPr>
                  <a:t>04</a:t>
                </a:r>
                <a:endParaRPr lang="zh-CN" altLang="en-US" sz="66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D679CF-CFDA-4AF8-9346-49520739D900}"/>
                  </a:ext>
                </a:extLst>
              </p:cNvPr>
              <p:cNvSpPr txBox="1"/>
              <p:nvPr/>
            </p:nvSpPr>
            <p:spPr>
              <a:xfrm>
                <a:off x="3398071" y="3586964"/>
                <a:ext cx="3461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3200" b="1" spc="300">
                    <a:ln w="76200">
                      <a:noFill/>
                    </a:ln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629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66A270A-E444-489D-BCB0-0ED68B4C3E56}"/>
              </a:ext>
            </a:extLst>
          </p:cNvPr>
          <p:cNvSpPr txBox="1"/>
          <p:nvPr/>
        </p:nvSpPr>
        <p:spPr>
          <a:xfrm>
            <a:off x="5323074" y="1904019"/>
            <a:ext cx="5768995" cy="277877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1" lang="en-US" altLang="zh-CN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kumimoji="1" lang="en-US" altLang="zh-CN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kumimoji="1"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F3F76C-C8BD-4CF8-A41A-C235B06954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480" y="1386626"/>
            <a:ext cx="4110518" cy="408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C2C3B6B5-FEE5-4A38-AF94-9D370DFA070B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4632B6D-9AE8-40BD-A413-6468404ABF83}"/>
              </a:ext>
            </a:extLst>
          </p:cNvPr>
          <p:cNvGrpSpPr/>
          <p:nvPr/>
        </p:nvGrpSpPr>
        <p:grpSpPr>
          <a:xfrm>
            <a:off x="3626435" y="1357810"/>
            <a:ext cx="4939130" cy="783409"/>
            <a:chOff x="6714142" y="1155195"/>
            <a:chExt cx="4939130" cy="783409"/>
          </a:xfrm>
        </p:grpSpPr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094CD9FF-7A56-420F-9907-4AA4E1B58010}"/>
                </a:ext>
              </a:extLst>
            </p:cNvPr>
            <p:cNvGrpSpPr/>
            <p:nvPr/>
          </p:nvGrpSpPr>
          <p:grpSpPr>
            <a:xfrm>
              <a:off x="7764840" y="1194041"/>
              <a:ext cx="3888432" cy="707887"/>
              <a:chOff x="8031540" y="1341209"/>
              <a:chExt cx="3888432" cy="707887"/>
            </a:xfrm>
          </p:grpSpPr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id="{5D01E712-8F61-46E0-86FE-FEF096E800FF}"/>
                  </a:ext>
                </a:extLst>
              </p:cNvPr>
              <p:cNvSpPr txBox="1"/>
              <p:nvPr/>
            </p:nvSpPr>
            <p:spPr>
              <a:xfrm>
                <a:off x="8031540" y="1341209"/>
                <a:ext cx="1728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A8181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875A2D3C-5BBB-4550-A362-60671C5B2652}"/>
                  </a:ext>
                </a:extLst>
              </p:cNvPr>
              <p:cNvSpPr/>
              <p:nvPr/>
            </p:nvSpPr>
            <p:spPr>
              <a:xfrm>
                <a:off x="8031540" y="1741319"/>
                <a:ext cx="38884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A81819"/>
                    </a:solidFill>
                    <a:cs typeface="+mn-ea"/>
                    <a:sym typeface="+mn-lt"/>
                  </a:rPr>
                  <a:t>Click here to enter your text messages</a:t>
                </a: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16B66308-C44C-458F-9D2A-0D620470FE92}"/>
                </a:ext>
              </a:extLst>
            </p:cNvPr>
            <p:cNvGrpSpPr/>
            <p:nvPr/>
          </p:nvGrpSpPr>
          <p:grpSpPr>
            <a:xfrm>
              <a:off x="6714142" y="1155195"/>
              <a:ext cx="954465" cy="783409"/>
              <a:chOff x="6714142" y="1155195"/>
              <a:chExt cx="954465" cy="783409"/>
            </a:xfrm>
          </p:grpSpPr>
          <p:sp>
            <p:nvSpPr>
              <p:cNvPr id="90" name="泪滴形 89">
                <a:extLst>
                  <a:ext uri="{FF2B5EF4-FFF2-40B4-BE49-F238E27FC236}">
                    <a16:creationId xmlns:a16="http://schemas.microsoft.com/office/drawing/2014/main" id="{CB302AC8-6FD6-4C92-B42C-D3CD69014F49}"/>
                  </a:ext>
                </a:extLst>
              </p:cNvPr>
              <p:cNvSpPr/>
              <p:nvPr/>
            </p:nvSpPr>
            <p:spPr>
              <a:xfrm>
                <a:off x="6803878" y="1155195"/>
                <a:ext cx="783409" cy="783409"/>
              </a:xfrm>
              <a:prstGeom prst="teardrop">
                <a:avLst/>
              </a:prstGeom>
              <a:solidFill>
                <a:srgbClr val="A818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39A4DEE7-6A1F-4B22-B9DA-BA94BCCFD98C}"/>
                  </a:ext>
                </a:extLst>
              </p:cNvPr>
              <p:cNvSpPr txBox="1"/>
              <p:nvPr/>
            </p:nvSpPr>
            <p:spPr>
              <a:xfrm>
                <a:off x="6714142" y="1284145"/>
                <a:ext cx="954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75C93C0-05EA-40C2-A888-525AA11CE2EF}"/>
              </a:ext>
            </a:extLst>
          </p:cNvPr>
          <p:cNvGrpSpPr/>
          <p:nvPr/>
        </p:nvGrpSpPr>
        <p:grpSpPr>
          <a:xfrm>
            <a:off x="3626434" y="2493871"/>
            <a:ext cx="4939131" cy="783409"/>
            <a:chOff x="6714141" y="2411016"/>
            <a:chExt cx="4939131" cy="783409"/>
          </a:xfrm>
        </p:grpSpPr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id="{62EC5052-75FC-432E-9798-1385D07F78AB}"/>
                </a:ext>
              </a:extLst>
            </p:cNvPr>
            <p:cNvGrpSpPr/>
            <p:nvPr/>
          </p:nvGrpSpPr>
          <p:grpSpPr>
            <a:xfrm>
              <a:off x="7764840" y="2421721"/>
              <a:ext cx="3888432" cy="707887"/>
              <a:chOff x="8031540" y="1341209"/>
              <a:chExt cx="3888432" cy="707887"/>
            </a:xfrm>
          </p:grpSpPr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E0446A8F-D608-4422-974B-79073A4EC8A7}"/>
                  </a:ext>
                </a:extLst>
              </p:cNvPr>
              <p:cNvSpPr txBox="1"/>
              <p:nvPr/>
            </p:nvSpPr>
            <p:spPr>
              <a:xfrm>
                <a:off x="8031540" y="1341209"/>
                <a:ext cx="1728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A8181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0A5C9499-F41D-45D9-A001-981AACB259E1}"/>
                  </a:ext>
                </a:extLst>
              </p:cNvPr>
              <p:cNvSpPr/>
              <p:nvPr/>
            </p:nvSpPr>
            <p:spPr>
              <a:xfrm>
                <a:off x="8031540" y="1741319"/>
                <a:ext cx="38884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A81819"/>
                    </a:solidFill>
                    <a:cs typeface="+mn-ea"/>
                    <a:sym typeface="+mn-lt"/>
                  </a:rPr>
                  <a:t>Click here to enter your text messages</a:t>
                </a:r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033212BA-3A4A-4D04-9C65-F0BDCA2790DA}"/>
                </a:ext>
              </a:extLst>
            </p:cNvPr>
            <p:cNvGrpSpPr/>
            <p:nvPr/>
          </p:nvGrpSpPr>
          <p:grpSpPr>
            <a:xfrm>
              <a:off x="6714141" y="2411016"/>
              <a:ext cx="954465" cy="783409"/>
              <a:chOff x="6714141" y="2411016"/>
              <a:chExt cx="954465" cy="783409"/>
            </a:xfrm>
          </p:grpSpPr>
          <p:sp>
            <p:nvSpPr>
              <p:cNvPr id="56" name="泪滴形 55">
                <a:extLst>
                  <a:ext uri="{FF2B5EF4-FFF2-40B4-BE49-F238E27FC236}">
                    <a16:creationId xmlns:a16="http://schemas.microsoft.com/office/drawing/2014/main" id="{E7C9FB44-99AC-424D-9923-9CA8008A7ECD}"/>
                  </a:ext>
                </a:extLst>
              </p:cNvPr>
              <p:cNvSpPr/>
              <p:nvPr/>
            </p:nvSpPr>
            <p:spPr>
              <a:xfrm>
                <a:off x="6803878" y="2411016"/>
                <a:ext cx="783409" cy="783409"/>
              </a:xfrm>
              <a:prstGeom prst="teardrop">
                <a:avLst/>
              </a:prstGeom>
              <a:solidFill>
                <a:srgbClr val="A818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22B6B25A-7160-424A-9B1B-75102B283504}"/>
                  </a:ext>
                </a:extLst>
              </p:cNvPr>
              <p:cNvSpPr txBox="1"/>
              <p:nvPr/>
            </p:nvSpPr>
            <p:spPr>
              <a:xfrm>
                <a:off x="6714141" y="2540427"/>
                <a:ext cx="954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EFC329D-A53D-4746-AD9B-915BB9B91B03}"/>
              </a:ext>
            </a:extLst>
          </p:cNvPr>
          <p:cNvGrpSpPr/>
          <p:nvPr/>
        </p:nvGrpSpPr>
        <p:grpSpPr>
          <a:xfrm>
            <a:off x="3626433" y="3629932"/>
            <a:ext cx="4939132" cy="783409"/>
            <a:chOff x="6714140" y="3666837"/>
            <a:chExt cx="4939132" cy="783409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16C8A85C-A366-4EC5-8C4E-768B3CC95867}"/>
                </a:ext>
              </a:extLst>
            </p:cNvPr>
            <p:cNvGrpSpPr/>
            <p:nvPr/>
          </p:nvGrpSpPr>
          <p:grpSpPr>
            <a:xfrm>
              <a:off x="7764840" y="3728394"/>
              <a:ext cx="3888432" cy="707887"/>
              <a:chOff x="8031540" y="1341209"/>
              <a:chExt cx="3888432" cy="707887"/>
            </a:xfrm>
          </p:grpSpPr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36CEB6C8-C2D3-467D-97A8-5B8CC1CC7ABA}"/>
                  </a:ext>
                </a:extLst>
              </p:cNvPr>
              <p:cNvSpPr txBox="1"/>
              <p:nvPr/>
            </p:nvSpPr>
            <p:spPr>
              <a:xfrm>
                <a:off x="8031540" y="1341209"/>
                <a:ext cx="1728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A8181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986883B1-FA2F-4867-BA17-251E8EC499A9}"/>
                  </a:ext>
                </a:extLst>
              </p:cNvPr>
              <p:cNvSpPr/>
              <p:nvPr/>
            </p:nvSpPr>
            <p:spPr>
              <a:xfrm>
                <a:off x="8031540" y="1741319"/>
                <a:ext cx="38884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A81819"/>
                    </a:solidFill>
                    <a:cs typeface="+mn-ea"/>
                    <a:sym typeface="+mn-lt"/>
                  </a:rPr>
                  <a:t>Click here to enter your text messages</a:t>
                </a: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C30759C1-C66B-4EDF-AF34-74D4E9DBA34F}"/>
                </a:ext>
              </a:extLst>
            </p:cNvPr>
            <p:cNvGrpSpPr/>
            <p:nvPr/>
          </p:nvGrpSpPr>
          <p:grpSpPr>
            <a:xfrm>
              <a:off x="6714140" y="3666837"/>
              <a:ext cx="954465" cy="783409"/>
              <a:chOff x="6714140" y="3666837"/>
              <a:chExt cx="954465" cy="783409"/>
            </a:xfrm>
          </p:grpSpPr>
          <p:sp>
            <p:nvSpPr>
              <p:cNvPr id="50" name="泪滴形 49">
                <a:extLst>
                  <a:ext uri="{FF2B5EF4-FFF2-40B4-BE49-F238E27FC236}">
                    <a16:creationId xmlns:a16="http://schemas.microsoft.com/office/drawing/2014/main" id="{B1F8B2C8-8EF1-4D75-82FB-A337E6A61277}"/>
                  </a:ext>
                </a:extLst>
              </p:cNvPr>
              <p:cNvSpPr/>
              <p:nvPr/>
            </p:nvSpPr>
            <p:spPr>
              <a:xfrm>
                <a:off x="6803878" y="3666837"/>
                <a:ext cx="783409" cy="783409"/>
              </a:xfrm>
              <a:prstGeom prst="teardrop">
                <a:avLst/>
              </a:prstGeom>
              <a:solidFill>
                <a:srgbClr val="A818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9686CAE-E5A4-4559-9269-2366E2483A01}"/>
                  </a:ext>
                </a:extLst>
              </p:cNvPr>
              <p:cNvSpPr txBox="1"/>
              <p:nvPr/>
            </p:nvSpPr>
            <p:spPr>
              <a:xfrm>
                <a:off x="6714140" y="3789265"/>
                <a:ext cx="954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E2B0237-1DCB-49FA-9104-CA33715DFE36}"/>
              </a:ext>
            </a:extLst>
          </p:cNvPr>
          <p:cNvGrpSpPr/>
          <p:nvPr/>
        </p:nvGrpSpPr>
        <p:grpSpPr>
          <a:xfrm>
            <a:off x="3626433" y="4765993"/>
            <a:ext cx="4939132" cy="783409"/>
            <a:chOff x="6714140" y="4916135"/>
            <a:chExt cx="4939132" cy="783409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FCDB2B1-E583-4FE1-ADED-6C573B03847D}"/>
                </a:ext>
              </a:extLst>
            </p:cNvPr>
            <p:cNvGrpSpPr/>
            <p:nvPr/>
          </p:nvGrpSpPr>
          <p:grpSpPr>
            <a:xfrm>
              <a:off x="7764840" y="4953896"/>
              <a:ext cx="3888432" cy="707887"/>
              <a:chOff x="8031540" y="1341209"/>
              <a:chExt cx="3888432" cy="707887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F776E11-6A8C-4B4F-A1ED-3628B1EFFE36}"/>
                  </a:ext>
                </a:extLst>
              </p:cNvPr>
              <p:cNvSpPr txBox="1"/>
              <p:nvPr/>
            </p:nvSpPr>
            <p:spPr>
              <a:xfrm>
                <a:off x="8031540" y="1341209"/>
                <a:ext cx="1728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A81819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rgbClr val="A81819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D2F83574-EF8B-4685-8AE6-88B73B109CF8}"/>
                  </a:ext>
                </a:extLst>
              </p:cNvPr>
              <p:cNvSpPr/>
              <p:nvPr/>
            </p:nvSpPr>
            <p:spPr>
              <a:xfrm>
                <a:off x="8031540" y="1741319"/>
                <a:ext cx="38884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solidFill>
                      <a:srgbClr val="A81819"/>
                    </a:solidFill>
                    <a:cs typeface="+mn-ea"/>
                    <a:sym typeface="+mn-lt"/>
                  </a:rPr>
                  <a:t>Click here to enter your text messages</a:t>
                </a: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1B26153-3EAA-4B41-A313-A62084870A06}"/>
                </a:ext>
              </a:extLst>
            </p:cNvPr>
            <p:cNvGrpSpPr/>
            <p:nvPr/>
          </p:nvGrpSpPr>
          <p:grpSpPr>
            <a:xfrm>
              <a:off x="6714140" y="4916135"/>
              <a:ext cx="954465" cy="783409"/>
              <a:chOff x="6714140" y="4916135"/>
              <a:chExt cx="954465" cy="783409"/>
            </a:xfrm>
          </p:grpSpPr>
          <p:sp>
            <p:nvSpPr>
              <p:cNvPr id="44" name="泪滴形 43">
                <a:extLst>
                  <a:ext uri="{FF2B5EF4-FFF2-40B4-BE49-F238E27FC236}">
                    <a16:creationId xmlns:a16="http://schemas.microsoft.com/office/drawing/2014/main" id="{C96BC4BB-C780-436A-869D-EC966948A722}"/>
                  </a:ext>
                </a:extLst>
              </p:cNvPr>
              <p:cNvSpPr/>
              <p:nvPr/>
            </p:nvSpPr>
            <p:spPr>
              <a:xfrm>
                <a:off x="6803878" y="4916135"/>
                <a:ext cx="783409" cy="783409"/>
              </a:xfrm>
              <a:prstGeom prst="teardrop">
                <a:avLst/>
              </a:prstGeom>
              <a:solidFill>
                <a:srgbClr val="A818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D266C3E3-4813-4B07-A4DE-80AE326D9889}"/>
                  </a:ext>
                </a:extLst>
              </p:cNvPr>
              <p:cNvSpPr txBox="1"/>
              <p:nvPr/>
            </p:nvSpPr>
            <p:spPr>
              <a:xfrm>
                <a:off x="6714140" y="5057212"/>
                <a:ext cx="9544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5F8A0358-8A94-49B1-B664-02E900B04FDD}"/>
              </a:ext>
            </a:extLst>
          </p:cNvPr>
          <p:cNvSpPr/>
          <p:nvPr/>
        </p:nvSpPr>
        <p:spPr>
          <a:xfrm>
            <a:off x="2179170" y="1357810"/>
            <a:ext cx="677108" cy="269663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 algn="ctr" defTabSz="457200"/>
            <a:r>
              <a:rPr lang="en-US" altLang="zh-CN" sz="3200" b="1" spc="300" dirty="0">
                <a:solidFill>
                  <a:srgbClr val="A81819"/>
                </a:solidFill>
                <a:cs typeface="+mn-ea"/>
                <a:sym typeface="+mn-lt"/>
              </a:rPr>
              <a:t>CONTENTS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11BEEE3-7E71-445D-A815-8F5F3976CF15}"/>
              </a:ext>
            </a:extLst>
          </p:cNvPr>
          <p:cNvGrpSpPr/>
          <p:nvPr/>
        </p:nvGrpSpPr>
        <p:grpSpPr>
          <a:xfrm>
            <a:off x="256145" y="59869"/>
            <a:ext cx="11078428" cy="6129980"/>
            <a:chOff x="256145" y="59869"/>
            <a:chExt cx="11078428" cy="612998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6E7254C-AF18-4E92-8108-437B0775E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6310" y="4371281"/>
              <a:ext cx="3228263" cy="181856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01D7147-712B-4663-8F83-12C0EAAD2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6145" y="59869"/>
              <a:ext cx="3009253" cy="318439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542D0ABE-9683-4861-A269-C82B754ED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11396" y="645504"/>
              <a:ext cx="2012235" cy="234696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2FF94CD-23D6-4139-BDD5-8F65DC226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8077" y="4051358"/>
              <a:ext cx="2186853" cy="2025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04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BD2D940A-3266-44A4-A959-871615C5B0D6}"/>
              </a:ext>
            </a:extLst>
          </p:cNvPr>
          <p:cNvGrpSpPr/>
          <p:nvPr/>
        </p:nvGrpSpPr>
        <p:grpSpPr>
          <a:xfrm>
            <a:off x="4849090" y="2199861"/>
            <a:ext cx="3491525" cy="2844294"/>
            <a:chOff x="4506853" y="1265223"/>
            <a:chExt cx="2618643" cy="2133221"/>
          </a:xfrm>
        </p:grpSpPr>
        <p:sp>
          <p:nvSpPr>
            <p:cNvPr id="28" name="ïS1îḍè">
              <a:extLst>
                <a:ext uri="{FF2B5EF4-FFF2-40B4-BE49-F238E27FC236}">
                  <a16:creationId xmlns:a16="http://schemas.microsoft.com/office/drawing/2014/main" id="{EEA3145B-DF30-4E68-A202-800CD12F096E}"/>
                </a:ext>
              </a:extLst>
            </p:cNvPr>
            <p:cNvSpPr/>
            <p:nvPr/>
          </p:nvSpPr>
          <p:spPr bwMode="auto">
            <a:xfrm>
              <a:off x="5392228" y="1485444"/>
              <a:ext cx="490247" cy="490247"/>
            </a:xfrm>
            <a:prstGeom prst="ellipse">
              <a:avLst/>
            </a:prstGeom>
            <a:solidFill>
              <a:srgbClr val="C80100"/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none" lIns="120000" tIns="62400" rIns="120000" bIns="62400" anchor="b" anchorCtr="1" forceAA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ctr" defTabSz="609585"/>
              <a:r>
                <a:rPr lang="en-US" altLang="zh-CN" sz="3733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D2CCD1E-55CC-4C2B-9C33-49358BA5B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5496" y="1265223"/>
              <a:ext cx="0" cy="2133221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0B260E04-3DC5-425E-8F22-E06D141AE5BF}"/>
                </a:ext>
              </a:extLst>
            </p:cNvPr>
            <p:cNvSpPr txBox="1"/>
            <p:nvPr/>
          </p:nvSpPr>
          <p:spPr>
            <a:xfrm>
              <a:off x="4506853" y="2075274"/>
              <a:ext cx="2277084" cy="111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585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Beautiful Christmas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 </a:t>
              </a:r>
              <a:r>
                <a:rPr lang="en-US" altLang="zh-CN" sz="1400" dirty="0" err="1">
                  <a:solidFill>
                    <a:schemeClr val="bg1"/>
                  </a:solidFill>
                  <a:cs typeface="+mn-ea"/>
                  <a:sym typeface="+mn-lt"/>
                </a:rPr>
                <a:t>hakodate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 starlight with you and I face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， 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Christmas Eve ping fruit to nourish you my lips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7758E1F9-DE07-4802-B493-C29ECAB704A0}"/>
              </a:ext>
            </a:extLst>
          </p:cNvPr>
          <p:cNvSpPr txBox="1"/>
          <p:nvPr/>
        </p:nvSpPr>
        <p:spPr>
          <a:xfrm>
            <a:off x="8897035" y="3279929"/>
            <a:ext cx="2870894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09585">
              <a:lnSpc>
                <a:spcPts val="2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Christmas Eve ping fruit to nourish you my lips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E9599DA-00A6-4D4F-ACA4-F96C14966B3B}"/>
              </a:ext>
            </a:extLst>
          </p:cNvPr>
          <p:cNvGrpSpPr/>
          <p:nvPr/>
        </p:nvGrpSpPr>
        <p:grpSpPr>
          <a:xfrm>
            <a:off x="1016488" y="2285761"/>
            <a:ext cx="3506090" cy="2406670"/>
            <a:chOff x="1016488" y="2285761"/>
            <a:chExt cx="3506090" cy="240667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F32C5D7-6E80-4C35-A5F9-FEE4D87C3535}"/>
                </a:ext>
              </a:extLst>
            </p:cNvPr>
            <p:cNvGrpSpPr/>
            <p:nvPr/>
          </p:nvGrpSpPr>
          <p:grpSpPr>
            <a:xfrm>
              <a:off x="1016488" y="2285761"/>
              <a:ext cx="3506090" cy="2406670"/>
              <a:chOff x="903235" y="1954020"/>
              <a:chExt cx="4271045" cy="2931755"/>
            </a:xfrm>
          </p:grpSpPr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46B96177-8D90-4D6C-A98B-4CF086299D90}"/>
                  </a:ext>
                </a:extLst>
              </p:cNvPr>
              <p:cNvSpPr/>
              <p:nvPr/>
            </p:nvSpPr>
            <p:spPr>
              <a:xfrm rot="2700000">
                <a:off x="903235" y="1972225"/>
                <a:ext cx="2913550" cy="2913550"/>
              </a:xfrm>
              <a:prstGeom prst="rect">
                <a:avLst/>
              </a:prstGeom>
              <a:noFill/>
              <a:ln w="57150">
                <a:solidFill>
                  <a:srgbClr val="9E0009"/>
                </a:solidFill>
              </a:ln>
              <a:effectLst>
                <a:outerShdw blurRad="114300" dist="38100" dir="144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5D59CE3B-F46F-43B1-A6DD-527D290235B0}"/>
                  </a:ext>
                </a:extLst>
              </p:cNvPr>
              <p:cNvSpPr/>
              <p:nvPr/>
            </p:nvSpPr>
            <p:spPr>
              <a:xfrm rot="2700000">
                <a:off x="1323233" y="1966929"/>
                <a:ext cx="2912590" cy="2912590"/>
              </a:xfrm>
              <a:prstGeom prst="rect">
                <a:avLst/>
              </a:prstGeom>
              <a:solidFill>
                <a:srgbClr val="00764A"/>
              </a:solidFill>
              <a:ln w="57150">
                <a:noFill/>
              </a:ln>
              <a:effectLst>
                <a:outerShdw blurRad="114300" dist="38100" dir="144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AA95E24A-EDAE-42F2-B704-102885068187}"/>
                  </a:ext>
                </a:extLst>
              </p:cNvPr>
              <p:cNvSpPr/>
              <p:nvPr/>
            </p:nvSpPr>
            <p:spPr>
              <a:xfrm rot="2700000">
                <a:off x="1779366" y="1960673"/>
                <a:ext cx="2913550" cy="2913550"/>
              </a:xfrm>
              <a:prstGeom prst="rect">
                <a:avLst/>
              </a:prstGeom>
              <a:noFill/>
              <a:ln w="57150">
                <a:solidFill>
                  <a:srgbClr val="9E0009"/>
                </a:solidFill>
              </a:ln>
              <a:effectLst>
                <a:outerShdw blurRad="114300" dist="38100" dir="144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BF5597FC-75D7-4BD6-B137-4D4186954C34}"/>
                  </a:ext>
                </a:extLst>
              </p:cNvPr>
              <p:cNvSpPr/>
              <p:nvPr/>
            </p:nvSpPr>
            <p:spPr>
              <a:xfrm rot="2700000">
                <a:off x="2261690" y="1954020"/>
                <a:ext cx="2912590" cy="2912590"/>
              </a:xfrm>
              <a:prstGeom prst="rect">
                <a:avLst/>
              </a:prstGeom>
              <a:solidFill>
                <a:srgbClr val="00764A"/>
              </a:solidFill>
              <a:ln w="57150">
                <a:noFill/>
              </a:ln>
              <a:effectLst>
                <a:outerShdw blurRad="114300" dist="38100" dir="144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8B33C95-165A-45FB-9150-5623584F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1406" y="2493489"/>
              <a:ext cx="2188570" cy="2027202"/>
            </a:xfrm>
            <a:prstGeom prst="rect">
              <a:avLst/>
            </a:prstGeom>
          </p:spPr>
        </p:pic>
      </p:grpSp>
      <p:sp>
        <p:nvSpPr>
          <p:cNvPr id="16" name="ïS1îḍè">
            <a:extLst>
              <a:ext uri="{FF2B5EF4-FFF2-40B4-BE49-F238E27FC236}">
                <a16:creationId xmlns:a16="http://schemas.microsoft.com/office/drawing/2014/main" id="{E0B08F5E-E189-4EF5-9637-73D0DA7502DB}"/>
              </a:ext>
            </a:extLst>
          </p:cNvPr>
          <p:cNvSpPr/>
          <p:nvPr/>
        </p:nvSpPr>
        <p:spPr bwMode="auto">
          <a:xfrm>
            <a:off x="9954101" y="2493488"/>
            <a:ext cx="653663" cy="653663"/>
          </a:xfrm>
          <a:prstGeom prst="ellipse">
            <a:avLst/>
          </a:prstGeom>
          <a:solidFill>
            <a:srgbClr val="C80100"/>
          </a:solidFill>
          <a:ln w="19050">
            <a:noFill/>
            <a:round/>
            <a:headEnd/>
            <a:tailEnd/>
          </a:ln>
        </p:spPr>
        <p:txBody>
          <a:bodyPr rot="0" spcFirstLastPara="0" vert="horz" wrap="none" lIns="120000" tIns="62400" rIns="120000" bIns="62400" anchor="b" anchorCtr="1" forceAA="0" compatLnSpc="1">
            <a:prstTxWarp prst="textNoShape">
              <a:avLst/>
            </a:prstTxWarp>
            <a:normAutofit fontScale="70000" lnSpcReduction="20000"/>
          </a:bodyPr>
          <a:lstStyle/>
          <a:p>
            <a:pPr algn="ctr" defTabSz="609585"/>
            <a:r>
              <a:rPr lang="en-US" altLang="zh-CN" sz="373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3631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69763F7B-91AB-4BD2-836E-65E1A6129A1E}"/>
              </a:ext>
            </a:extLst>
          </p:cNvPr>
          <p:cNvSpPr txBox="1"/>
          <p:nvPr/>
        </p:nvSpPr>
        <p:spPr>
          <a:xfrm>
            <a:off x="3240437" y="2109023"/>
            <a:ext cx="459159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08DF54-A203-4906-88FA-64D977142579}"/>
              </a:ext>
            </a:extLst>
          </p:cNvPr>
          <p:cNvSpPr/>
          <p:nvPr/>
        </p:nvSpPr>
        <p:spPr>
          <a:xfrm>
            <a:off x="5963093" y="1587555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AB33DE-7EFD-415F-8DF2-2F6C5284F4BC}"/>
              </a:ext>
            </a:extLst>
          </p:cNvPr>
          <p:cNvSpPr txBox="1"/>
          <p:nvPr/>
        </p:nvSpPr>
        <p:spPr>
          <a:xfrm>
            <a:off x="2373841" y="4199508"/>
            <a:ext cx="4591599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9E8B83E-8C0E-4316-9E7D-F2027FA51578}"/>
              </a:ext>
            </a:extLst>
          </p:cNvPr>
          <p:cNvSpPr/>
          <p:nvPr/>
        </p:nvSpPr>
        <p:spPr>
          <a:xfrm>
            <a:off x="5041766" y="3587757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7B1B61-1D1A-474F-A2BA-50A0F71468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886" y="3962187"/>
            <a:ext cx="1405029" cy="14050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2B2EA8-F827-4C98-B396-A5720D67B3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5764" y="613989"/>
            <a:ext cx="5105134" cy="6353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D15E86-BF80-44E9-A0AE-219C46A357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5860" y="1698321"/>
            <a:ext cx="1327449" cy="13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2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277EA629-9B67-41D6-9CB0-68037CD9F752}"/>
              </a:ext>
            </a:extLst>
          </p:cNvPr>
          <p:cNvSpPr txBox="1"/>
          <p:nvPr/>
        </p:nvSpPr>
        <p:spPr>
          <a:xfrm>
            <a:off x="914375" y="3935297"/>
            <a:ext cx="4466008" cy="131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23FCD3-3B11-4F7D-A85A-47A2311075F7}"/>
              </a:ext>
            </a:extLst>
          </p:cNvPr>
          <p:cNvSpPr txBox="1"/>
          <p:nvPr/>
        </p:nvSpPr>
        <p:spPr>
          <a:xfrm>
            <a:off x="5833673" y="1433181"/>
            <a:ext cx="4681802" cy="1319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FC64C4E-4655-42A5-B826-7B714C134BF1}"/>
              </a:ext>
            </a:extLst>
          </p:cNvPr>
          <p:cNvSpPr txBox="1"/>
          <p:nvPr/>
        </p:nvSpPr>
        <p:spPr>
          <a:xfrm>
            <a:off x="5833673" y="3730488"/>
            <a:ext cx="4681802" cy="13199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D561751-9E38-4989-8A3F-94D3D7E50033}"/>
              </a:ext>
            </a:extLst>
          </p:cNvPr>
          <p:cNvCxnSpPr>
            <a:cxnSpLocks/>
          </p:cNvCxnSpPr>
          <p:nvPr/>
        </p:nvCxnSpPr>
        <p:spPr>
          <a:xfrm>
            <a:off x="5950226" y="3418509"/>
            <a:ext cx="4412974" cy="0"/>
          </a:xfrm>
          <a:prstGeom prst="line">
            <a:avLst/>
          </a:prstGeom>
          <a:ln>
            <a:solidFill>
              <a:srgbClr val="B621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1E54FBED-31B1-410B-8B0E-F8D0AECD6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585" y="1602726"/>
            <a:ext cx="4681804" cy="248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D68381E3-4D46-4DAE-BA6F-9734C9865B21}"/>
              </a:ext>
            </a:extLst>
          </p:cNvPr>
          <p:cNvSpPr txBox="1"/>
          <p:nvPr/>
        </p:nvSpPr>
        <p:spPr>
          <a:xfrm>
            <a:off x="880050" y="2965174"/>
            <a:ext cx="4586502" cy="218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</a:t>
            </a:r>
            <a:r>
              <a:rPr kumimoji="1"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entry.Click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BBC7015-24BB-41E8-A441-36FF56AE3563}"/>
              </a:ext>
            </a:extLst>
          </p:cNvPr>
          <p:cNvSpPr/>
          <p:nvPr/>
        </p:nvSpPr>
        <p:spPr>
          <a:xfrm>
            <a:off x="2362822" y="2299809"/>
            <a:ext cx="1674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2073FF-5BB4-4A83-BBE3-1163BD1131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050" y="617176"/>
            <a:ext cx="5154883" cy="1944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3DE21B-7A13-44ED-AB03-6326A9FF8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317" y="1279841"/>
            <a:ext cx="6993683" cy="4698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28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AA8A15B-91C8-41FB-B8D0-CEBFE6F257D5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D0EB0B-74C1-4426-8939-26845EE9E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18" y="710040"/>
            <a:ext cx="5356487" cy="535648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1E410D-822E-4445-87ED-ED83B8163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175" y="1856934"/>
            <a:ext cx="5356486" cy="2503032"/>
          </a:xfrm>
          <a:prstGeom prst="rect">
            <a:avLst/>
          </a:prstGeom>
        </p:spPr>
      </p:pic>
      <p:sp>
        <p:nvSpPr>
          <p:cNvPr id="7" name="TextBox 3">
            <a:hlinkClick r:id="rId5"/>
            <a:extLst>
              <a:ext uri="{FF2B5EF4-FFF2-40B4-BE49-F238E27FC236}">
                <a16:creationId xmlns:a16="http://schemas.microsoft.com/office/drawing/2014/main" id="{8ED823B0-3D67-4434-9279-546F5336F69F}"/>
              </a:ext>
            </a:extLst>
          </p:cNvPr>
          <p:cNvSpPr txBox="1"/>
          <p:nvPr/>
        </p:nvSpPr>
        <p:spPr>
          <a:xfrm>
            <a:off x="3687071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BDFD9F9-2AA9-454C-B2C4-6FDBD125A31C}"/>
              </a:ext>
            </a:extLst>
          </p:cNvPr>
          <p:cNvSpPr/>
          <p:nvPr/>
        </p:nvSpPr>
        <p:spPr>
          <a:xfrm>
            <a:off x="9291690" y="98130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69716" y="3116447"/>
            <a:ext cx="845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rgbClr val="FFC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rgbClr val="FFC000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FFC000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4DC557D3-2E3D-4816-ADFF-B4EF83C55ECD}"/>
              </a:ext>
            </a:extLst>
          </p:cNvPr>
          <p:cNvSpPr txBox="1">
            <a:spLocks/>
          </p:cNvSpPr>
          <p:nvPr/>
        </p:nvSpPr>
        <p:spPr>
          <a:xfrm>
            <a:off x="0" y="1020797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782FF960-F2AC-4D5A-98F9-2685B3BCDCAA}"/>
              </a:ext>
            </a:extLst>
          </p:cNvPr>
          <p:cNvSpPr txBox="1">
            <a:spLocks/>
          </p:cNvSpPr>
          <p:nvPr/>
        </p:nvSpPr>
        <p:spPr>
          <a:xfrm>
            <a:off x="1869716" y="1778919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71617" y="720455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4506" y="706674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bg1">
              <a:lumMod val="95000"/>
            </a:schemeClr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bg1">
              <a:lumMod val="95000"/>
            </a:schemeClr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1855" y="744090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8CEA542-69E1-4F73-92FB-BB5C5C94FB9F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AD50D-C746-410C-B20C-1CA9847B3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67" y="668151"/>
            <a:ext cx="2219638" cy="4906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F6EC8F-3D93-46CF-ADD1-CBDD8E9D2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01738" y="3299790"/>
            <a:ext cx="3514690" cy="34354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F4E43DC-822D-48A5-AF75-03061C8FF375}"/>
              </a:ext>
            </a:extLst>
          </p:cNvPr>
          <p:cNvGrpSpPr/>
          <p:nvPr/>
        </p:nvGrpSpPr>
        <p:grpSpPr>
          <a:xfrm>
            <a:off x="4662686" y="1630305"/>
            <a:ext cx="3461012" cy="3294285"/>
            <a:chOff x="5585544" y="861679"/>
            <a:chExt cx="3461012" cy="3294285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D2E83A5-F51E-4B1F-8CDE-2833296E0F5D}"/>
                </a:ext>
              </a:extLst>
            </p:cNvPr>
            <p:cNvGrpSpPr/>
            <p:nvPr/>
          </p:nvGrpSpPr>
          <p:grpSpPr>
            <a:xfrm>
              <a:off x="5585544" y="1474915"/>
              <a:ext cx="3461012" cy="2681049"/>
              <a:chOff x="3398071" y="1490690"/>
              <a:chExt cx="3461012" cy="268104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592022-F5D7-4132-AD2C-28FA5D9738F2}"/>
                  </a:ext>
                </a:extLst>
              </p:cNvPr>
              <p:cNvSpPr txBox="1"/>
              <p:nvPr/>
            </p:nvSpPr>
            <p:spPr>
              <a:xfrm>
                <a:off x="4273812" y="1490690"/>
                <a:ext cx="1709530" cy="1558052"/>
              </a:xfrm>
              <a:prstGeom prst="teardrop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rgbClr val="C00000"/>
                    </a:solidFill>
                    <a:cs typeface="+mn-ea"/>
                    <a:sym typeface="+mn-lt"/>
                  </a:rPr>
                  <a:t>01</a:t>
                </a:r>
                <a:endParaRPr lang="zh-CN" altLang="en-US" sz="66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D679CF-CFDA-4AF8-9346-49520739D900}"/>
                  </a:ext>
                </a:extLst>
              </p:cNvPr>
              <p:cNvSpPr txBox="1"/>
              <p:nvPr/>
            </p:nvSpPr>
            <p:spPr>
              <a:xfrm>
                <a:off x="3398071" y="3586964"/>
                <a:ext cx="3461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3200" b="1" spc="300" dirty="0">
                    <a:ln w="76200">
                      <a:noFill/>
                    </a:ln>
                    <a:solidFill>
                      <a:srgbClr val="C00000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300" dirty="0">
                  <a:ln w="76200">
                    <a:noFill/>
                  </a:ln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C970C8-234A-4BBD-9B9E-5A32A4A0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814" y="861679"/>
              <a:ext cx="2618658" cy="2618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46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8ABCF37F-98B1-4C77-9521-FB48A6B25261}"/>
              </a:ext>
            </a:extLst>
          </p:cNvPr>
          <p:cNvSpPr txBox="1"/>
          <p:nvPr/>
        </p:nvSpPr>
        <p:spPr>
          <a:xfrm>
            <a:off x="0" y="3816118"/>
            <a:ext cx="37039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r" defTabSz="609585">
              <a:lnSpc>
                <a:spcPts val="2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Christmas Eve ping fruit to nourish you my lips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985BE66-758F-4F9B-A05D-A7AE53676AF3}"/>
              </a:ext>
            </a:extLst>
          </p:cNvPr>
          <p:cNvSpPr txBox="1"/>
          <p:nvPr/>
        </p:nvSpPr>
        <p:spPr>
          <a:xfrm>
            <a:off x="4420943" y="1337024"/>
            <a:ext cx="3598837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609585">
              <a:lnSpc>
                <a:spcPts val="2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Christmas Eve ping fruit to nourish you my lips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5CCF865-FAB1-4919-97FC-CE7E1BD91316}"/>
              </a:ext>
            </a:extLst>
          </p:cNvPr>
          <p:cNvSpPr txBox="1"/>
          <p:nvPr/>
        </p:nvSpPr>
        <p:spPr>
          <a:xfrm>
            <a:off x="8525881" y="3816117"/>
            <a:ext cx="35468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defTabSz="609585">
              <a:lnSpc>
                <a:spcPts val="2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Beautiful Christmas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 err="1">
                <a:solidFill>
                  <a:schemeClr val="bg1"/>
                </a:solidFill>
                <a:cs typeface="+mn-ea"/>
                <a:sym typeface="+mn-lt"/>
              </a:rPr>
              <a:t>hakodate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starlight with you and I face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，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Christmas Eve ping fruit to nourish you my lips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2C50612-D48D-4B51-BC60-4A6F8799C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783" y="3816118"/>
            <a:ext cx="869261" cy="86926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C3213E2-C92E-4C69-B1B5-C37B2781EA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730" y="2676939"/>
            <a:ext cx="869261" cy="8692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489B0E48-1196-4236-9512-310AFF2EEC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6620" y="3816118"/>
            <a:ext cx="869261" cy="86926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D497717-7C9F-4642-837F-6D930F263F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580" y="2933642"/>
            <a:ext cx="3847560" cy="38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000" y="1364713"/>
            <a:ext cx="3363618" cy="216204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36600" y="3844357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0197" y="4377895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214919" y="2249328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58516" y="2782866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36292" y="3926654"/>
            <a:ext cx="2096629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79889" y="4460192"/>
            <a:ext cx="406246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18DB014-70C1-41F0-967A-B8AFB5DE64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9080" y="3701822"/>
            <a:ext cx="3092601" cy="20527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4CF05D3-F3E7-44CC-BCEB-8B31F1136F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7532" y="1496552"/>
            <a:ext cx="2918150" cy="2370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4="http://schemas.microsoft.com/office/drawing/2010/main"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BDD0744-33A5-49AF-9152-CAE5C9DBF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91" y="861391"/>
            <a:ext cx="5996609" cy="5996609"/>
          </a:xfrm>
          <a:prstGeom prst="rect">
            <a:avLst/>
          </a:prstGeom>
        </p:spPr>
      </p:pic>
      <p:grpSp>
        <p:nvGrpSpPr>
          <p:cNvPr id="45" name="6ff82e31-656f-48ea-8a90-6b4c208b73b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F9F8022-2CF4-46B0-81E9-93036BD9AC1B}"/>
              </a:ext>
            </a:extLst>
          </p:cNvPr>
          <p:cNvGrpSpPr>
            <a:grpSpLocks noChangeAspect="1"/>
          </p:cNvGrpSpPr>
          <p:nvPr/>
        </p:nvGrpSpPr>
        <p:grpSpPr>
          <a:xfrm>
            <a:off x="159026" y="1728146"/>
            <a:ext cx="6364193" cy="3228441"/>
            <a:chOff x="3836343" y="1582914"/>
            <a:chExt cx="7187693" cy="3646183"/>
          </a:xfrm>
        </p:grpSpPr>
        <p:sp>
          <p:nvSpPr>
            <p:cNvPr id="46" name="iSḷîḑé">
              <a:extLst>
                <a:ext uri="{FF2B5EF4-FFF2-40B4-BE49-F238E27FC236}">
                  <a16:creationId xmlns:a16="http://schemas.microsoft.com/office/drawing/2014/main" id="{57DAB0A9-11AC-40F2-8DD6-CBD02C95C7D8}"/>
                </a:ext>
              </a:extLst>
            </p:cNvPr>
            <p:cNvSpPr/>
            <p:nvPr/>
          </p:nvSpPr>
          <p:spPr>
            <a:xfrm>
              <a:off x="10045446" y="1723154"/>
              <a:ext cx="548238" cy="636134"/>
            </a:xfrm>
            <a:custGeom>
              <a:avLst/>
              <a:gdLst>
                <a:gd name="connsiteX0" fmla="*/ 261401 w 522890"/>
                <a:gd name="connsiteY0" fmla="*/ 469517 h 606722"/>
                <a:gd name="connsiteX1" fmla="*/ 232475 w 522890"/>
                <a:gd name="connsiteY1" fmla="*/ 498397 h 606722"/>
                <a:gd name="connsiteX2" fmla="*/ 261401 w 522890"/>
                <a:gd name="connsiteY2" fmla="*/ 527278 h 606722"/>
                <a:gd name="connsiteX3" fmla="*/ 290327 w 522890"/>
                <a:gd name="connsiteY3" fmla="*/ 498397 h 606722"/>
                <a:gd name="connsiteX4" fmla="*/ 261401 w 522890"/>
                <a:gd name="connsiteY4" fmla="*/ 469517 h 606722"/>
                <a:gd name="connsiteX5" fmla="*/ 261401 w 522890"/>
                <a:gd name="connsiteY5" fmla="*/ 368390 h 606722"/>
                <a:gd name="connsiteX6" fmla="*/ 232475 w 522890"/>
                <a:gd name="connsiteY6" fmla="*/ 397270 h 606722"/>
                <a:gd name="connsiteX7" fmla="*/ 261401 w 522890"/>
                <a:gd name="connsiteY7" fmla="*/ 426151 h 606722"/>
                <a:gd name="connsiteX8" fmla="*/ 290327 w 522890"/>
                <a:gd name="connsiteY8" fmla="*/ 397270 h 606722"/>
                <a:gd name="connsiteX9" fmla="*/ 261401 w 522890"/>
                <a:gd name="connsiteY9" fmla="*/ 368390 h 606722"/>
                <a:gd name="connsiteX10" fmla="*/ 21717 w 522890"/>
                <a:gd name="connsiteY10" fmla="*/ 270195 h 606722"/>
                <a:gd name="connsiteX11" fmla="*/ 123091 w 522890"/>
                <a:gd name="connsiteY11" fmla="*/ 328668 h 606722"/>
                <a:gd name="connsiteX12" fmla="*/ 185838 w 522890"/>
                <a:gd name="connsiteY12" fmla="*/ 277304 h 606722"/>
                <a:gd name="connsiteX13" fmla="*/ 261401 w 522890"/>
                <a:gd name="connsiteY13" fmla="*/ 303341 h 606722"/>
                <a:gd name="connsiteX14" fmla="*/ 337053 w 522890"/>
                <a:gd name="connsiteY14" fmla="*/ 277304 h 606722"/>
                <a:gd name="connsiteX15" fmla="*/ 399711 w 522890"/>
                <a:gd name="connsiteY15" fmla="*/ 328668 h 606722"/>
                <a:gd name="connsiteX16" fmla="*/ 501174 w 522890"/>
                <a:gd name="connsiteY16" fmla="*/ 270195 h 606722"/>
                <a:gd name="connsiteX17" fmla="*/ 522890 w 522890"/>
                <a:gd name="connsiteY17" fmla="*/ 307696 h 606722"/>
                <a:gd name="connsiteX18" fmla="*/ 421427 w 522890"/>
                <a:gd name="connsiteY18" fmla="*/ 366079 h 606722"/>
                <a:gd name="connsiteX19" fmla="*/ 435045 w 522890"/>
                <a:gd name="connsiteY19" fmla="*/ 433349 h 606722"/>
                <a:gd name="connsiteX20" fmla="*/ 261401 w 522890"/>
                <a:gd name="connsiteY20" fmla="*/ 606722 h 606722"/>
                <a:gd name="connsiteX21" fmla="*/ 87846 w 522890"/>
                <a:gd name="connsiteY21" fmla="*/ 433349 h 606722"/>
                <a:gd name="connsiteX22" fmla="*/ 101374 w 522890"/>
                <a:gd name="connsiteY22" fmla="*/ 366168 h 606722"/>
                <a:gd name="connsiteX23" fmla="*/ 0 w 522890"/>
                <a:gd name="connsiteY23" fmla="*/ 307696 h 606722"/>
                <a:gd name="connsiteX24" fmla="*/ 183182 w 522890"/>
                <a:gd name="connsiteY24" fmla="*/ 166111 h 606722"/>
                <a:gd name="connsiteX25" fmla="*/ 339637 w 522890"/>
                <a:gd name="connsiteY25" fmla="*/ 166111 h 606722"/>
                <a:gd name="connsiteX26" fmla="*/ 340972 w 522890"/>
                <a:gd name="connsiteY26" fmla="*/ 180595 h 606722"/>
                <a:gd name="connsiteX27" fmla="*/ 261410 w 522890"/>
                <a:gd name="connsiteY27" fmla="*/ 260034 h 606722"/>
                <a:gd name="connsiteX28" fmla="*/ 181847 w 522890"/>
                <a:gd name="connsiteY28" fmla="*/ 180595 h 606722"/>
                <a:gd name="connsiteX29" fmla="*/ 183182 w 522890"/>
                <a:gd name="connsiteY29" fmla="*/ 166111 h 606722"/>
                <a:gd name="connsiteX30" fmla="*/ 203592 w 522890"/>
                <a:gd name="connsiteY30" fmla="*/ 0 h 606722"/>
                <a:gd name="connsiteX31" fmla="*/ 319368 w 522890"/>
                <a:gd name="connsiteY31" fmla="*/ 0 h 606722"/>
                <a:gd name="connsiteX32" fmla="*/ 319368 w 522890"/>
                <a:gd name="connsiteY32" fmla="*/ 79473 h 606722"/>
                <a:gd name="connsiteX33" fmla="*/ 362706 w 522890"/>
                <a:gd name="connsiteY33" fmla="*/ 79473 h 606722"/>
                <a:gd name="connsiteX34" fmla="*/ 362706 w 522890"/>
                <a:gd name="connsiteY34" fmla="*/ 122855 h 606722"/>
                <a:gd name="connsiteX35" fmla="*/ 160254 w 522890"/>
                <a:gd name="connsiteY35" fmla="*/ 122855 h 606722"/>
                <a:gd name="connsiteX36" fmla="*/ 160254 w 522890"/>
                <a:gd name="connsiteY36" fmla="*/ 79473 h 606722"/>
                <a:gd name="connsiteX37" fmla="*/ 203592 w 522890"/>
                <a:gd name="connsiteY37" fmla="*/ 79473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22890" h="606722">
                  <a:moveTo>
                    <a:pt x="261401" y="469517"/>
                  </a:moveTo>
                  <a:cubicBezTo>
                    <a:pt x="245469" y="469517"/>
                    <a:pt x="232475" y="482402"/>
                    <a:pt x="232475" y="498397"/>
                  </a:cubicBezTo>
                  <a:cubicBezTo>
                    <a:pt x="232475" y="514304"/>
                    <a:pt x="245469" y="527278"/>
                    <a:pt x="261401" y="527278"/>
                  </a:cubicBezTo>
                  <a:cubicBezTo>
                    <a:pt x="277421" y="527278"/>
                    <a:pt x="290327" y="514304"/>
                    <a:pt x="290327" y="498397"/>
                  </a:cubicBezTo>
                  <a:cubicBezTo>
                    <a:pt x="290327" y="482402"/>
                    <a:pt x="277421" y="469517"/>
                    <a:pt x="261401" y="469517"/>
                  </a:cubicBezTo>
                  <a:close/>
                  <a:moveTo>
                    <a:pt x="261401" y="368390"/>
                  </a:moveTo>
                  <a:cubicBezTo>
                    <a:pt x="245469" y="368390"/>
                    <a:pt x="232475" y="381364"/>
                    <a:pt x="232475" y="397270"/>
                  </a:cubicBezTo>
                  <a:cubicBezTo>
                    <a:pt x="232475" y="413177"/>
                    <a:pt x="245469" y="426151"/>
                    <a:pt x="261401" y="426151"/>
                  </a:cubicBezTo>
                  <a:cubicBezTo>
                    <a:pt x="277421" y="426151"/>
                    <a:pt x="290327" y="413177"/>
                    <a:pt x="290327" y="397270"/>
                  </a:cubicBezTo>
                  <a:cubicBezTo>
                    <a:pt x="290327" y="381364"/>
                    <a:pt x="277421" y="368390"/>
                    <a:pt x="261401" y="368390"/>
                  </a:cubicBezTo>
                  <a:close/>
                  <a:moveTo>
                    <a:pt x="21717" y="270195"/>
                  </a:moveTo>
                  <a:lnTo>
                    <a:pt x="123091" y="328668"/>
                  </a:lnTo>
                  <a:cubicBezTo>
                    <a:pt x="139645" y="306985"/>
                    <a:pt x="161095" y="289301"/>
                    <a:pt x="185838" y="277304"/>
                  </a:cubicBezTo>
                  <a:cubicBezTo>
                    <a:pt x="206664" y="293655"/>
                    <a:pt x="232920" y="303341"/>
                    <a:pt x="261401" y="303341"/>
                  </a:cubicBezTo>
                  <a:cubicBezTo>
                    <a:pt x="289971" y="303341"/>
                    <a:pt x="316137" y="293655"/>
                    <a:pt x="337053" y="277304"/>
                  </a:cubicBezTo>
                  <a:cubicBezTo>
                    <a:pt x="361796" y="289301"/>
                    <a:pt x="383245" y="306985"/>
                    <a:pt x="399711" y="328668"/>
                  </a:cubicBezTo>
                  <a:lnTo>
                    <a:pt x="501174" y="270195"/>
                  </a:lnTo>
                  <a:lnTo>
                    <a:pt x="522890" y="307696"/>
                  </a:lnTo>
                  <a:lnTo>
                    <a:pt x="421427" y="366079"/>
                  </a:lnTo>
                  <a:cubicBezTo>
                    <a:pt x="430239" y="386784"/>
                    <a:pt x="435045" y="409534"/>
                    <a:pt x="435045" y="433349"/>
                  </a:cubicBezTo>
                  <a:cubicBezTo>
                    <a:pt x="435045" y="529055"/>
                    <a:pt x="357345" y="606722"/>
                    <a:pt x="261401" y="606722"/>
                  </a:cubicBezTo>
                  <a:cubicBezTo>
                    <a:pt x="165545" y="606722"/>
                    <a:pt x="87846" y="529055"/>
                    <a:pt x="87846" y="433349"/>
                  </a:cubicBezTo>
                  <a:cubicBezTo>
                    <a:pt x="87846" y="409534"/>
                    <a:pt x="92652" y="386784"/>
                    <a:pt x="101374" y="366168"/>
                  </a:cubicBezTo>
                  <a:lnTo>
                    <a:pt x="0" y="307696"/>
                  </a:lnTo>
                  <a:close/>
                  <a:moveTo>
                    <a:pt x="183182" y="166111"/>
                  </a:moveTo>
                  <a:lnTo>
                    <a:pt x="339637" y="166111"/>
                  </a:lnTo>
                  <a:cubicBezTo>
                    <a:pt x="340527" y="170820"/>
                    <a:pt x="340972" y="175619"/>
                    <a:pt x="340972" y="180595"/>
                  </a:cubicBezTo>
                  <a:cubicBezTo>
                    <a:pt x="340972" y="224402"/>
                    <a:pt x="305374" y="260034"/>
                    <a:pt x="261410" y="260034"/>
                  </a:cubicBezTo>
                  <a:cubicBezTo>
                    <a:pt x="217535" y="260034"/>
                    <a:pt x="181847" y="224402"/>
                    <a:pt x="181847" y="180595"/>
                  </a:cubicBezTo>
                  <a:cubicBezTo>
                    <a:pt x="181847" y="175619"/>
                    <a:pt x="182381" y="170820"/>
                    <a:pt x="183182" y="166111"/>
                  </a:cubicBezTo>
                  <a:close/>
                  <a:moveTo>
                    <a:pt x="203592" y="0"/>
                  </a:moveTo>
                  <a:lnTo>
                    <a:pt x="319368" y="0"/>
                  </a:lnTo>
                  <a:lnTo>
                    <a:pt x="319368" y="79473"/>
                  </a:lnTo>
                  <a:lnTo>
                    <a:pt x="362706" y="79473"/>
                  </a:lnTo>
                  <a:lnTo>
                    <a:pt x="362706" y="122855"/>
                  </a:lnTo>
                  <a:lnTo>
                    <a:pt x="160254" y="122855"/>
                  </a:lnTo>
                  <a:lnTo>
                    <a:pt x="160254" y="79473"/>
                  </a:lnTo>
                  <a:lnTo>
                    <a:pt x="203592" y="7947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ṣļíḍe">
              <a:extLst>
                <a:ext uri="{FF2B5EF4-FFF2-40B4-BE49-F238E27FC236}">
                  <a16:creationId xmlns:a16="http://schemas.microsoft.com/office/drawing/2014/main" id="{EBD5DA39-F6CD-44DB-9C71-2721F8D10419}"/>
                </a:ext>
              </a:extLst>
            </p:cNvPr>
            <p:cNvSpPr/>
            <p:nvPr/>
          </p:nvSpPr>
          <p:spPr>
            <a:xfrm>
              <a:off x="9753209" y="1582914"/>
              <a:ext cx="1145047" cy="9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62" y="0"/>
                  </a:lnTo>
                  <a:lnTo>
                    <a:pt x="19562" y="9509"/>
                  </a:lnTo>
                  <a:lnTo>
                    <a:pt x="21600" y="10751"/>
                  </a:lnTo>
                  <a:lnTo>
                    <a:pt x="19573" y="11782"/>
                  </a:lnTo>
                  <a:lnTo>
                    <a:pt x="19573" y="21600"/>
                  </a:lnTo>
                  <a:lnTo>
                    <a:pt x="243" y="21600"/>
                  </a:lnTo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íṧḻíḍè">
              <a:extLst>
                <a:ext uri="{FF2B5EF4-FFF2-40B4-BE49-F238E27FC236}">
                  <a16:creationId xmlns:a16="http://schemas.microsoft.com/office/drawing/2014/main" id="{49750199-5D44-40D5-A3C9-2E69B571F28A}"/>
                </a:ext>
              </a:extLst>
            </p:cNvPr>
            <p:cNvSpPr/>
            <p:nvPr/>
          </p:nvSpPr>
          <p:spPr>
            <a:xfrm>
              <a:off x="9622554" y="3097055"/>
              <a:ext cx="629461" cy="595408"/>
            </a:xfrm>
            <a:custGeom>
              <a:avLst/>
              <a:gdLst>
                <a:gd name="connsiteX0" fmla="*/ 470961 w 608206"/>
                <a:gd name="connsiteY0" fmla="*/ 295605 h 575303"/>
                <a:gd name="connsiteX1" fmla="*/ 538537 w 608206"/>
                <a:gd name="connsiteY1" fmla="*/ 325360 h 575303"/>
                <a:gd name="connsiteX2" fmla="*/ 608100 w 608206"/>
                <a:gd name="connsiteY2" fmla="*/ 449340 h 575303"/>
                <a:gd name="connsiteX3" fmla="*/ 589219 w 608206"/>
                <a:gd name="connsiteY3" fmla="*/ 510834 h 575303"/>
                <a:gd name="connsiteX4" fmla="*/ 593194 w 608206"/>
                <a:gd name="connsiteY4" fmla="*/ 542573 h 575303"/>
                <a:gd name="connsiteX5" fmla="*/ 593194 w 608206"/>
                <a:gd name="connsiteY5" fmla="*/ 543565 h 575303"/>
                <a:gd name="connsiteX6" fmla="*/ 593194 w 608206"/>
                <a:gd name="connsiteY6" fmla="*/ 561418 h 575303"/>
                <a:gd name="connsiteX7" fmla="*/ 593194 w 608206"/>
                <a:gd name="connsiteY7" fmla="*/ 562410 h 575303"/>
                <a:gd name="connsiteX8" fmla="*/ 574312 w 608206"/>
                <a:gd name="connsiteY8" fmla="*/ 562410 h 575303"/>
                <a:gd name="connsiteX9" fmla="*/ 574312 w 608206"/>
                <a:gd name="connsiteY9" fmla="*/ 561418 h 575303"/>
                <a:gd name="connsiteX10" fmla="*/ 541518 w 608206"/>
                <a:gd name="connsiteY10" fmla="*/ 558443 h 575303"/>
                <a:gd name="connsiteX11" fmla="*/ 356678 w 608206"/>
                <a:gd name="connsiteY11" fmla="*/ 507859 h 575303"/>
                <a:gd name="connsiteX12" fmla="*/ 373572 w 608206"/>
                <a:gd name="connsiteY12" fmla="*/ 342222 h 575303"/>
                <a:gd name="connsiteX13" fmla="*/ 470961 w 608206"/>
                <a:gd name="connsiteY13" fmla="*/ 295605 h 575303"/>
                <a:gd name="connsiteX14" fmla="*/ 290163 w 608206"/>
                <a:gd name="connsiteY14" fmla="*/ 0 h 575303"/>
                <a:gd name="connsiteX15" fmla="*/ 312019 w 608206"/>
                <a:gd name="connsiteY15" fmla="*/ 20824 h 575303"/>
                <a:gd name="connsiteX16" fmla="*/ 314999 w 608206"/>
                <a:gd name="connsiteY16" fmla="*/ 59498 h 575303"/>
                <a:gd name="connsiteX17" fmla="*/ 323940 w 608206"/>
                <a:gd name="connsiteY17" fmla="*/ 62473 h 575303"/>
                <a:gd name="connsiteX18" fmla="*/ 339835 w 608206"/>
                <a:gd name="connsiteY18" fmla="*/ 43632 h 575303"/>
                <a:gd name="connsiteX19" fmla="*/ 372618 w 608206"/>
                <a:gd name="connsiteY19" fmla="*/ 41649 h 575303"/>
                <a:gd name="connsiteX20" fmla="*/ 373611 w 608206"/>
                <a:gd name="connsiteY20" fmla="*/ 42640 h 575303"/>
                <a:gd name="connsiteX21" fmla="*/ 375598 w 608206"/>
                <a:gd name="connsiteY21" fmla="*/ 75364 h 575303"/>
                <a:gd name="connsiteX22" fmla="*/ 336854 w 608206"/>
                <a:gd name="connsiteY22" fmla="*/ 119988 h 575303"/>
                <a:gd name="connsiteX23" fmla="*/ 344802 w 608206"/>
                <a:gd name="connsiteY23" fmla="*/ 130896 h 575303"/>
                <a:gd name="connsiteX24" fmla="*/ 372618 w 608206"/>
                <a:gd name="connsiteY24" fmla="*/ 119988 h 575303"/>
                <a:gd name="connsiteX25" fmla="*/ 403414 w 608206"/>
                <a:gd name="connsiteY25" fmla="*/ 133871 h 575303"/>
                <a:gd name="connsiteX26" fmla="*/ 390499 w 608206"/>
                <a:gd name="connsiteY26" fmla="*/ 163620 h 575303"/>
                <a:gd name="connsiteX27" fmla="*/ 307052 w 608206"/>
                <a:gd name="connsiteY27" fmla="*/ 194361 h 575303"/>
                <a:gd name="connsiteX28" fmla="*/ 311025 w 608206"/>
                <a:gd name="connsiteY28" fmla="*/ 240968 h 575303"/>
                <a:gd name="connsiteX29" fmla="*/ 491829 w 608206"/>
                <a:gd name="connsiteY29" fmla="*/ 238984 h 575303"/>
                <a:gd name="connsiteX30" fmla="*/ 509710 w 608206"/>
                <a:gd name="connsiteY30" fmla="*/ 261792 h 575303"/>
                <a:gd name="connsiteX31" fmla="*/ 470967 w 608206"/>
                <a:gd name="connsiteY31" fmla="*/ 255842 h 575303"/>
                <a:gd name="connsiteX32" fmla="*/ 344802 w 608206"/>
                <a:gd name="connsiteY32" fmla="*/ 314349 h 575303"/>
                <a:gd name="connsiteX33" fmla="*/ 292150 w 608206"/>
                <a:gd name="connsiteY33" fmla="*/ 477969 h 575303"/>
                <a:gd name="connsiteX34" fmla="*/ 270295 w 608206"/>
                <a:gd name="connsiteY34" fmla="*/ 460120 h 575303"/>
                <a:gd name="connsiteX35" fmla="*/ 255393 w 608206"/>
                <a:gd name="connsiteY35" fmla="*/ 305424 h 575303"/>
                <a:gd name="connsiteX36" fmla="*/ 194794 w 608206"/>
                <a:gd name="connsiteY36" fmla="*/ 314349 h 575303"/>
                <a:gd name="connsiteX37" fmla="*/ 179893 w 608206"/>
                <a:gd name="connsiteY37" fmla="*/ 402605 h 575303"/>
                <a:gd name="connsiteX38" fmla="*/ 153071 w 608206"/>
                <a:gd name="connsiteY38" fmla="*/ 420454 h 575303"/>
                <a:gd name="connsiteX39" fmla="*/ 134196 w 608206"/>
                <a:gd name="connsiteY39" fmla="*/ 393680 h 575303"/>
                <a:gd name="connsiteX40" fmla="*/ 139163 w 608206"/>
                <a:gd name="connsiteY40" fmla="*/ 363931 h 575303"/>
                <a:gd name="connsiteX41" fmla="*/ 127242 w 608206"/>
                <a:gd name="connsiteY41" fmla="*/ 357981 h 575303"/>
                <a:gd name="connsiteX42" fmla="*/ 90485 w 608206"/>
                <a:gd name="connsiteY42" fmla="*/ 403596 h 575303"/>
                <a:gd name="connsiteX43" fmla="*/ 57702 w 608206"/>
                <a:gd name="connsiteY43" fmla="*/ 407563 h 575303"/>
                <a:gd name="connsiteX44" fmla="*/ 56708 w 608206"/>
                <a:gd name="connsiteY44" fmla="*/ 407563 h 575303"/>
                <a:gd name="connsiteX45" fmla="*/ 52735 w 608206"/>
                <a:gd name="connsiteY45" fmla="*/ 374839 h 575303"/>
                <a:gd name="connsiteX46" fmla="*/ 67636 w 608206"/>
                <a:gd name="connsiteY46" fmla="*/ 356989 h 575303"/>
                <a:gd name="connsiteX47" fmla="*/ 62669 w 608206"/>
                <a:gd name="connsiteY47" fmla="*/ 348065 h 575303"/>
                <a:gd name="connsiteX48" fmla="*/ 28893 w 608206"/>
                <a:gd name="connsiteY48" fmla="*/ 352031 h 575303"/>
                <a:gd name="connsiteX49" fmla="*/ 1077 w 608206"/>
                <a:gd name="connsiteY49" fmla="*/ 331207 h 575303"/>
                <a:gd name="connsiteX50" fmla="*/ 83 w 608206"/>
                <a:gd name="connsiteY50" fmla="*/ 326249 h 575303"/>
                <a:gd name="connsiteX51" fmla="*/ 18958 w 608206"/>
                <a:gd name="connsiteY51" fmla="*/ 302449 h 575303"/>
                <a:gd name="connsiteX52" fmla="*/ 56708 w 608206"/>
                <a:gd name="connsiteY52" fmla="*/ 298483 h 575303"/>
                <a:gd name="connsiteX53" fmla="*/ 59689 w 608206"/>
                <a:gd name="connsiteY53" fmla="*/ 288566 h 575303"/>
                <a:gd name="connsiteX54" fmla="*/ 39820 w 608206"/>
                <a:gd name="connsiteY54" fmla="*/ 273692 h 575303"/>
                <a:gd name="connsiteX55" fmla="*/ 35847 w 608206"/>
                <a:gd name="connsiteY55" fmla="*/ 240968 h 575303"/>
                <a:gd name="connsiteX56" fmla="*/ 68630 w 608206"/>
                <a:gd name="connsiteY56" fmla="*/ 237001 h 575303"/>
                <a:gd name="connsiteX57" fmla="*/ 116314 w 608206"/>
                <a:gd name="connsiteY57" fmla="*/ 270717 h 575303"/>
                <a:gd name="connsiteX58" fmla="*/ 126248 w 608206"/>
                <a:gd name="connsiteY58" fmla="*/ 262784 h 575303"/>
                <a:gd name="connsiteX59" fmla="*/ 114327 w 608206"/>
                <a:gd name="connsiteY59" fmla="*/ 236009 h 575303"/>
                <a:gd name="connsiteX60" fmla="*/ 125255 w 608206"/>
                <a:gd name="connsiteY60" fmla="*/ 205269 h 575303"/>
                <a:gd name="connsiteX61" fmla="*/ 126248 w 608206"/>
                <a:gd name="connsiteY61" fmla="*/ 204277 h 575303"/>
                <a:gd name="connsiteX62" fmla="*/ 157044 w 608206"/>
                <a:gd name="connsiteY62" fmla="*/ 215185 h 575303"/>
                <a:gd name="connsiteX63" fmla="*/ 192808 w 608206"/>
                <a:gd name="connsiteY63" fmla="*/ 295508 h 575303"/>
                <a:gd name="connsiteX64" fmla="*/ 268308 w 608206"/>
                <a:gd name="connsiteY64" fmla="*/ 284600 h 575303"/>
                <a:gd name="connsiteX65" fmla="*/ 271288 w 608206"/>
                <a:gd name="connsiteY65" fmla="*/ 280633 h 575303"/>
                <a:gd name="connsiteX66" fmla="*/ 214663 w 608206"/>
                <a:gd name="connsiteY66" fmla="*/ 250884 h 575303"/>
                <a:gd name="connsiteX67" fmla="*/ 200755 w 608206"/>
                <a:gd name="connsiteY67" fmla="*/ 226093 h 575303"/>
                <a:gd name="connsiteX68" fmla="*/ 225591 w 608206"/>
                <a:gd name="connsiteY68" fmla="*/ 212210 h 575303"/>
                <a:gd name="connsiteX69" fmla="*/ 292150 w 608206"/>
                <a:gd name="connsiteY69" fmla="*/ 251876 h 575303"/>
                <a:gd name="connsiteX70" fmla="*/ 288176 w 608206"/>
                <a:gd name="connsiteY70" fmla="*/ 195352 h 575303"/>
                <a:gd name="connsiteX71" fmla="*/ 201748 w 608206"/>
                <a:gd name="connsiteY71" fmla="*/ 174528 h 575303"/>
                <a:gd name="connsiteX72" fmla="*/ 185854 w 608206"/>
                <a:gd name="connsiteY72" fmla="*/ 145770 h 575303"/>
                <a:gd name="connsiteX73" fmla="*/ 213669 w 608206"/>
                <a:gd name="connsiteY73" fmla="*/ 128913 h 575303"/>
                <a:gd name="connsiteX74" fmla="*/ 243472 w 608206"/>
                <a:gd name="connsiteY74" fmla="*/ 135854 h 575303"/>
                <a:gd name="connsiteX75" fmla="*/ 249433 w 608206"/>
                <a:gd name="connsiteY75" fmla="*/ 124946 h 575303"/>
                <a:gd name="connsiteX76" fmla="*/ 206716 w 608206"/>
                <a:gd name="connsiteY76" fmla="*/ 84289 h 575303"/>
                <a:gd name="connsiteX77" fmla="*/ 204729 w 608206"/>
                <a:gd name="connsiteY77" fmla="*/ 51565 h 575303"/>
                <a:gd name="connsiteX78" fmla="*/ 205722 w 608206"/>
                <a:gd name="connsiteY78" fmla="*/ 51565 h 575303"/>
                <a:gd name="connsiteX79" fmla="*/ 238505 w 608206"/>
                <a:gd name="connsiteY79" fmla="*/ 49582 h 575303"/>
                <a:gd name="connsiteX80" fmla="*/ 255393 w 608206"/>
                <a:gd name="connsiteY80" fmla="*/ 65448 h 575303"/>
                <a:gd name="connsiteX81" fmla="*/ 264334 w 608206"/>
                <a:gd name="connsiteY81" fmla="*/ 60490 h 575303"/>
                <a:gd name="connsiteX82" fmla="*/ 262347 w 608206"/>
                <a:gd name="connsiteY82" fmla="*/ 26774 h 575303"/>
                <a:gd name="connsiteX83" fmla="*/ 286189 w 608206"/>
                <a:gd name="connsiteY83" fmla="*/ 992 h 57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08206" h="575303">
                  <a:moveTo>
                    <a:pt x="470961" y="295605"/>
                  </a:moveTo>
                  <a:cubicBezTo>
                    <a:pt x="495805" y="295605"/>
                    <a:pt x="518662" y="305524"/>
                    <a:pt x="538537" y="325360"/>
                  </a:cubicBezTo>
                  <a:cubicBezTo>
                    <a:pt x="583256" y="369993"/>
                    <a:pt x="607107" y="411650"/>
                    <a:pt x="608100" y="449340"/>
                  </a:cubicBezTo>
                  <a:cubicBezTo>
                    <a:pt x="609094" y="470169"/>
                    <a:pt x="603132" y="490998"/>
                    <a:pt x="589219" y="510834"/>
                  </a:cubicBezTo>
                  <a:cubicBezTo>
                    <a:pt x="583256" y="520753"/>
                    <a:pt x="584250" y="534638"/>
                    <a:pt x="593194" y="542573"/>
                  </a:cubicBezTo>
                  <a:lnTo>
                    <a:pt x="593194" y="543565"/>
                  </a:lnTo>
                  <a:cubicBezTo>
                    <a:pt x="598163" y="548524"/>
                    <a:pt x="598163" y="556459"/>
                    <a:pt x="593194" y="561418"/>
                  </a:cubicBezTo>
                  <a:lnTo>
                    <a:pt x="593194" y="562410"/>
                  </a:lnTo>
                  <a:cubicBezTo>
                    <a:pt x="588225" y="567369"/>
                    <a:pt x="579281" y="567369"/>
                    <a:pt x="574312" y="562410"/>
                  </a:cubicBezTo>
                  <a:lnTo>
                    <a:pt x="574312" y="561418"/>
                  </a:lnTo>
                  <a:cubicBezTo>
                    <a:pt x="565369" y="552492"/>
                    <a:pt x="551456" y="551500"/>
                    <a:pt x="541518" y="558443"/>
                  </a:cubicBezTo>
                  <a:cubicBezTo>
                    <a:pt x="486861" y="592165"/>
                    <a:pt x="424254" y="575304"/>
                    <a:pt x="356678" y="507859"/>
                  </a:cubicBezTo>
                  <a:cubicBezTo>
                    <a:pt x="302021" y="452316"/>
                    <a:pt x="328853" y="385863"/>
                    <a:pt x="373572" y="342222"/>
                  </a:cubicBezTo>
                  <a:cubicBezTo>
                    <a:pt x="403385" y="312466"/>
                    <a:pt x="438167" y="295605"/>
                    <a:pt x="470961" y="295605"/>
                  </a:cubicBezTo>
                  <a:close/>
                  <a:moveTo>
                    <a:pt x="290163" y="0"/>
                  </a:moveTo>
                  <a:cubicBezTo>
                    <a:pt x="302084" y="0"/>
                    <a:pt x="312019" y="8925"/>
                    <a:pt x="312019" y="20824"/>
                  </a:cubicBezTo>
                  <a:lnTo>
                    <a:pt x="314999" y="59498"/>
                  </a:lnTo>
                  <a:cubicBezTo>
                    <a:pt x="314999" y="64456"/>
                    <a:pt x="319966" y="66440"/>
                    <a:pt x="323940" y="62473"/>
                  </a:cubicBezTo>
                  <a:lnTo>
                    <a:pt x="339835" y="43632"/>
                  </a:lnTo>
                  <a:cubicBezTo>
                    <a:pt x="348775" y="33716"/>
                    <a:pt x="363677" y="33716"/>
                    <a:pt x="372618" y="41649"/>
                  </a:cubicBezTo>
                  <a:lnTo>
                    <a:pt x="373611" y="42640"/>
                  </a:lnTo>
                  <a:cubicBezTo>
                    <a:pt x="382552" y="50573"/>
                    <a:pt x="383545" y="65448"/>
                    <a:pt x="375598" y="75364"/>
                  </a:cubicBezTo>
                  <a:lnTo>
                    <a:pt x="336854" y="119988"/>
                  </a:lnTo>
                  <a:cubicBezTo>
                    <a:pt x="332881" y="124946"/>
                    <a:pt x="337848" y="132879"/>
                    <a:pt x="344802" y="130896"/>
                  </a:cubicBezTo>
                  <a:lnTo>
                    <a:pt x="372618" y="119988"/>
                  </a:lnTo>
                  <a:cubicBezTo>
                    <a:pt x="385532" y="115030"/>
                    <a:pt x="398447" y="121971"/>
                    <a:pt x="403414" y="133871"/>
                  </a:cubicBezTo>
                  <a:cubicBezTo>
                    <a:pt x="407387" y="145770"/>
                    <a:pt x="402420" y="159653"/>
                    <a:pt x="390499" y="163620"/>
                  </a:cubicBezTo>
                  <a:lnTo>
                    <a:pt x="307052" y="194361"/>
                  </a:lnTo>
                  <a:lnTo>
                    <a:pt x="311025" y="240968"/>
                  </a:lnTo>
                  <a:cubicBezTo>
                    <a:pt x="369637" y="195352"/>
                    <a:pt x="442157" y="189403"/>
                    <a:pt x="491829" y="238984"/>
                  </a:cubicBezTo>
                  <a:cubicBezTo>
                    <a:pt x="497789" y="245926"/>
                    <a:pt x="504743" y="252867"/>
                    <a:pt x="509710" y="261792"/>
                  </a:cubicBezTo>
                  <a:cubicBezTo>
                    <a:pt x="496796" y="257825"/>
                    <a:pt x="483881" y="255842"/>
                    <a:pt x="470967" y="255842"/>
                  </a:cubicBezTo>
                  <a:cubicBezTo>
                    <a:pt x="427256" y="255842"/>
                    <a:pt x="382552" y="276667"/>
                    <a:pt x="344802" y="314349"/>
                  </a:cubicBezTo>
                  <a:cubicBezTo>
                    <a:pt x="294137" y="364923"/>
                    <a:pt x="276255" y="425412"/>
                    <a:pt x="292150" y="477969"/>
                  </a:cubicBezTo>
                  <a:cubicBezTo>
                    <a:pt x="284203" y="473011"/>
                    <a:pt x="277249" y="467061"/>
                    <a:pt x="270295" y="460120"/>
                  </a:cubicBezTo>
                  <a:cubicBezTo>
                    <a:pt x="227577" y="418471"/>
                    <a:pt x="226584" y="358973"/>
                    <a:pt x="255393" y="305424"/>
                  </a:cubicBezTo>
                  <a:lnTo>
                    <a:pt x="194794" y="314349"/>
                  </a:lnTo>
                  <a:lnTo>
                    <a:pt x="179893" y="402605"/>
                  </a:lnTo>
                  <a:cubicBezTo>
                    <a:pt x="177906" y="414504"/>
                    <a:pt x="165985" y="422437"/>
                    <a:pt x="153071" y="420454"/>
                  </a:cubicBezTo>
                  <a:cubicBezTo>
                    <a:pt x="140156" y="418471"/>
                    <a:pt x="131215" y="405580"/>
                    <a:pt x="134196" y="393680"/>
                  </a:cubicBezTo>
                  <a:lnTo>
                    <a:pt x="139163" y="363931"/>
                  </a:lnTo>
                  <a:cubicBezTo>
                    <a:pt x="140156" y="356989"/>
                    <a:pt x="132209" y="353023"/>
                    <a:pt x="127242" y="357981"/>
                  </a:cubicBezTo>
                  <a:lnTo>
                    <a:pt x="90485" y="403596"/>
                  </a:lnTo>
                  <a:cubicBezTo>
                    <a:pt x="82537" y="413513"/>
                    <a:pt x="67636" y="415496"/>
                    <a:pt x="57702" y="407563"/>
                  </a:cubicBezTo>
                  <a:lnTo>
                    <a:pt x="56708" y="407563"/>
                  </a:lnTo>
                  <a:cubicBezTo>
                    <a:pt x="46774" y="399630"/>
                    <a:pt x="44787" y="384755"/>
                    <a:pt x="52735" y="374839"/>
                  </a:cubicBezTo>
                  <a:lnTo>
                    <a:pt x="67636" y="356989"/>
                  </a:lnTo>
                  <a:cubicBezTo>
                    <a:pt x="70616" y="352031"/>
                    <a:pt x="67636" y="347073"/>
                    <a:pt x="62669" y="348065"/>
                  </a:cubicBezTo>
                  <a:lnTo>
                    <a:pt x="28893" y="352031"/>
                  </a:lnTo>
                  <a:cubicBezTo>
                    <a:pt x="14985" y="354015"/>
                    <a:pt x="2070" y="344098"/>
                    <a:pt x="1077" y="331207"/>
                  </a:cubicBezTo>
                  <a:lnTo>
                    <a:pt x="83" y="326249"/>
                  </a:lnTo>
                  <a:cubicBezTo>
                    <a:pt x="-910" y="315341"/>
                    <a:pt x="7037" y="304433"/>
                    <a:pt x="18958" y="302449"/>
                  </a:cubicBezTo>
                  <a:lnTo>
                    <a:pt x="56708" y="298483"/>
                  </a:lnTo>
                  <a:cubicBezTo>
                    <a:pt x="62669" y="297491"/>
                    <a:pt x="63662" y="291541"/>
                    <a:pt x="59689" y="288566"/>
                  </a:cubicBezTo>
                  <a:lnTo>
                    <a:pt x="39820" y="273692"/>
                  </a:lnTo>
                  <a:cubicBezTo>
                    <a:pt x="29886" y="265759"/>
                    <a:pt x="27899" y="250884"/>
                    <a:pt x="35847" y="240968"/>
                  </a:cubicBezTo>
                  <a:cubicBezTo>
                    <a:pt x="43794" y="231051"/>
                    <a:pt x="58695" y="229068"/>
                    <a:pt x="68630" y="237001"/>
                  </a:cubicBezTo>
                  <a:lnTo>
                    <a:pt x="116314" y="270717"/>
                  </a:lnTo>
                  <a:cubicBezTo>
                    <a:pt x="122274" y="274683"/>
                    <a:pt x="129228" y="269725"/>
                    <a:pt x="126248" y="262784"/>
                  </a:cubicBezTo>
                  <a:lnTo>
                    <a:pt x="114327" y="236009"/>
                  </a:lnTo>
                  <a:cubicBezTo>
                    <a:pt x="108367" y="224110"/>
                    <a:pt x="113334" y="210227"/>
                    <a:pt x="125255" y="205269"/>
                  </a:cubicBezTo>
                  <a:lnTo>
                    <a:pt x="126248" y="204277"/>
                  </a:lnTo>
                  <a:cubicBezTo>
                    <a:pt x="137176" y="199319"/>
                    <a:pt x="151084" y="203285"/>
                    <a:pt x="157044" y="215185"/>
                  </a:cubicBezTo>
                  <a:lnTo>
                    <a:pt x="192808" y="295508"/>
                  </a:lnTo>
                  <a:lnTo>
                    <a:pt x="268308" y="284600"/>
                  </a:lnTo>
                  <a:cubicBezTo>
                    <a:pt x="269301" y="283608"/>
                    <a:pt x="270295" y="281625"/>
                    <a:pt x="271288" y="280633"/>
                  </a:cubicBezTo>
                  <a:cubicBezTo>
                    <a:pt x="265328" y="275675"/>
                    <a:pt x="230558" y="257825"/>
                    <a:pt x="214663" y="250884"/>
                  </a:cubicBezTo>
                  <a:cubicBezTo>
                    <a:pt x="204729" y="245926"/>
                    <a:pt x="197775" y="237001"/>
                    <a:pt x="200755" y="226093"/>
                  </a:cubicBezTo>
                  <a:cubicBezTo>
                    <a:pt x="203735" y="215185"/>
                    <a:pt x="215656" y="209235"/>
                    <a:pt x="225591" y="212210"/>
                  </a:cubicBezTo>
                  <a:cubicBezTo>
                    <a:pt x="231551" y="214193"/>
                    <a:pt x="252413" y="225101"/>
                    <a:pt x="292150" y="251876"/>
                  </a:cubicBezTo>
                  <a:lnTo>
                    <a:pt x="288176" y="195352"/>
                  </a:lnTo>
                  <a:lnTo>
                    <a:pt x="201748" y="174528"/>
                  </a:lnTo>
                  <a:cubicBezTo>
                    <a:pt x="188834" y="171553"/>
                    <a:pt x="182873" y="158662"/>
                    <a:pt x="185854" y="145770"/>
                  </a:cubicBezTo>
                  <a:cubicBezTo>
                    <a:pt x="188834" y="132879"/>
                    <a:pt x="201748" y="125938"/>
                    <a:pt x="213669" y="128913"/>
                  </a:cubicBezTo>
                  <a:lnTo>
                    <a:pt x="243472" y="135854"/>
                  </a:lnTo>
                  <a:cubicBezTo>
                    <a:pt x="249433" y="137837"/>
                    <a:pt x="254400" y="129904"/>
                    <a:pt x="249433" y="124946"/>
                  </a:cubicBezTo>
                  <a:lnTo>
                    <a:pt x="206716" y="84289"/>
                  </a:lnTo>
                  <a:cubicBezTo>
                    <a:pt x="197775" y="76356"/>
                    <a:pt x="196781" y="61481"/>
                    <a:pt x="204729" y="51565"/>
                  </a:cubicBezTo>
                  <a:lnTo>
                    <a:pt x="205722" y="51565"/>
                  </a:lnTo>
                  <a:cubicBezTo>
                    <a:pt x="213669" y="41649"/>
                    <a:pt x="228571" y="40657"/>
                    <a:pt x="238505" y="49582"/>
                  </a:cubicBezTo>
                  <a:lnTo>
                    <a:pt x="255393" y="65448"/>
                  </a:lnTo>
                  <a:cubicBezTo>
                    <a:pt x="259367" y="68423"/>
                    <a:pt x="264334" y="65448"/>
                    <a:pt x="264334" y="60490"/>
                  </a:cubicBezTo>
                  <a:lnTo>
                    <a:pt x="262347" y="26774"/>
                  </a:lnTo>
                  <a:cubicBezTo>
                    <a:pt x="261354" y="12891"/>
                    <a:pt x="272281" y="992"/>
                    <a:pt x="286189" y="99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$lîḓé">
              <a:extLst>
                <a:ext uri="{FF2B5EF4-FFF2-40B4-BE49-F238E27FC236}">
                  <a16:creationId xmlns:a16="http://schemas.microsoft.com/office/drawing/2014/main" id="{8AA85628-1DA6-40E8-AB95-74E393FA4B79}"/>
                </a:ext>
              </a:extLst>
            </p:cNvPr>
            <p:cNvSpPr/>
            <p:nvPr/>
          </p:nvSpPr>
          <p:spPr>
            <a:xfrm>
              <a:off x="9395530" y="2927359"/>
              <a:ext cx="1145047" cy="9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62" y="0"/>
                  </a:lnTo>
                  <a:lnTo>
                    <a:pt x="19562" y="9509"/>
                  </a:lnTo>
                  <a:lnTo>
                    <a:pt x="21600" y="10751"/>
                  </a:lnTo>
                  <a:lnTo>
                    <a:pt x="19573" y="11782"/>
                  </a:lnTo>
                  <a:lnTo>
                    <a:pt x="19573" y="21600"/>
                  </a:lnTo>
                  <a:lnTo>
                    <a:pt x="243" y="21600"/>
                  </a:lnTo>
                </a:path>
              </a:pathLst>
            </a:custGeom>
            <a:noFill/>
            <a:ln w="762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ṡḻîḋè">
              <a:extLst>
                <a:ext uri="{FF2B5EF4-FFF2-40B4-BE49-F238E27FC236}">
                  <a16:creationId xmlns:a16="http://schemas.microsoft.com/office/drawing/2014/main" id="{5EB4BD5D-B1E4-4E50-B048-143D0E78ABF3}"/>
                </a:ext>
              </a:extLst>
            </p:cNvPr>
            <p:cNvSpPr/>
            <p:nvPr/>
          </p:nvSpPr>
          <p:spPr>
            <a:xfrm>
              <a:off x="10121053" y="4451812"/>
              <a:ext cx="483393" cy="629457"/>
            </a:xfrm>
            <a:custGeom>
              <a:avLst/>
              <a:gdLst>
                <a:gd name="connsiteX0" fmla="*/ 167932 w 442280"/>
                <a:gd name="connsiteY0" fmla="*/ 335957 h 575922"/>
                <a:gd name="connsiteX1" fmla="*/ 167932 w 442280"/>
                <a:gd name="connsiteY1" fmla="*/ 563021 h 575922"/>
                <a:gd name="connsiteX2" fmla="*/ 292139 w 442280"/>
                <a:gd name="connsiteY2" fmla="*/ 563021 h 575922"/>
                <a:gd name="connsiteX3" fmla="*/ 292139 w 442280"/>
                <a:gd name="connsiteY3" fmla="*/ 335957 h 575922"/>
                <a:gd name="connsiteX4" fmla="*/ 54075 w 442280"/>
                <a:gd name="connsiteY4" fmla="*/ 320475 h 575922"/>
                <a:gd name="connsiteX5" fmla="*/ 147231 w 442280"/>
                <a:gd name="connsiteY5" fmla="*/ 320475 h 575922"/>
                <a:gd name="connsiteX6" fmla="*/ 167932 w 442280"/>
                <a:gd name="connsiteY6" fmla="*/ 320475 h 575922"/>
                <a:gd name="connsiteX7" fmla="*/ 292139 w 442280"/>
                <a:gd name="connsiteY7" fmla="*/ 320475 h 575922"/>
                <a:gd name="connsiteX8" fmla="*/ 341305 w 442280"/>
                <a:gd name="connsiteY8" fmla="*/ 320475 h 575922"/>
                <a:gd name="connsiteX9" fmla="*/ 398233 w 442280"/>
                <a:gd name="connsiteY9" fmla="*/ 320475 h 575922"/>
                <a:gd name="connsiteX10" fmla="*/ 413759 w 442280"/>
                <a:gd name="connsiteY10" fmla="*/ 338537 h 575922"/>
                <a:gd name="connsiteX11" fmla="*/ 413759 w 442280"/>
                <a:gd name="connsiteY11" fmla="*/ 557860 h 575922"/>
                <a:gd name="connsiteX12" fmla="*/ 398233 w 442280"/>
                <a:gd name="connsiteY12" fmla="*/ 575922 h 575922"/>
                <a:gd name="connsiteX13" fmla="*/ 346480 w 442280"/>
                <a:gd name="connsiteY13" fmla="*/ 575922 h 575922"/>
                <a:gd name="connsiteX14" fmla="*/ 149818 w 442280"/>
                <a:gd name="connsiteY14" fmla="*/ 575922 h 575922"/>
                <a:gd name="connsiteX15" fmla="*/ 54075 w 442280"/>
                <a:gd name="connsiteY15" fmla="*/ 575922 h 575922"/>
                <a:gd name="connsiteX16" fmla="*/ 35961 w 442280"/>
                <a:gd name="connsiteY16" fmla="*/ 557860 h 575922"/>
                <a:gd name="connsiteX17" fmla="*/ 35961 w 442280"/>
                <a:gd name="connsiteY17" fmla="*/ 338537 h 575922"/>
                <a:gd name="connsiteX18" fmla="*/ 54075 w 442280"/>
                <a:gd name="connsiteY18" fmla="*/ 320475 h 575922"/>
                <a:gd name="connsiteX19" fmla="*/ 173291 w 442280"/>
                <a:gd name="connsiteY19" fmla="*/ 204116 h 575922"/>
                <a:gd name="connsiteX20" fmla="*/ 173291 w 442280"/>
                <a:gd name="connsiteY20" fmla="*/ 211859 h 575922"/>
                <a:gd name="connsiteX21" fmla="*/ 173291 w 442280"/>
                <a:gd name="connsiteY21" fmla="*/ 289283 h 575922"/>
                <a:gd name="connsiteX22" fmla="*/ 294854 w 442280"/>
                <a:gd name="connsiteY22" fmla="*/ 289283 h 575922"/>
                <a:gd name="connsiteX23" fmla="*/ 294854 w 442280"/>
                <a:gd name="connsiteY23" fmla="*/ 211859 h 575922"/>
                <a:gd name="connsiteX24" fmla="*/ 292267 w 442280"/>
                <a:gd name="connsiteY24" fmla="*/ 204116 h 575922"/>
                <a:gd name="connsiteX25" fmla="*/ 315545 w 442280"/>
                <a:gd name="connsiteY25" fmla="*/ 38945 h 575922"/>
                <a:gd name="connsiteX26" fmla="*/ 268989 w 442280"/>
                <a:gd name="connsiteY26" fmla="*/ 82818 h 575922"/>
                <a:gd name="connsiteX27" fmla="*/ 240538 w 442280"/>
                <a:gd name="connsiteY27" fmla="*/ 108626 h 575922"/>
                <a:gd name="connsiteX28" fmla="*/ 225020 w 442280"/>
                <a:gd name="connsiteY28" fmla="*/ 121530 h 575922"/>
                <a:gd name="connsiteX29" fmla="*/ 232779 w 442280"/>
                <a:gd name="connsiteY29" fmla="*/ 121530 h 575922"/>
                <a:gd name="connsiteX30" fmla="*/ 271576 w 442280"/>
                <a:gd name="connsiteY30" fmla="*/ 162823 h 575922"/>
                <a:gd name="connsiteX31" fmla="*/ 268989 w 442280"/>
                <a:gd name="connsiteY31" fmla="*/ 175727 h 575922"/>
                <a:gd name="connsiteX32" fmla="*/ 300026 w 442280"/>
                <a:gd name="connsiteY32" fmla="*/ 162823 h 575922"/>
                <a:gd name="connsiteX33" fmla="*/ 333650 w 442280"/>
                <a:gd name="connsiteY33" fmla="*/ 139596 h 575922"/>
                <a:gd name="connsiteX34" fmla="*/ 362101 w 442280"/>
                <a:gd name="connsiteY34" fmla="*/ 111207 h 575922"/>
                <a:gd name="connsiteX35" fmla="*/ 375033 w 442280"/>
                <a:gd name="connsiteY35" fmla="*/ 95722 h 575922"/>
                <a:gd name="connsiteX36" fmla="*/ 377619 w 442280"/>
                <a:gd name="connsiteY36" fmla="*/ 90561 h 575922"/>
                <a:gd name="connsiteX37" fmla="*/ 346582 w 442280"/>
                <a:gd name="connsiteY37" fmla="*/ 64753 h 575922"/>
                <a:gd name="connsiteX38" fmla="*/ 315545 w 442280"/>
                <a:gd name="connsiteY38" fmla="*/ 38945 h 575922"/>
                <a:gd name="connsiteX39" fmla="*/ 313282 w 442280"/>
                <a:gd name="connsiteY39" fmla="*/ 233 h 575922"/>
                <a:gd name="connsiteX40" fmla="*/ 325891 w 442280"/>
                <a:gd name="connsiteY40" fmla="*/ 2813 h 575922"/>
                <a:gd name="connsiteX41" fmla="*/ 325891 w 442280"/>
                <a:gd name="connsiteY41" fmla="*/ 5394 h 575922"/>
                <a:gd name="connsiteX42" fmla="*/ 367274 w 442280"/>
                <a:gd name="connsiteY42" fmla="*/ 38945 h 575922"/>
                <a:gd name="connsiteX43" fmla="*/ 408657 w 442280"/>
                <a:gd name="connsiteY43" fmla="*/ 75076 h 575922"/>
                <a:gd name="connsiteX44" fmla="*/ 408657 w 442280"/>
                <a:gd name="connsiteY44" fmla="*/ 77657 h 575922"/>
                <a:gd name="connsiteX45" fmla="*/ 411243 w 442280"/>
                <a:gd name="connsiteY45" fmla="*/ 95722 h 575922"/>
                <a:gd name="connsiteX46" fmla="*/ 395724 w 442280"/>
                <a:gd name="connsiteY46" fmla="*/ 113788 h 575922"/>
                <a:gd name="connsiteX47" fmla="*/ 380206 w 442280"/>
                <a:gd name="connsiteY47" fmla="*/ 129273 h 575922"/>
                <a:gd name="connsiteX48" fmla="*/ 343996 w 442280"/>
                <a:gd name="connsiteY48" fmla="*/ 155081 h 575922"/>
                <a:gd name="connsiteX49" fmla="*/ 305199 w 442280"/>
                <a:gd name="connsiteY49" fmla="*/ 173147 h 575922"/>
                <a:gd name="connsiteX50" fmla="*/ 268989 w 442280"/>
                <a:gd name="connsiteY50" fmla="*/ 178308 h 575922"/>
                <a:gd name="connsiteX51" fmla="*/ 261230 w 442280"/>
                <a:gd name="connsiteY51" fmla="*/ 191212 h 575922"/>
                <a:gd name="connsiteX52" fmla="*/ 320718 w 442280"/>
                <a:gd name="connsiteY52" fmla="*/ 191212 h 575922"/>
                <a:gd name="connsiteX53" fmla="*/ 424175 w 442280"/>
                <a:gd name="connsiteY53" fmla="*/ 191212 h 575922"/>
                <a:gd name="connsiteX54" fmla="*/ 442280 w 442280"/>
                <a:gd name="connsiteY54" fmla="*/ 206697 h 575922"/>
                <a:gd name="connsiteX55" fmla="*/ 442280 w 442280"/>
                <a:gd name="connsiteY55" fmla="*/ 286702 h 575922"/>
                <a:gd name="connsiteX56" fmla="*/ 424175 w 442280"/>
                <a:gd name="connsiteY56" fmla="*/ 304768 h 575922"/>
                <a:gd name="connsiteX57" fmla="*/ 338823 w 442280"/>
                <a:gd name="connsiteY57" fmla="*/ 304768 h 575922"/>
                <a:gd name="connsiteX58" fmla="*/ 294854 w 442280"/>
                <a:gd name="connsiteY58" fmla="*/ 304768 h 575922"/>
                <a:gd name="connsiteX59" fmla="*/ 173291 w 442280"/>
                <a:gd name="connsiteY59" fmla="*/ 304768 h 575922"/>
                <a:gd name="connsiteX60" fmla="*/ 144840 w 442280"/>
                <a:gd name="connsiteY60" fmla="*/ 304768 h 575922"/>
                <a:gd name="connsiteX61" fmla="*/ 15518 w 442280"/>
                <a:gd name="connsiteY61" fmla="*/ 304768 h 575922"/>
                <a:gd name="connsiteX62" fmla="*/ 0 w 442280"/>
                <a:gd name="connsiteY62" fmla="*/ 286702 h 575922"/>
                <a:gd name="connsiteX63" fmla="*/ 0 w 442280"/>
                <a:gd name="connsiteY63" fmla="*/ 206697 h 575922"/>
                <a:gd name="connsiteX64" fmla="*/ 15518 w 442280"/>
                <a:gd name="connsiteY64" fmla="*/ 191212 h 575922"/>
                <a:gd name="connsiteX65" fmla="*/ 124149 w 442280"/>
                <a:gd name="connsiteY65" fmla="*/ 191212 h 575922"/>
                <a:gd name="connsiteX66" fmla="*/ 191396 w 442280"/>
                <a:gd name="connsiteY66" fmla="*/ 191212 h 575922"/>
                <a:gd name="connsiteX67" fmla="*/ 186223 w 442280"/>
                <a:gd name="connsiteY67" fmla="*/ 183470 h 575922"/>
                <a:gd name="connsiteX68" fmla="*/ 147427 w 442280"/>
                <a:gd name="connsiteY68" fmla="*/ 186051 h 575922"/>
                <a:gd name="connsiteX69" fmla="*/ 106044 w 442280"/>
                <a:gd name="connsiteY69" fmla="*/ 167985 h 575922"/>
                <a:gd name="connsiteX70" fmla="*/ 67247 w 442280"/>
                <a:gd name="connsiteY70" fmla="*/ 144758 h 575922"/>
                <a:gd name="connsiteX71" fmla="*/ 33623 w 442280"/>
                <a:gd name="connsiteY71" fmla="*/ 113788 h 575922"/>
                <a:gd name="connsiteX72" fmla="*/ 33623 w 442280"/>
                <a:gd name="connsiteY72" fmla="*/ 93142 h 575922"/>
                <a:gd name="connsiteX73" fmla="*/ 69834 w 442280"/>
                <a:gd name="connsiteY73" fmla="*/ 49268 h 575922"/>
                <a:gd name="connsiteX74" fmla="*/ 106044 w 442280"/>
                <a:gd name="connsiteY74" fmla="*/ 10556 h 575922"/>
                <a:gd name="connsiteX75" fmla="*/ 106044 w 442280"/>
                <a:gd name="connsiteY75" fmla="*/ 7975 h 575922"/>
                <a:gd name="connsiteX76" fmla="*/ 126735 w 442280"/>
                <a:gd name="connsiteY76" fmla="*/ 7975 h 575922"/>
                <a:gd name="connsiteX77" fmla="*/ 152600 w 442280"/>
                <a:gd name="connsiteY77" fmla="*/ 33783 h 575922"/>
                <a:gd name="connsiteX78" fmla="*/ 178464 w 442280"/>
                <a:gd name="connsiteY78" fmla="*/ 59591 h 575922"/>
                <a:gd name="connsiteX79" fmla="*/ 201742 w 442280"/>
                <a:gd name="connsiteY79" fmla="*/ 85399 h 575922"/>
                <a:gd name="connsiteX80" fmla="*/ 222433 w 442280"/>
                <a:gd name="connsiteY80" fmla="*/ 111207 h 575922"/>
                <a:gd name="connsiteX81" fmla="*/ 193983 w 442280"/>
                <a:gd name="connsiteY81" fmla="*/ 95722 h 575922"/>
                <a:gd name="connsiteX82" fmla="*/ 165532 w 442280"/>
                <a:gd name="connsiteY82" fmla="*/ 75076 h 575922"/>
                <a:gd name="connsiteX83" fmla="*/ 134495 w 442280"/>
                <a:gd name="connsiteY83" fmla="*/ 54429 h 575922"/>
                <a:gd name="connsiteX84" fmla="*/ 118976 w 442280"/>
                <a:gd name="connsiteY84" fmla="*/ 41525 h 575922"/>
                <a:gd name="connsiteX85" fmla="*/ 93112 w 442280"/>
                <a:gd name="connsiteY85" fmla="*/ 72495 h 575922"/>
                <a:gd name="connsiteX86" fmla="*/ 67247 w 442280"/>
                <a:gd name="connsiteY86" fmla="*/ 103465 h 575922"/>
                <a:gd name="connsiteX87" fmla="*/ 85353 w 442280"/>
                <a:gd name="connsiteY87" fmla="*/ 121530 h 575922"/>
                <a:gd name="connsiteX88" fmla="*/ 116390 w 442280"/>
                <a:gd name="connsiteY88" fmla="*/ 149919 h 575922"/>
                <a:gd name="connsiteX89" fmla="*/ 152600 w 442280"/>
                <a:gd name="connsiteY89" fmla="*/ 173147 h 575922"/>
                <a:gd name="connsiteX90" fmla="*/ 183637 w 442280"/>
                <a:gd name="connsiteY90" fmla="*/ 180889 h 575922"/>
                <a:gd name="connsiteX91" fmla="*/ 178464 w 442280"/>
                <a:gd name="connsiteY91" fmla="*/ 162823 h 575922"/>
                <a:gd name="connsiteX92" fmla="*/ 214674 w 442280"/>
                <a:gd name="connsiteY92" fmla="*/ 121530 h 575922"/>
                <a:gd name="connsiteX93" fmla="*/ 222433 w 442280"/>
                <a:gd name="connsiteY93" fmla="*/ 111207 h 575922"/>
                <a:gd name="connsiteX94" fmla="*/ 230193 w 442280"/>
                <a:gd name="connsiteY94" fmla="*/ 100884 h 575922"/>
                <a:gd name="connsiteX95" fmla="*/ 253471 w 442280"/>
                <a:gd name="connsiteY95" fmla="*/ 67334 h 575922"/>
                <a:gd name="connsiteX96" fmla="*/ 302613 w 442280"/>
                <a:gd name="connsiteY96" fmla="*/ 5394 h 575922"/>
                <a:gd name="connsiteX97" fmla="*/ 313282 w 442280"/>
                <a:gd name="connsiteY97" fmla="*/ 233 h 57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42280" h="575922">
                  <a:moveTo>
                    <a:pt x="167932" y="335957"/>
                  </a:moveTo>
                  <a:lnTo>
                    <a:pt x="167932" y="563021"/>
                  </a:lnTo>
                  <a:lnTo>
                    <a:pt x="292139" y="563021"/>
                  </a:lnTo>
                  <a:lnTo>
                    <a:pt x="292139" y="335957"/>
                  </a:lnTo>
                  <a:close/>
                  <a:moveTo>
                    <a:pt x="54075" y="320475"/>
                  </a:moveTo>
                  <a:lnTo>
                    <a:pt x="147231" y="320475"/>
                  </a:lnTo>
                  <a:lnTo>
                    <a:pt x="167932" y="320475"/>
                  </a:lnTo>
                  <a:lnTo>
                    <a:pt x="292139" y="320475"/>
                  </a:lnTo>
                  <a:lnTo>
                    <a:pt x="341305" y="320475"/>
                  </a:lnTo>
                  <a:lnTo>
                    <a:pt x="398233" y="320475"/>
                  </a:lnTo>
                  <a:cubicBezTo>
                    <a:pt x="405996" y="320475"/>
                    <a:pt x="413759" y="328216"/>
                    <a:pt x="413759" y="338537"/>
                  </a:cubicBezTo>
                  <a:lnTo>
                    <a:pt x="413759" y="557860"/>
                  </a:lnTo>
                  <a:cubicBezTo>
                    <a:pt x="413759" y="568181"/>
                    <a:pt x="405996" y="575922"/>
                    <a:pt x="398233" y="575922"/>
                  </a:cubicBezTo>
                  <a:lnTo>
                    <a:pt x="346480" y="575922"/>
                  </a:lnTo>
                  <a:lnTo>
                    <a:pt x="149818" y="575922"/>
                  </a:lnTo>
                  <a:lnTo>
                    <a:pt x="54075" y="575922"/>
                  </a:lnTo>
                  <a:cubicBezTo>
                    <a:pt x="43724" y="575922"/>
                    <a:pt x="35961" y="568181"/>
                    <a:pt x="35961" y="557860"/>
                  </a:cubicBezTo>
                  <a:lnTo>
                    <a:pt x="35961" y="338537"/>
                  </a:lnTo>
                  <a:cubicBezTo>
                    <a:pt x="35961" y="328216"/>
                    <a:pt x="43724" y="320475"/>
                    <a:pt x="54075" y="320475"/>
                  </a:cubicBezTo>
                  <a:close/>
                  <a:moveTo>
                    <a:pt x="173291" y="204116"/>
                  </a:moveTo>
                  <a:cubicBezTo>
                    <a:pt x="173291" y="206697"/>
                    <a:pt x="173291" y="209278"/>
                    <a:pt x="173291" y="211859"/>
                  </a:cubicBezTo>
                  <a:lnTo>
                    <a:pt x="173291" y="289283"/>
                  </a:lnTo>
                  <a:lnTo>
                    <a:pt x="294854" y="289283"/>
                  </a:lnTo>
                  <a:lnTo>
                    <a:pt x="294854" y="211859"/>
                  </a:lnTo>
                  <a:cubicBezTo>
                    <a:pt x="294854" y="209278"/>
                    <a:pt x="294854" y="206697"/>
                    <a:pt x="292267" y="204116"/>
                  </a:cubicBezTo>
                  <a:close/>
                  <a:moveTo>
                    <a:pt x="315545" y="38945"/>
                  </a:moveTo>
                  <a:cubicBezTo>
                    <a:pt x="300026" y="54429"/>
                    <a:pt x="287094" y="67334"/>
                    <a:pt x="268989" y="82818"/>
                  </a:cubicBezTo>
                  <a:cubicBezTo>
                    <a:pt x="261230" y="90561"/>
                    <a:pt x="250884" y="100884"/>
                    <a:pt x="240538" y="108626"/>
                  </a:cubicBezTo>
                  <a:cubicBezTo>
                    <a:pt x="235366" y="113788"/>
                    <a:pt x="230193" y="118950"/>
                    <a:pt x="225020" y="121530"/>
                  </a:cubicBezTo>
                  <a:lnTo>
                    <a:pt x="232779" y="121530"/>
                  </a:lnTo>
                  <a:cubicBezTo>
                    <a:pt x="253471" y="121530"/>
                    <a:pt x="271576" y="139596"/>
                    <a:pt x="271576" y="162823"/>
                  </a:cubicBezTo>
                  <a:cubicBezTo>
                    <a:pt x="271576" y="165404"/>
                    <a:pt x="271576" y="170566"/>
                    <a:pt x="268989" y="175727"/>
                  </a:cubicBezTo>
                  <a:cubicBezTo>
                    <a:pt x="279335" y="173147"/>
                    <a:pt x="289681" y="167985"/>
                    <a:pt x="300026" y="162823"/>
                  </a:cubicBezTo>
                  <a:cubicBezTo>
                    <a:pt x="312959" y="155081"/>
                    <a:pt x="323304" y="147339"/>
                    <a:pt x="333650" y="139596"/>
                  </a:cubicBezTo>
                  <a:cubicBezTo>
                    <a:pt x="343996" y="129273"/>
                    <a:pt x="351755" y="121530"/>
                    <a:pt x="362101" y="111207"/>
                  </a:cubicBezTo>
                  <a:cubicBezTo>
                    <a:pt x="367274" y="106046"/>
                    <a:pt x="369860" y="100884"/>
                    <a:pt x="375033" y="95722"/>
                  </a:cubicBezTo>
                  <a:cubicBezTo>
                    <a:pt x="375033" y="93142"/>
                    <a:pt x="377619" y="93142"/>
                    <a:pt x="377619" y="90561"/>
                  </a:cubicBezTo>
                  <a:cubicBezTo>
                    <a:pt x="367274" y="82818"/>
                    <a:pt x="356928" y="72495"/>
                    <a:pt x="346582" y="64753"/>
                  </a:cubicBezTo>
                  <a:cubicBezTo>
                    <a:pt x="336236" y="57010"/>
                    <a:pt x="325891" y="46687"/>
                    <a:pt x="315545" y="38945"/>
                  </a:cubicBezTo>
                  <a:close/>
                  <a:moveTo>
                    <a:pt x="313282" y="233"/>
                  </a:moveTo>
                  <a:cubicBezTo>
                    <a:pt x="317485" y="-413"/>
                    <a:pt x="322011" y="233"/>
                    <a:pt x="325891" y="2813"/>
                  </a:cubicBezTo>
                  <a:lnTo>
                    <a:pt x="325891" y="5394"/>
                  </a:lnTo>
                  <a:cubicBezTo>
                    <a:pt x="338823" y="15717"/>
                    <a:pt x="354342" y="28621"/>
                    <a:pt x="367274" y="38945"/>
                  </a:cubicBezTo>
                  <a:cubicBezTo>
                    <a:pt x="382792" y="51849"/>
                    <a:pt x="395724" y="64753"/>
                    <a:pt x="408657" y="75076"/>
                  </a:cubicBezTo>
                  <a:lnTo>
                    <a:pt x="408657" y="77657"/>
                  </a:lnTo>
                  <a:cubicBezTo>
                    <a:pt x="416416" y="82818"/>
                    <a:pt x="416416" y="90561"/>
                    <a:pt x="411243" y="95722"/>
                  </a:cubicBezTo>
                  <a:cubicBezTo>
                    <a:pt x="406070" y="103465"/>
                    <a:pt x="400897" y="108626"/>
                    <a:pt x="395724" y="113788"/>
                  </a:cubicBezTo>
                  <a:cubicBezTo>
                    <a:pt x="390552" y="118950"/>
                    <a:pt x="385379" y="124111"/>
                    <a:pt x="380206" y="129273"/>
                  </a:cubicBezTo>
                  <a:cubicBezTo>
                    <a:pt x="369860" y="139596"/>
                    <a:pt x="356928" y="147339"/>
                    <a:pt x="343996" y="155081"/>
                  </a:cubicBezTo>
                  <a:cubicBezTo>
                    <a:pt x="333650" y="162823"/>
                    <a:pt x="318131" y="170566"/>
                    <a:pt x="305199" y="173147"/>
                  </a:cubicBezTo>
                  <a:cubicBezTo>
                    <a:pt x="292267" y="175727"/>
                    <a:pt x="281921" y="178308"/>
                    <a:pt x="268989" y="178308"/>
                  </a:cubicBezTo>
                  <a:cubicBezTo>
                    <a:pt x="266403" y="183470"/>
                    <a:pt x="263816" y="186051"/>
                    <a:pt x="261230" y="191212"/>
                  </a:cubicBezTo>
                  <a:lnTo>
                    <a:pt x="320718" y="191212"/>
                  </a:lnTo>
                  <a:lnTo>
                    <a:pt x="424175" y="191212"/>
                  </a:lnTo>
                  <a:cubicBezTo>
                    <a:pt x="434521" y="191212"/>
                    <a:pt x="442280" y="198955"/>
                    <a:pt x="442280" y="206697"/>
                  </a:cubicBezTo>
                  <a:lnTo>
                    <a:pt x="442280" y="286702"/>
                  </a:lnTo>
                  <a:cubicBezTo>
                    <a:pt x="442280" y="297025"/>
                    <a:pt x="434521" y="304768"/>
                    <a:pt x="424175" y="304768"/>
                  </a:cubicBezTo>
                  <a:lnTo>
                    <a:pt x="338823" y="304768"/>
                  </a:lnTo>
                  <a:lnTo>
                    <a:pt x="294854" y="304768"/>
                  </a:lnTo>
                  <a:lnTo>
                    <a:pt x="173291" y="304768"/>
                  </a:lnTo>
                  <a:lnTo>
                    <a:pt x="144840" y="304768"/>
                  </a:lnTo>
                  <a:lnTo>
                    <a:pt x="15518" y="304768"/>
                  </a:lnTo>
                  <a:cubicBezTo>
                    <a:pt x="7759" y="304768"/>
                    <a:pt x="0" y="297025"/>
                    <a:pt x="0" y="286702"/>
                  </a:cubicBezTo>
                  <a:lnTo>
                    <a:pt x="0" y="206697"/>
                  </a:lnTo>
                  <a:cubicBezTo>
                    <a:pt x="0" y="198955"/>
                    <a:pt x="7759" y="191212"/>
                    <a:pt x="15518" y="191212"/>
                  </a:cubicBezTo>
                  <a:lnTo>
                    <a:pt x="124149" y="191212"/>
                  </a:lnTo>
                  <a:lnTo>
                    <a:pt x="191396" y="191212"/>
                  </a:lnTo>
                  <a:cubicBezTo>
                    <a:pt x="188810" y="188631"/>
                    <a:pt x="186223" y="186051"/>
                    <a:pt x="186223" y="183470"/>
                  </a:cubicBezTo>
                  <a:cubicBezTo>
                    <a:pt x="173291" y="188631"/>
                    <a:pt x="160359" y="188631"/>
                    <a:pt x="147427" y="186051"/>
                  </a:cubicBezTo>
                  <a:cubicBezTo>
                    <a:pt x="131908" y="180889"/>
                    <a:pt x="118976" y="175727"/>
                    <a:pt x="106044" y="167985"/>
                  </a:cubicBezTo>
                  <a:cubicBezTo>
                    <a:pt x="90525" y="160243"/>
                    <a:pt x="80180" y="152500"/>
                    <a:pt x="67247" y="144758"/>
                  </a:cubicBezTo>
                  <a:cubicBezTo>
                    <a:pt x="54315" y="134435"/>
                    <a:pt x="43970" y="124111"/>
                    <a:pt x="33623" y="113788"/>
                  </a:cubicBezTo>
                  <a:cubicBezTo>
                    <a:pt x="28451" y="108626"/>
                    <a:pt x="28451" y="98303"/>
                    <a:pt x="33623" y="93142"/>
                  </a:cubicBezTo>
                  <a:cubicBezTo>
                    <a:pt x="43970" y="77657"/>
                    <a:pt x="56902" y="64753"/>
                    <a:pt x="69834" y="49268"/>
                  </a:cubicBezTo>
                  <a:cubicBezTo>
                    <a:pt x="80180" y="36364"/>
                    <a:pt x="93112" y="23460"/>
                    <a:pt x="106044" y="10556"/>
                  </a:cubicBezTo>
                  <a:lnTo>
                    <a:pt x="106044" y="7975"/>
                  </a:lnTo>
                  <a:cubicBezTo>
                    <a:pt x="111217" y="2813"/>
                    <a:pt x="121563" y="2813"/>
                    <a:pt x="126735" y="7975"/>
                  </a:cubicBezTo>
                  <a:cubicBezTo>
                    <a:pt x="137081" y="15717"/>
                    <a:pt x="144840" y="23460"/>
                    <a:pt x="152600" y="33783"/>
                  </a:cubicBezTo>
                  <a:cubicBezTo>
                    <a:pt x="162946" y="41525"/>
                    <a:pt x="170705" y="49268"/>
                    <a:pt x="178464" y="59591"/>
                  </a:cubicBezTo>
                  <a:cubicBezTo>
                    <a:pt x="186223" y="67334"/>
                    <a:pt x="193983" y="77657"/>
                    <a:pt x="201742" y="85399"/>
                  </a:cubicBezTo>
                  <a:cubicBezTo>
                    <a:pt x="209501" y="93142"/>
                    <a:pt x="217261" y="103465"/>
                    <a:pt x="222433" y="111207"/>
                  </a:cubicBezTo>
                  <a:cubicBezTo>
                    <a:pt x="212088" y="106046"/>
                    <a:pt x="204328" y="100884"/>
                    <a:pt x="193983" y="95722"/>
                  </a:cubicBezTo>
                  <a:cubicBezTo>
                    <a:pt x="183637" y="87980"/>
                    <a:pt x="173291" y="82818"/>
                    <a:pt x="165532" y="75076"/>
                  </a:cubicBezTo>
                  <a:cubicBezTo>
                    <a:pt x="155186" y="67334"/>
                    <a:pt x="144840" y="59591"/>
                    <a:pt x="134495" y="54429"/>
                  </a:cubicBezTo>
                  <a:cubicBezTo>
                    <a:pt x="129322" y="49268"/>
                    <a:pt x="124149" y="44106"/>
                    <a:pt x="118976" y="41525"/>
                  </a:cubicBezTo>
                  <a:cubicBezTo>
                    <a:pt x="111217" y="51849"/>
                    <a:pt x="103458" y="62172"/>
                    <a:pt x="93112" y="72495"/>
                  </a:cubicBezTo>
                  <a:cubicBezTo>
                    <a:pt x="85353" y="82818"/>
                    <a:pt x="75007" y="93142"/>
                    <a:pt x="67247" y="103465"/>
                  </a:cubicBezTo>
                  <a:cubicBezTo>
                    <a:pt x="72420" y="108626"/>
                    <a:pt x="80180" y="116369"/>
                    <a:pt x="85353" y="121530"/>
                  </a:cubicBezTo>
                  <a:cubicBezTo>
                    <a:pt x="95698" y="131854"/>
                    <a:pt x="106044" y="142177"/>
                    <a:pt x="116390" y="149919"/>
                  </a:cubicBezTo>
                  <a:cubicBezTo>
                    <a:pt x="129322" y="157662"/>
                    <a:pt x="139668" y="165404"/>
                    <a:pt x="152600" y="173147"/>
                  </a:cubicBezTo>
                  <a:cubicBezTo>
                    <a:pt x="162946" y="175727"/>
                    <a:pt x="173291" y="180889"/>
                    <a:pt x="183637" y="180889"/>
                  </a:cubicBezTo>
                  <a:cubicBezTo>
                    <a:pt x="181051" y="175727"/>
                    <a:pt x="178464" y="167985"/>
                    <a:pt x="178464" y="162823"/>
                  </a:cubicBezTo>
                  <a:cubicBezTo>
                    <a:pt x="178464" y="142177"/>
                    <a:pt x="193983" y="124111"/>
                    <a:pt x="214674" y="121530"/>
                  </a:cubicBezTo>
                  <a:cubicBezTo>
                    <a:pt x="217261" y="118950"/>
                    <a:pt x="219847" y="116369"/>
                    <a:pt x="222433" y="111207"/>
                  </a:cubicBezTo>
                  <a:cubicBezTo>
                    <a:pt x="225020" y="108626"/>
                    <a:pt x="227606" y="103465"/>
                    <a:pt x="230193" y="100884"/>
                  </a:cubicBezTo>
                  <a:cubicBezTo>
                    <a:pt x="237952" y="87980"/>
                    <a:pt x="245711" y="77657"/>
                    <a:pt x="253471" y="67334"/>
                  </a:cubicBezTo>
                  <a:cubicBezTo>
                    <a:pt x="268989" y="46687"/>
                    <a:pt x="287094" y="26041"/>
                    <a:pt x="302613" y="5394"/>
                  </a:cubicBezTo>
                  <a:cubicBezTo>
                    <a:pt x="305199" y="2814"/>
                    <a:pt x="309079" y="878"/>
                    <a:pt x="313282" y="23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ṥlïḋe">
              <a:extLst>
                <a:ext uri="{FF2B5EF4-FFF2-40B4-BE49-F238E27FC236}">
                  <a16:creationId xmlns:a16="http://schemas.microsoft.com/office/drawing/2014/main" id="{6FE8DD6B-4A48-4C60-A800-A17C5EF93DC2}"/>
                </a:ext>
              </a:extLst>
            </p:cNvPr>
            <p:cNvSpPr/>
            <p:nvPr/>
          </p:nvSpPr>
          <p:spPr>
            <a:xfrm>
              <a:off x="9878989" y="4303986"/>
              <a:ext cx="1145047" cy="925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562" y="0"/>
                  </a:lnTo>
                  <a:lnTo>
                    <a:pt x="19562" y="9509"/>
                  </a:lnTo>
                  <a:lnTo>
                    <a:pt x="21600" y="10751"/>
                  </a:lnTo>
                  <a:lnTo>
                    <a:pt x="19573" y="11782"/>
                  </a:lnTo>
                  <a:lnTo>
                    <a:pt x="19573" y="21600"/>
                  </a:lnTo>
                  <a:lnTo>
                    <a:pt x="243" y="21600"/>
                  </a:lnTo>
                </a:path>
              </a:pathLst>
            </a:custGeom>
            <a:noFill/>
            <a:ln w="762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šḻîḓê">
              <a:extLst>
                <a:ext uri="{FF2B5EF4-FFF2-40B4-BE49-F238E27FC236}">
                  <a16:creationId xmlns:a16="http://schemas.microsoft.com/office/drawing/2014/main" id="{DD50A9BF-BA10-4E80-BAF3-8532C5939EE3}"/>
                </a:ext>
              </a:extLst>
            </p:cNvPr>
            <p:cNvSpPr/>
            <p:nvPr/>
          </p:nvSpPr>
          <p:spPr>
            <a:xfrm>
              <a:off x="4315286" y="2119265"/>
              <a:ext cx="5319235" cy="38876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ïSḷídê">
              <a:extLst>
                <a:ext uri="{FF2B5EF4-FFF2-40B4-BE49-F238E27FC236}">
                  <a16:creationId xmlns:a16="http://schemas.microsoft.com/office/drawing/2014/main" id="{813BEAE6-37D2-44F6-BD87-8ECFA97D9326}"/>
                </a:ext>
              </a:extLst>
            </p:cNvPr>
            <p:cNvSpPr/>
            <p:nvPr/>
          </p:nvSpPr>
          <p:spPr>
            <a:xfrm>
              <a:off x="5270683" y="1703766"/>
              <a:ext cx="4363839" cy="276999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iṧḻïḍe">
              <a:extLst>
                <a:ext uri="{FF2B5EF4-FFF2-40B4-BE49-F238E27FC236}">
                  <a16:creationId xmlns:a16="http://schemas.microsoft.com/office/drawing/2014/main" id="{7CB9C5DB-91DB-44EB-83BF-D72D162749EE}"/>
                </a:ext>
              </a:extLst>
            </p:cNvPr>
            <p:cNvSpPr/>
            <p:nvPr/>
          </p:nvSpPr>
          <p:spPr>
            <a:xfrm>
              <a:off x="3836343" y="3449406"/>
              <a:ext cx="5440497" cy="38876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iṩlide">
              <a:extLst>
                <a:ext uri="{FF2B5EF4-FFF2-40B4-BE49-F238E27FC236}">
                  <a16:creationId xmlns:a16="http://schemas.microsoft.com/office/drawing/2014/main" id="{B7E6A4E3-B9A5-456A-9B5A-91E956F25493}"/>
                </a:ext>
              </a:extLst>
            </p:cNvPr>
            <p:cNvSpPr/>
            <p:nvPr/>
          </p:nvSpPr>
          <p:spPr>
            <a:xfrm>
              <a:off x="4913003" y="3033908"/>
              <a:ext cx="4363838" cy="276999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îṧľídê">
              <a:extLst>
                <a:ext uri="{FF2B5EF4-FFF2-40B4-BE49-F238E27FC236}">
                  <a16:creationId xmlns:a16="http://schemas.microsoft.com/office/drawing/2014/main" id="{DF6670E0-79E8-4463-B451-4856BE81EFD8}"/>
                </a:ext>
              </a:extLst>
            </p:cNvPr>
            <p:cNvSpPr/>
            <p:nvPr/>
          </p:nvSpPr>
          <p:spPr>
            <a:xfrm>
              <a:off x="4210517" y="4770327"/>
              <a:ext cx="5549781" cy="388761"/>
            </a:xfrm>
            <a:prstGeom prst="rect">
              <a:avLst/>
            </a:prstGeom>
          </p:spPr>
          <p:txBody>
            <a:bodyPr wrap="square" lIns="144000" tIns="0" rIns="144000" bIns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ïṡľïďé">
              <a:extLst>
                <a:ext uri="{FF2B5EF4-FFF2-40B4-BE49-F238E27FC236}">
                  <a16:creationId xmlns:a16="http://schemas.microsoft.com/office/drawing/2014/main" id="{3DF2025D-574F-450B-81DE-D689B5729324}"/>
                </a:ext>
              </a:extLst>
            </p:cNvPr>
            <p:cNvSpPr/>
            <p:nvPr/>
          </p:nvSpPr>
          <p:spPr>
            <a:xfrm>
              <a:off x="5396461" y="4354829"/>
              <a:ext cx="4363838" cy="276999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749DE5D5-D4BD-4B35-8C9A-EFD1D5D4BC01}"/>
              </a:ext>
            </a:extLst>
          </p:cNvPr>
          <p:cNvSpPr txBox="1"/>
          <p:nvPr/>
        </p:nvSpPr>
        <p:spPr>
          <a:xfrm>
            <a:off x="7600401" y="3201272"/>
            <a:ext cx="459159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9C49D6-077F-40C6-80F1-5B7722A56843}"/>
              </a:ext>
            </a:extLst>
          </p:cNvPr>
          <p:cNvSpPr/>
          <p:nvPr/>
        </p:nvSpPr>
        <p:spPr>
          <a:xfrm>
            <a:off x="9044771" y="2604354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78472DA-4392-44FE-8EF9-59E7D2A6B1E0}"/>
              </a:ext>
            </a:extLst>
          </p:cNvPr>
          <p:cNvSpPr txBox="1"/>
          <p:nvPr/>
        </p:nvSpPr>
        <p:spPr>
          <a:xfrm>
            <a:off x="-27483" y="3201272"/>
            <a:ext cx="4591599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kumimoji="1"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4BEB4A9-9C16-44C6-A518-596ADB2B6A18}"/>
              </a:ext>
            </a:extLst>
          </p:cNvPr>
          <p:cNvSpPr/>
          <p:nvPr/>
        </p:nvSpPr>
        <p:spPr>
          <a:xfrm>
            <a:off x="1437307" y="2604354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D6115BA-AAEE-46AC-809B-190D6408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0177" y="1869514"/>
            <a:ext cx="4311645" cy="474005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D0BF18C-9FE8-44BF-9160-54920BA592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70" y="1869514"/>
            <a:ext cx="1327449" cy="13274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B89F06C-28B7-47E6-AB2D-1C8310F495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417" y="1940629"/>
            <a:ext cx="1327449" cy="13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48CEA542-69E1-4F73-92FB-BB5C5C94FB9F}"/>
              </a:ext>
            </a:extLst>
          </p:cNvPr>
          <p:cNvSpPr/>
          <p:nvPr/>
        </p:nvSpPr>
        <p:spPr>
          <a:xfrm>
            <a:off x="835406" y="668151"/>
            <a:ext cx="10521188" cy="55216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5AD50D-C746-410C-B20C-1CA9847B38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367" y="668151"/>
            <a:ext cx="2219638" cy="4906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EF6EC8F-3D93-46CF-ADD1-CBDD8E9D22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01738" y="3299790"/>
            <a:ext cx="3514690" cy="343544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F4E43DC-822D-48A5-AF75-03061C8FF375}"/>
              </a:ext>
            </a:extLst>
          </p:cNvPr>
          <p:cNvGrpSpPr/>
          <p:nvPr/>
        </p:nvGrpSpPr>
        <p:grpSpPr>
          <a:xfrm>
            <a:off x="4662686" y="1630305"/>
            <a:ext cx="3461012" cy="3294285"/>
            <a:chOff x="5585544" y="861679"/>
            <a:chExt cx="3461012" cy="329428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C970C8-234A-4BBD-9B9E-5A32A4A0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814" y="861679"/>
              <a:ext cx="2618658" cy="2618658"/>
            </a:xfrm>
            <a:prstGeom prst="rect">
              <a:avLst/>
            </a:prstGeom>
          </p:spPr>
        </p:pic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4D2E83A5-F51E-4B1F-8CDE-2833296E0F5D}"/>
                </a:ext>
              </a:extLst>
            </p:cNvPr>
            <p:cNvGrpSpPr/>
            <p:nvPr/>
          </p:nvGrpSpPr>
          <p:grpSpPr>
            <a:xfrm>
              <a:off x="5585544" y="1474915"/>
              <a:ext cx="3461012" cy="2681049"/>
              <a:chOff x="3398071" y="1490690"/>
              <a:chExt cx="3461012" cy="2681049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3592022-F5D7-4132-AD2C-28FA5D9738F2}"/>
                  </a:ext>
                </a:extLst>
              </p:cNvPr>
              <p:cNvSpPr txBox="1"/>
              <p:nvPr/>
            </p:nvSpPr>
            <p:spPr>
              <a:xfrm>
                <a:off x="4273812" y="1490690"/>
                <a:ext cx="1709530" cy="1558052"/>
              </a:xfrm>
              <a:prstGeom prst="teardrop">
                <a:avLst/>
              </a:prstGeom>
              <a:noFill/>
              <a:ln w="762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>
                    <a:solidFill>
                      <a:srgbClr val="C00000"/>
                    </a:solidFill>
                    <a:cs typeface="+mn-ea"/>
                    <a:sym typeface="+mn-lt"/>
                  </a:rPr>
                  <a:t>02</a:t>
                </a:r>
                <a:endParaRPr lang="zh-CN" altLang="en-US" sz="6600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9D679CF-CFDA-4AF8-9346-49520739D900}"/>
                  </a:ext>
                </a:extLst>
              </p:cNvPr>
              <p:cNvSpPr txBox="1"/>
              <p:nvPr/>
            </p:nvSpPr>
            <p:spPr>
              <a:xfrm>
                <a:off x="3398071" y="3586964"/>
                <a:ext cx="34610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algn="ctr">
                  <a:defRPr sz="3200" b="1" spc="300">
                    <a:ln w="76200">
                      <a:noFill/>
                    </a:ln>
                    <a:solidFill>
                      <a:srgbClr val="C00000"/>
                    </a:solidFill>
                    <a:cs typeface="+mn-ea"/>
                  </a:defRPr>
                </a:lvl1pPr>
              </a:lstStyle>
              <a:p>
                <a:r>
                  <a:rPr lang="en-US" altLang="zh-CN" dirty="0">
                    <a:sym typeface="+mn-lt"/>
                  </a:rPr>
                  <a:t>Add title text</a:t>
                </a:r>
                <a:endParaRPr lang="zh-CN" altLang="en-US" dirty="0"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74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35052" y="1803957"/>
            <a:ext cx="172004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48142" y="2235762"/>
            <a:ext cx="323582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86138" y="3661105"/>
            <a:ext cx="172004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99229" y="4092910"/>
            <a:ext cx="323582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564695" y="1803957"/>
            <a:ext cx="172004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777786" y="2235762"/>
            <a:ext cx="323582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623280" y="3661105"/>
            <a:ext cx="1720043" cy="335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77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57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36370" y="4092910"/>
            <a:ext cx="3235823" cy="518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  <a:p>
            <a:pPr algn="ctr">
              <a:spcBef>
                <a:spcPts val="788"/>
              </a:spcBef>
            </a:pPr>
            <a:r>
              <a:rPr lang="en-US" altLang="zh-CN" sz="1051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5B09199-EBD0-4089-A6FF-0A06D52FB5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853" y="1101315"/>
            <a:ext cx="2027916" cy="20279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C88943-4383-45FC-BF1C-754EA71A5F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302" y="3318430"/>
            <a:ext cx="2528180" cy="16780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A185ED6-6475-4186-81AF-024B70A18E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0716" y="1328196"/>
            <a:ext cx="2619477" cy="21283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FEAD84-ABF4-49A5-8AF5-D0E24D76AD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2145" y="3180949"/>
            <a:ext cx="1788686" cy="1815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卡通圣诞节营销活动策划PPT模板.pptx"/>
</p:tagLst>
</file>

<file path=ppt/theme/theme1.xml><?xml version="1.0" encoding="utf-8"?>
<a:theme xmlns:a="http://schemas.openxmlformats.org/drawingml/2006/main" name="www.freeppt7.com">
  <a:themeElements>
    <a:clrScheme name="自定义 1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jgrp0m4i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147</TotalTime>
  <Words>1306</Words>
  <Application>Microsoft Office PowerPoint</Application>
  <PresentationFormat>宽屏</PresentationFormat>
  <Paragraphs>179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24</cp:revision>
  <dcterms:created xsi:type="dcterms:W3CDTF">2019-11-06T03:53:56Z</dcterms:created>
  <dcterms:modified xsi:type="dcterms:W3CDTF">2021-12-23T02:44:52Z</dcterms:modified>
</cp:coreProperties>
</file>