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</p:sldMasterIdLst>
  <p:notesMasterIdLst>
    <p:notesMasterId r:id="rId32"/>
  </p:notesMasterIdLst>
  <p:sldIdLst>
    <p:sldId id="288" r:id="rId3"/>
    <p:sldId id="259" r:id="rId4"/>
    <p:sldId id="284" r:id="rId5"/>
    <p:sldId id="274" r:id="rId6"/>
    <p:sldId id="277" r:id="rId7"/>
    <p:sldId id="266" r:id="rId8"/>
    <p:sldId id="272" r:id="rId9"/>
    <p:sldId id="275" r:id="rId10"/>
    <p:sldId id="283" r:id="rId11"/>
    <p:sldId id="264" r:id="rId12"/>
    <p:sldId id="268" r:id="rId13"/>
    <p:sldId id="269" r:id="rId14"/>
    <p:sldId id="270" r:id="rId15"/>
    <p:sldId id="282" r:id="rId16"/>
    <p:sldId id="276" r:id="rId17"/>
    <p:sldId id="278" r:id="rId18"/>
    <p:sldId id="279" r:id="rId19"/>
    <p:sldId id="280" r:id="rId20"/>
    <p:sldId id="281" r:id="rId21"/>
    <p:sldId id="263" r:id="rId22"/>
    <p:sldId id="265" r:id="rId23"/>
    <p:sldId id="267" r:id="rId24"/>
    <p:sldId id="273" r:id="rId25"/>
    <p:sldId id="271" r:id="rId26"/>
    <p:sldId id="285" r:id="rId27"/>
    <p:sldId id="1774" r:id="rId28"/>
    <p:sldId id="304" r:id="rId29"/>
    <p:sldId id="305" r:id="rId30"/>
    <p:sldId id="306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A00"/>
    <a:srgbClr val="BCCE00"/>
    <a:srgbClr val="0B6500"/>
    <a:srgbClr val="FBFBFB"/>
    <a:srgbClr val="22374C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0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20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53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1DA4-F0DF-48D8-91AB-A19F2E17DA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4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1DA4-F0DF-48D8-91AB-A19F2E17DA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0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DE4A65B-FE4B-49F6-B3BA-36DA1DD35EF4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81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3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3E42FC4-6837-4A7F-9F90-EDC9A8AF7B08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6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FF9C4DFE-645A-47B9-8397-1F510BC569E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153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39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588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35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200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2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74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1DA4-F0DF-48D8-91AB-A19F2E17DA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63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F2F4033-14F4-4CE7-8B44-EF543D483742}" type="slidenum">
              <a:rPr lang="zh-CN" altLang="en-US" smtClean="0">
                <a:latin typeface="Calibri" panose="020F0502020204030204" pitchFamily="34" charset="0"/>
              </a:rPr>
              <a:pPr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03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A11B02C2-86E2-420D-AC1E-2EA62869CD42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31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3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57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91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075DC5-810B-4F50-BA96-E2F04DA8381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58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D33-8C8F-4E14-BE24-35EBEB99B1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3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7EBD169F-B21F-446C-A300-D78A281DE3D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68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2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25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591181" y="1943782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091576" y="1943782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594184" y="3882006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3591181" y="3882006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1088574" y="3882006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07505" y="6577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09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175771" y="1828006"/>
            <a:ext cx="3216009" cy="2730654"/>
          </a:xfrm>
          <a:custGeom>
            <a:avLst/>
            <a:gdLst>
              <a:gd name="connsiteX0" fmla="*/ 0 w 3216009"/>
              <a:gd name="connsiteY0" fmla="*/ 0 h 2730654"/>
              <a:gd name="connsiteX1" fmla="*/ 3216009 w 3216009"/>
              <a:gd name="connsiteY1" fmla="*/ 0 h 2730654"/>
              <a:gd name="connsiteX2" fmla="*/ 3216009 w 3216009"/>
              <a:gd name="connsiteY2" fmla="*/ 2730654 h 2730654"/>
              <a:gd name="connsiteX3" fmla="*/ 0 w 3216009"/>
              <a:gd name="connsiteY3" fmla="*/ 2730654 h 27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009" h="2730654">
                <a:moveTo>
                  <a:pt x="0" y="0"/>
                </a:moveTo>
                <a:lnTo>
                  <a:pt x="3216009" y="0"/>
                </a:lnTo>
                <a:lnTo>
                  <a:pt x="3216009" y="2730654"/>
                </a:lnTo>
                <a:lnTo>
                  <a:pt x="0" y="27306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485591" y="1828007"/>
            <a:ext cx="3218414" cy="1337049"/>
          </a:xfrm>
          <a:custGeom>
            <a:avLst/>
            <a:gdLst>
              <a:gd name="connsiteX0" fmla="*/ 0 w 3218414"/>
              <a:gd name="connsiteY0" fmla="*/ 0 h 1337049"/>
              <a:gd name="connsiteX1" fmla="*/ 3218414 w 3218414"/>
              <a:gd name="connsiteY1" fmla="*/ 0 h 1337049"/>
              <a:gd name="connsiteX2" fmla="*/ 3218414 w 3218414"/>
              <a:gd name="connsiteY2" fmla="*/ 1337049 h 1337049"/>
              <a:gd name="connsiteX3" fmla="*/ 0 w 3218414"/>
              <a:gd name="connsiteY3" fmla="*/ 1337049 h 133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414" h="1337049">
                <a:moveTo>
                  <a:pt x="0" y="0"/>
                </a:moveTo>
                <a:lnTo>
                  <a:pt x="3218414" y="0"/>
                </a:lnTo>
                <a:lnTo>
                  <a:pt x="3218414" y="1337049"/>
                </a:lnTo>
                <a:lnTo>
                  <a:pt x="0" y="13370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797815" y="1828007"/>
            <a:ext cx="3218414" cy="1337049"/>
          </a:xfrm>
          <a:custGeom>
            <a:avLst/>
            <a:gdLst>
              <a:gd name="connsiteX0" fmla="*/ 0 w 3218414"/>
              <a:gd name="connsiteY0" fmla="*/ 0 h 1337049"/>
              <a:gd name="connsiteX1" fmla="*/ 3218414 w 3218414"/>
              <a:gd name="connsiteY1" fmla="*/ 0 h 1337049"/>
              <a:gd name="connsiteX2" fmla="*/ 3218414 w 3218414"/>
              <a:gd name="connsiteY2" fmla="*/ 1337049 h 1337049"/>
              <a:gd name="connsiteX3" fmla="*/ 0 w 3218414"/>
              <a:gd name="connsiteY3" fmla="*/ 1337049 h 133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414" h="1337049">
                <a:moveTo>
                  <a:pt x="0" y="0"/>
                </a:moveTo>
                <a:lnTo>
                  <a:pt x="3218414" y="0"/>
                </a:lnTo>
                <a:lnTo>
                  <a:pt x="3218414" y="1337049"/>
                </a:lnTo>
                <a:lnTo>
                  <a:pt x="0" y="13370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797815" y="3225963"/>
            <a:ext cx="3218414" cy="2729204"/>
          </a:xfrm>
          <a:custGeom>
            <a:avLst/>
            <a:gdLst>
              <a:gd name="connsiteX0" fmla="*/ 0 w 3218414"/>
              <a:gd name="connsiteY0" fmla="*/ 0 h 2729204"/>
              <a:gd name="connsiteX1" fmla="*/ 3218414 w 3218414"/>
              <a:gd name="connsiteY1" fmla="*/ 0 h 2729204"/>
              <a:gd name="connsiteX2" fmla="*/ 3218414 w 3218414"/>
              <a:gd name="connsiteY2" fmla="*/ 2729204 h 2729204"/>
              <a:gd name="connsiteX3" fmla="*/ 0 w 3218414"/>
              <a:gd name="connsiteY3" fmla="*/ 2729204 h 272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414" h="2729204">
                <a:moveTo>
                  <a:pt x="0" y="0"/>
                </a:moveTo>
                <a:lnTo>
                  <a:pt x="3218414" y="0"/>
                </a:lnTo>
                <a:lnTo>
                  <a:pt x="3218414" y="2729204"/>
                </a:lnTo>
                <a:lnTo>
                  <a:pt x="0" y="2729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4485591" y="4618118"/>
            <a:ext cx="3218414" cy="1337049"/>
          </a:xfrm>
          <a:custGeom>
            <a:avLst/>
            <a:gdLst>
              <a:gd name="connsiteX0" fmla="*/ 0 w 3218414"/>
              <a:gd name="connsiteY0" fmla="*/ 0 h 1337049"/>
              <a:gd name="connsiteX1" fmla="*/ 3218414 w 3218414"/>
              <a:gd name="connsiteY1" fmla="*/ 0 h 1337049"/>
              <a:gd name="connsiteX2" fmla="*/ 3218414 w 3218414"/>
              <a:gd name="connsiteY2" fmla="*/ 1337049 h 1337049"/>
              <a:gd name="connsiteX3" fmla="*/ 0 w 3218414"/>
              <a:gd name="connsiteY3" fmla="*/ 1337049 h 133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414" h="1337049">
                <a:moveTo>
                  <a:pt x="0" y="0"/>
                </a:moveTo>
                <a:lnTo>
                  <a:pt x="3218414" y="0"/>
                </a:lnTo>
                <a:lnTo>
                  <a:pt x="3218414" y="1337049"/>
                </a:lnTo>
                <a:lnTo>
                  <a:pt x="0" y="13370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48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52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2224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9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4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8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3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279429" y="3415718"/>
            <a:ext cx="1522609" cy="1388719"/>
          </a:xfrm>
          <a:custGeom>
            <a:avLst/>
            <a:gdLst>
              <a:gd name="connsiteX0" fmla="*/ 0 w 1522609"/>
              <a:gd name="connsiteY0" fmla="*/ 0 h 1388719"/>
              <a:gd name="connsiteX1" fmla="*/ 1522609 w 1522609"/>
              <a:gd name="connsiteY1" fmla="*/ 0 h 1388719"/>
              <a:gd name="connsiteX2" fmla="*/ 1522609 w 1522609"/>
              <a:gd name="connsiteY2" fmla="*/ 1388719 h 1388719"/>
              <a:gd name="connsiteX3" fmla="*/ 0 w 1522609"/>
              <a:gd name="connsiteY3" fmla="*/ 1388719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609" h="1388719">
                <a:moveTo>
                  <a:pt x="0" y="0"/>
                </a:moveTo>
                <a:lnTo>
                  <a:pt x="1522609" y="0"/>
                </a:lnTo>
                <a:lnTo>
                  <a:pt x="1522609" y="1388719"/>
                </a:lnTo>
                <a:lnTo>
                  <a:pt x="0" y="1388719"/>
                </a:ln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2300728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15198" y="781155"/>
                  <a:pt x="380599" y="781155"/>
                  <a:pt x="311399" y="833232"/>
                </a:cubicBezTo>
                <a:cubicBezTo>
                  <a:pt x="276799" y="850591"/>
                  <a:pt x="2248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24899" y="520770"/>
                  <a:pt x="276799" y="538129"/>
                  <a:pt x="311399" y="555488"/>
                </a:cubicBezTo>
                <a:cubicBezTo>
                  <a:pt x="380599" y="607565"/>
                  <a:pt x="415198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3823337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32499" y="781155"/>
                  <a:pt x="380599" y="781155"/>
                  <a:pt x="311399" y="833232"/>
                </a:cubicBezTo>
                <a:cubicBezTo>
                  <a:pt x="276799" y="850591"/>
                  <a:pt x="2421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42199" y="520770"/>
                  <a:pt x="276799" y="538129"/>
                  <a:pt x="311399" y="555488"/>
                </a:cubicBezTo>
                <a:cubicBezTo>
                  <a:pt x="380599" y="607565"/>
                  <a:pt x="432499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279429" y="2028554"/>
            <a:ext cx="1989666" cy="1387162"/>
          </a:xfrm>
          <a:custGeom>
            <a:avLst/>
            <a:gdLst>
              <a:gd name="connsiteX0" fmla="*/ 0 w 1989666"/>
              <a:gd name="connsiteY0" fmla="*/ 0 h 1387162"/>
              <a:gd name="connsiteX1" fmla="*/ 1505226 w 1989666"/>
              <a:gd name="connsiteY1" fmla="*/ 0 h 1387162"/>
              <a:gd name="connsiteX2" fmla="*/ 1505226 w 1989666"/>
              <a:gd name="connsiteY2" fmla="*/ 606884 h 1387162"/>
              <a:gd name="connsiteX3" fmla="*/ 1678240 w 1989666"/>
              <a:gd name="connsiteY3" fmla="*/ 554865 h 1387162"/>
              <a:gd name="connsiteX4" fmla="*/ 1799350 w 1989666"/>
              <a:gd name="connsiteY4" fmla="*/ 520186 h 1387162"/>
              <a:gd name="connsiteX5" fmla="*/ 1989666 w 1989666"/>
              <a:gd name="connsiteY5" fmla="*/ 693581 h 1387162"/>
              <a:gd name="connsiteX6" fmla="*/ 1799350 w 1989666"/>
              <a:gd name="connsiteY6" fmla="*/ 866976 h 1387162"/>
              <a:gd name="connsiteX7" fmla="*/ 1678240 w 1989666"/>
              <a:gd name="connsiteY7" fmla="*/ 832297 h 1387162"/>
              <a:gd name="connsiteX8" fmla="*/ 1505226 w 1989666"/>
              <a:gd name="connsiteY8" fmla="*/ 797618 h 1387162"/>
              <a:gd name="connsiteX9" fmla="*/ 1505226 w 1989666"/>
              <a:gd name="connsiteY9" fmla="*/ 1387162 h 1387162"/>
              <a:gd name="connsiteX10" fmla="*/ 0 w 1989666"/>
              <a:gd name="connsiteY10" fmla="*/ 1387162 h 1387162"/>
              <a:gd name="connsiteX11" fmla="*/ 0 w 1989666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666" h="1387162">
                <a:moveTo>
                  <a:pt x="0" y="0"/>
                </a:moveTo>
                <a:cubicBezTo>
                  <a:pt x="0" y="0"/>
                  <a:pt x="0" y="0"/>
                  <a:pt x="1505226" y="0"/>
                </a:cubicBezTo>
                <a:cubicBezTo>
                  <a:pt x="1505226" y="0"/>
                  <a:pt x="1505226" y="0"/>
                  <a:pt x="1505226" y="606884"/>
                </a:cubicBezTo>
                <a:cubicBezTo>
                  <a:pt x="1574432" y="624223"/>
                  <a:pt x="1609034" y="606884"/>
                  <a:pt x="1678240" y="554865"/>
                </a:cubicBezTo>
                <a:cubicBezTo>
                  <a:pt x="1712843" y="537525"/>
                  <a:pt x="1747446" y="520186"/>
                  <a:pt x="1799350" y="520186"/>
                </a:cubicBezTo>
                <a:cubicBezTo>
                  <a:pt x="1903159" y="520186"/>
                  <a:pt x="1989666" y="606884"/>
                  <a:pt x="1989666" y="693581"/>
                </a:cubicBezTo>
                <a:cubicBezTo>
                  <a:pt x="1989666" y="797618"/>
                  <a:pt x="1903159" y="866976"/>
                  <a:pt x="1799350" y="866976"/>
                </a:cubicBezTo>
                <a:cubicBezTo>
                  <a:pt x="1747446" y="866976"/>
                  <a:pt x="1712843" y="849637"/>
                  <a:pt x="1678240" y="832297"/>
                </a:cubicBezTo>
                <a:cubicBezTo>
                  <a:pt x="1609034" y="797618"/>
                  <a:pt x="1574432" y="780279"/>
                  <a:pt x="1505226" y="797618"/>
                </a:cubicBezTo>
                <a:cubicBezTo>
                  <a:pt x="1505226" y="797618"/>
                  <a:pt x="1505226" y="797618"/>
                  <a:pt x="1505226" y="1387162"/>
                </a:cubicBezTo>
                <a:cubicBezTo>
                  <a:pt x="1505226" y="1387162"/>
                  <a:pt x="1505226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2784913" y="2028554"/>
            <a:ext cx="2006792" cy="1387162"/>
          </a:xfrm>
          <a:custGeom>
            <a:avLst/>
            <a:gdLst>
              <a:gd name="connsiteX0" fmla="*/ 0 w 2006792"/>
              <a:gd name="connsiteY0" fmla="*/ 0 h 1387162"/>
              <a:gd name="connsiteX1" fmla="*/ 1522394 w 2006792"/>
              <a:gd name="connsiteY1" fmla="*/ 0 h 1387162"/>
              <a:gd name="connsiteX2" fmla="*/ 1522394 w 2006792"/>
              <a:gd name="connsiteY2" fmla="*/ 606884 h 1387162"/>
              <a:gd name="connsiteX3" fmla="*/ 1695393 w 2006792"/>
              <a:gd name="connsiteY3" fmla="*/ 554865 h 1387162"/>
              <a:gd name="connsiteX4" fmla="*/ 1816493 w 2006792"/>
              <a:gd name="connsiteY4" fmla="*/ 520186 h 1387162"/>
              <a:gd name="connsiteX5" fmla="*/ 2006792 w 2006792"/>
              <a:gd name="connsiteY5" fmla="*/ 693581 h 1387162"/>
              <a:gd name="connsiteX6" fmla="*/ 1816493 w 2006792"/>
              <a:gd name="connsiteY6" fmla="*/ 866976 h 1387162"/>
              <a:gd name="connsiteX7" fmla="*/ 1695393 w 2006792"/>
              <a:gd name="connsiteY7" fmla="*/ 832297 h 1387162"/>
              <a:gd name="connsiteX8" fmla="*/ 1522394 w 2006792"/>
              <a:gd name="connsiteY8" fmla="*/ 797618 h 1387162"/>
              <a:gd name="connsiteX9" fmla="*/ 1522394 w 2006792"/>
              <a:gd name="connsiteY9" fmla="*/ 1387162 h 1387162"/>
              <a:gd name="connsiteX10" fmla="*/ 0 w 2006792"/>
              <a:gd name="connsiteY10" fmla="*/ 1387162 h 1387162"/>
              <a:gd name="connsiteX11" fmla="*/ 0 w 2006792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7162">
                <a:moveTo>
                  <a:pt x="0" y="0"/>
                </a:moveTo>
                <a:cubicBezTo>
                  <a:pt x="0" y="0"/>
                  <a:pt x="0" y="0"/>
                  <a:pt x="1522394" y="0"/>
                </a:cubicBezTo>
                <a:cubicBezTo>
                  <a:pt x="1522394" y="0"/>
                  <a:pt x="1522394" y="0"/>
                  <a:pt x="1522394" y="606884"/>
                </a:cubicBezTo>
                <a:cubicBezTo>
                  <a:pt x="1574294" y="624223"/>
                  <a:pt x="1626194" y="606884"/>
                  <a:pt x="1695393" y="554865"/>
                </a:cubicBezTo>
                <a:cubicBezTo>
                  <a:pt x="1729993" y="537525"/>
                  <a:pt x="1764593" y="520186"/>
                  <a:pt x="1816493" y="520186"/>
                </a:cubicBezTo>
                <a:cubicBezTo>
                  <a:pt x="1920293" y="520186"/>
                  <a:pt x="2006792" y="606884"/>
                  <a:pt x="2006792" y="693581"/>
                </a:cubicBezTo>
                <a:cubicBezTo>
                  <a:pt x="2006792" y="797618"/>
                  <a:pt x="1920293" y="866976"/>
                  <a:pt x="1816493" y="866976"/>
                </a:cubicBezTo>
                <a:cubicBezTo>
                  <a:pt x="1764593" y="866976"/>
                  <a:pt x="1729993" y="849637"/>
                  <a:pt x="1695393" y="832297"/>
                </a:cubicBezTo>
                <a:cubicBezTo>
                  <a:pt x="1626194" y="797618"/>
                  <a:pt x="1574294" y="780279"/>
                  <a:pt x="1522394" y="797618"/>
                </a:cubicBezTo>
                <a:cubicBezTo>
                  <a:pt x="1522394" y="797618"/>
                  <a:pt x="1522394" y="797618"/>
                  <a:pt x="1522394" y="1387162"/>
                </a:cubicBezTo>
                <a:cubicBezTo>
                  <a:pt x="1522394" y="1387162"/>
                  <a:pt x="1522394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4307520" y="2028555"/>
            <a:ext cx="1522609" cy="1821525"/>
          </a:xfrm>
          <a:custGeom>
            <a:avLst/>
            <a:gdLst>
              <a:gd name="connsiteX0" fmla="*/ 0 w 1522609"/>
              <a:gd name="connsiteY0" fmla="*/ 0 h 1821525"/>
              <a:gd name="connsiteX1" fmla="*/ 1522609 w 1522609"/>
              <a:gd name="connsiteY1" fmla="*/ 0 h 1821525"/>
              <a:gd name="connsiteX2" fmla="*/ 1522609 w 1522609"/>
              <a:gd name="connsiteY2" fmla="*/ 1387829 h 1821525"/>
              <a:gd name="connsiteX3" fmla="*/ 865119 w 1522609"/>
              <a:gd name="connsiteY3" fmla="*/ 1387829 h 1821525"/>
              <a:gd name="connsiteX4" fmla="*/ 917026 w 1522609"/>
              <a:gd name="connsiteY4" fmla="*/ 1543959 h 1821525"/>
              <a:gd name="connsiteX5" fmla="*/ 951631 w 1522609"/>
              <a:gd name="connsiteY5" fmla="*/ 1648047 h 1821525"/>
              <a:gd name="connsiteX6" fmla="*/ 761305 w 1522609"/>
              <a:gd name="connsiteY6" fmla="*/ 1821525 h 1821525"/>
              <a:gd name="connsiteX7" fmla="*/ 570979 w 1522609"/>
              <a:gd name="connsiteY7" fmla="*/ 1648047 h 1821525"/>
              <a:gd name="connsiteX8" fmla="*/ 605583 w 1522609"/>
              <a:gd name="connsiteY8" fmla="*/ 1543959 h 1821525"/>
              <a:gd name="connsiteX9" fmla="*/ 657490 w 1522609"/>
              <a:gd name="connsiteY9" fmla="*/ 1387829 h 1821525"/>
              <a:gd name="connsiteX10" fmla="*/ 0 w 1522609"/>
              <a:gd name="connsiteY10" fmla="*/ 1387829 h 1821525"/>
              <a:gd name="connsiteX11" fmla="*/ 0 w 1522609"/>
              <a:gd name="connsiteY11" fmla="*/ 0 h 18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2609" h="1821525">
                <a:moveTo>
                  <a:pt x="0" y="0"/>
                </a:moveTo>
                <a:cubicBezTo>
                  <a:pt x="0" y="0"/>
                  <a:pt x="0" y="0"/>
                  <a:pt x="1522609" y="0"/>
                </a:cubicBezTo>
                <a:cubicBezTo>
                  <a:pt x="1522609" y="0"/>
                  <a:pt x="1522609" y="0"/>
                  <a:pt x="1522609" y="1387829"/>
                </a:cubicBezTo>
                <a:lnTo>
                  <a:pt x="865119" y="1387829"/>
                </a:lnTo>
                <a:cubicBezTo>
                  <a:pt x="847817" y="1439872"/>
                  <a:pt x="865119" y="1474568"/>
                  <a:pt x="917026" y="1543959"/>
                </a:cubicBezTo>
                <a:cubicBezTo>
                  <a:pt x="934328" y="1578655"/>
                  <a:pt x="951631" y="1613351"/>
                  <a:pt x="951631" y="1648047"/>
                </a:cubicBezTo>
                <a:cubicBezTo>
                  <a:pt x="951631" y="1752134"/>
                  <a:pt x="865119" y="1821525"/>
                  <a:pt x="761305" y="1821525"/>
                </a:cubicBezTo>
                <a:cubicBezTo>
                  <a:pt x="657490" y="1821525"/>
                  <a:pt x="570979" y="1752134"/>
                  <a:pt x="570979" y="1648047"/>
                </a:cubicBezTo>
                <a:cubicBezTo>
                  <a:pt x="570979" y="1613351"/>
                  <a:pt x="588281" y="1578655"/>
                  <a:pt x="605583" y="1543959"/>
                </a:cubicBezTo>
                <a:cubicBezTo>
                  <a:pt x="657490" y="1474568"/>
                  <a:pt x="674793" y="1439872"/>
                  <a:pt x="657490" y="1387829"/>
                </a:cubicBezTo>
                <a:cubicBezTo>
                  <a:pt x="657490" y="1387829"/>
                  <a:pt x="657490" y="1387829"/>
                  <a:pt x="0" y="1387829"/>
                </a:cubicBezTo>
                <a:cubicBezTo>
                  <a:pt x="0" y="1387829"/>
                  <a:pt x="0" y="1387829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347937" y="3904343"/>
            <a:ext cx="939751" cy="939751"/>
          </a:xfrm>
          <a:custGeom>
            <a:avLst/>
            <a:gdLst>
              <a:gd name="connsiteX0" fmla="*/ 0 w 939751"/>
              <a:gd name="connsiteY0" fmla="*/ 0 h 939751"/>
              <a:gd name="connsiteX1" fmla="*/ 939751 w 939751"/>
              <a:gd name="connsiteY1" fmla="*/ 0 h 939751"/>
              <a:gd name="connsiteX2" fmla="*/ 939751 w 939751"/>
              <a:gd name="connsiteY2" fmla="*/ 939751 h 939751"/>
              <a:gd name="connsiteX3" fmla="*/ 0 w 939751"/>
              <a:gd name="connsiteY3" fmla="*/ 939751 h 9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1" h="939751">
                <a:moveTo>
                  <a:pt x="0" y="0"/>
                </a:moveTo>
                <a:lnTo>
                  <a:pt x="939751" y="0"/>
                </a:lnTo>
                <a:lnTo>
                  <a:pt x="939751" y="939751"/>
                </a:lnTo>
                <a:lnTo>
                  <a:pt x="0" y="9397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833257" y="3904343"/>
            <a:ext cx="939751" cy="939751"/>
          </a:xfrm>
          <a:custGeom>
            <a:avLst/>
            <a:gdLst>
              <a:gd name="connsiteX0" fmla="*/ 0 w 939751"/>
              <a:gd name="connsiteY0" fmla="*/ 0 h 939751"/>
              <a:gd name="connsiteX1" fmla="*/ 939751 w 939751"/>
              <a:gd name="connsiteY1" fmla="*/ 0 h 939751"/>
              <a:gd name="connsiteX2" fmla="*/ 939751 w 939751"/>
              <a:gd name="connsiteY2" fmla="*/ 939751 h 939751"/>
              <a:gd name="connsiteX3" fmla="*/ 0 w 939751"/>
              <a:gd name="connsiteY3" fmla="*/ 939751 h 9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1" h="939751">
                <a:moveTo>
                  <a:pt x="0" y="0"/>
                </a:moveTo>
                <a:lnTo>
                  <a:pt x="939751" y="0"/>
                </a:lnTo>
                <a:lnTo>
                  <a:pt x="939751" y="939751"/>
                </a:lnTo>
                <a:lnTo>
                  <a:pt x="0" y="9397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209521" y="3904343"/>
            <a:ext cx="939751" cy="939751"/>
          </a:xfrm>
          <a:custGeom>
            <a:avLst/>
            <a:gdLst>
              <a:gd name="connsiteX0" fmla="*/ 0 w 939751"/>
              <a:gd name="connsiteY0" fmla="*/ 0 h 939751"/>
              <a:gd name="connsiteX1" fmla="*/ 939751 w 939751"/>
              <a:gd name="connsiteY1" fmla="*/ 0 h 939751"/>
              <a:gd name="connsiteX2" fmla="*/ 939751 w 939751"/>
              <a:gd name="connsiteY2" fmla="*/ 939751 h 939751"/>
              <a:gd name="connsiteX3" fmla="*/ 0 w 939751"/>
              <a:gd name="connsiteY3" fmla="*/ 939751 h 9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1" h="939751">
                <a:moveTo>
                  <a:pt x="0" y="0"/>
                </a:moveTo>
                <a:lnTo>
                  <a:pt x="939751" y="0"/>
                </a:lnTo>
                <a:lnTo>
                  <a:pt x="939751" y="939751"/>
                </a:lnTo>
                <a:lnTo>
                  <a:pt x="0" y="9397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585785" y="3904343"/>
            <a:ext cx="939751" cy="939751"/>
          </a:xfrm>
          <a:custGeom>
            <a:avLst/>
            <a:gdLst>
              <a:gd name="connsiteX0" fmla="*/ 0 w 939751"/>
              <a:gd name="connsiteY0" fmla="*/ 0 h 939751"/>
              <a:gd name="connsiteX1" fmla="*/ 939751 w 939751"/>
              <a:gd name="connsiteY1" fmla="*/ 0 h 939751"/>
              <a:gd name="connsiteX2" fmla="*/ 939751 w 939751"/>
              <a:gd name="connsiteY2" fmla="*/ 939751 h 939751"/>
              <a:gd name="connsiteX3" fmla="*/ 0 w 939751"/>
              <a:gd name="connsiteY3" fmla="*/ 939751 h 9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1" h="939751">
                <a:moveTo>
                  <a:pt x="0" y="0"/>
                </a:moveTo>
                <a:lnTo>
                  <a:pt x="939751" y="0"/>
                </a:lnTo>
                <a:lnTo>
                  <a:pt x="939751" y="939751"/>
                </a:lnTo>
                <a:lnTo>
                  <a:pt x="0" y="9397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005110" y="3904344"/>
            <a:ext cx="939751" cy="939751"/>
          </a:xfrm>
          <a:custGeom>
            <a:avLst/>
            <a:gdLst>
              <a:gd name="connsiteX0" fmla="*/ 0 w 939751"/>
              <a:gd name="connsiteY0" fmla="*/ 0 h 939751"/>
              <a:gd name="connsiteX1" fmla="*/ 939751 w 939751"/>
              <a:gd name="connsiteY1" fmla="*/ 0 h 939751"/>
              <a:gd name="connsiteX2" fmla="*/ 939751 w 939751"/>
              <a:gd name="connsiteY2" fmla="*/ 939751 h 939751"/>
              <a:gd name="connsiteX3" fmla="*/ 0 w 939751"/>
              <a:gd name="connsiteY3" fmla="*/ 939751 h 9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1" h="939751">
                <a:moveTo>
                  <a:pt x="0" y="0"/>
                </a:moveTo>
                <a:lnTo>
                  <a:pt x="939751" y="0"/>
                </a:lnTo>
                <a:lnTo>
                  <a:pt x="939751" y="939751"/>
                </a:lnTo>
                <a:lnTo>
                  <a:pt x="0" y="9397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381374" y="3904344"/>
            <a:ext cx="939751" cy="939751"/>
          </a:xfrm>
          <a:custGeom>
            <a:avLst/>
            <a:gdLst>
              <a:gd name="connsiteX0" fmla="*/ 0 w 939751"/>
              <a:gd name="connsiteY0" fmla="*/ 0 h 939751"/>
              <a:gd name="connsiteX1" fmla="*/ 939751 w 939751"/>
              <a:gd name="connsiteY1" fmla="*/ 0 h 939751"/>
              <a:gd name="connsiteX2" fmla="*/ 939751 w 939751"/>
              <a:gd name="connsiteY2" fmla="*/ 939751 h 939751"/>
              <a:gd name="connsiteX3" fmla="*/ 0 w 939751"/>
              <a:gd name="connsiteY3" fmla="*/ 939751 h 9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1" h="939751">
                <a:moveTo>
                  <a:pt x="0" y="0"/>
                </a:moveTo>
                <a:lnTo>
                  <a:pt x="939751" y="0"/>
                </a:lnTo>
                <a:lnTo>
                  <a:pt x="939751" y="939751"/>
                </a:lnTo>
                <a:lnTo>
                  <a:pt x="0" y="9397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7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0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79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35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91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63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591181" y="1943782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091576" y="1943782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594184" y="3882006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3591181" y="3882006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1088574" y="3882006"/>
            <a:ext cx="2509246" cy="1938224"/>
          </a:xfrm>
          <a:custGeom>
            <a:avLst/>
            <a:gdLst>
              <a:gd name="connsiteX0" fmla="*/ 0 w 2509246"/>
              <a:gd name="connsiteY0" fmla="*/ 0 h 1938224"/>
              <a:gd name="connsiteX1" fmla="*/ 2509246 w 2509246"/>
              <a:gd name="connsiteY1" fmla="*/ 0 h 1938224"/>
              <a:gd name="connsiteX2" fmla="*/ 2509246 w 2509246"/>
              <a:gd name="connsiteY2" fmla="*/ 1938224 h 1938224"/>
              <a:gd name="connsiteX3" fmla="*/ 0 w 2509246"/>
              <a:gd name="connsiteY3" fmla="*/ 1938224 h 19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246" h="1938224">
                <a:moveTo>
                  <a:pt x="0" y="0"/>
                </a:moveTo>
                <a:lnTo>
                  <a:pt x="2509246" y="0"/>
                </a:lnTo>
                <a:lnTo>
                  <a:pt x="2509246" y="1938224"/>
                </a:lnTo>
                <a:lnTo>
                  <a:pt x="0" y="1938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0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75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93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8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8.png"/><Relationship Id="rId2" Type="http://schemas.openxmlformats.org/officeDocument/2006/relationships/tags" Target="../tags/tag27.xml"/><Relationship Id="rId16" Type="http://schemas.openxmlformats.org/officeDocument/2006/relationships/image" Target="../media/image7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30.jpe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40.xml"/><Relationship Id="rId7" Type="http://schemas.openxmlformats.org/officeDocument/2006/relationships/image" Target="../media/image32.jpeg"/><Relationship Id="rId12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1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35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notesSlide" Target="../notesSlides/notesSlide2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6" Type="http://schemas.openxmlformats.org/officeDocument/2006/relationships/image" Target="../media/image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7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9.jpeg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2.jpeg"/><Relationship Id="rId4" Type="http://schemas.openxmlformats.org/officeDocument/2006/relationships/tags" Target="../tags/tag5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23.jpeg"/><Relationship Id="rId5" Type="http://schemas.openxmlformats.org/officeDocument/2006/relationships/tags" Target="../tags/tag10.xml"/><Relationship Id="rId10" Type="http://schemas.openxmlformats.org/officeDocument/2006/relationships/image" Target="../media/image22.jpeg"/><Relationship Id="rId4" Type="http://schemas.openxmlformats.org/officeDocument/2006/relationships/tags" Target="../tags/tag9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0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3" b="3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63256" y="4598120"/>
            <a:ext cx="1536700" cy="373627"/>
          </a:xfrm>
          <a:prstGeom prst="roundRect">
            <a:avLst>
              <a:gd name="adj" fmla="val 50000"/>
            </a:avLst>
          </a:prstGeom>
          <a:solidFill>
            <a:srgbClr val="BC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58730" y="4598120"/>
            <a:ext cx="1536700" cy="373627"/>
          </a:xfrm>
          <a:prstGeom prst="roundRect">
            <a:avLst>
              <a:gd name="adj" fmla="val 50000"/>
            </a:avLst>
          </a:prstGeom>
          <a:solidFill>
            <a:srgbClr val="21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3256" y="4634406"/>
            <a:ext cx="1536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</a:rPr>
              <a:t>www.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jpppt.com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1071" y="4634406"/>
            <a:ext cx="1536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</a:rPr>
              <a:t>20XX.XX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8549" y="2491642"/>
            <a:ext cx="87028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YOUR PRESENTATION TITLE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7200" y="3616437"/>
            <a:ext cx="6197600" cy="4303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/>
              </a:rPr>
              <a:t>Insert the Subtitle of Your Presentation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63256" y="1146499"/>
            <a:ext cx="32654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20XX</a:t>
            </a:r>
            <a:endParaRPr kumimoji="0" lang="zh-CN" altLang="en-US" sz="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6DE90B3-3ED4-445B-B71B-C6CC25428F87}"/>
              </a:ext>
            </a:extLst>
          </p:cNvPr>
          <p:cNvSpPr/>
          <p:nvPr/>
        </p:nvSpPr>
        <p:spPr>
          <a:xfrm>
            <a:off x="9792193" y="5411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FE6521F0-868F-4F52-8254-C1183DBF28C6}"/>
              </a:ext>
            </a:extLst>
          </p:cNvPr>
          <p:cNvSpPr txBox="1"/>
          <p:nvPr/>
        </p:nvSpPr>
        <p:spPr>
          <a:xfrm>
            <a:off x="6149007" y="643612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95085" y="6628387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301441" y="2055079"/>
            <a:ext cx="2194340" cy="3468568"/>
            <a:chOff x="1301441" y="2055079"/>
            <a:chExt cx="2194340" cy="3468568"/>
          </a:xfrm>
        </p:grpSpPr>
        <p:grpSp>
          <p:nvGrpSpPr>
            <p:cNvPr id="4" name="Group 1"/>
            <p:cNvGrpSpPr/>
            <p:nvPr/>
          </p:nvGrpSpPr>
          <p:grpSpPr>
            <a:xfrm>
              <a:off x="1301441" y="2055079"/>
              <a:ext cx="2194340" cy="3468568"/>
              <a:chOff x="1401982" y="1976656"/>
              <a:chExt cx="2194340" cy="3468568"/>
            </a:xfrm>
          </p:grpSpPr>
          <p:sp>
            <p:nvSpPr>
              <p:cNvPr id="26" name="Rectangle: Rounded Corners 60"/>
              <p:cNvSpPr/>
              <p:nvPr/>
            </p:nvSpPr>
            <p:spPr>
              <a:xfrm>
                <a:off x="1401982" y="1976656"/>
                <a:ext cx="2194340" cy="3468568"/>
              </a:xfrm>
              <a:prstGeom prst="roundRect">
                <a:avLst>
                  <a:gd name="adj" fmla="val 5758"/>
                </a:avLst>
              </a:prstGeom>
              <a:noFill/>
              <a:ln w="952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: Rounded Corners 63"/>
              <p:cNvSpPr/>
              <p:nvPr/>
            </p:nvSpPr>
            <p:spPr>
              <a:xfrm>
                <a:off x="1719792" y="4585335"/>
                <a:ext cx="155872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45"/>
              <p:cNvSpPr>
                <a:spLocks/>
              </p:cNvSpPr>
              <p:nvPr/>
            </p:nvSpPr>
            <p:spPr bwMode="auto">
              <a:xfrm>
                <a:off x="2235420" y="2564673"/>
                <a:ext cx="527464" cy="527464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438168" y="3092364"/>
              <a:ext cx="1914235" cy="8456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66885" y="4652328"/>
              <a:ext cx="1511086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椭圆 43"/>
            <p:cNvSpPr/>
            <p:nvPr/>
          </p:nvSpPr>
          <p:spPr>
            <a:xfrm>
              <a:off x="2208695" y="2441924"/>
              <a:ext cx="373180" cy="36960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66367" y="2055079"/>
            <a:ext cx="2194340" cy="3468568"/>
            <a:chOff x="3766367" y="2055079"/>
            <a:chExt cx="2194340" cy="3468568"/>
          </a:xfrm>
        </p:grpSpPr>
        <p:grpSp>
          <p:nvGrpSpPr>
            <p:cNvPr id="6" name="Group 2"/>
            <p:cNvGrpSpPr/>
            <p:nvPr/>
          </p:nvGrpSpPr>
          <p:grpSpPr>
            <a:xfrm>
              <a:off x="3766367" y="2055079"/>
              <a:ext cx="2194340" cy="3468568"/>
              <a:chOff x="3858506" y="1976656"/>
              <a:chExt cx="2194340" cy="3468568"/>
            </a:xfrm>
          </p:grpSpPr>
          <p:sp>
            <p:nvSpPr>
              <p:cNvPr id="14" name="Rectangle: Rounded Corners 104"/>
              <p:cNvSpPr/>
              <p:nvPr/>
            </p:nvSpPr>
            <p:spPr>
              <a:xfrm>
                <a:off x="3858506" y="1976656"/>
                <a:ext cx="2194340" cy="3468568"/>
              </a:xfrm>
              <a:prstGeom prst="roundRect">
                <a:avLst>
                  <a:gd name="adj" fmla="val 5758"/>
                </a:avLst>
              </a:prstGeom>
              <a:noFill/>
              <a:ln w="952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Rectangle: Rounded Corners 107"/>
              <p:cNvSpPr/>
              <p:nvPr/>
            </p:nvSpPr>
            <p:spPr>
              <a:xfrm>
                <a:off x="4176316" y="4585335"/>
                <a:ext cx="155872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60"/>
              <p:cNvSpPr>
                <a:spLocks/>
              </p:cNvSpPr>
              <p:nvPr/>
            </p:nvSpPr>
            <p:spPr bwMode="auto">
              <a:xfrm>
                <a:off x="4686929" y="2554642"/>
                <a:ext cx="537495" cy="537495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4107994" y="4652328"/>
              <a:ext cx="1511086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03094" y="3092364"/>
              <a:ext cx="1914235" cy="8456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椭圆 44"/>
            <p:cNvSpPr/>
            <p:nvPr/>
          </p:nvSpPr>
          <p:spPr>
            <a:xfrm>
              <a:off x="4673621" y="2475850"/>
              <a:ext cx="373180" cy="301756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31293" y="2055079"/>
            <a:ext cx="2194340" cy="3468568"/>
            <a:chOff x="6231293" y="2055079"/>
            <a:chExt cx="2194340" cy="3468568"/>
          </a:xfrm>
        </p:grpSpPr>
        <p:grpSp>
          <p:nvGrpSpPr>
            <p:cNvPr id="5" name="Group 8"/>
            <p:cNvGrpSpPr/>
            <p:nvPr/>
          </p:nvGrpSpPr>
          <p:grpSpPr>
            <a:xfrm>
              <a:off x="6231293" y="2055079"/>
              <a:ext cx="2194340" cy="3468568"/>
              <a:chOff x="6327633" y="1976656"/>
              <a:chExt cx="2194340" cy="3468568"/>
            </a:xfrm>
          </p:grpSpPr>
          <p:sp>
            <p:nvSpPr>
              <p:cNvPr id="20" name="Rectangle: Rounded Corners 116"/>
              <p:cNvSpPr/>
              <p:nvPr/>
            </p:nvSpPr>
            <p:spPr>
              <a:xfrm>
                <a:off x="6327633" y="1976656"/>
                <a:ext cx="2194340" cy="3468568"/>
              </a:xfrm>
              <a:prstGeom prst="roundRect">
                <a:avLst>
                  <a:gd name="adj" fmla="val 5758"/>
                </a:avLst>
              </a:prstGeom>
              <a:noFill/>
              <a:ln w="952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: Rounded Corners 119"/>
              <p:cNvSpPr/>
              <p:nvPr/>
            </p:nvSpPr>
            <p:spPr>
              <a:xfrm>
                <a:off x="6645443" y="4585335"/>
                <a:ext cx="155872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59"/>
              <p:cNvSpPr>
                <a:spLocks/>
              </p:cNvSpPr>
              <p:nvPr/>
            </p:nvSpPr>
            <p:spPr bwMode="auto">
              <a:xfrm>
                <a:off x="7156027" y="2554584"/>
                <a:ext cx="537553" cy="537553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6572920" y="4652328"/>
              <a:ext cx="1511086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68020" y="3092364"/>
              <a:ext cx="1914235" cy="8456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椭圆 45"/>
            <p:cNvSpPr/>
            <p:nvPr/>
          </p:nvSpPr>
          <p:spPr>
            <a:xfrm>
              <a:off x="7144124" y="2440138"/>
              <a:ext cx="362027" cy="37318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96220" y="2055079"/>
            <a:ext cx="2194340" cy="3468568"/>
            <a:chOff x="8696220" y="2055079"/>
            <a:chExt cx="2194340" cy="3468568"/>
          </a:xfrm>
        </p:grpSpPr>
        <p:grpSp>
          <p:nvGrpSpPr>
            <p:cNvPr id="7" name="Group 9"/>
            <p:cNvGrpSpPr/>
            <p:nvPr/>
          </p:nvGrpSpPr>
          <p:grpSpPr>
            <a:xfrm>
              <a:off x="8696220" y="2055079"/>
              <a:ext cx="2194340" cy="3468568"/>
              <a:chOff x="8796761" y="1976656"/>
              <a:chExt cx="2194340" cy="3468568"/>
            </a:xfrm>
          </p:grpSpPr>
          <p:sp>
            <p:nvSpPr>
              <p:cNvPr id="8" name="Rectangle: Rounded Corners 128"/>
              <p:cNvSpPr/>
              <p:nvPr/>
            </p:nvSpPr>
            <p:spPr>
              <a:xfrm>
                <a:off x="8796761" y="1976656"/>
                <a:ext cx="2194340" cy="3468568"/>
              </a:xfrm>
              <a:prstGeom prst="roundRect">
                <a:avLst>
                  <a:gd name="adj" fmla="val 5758"/>
                </a:avLst>
              </a:prstGeom>
              <a:noFill/>
              <a:ln w="952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Rectangle: Rounded Corners 131"/>
              <p:cNvSpPr/>
              <p:nvPr/>
            </p:nvSpPr>
            <p:spPr>
              <a:xfrm>
                <a:off x="9114571" y="4585335"/>
                <a:ext cx="155872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61"/>
              <p:cNvSpPr>
                <a:spLocks/>
              </p:cNvSpPr>
              <p:nvPr/>
            </p:nvSpPr>
            <p:spPr bwMode="auto">
              <a:xfrm>
                <a:off x="9624689" y="2578127"/>
                <a:ext cx="538485" cy="538485"/>
              </a:xfrm>
              <a:custGeom>
                <a:avLst/>
                <a:gdLst>
                  <a:gd name="T0" fmla="*/ 187 w 228"/>
                  <a:gd name="T1" fmla="*/ 114 h 240"/>
                  <a:gd name="T2" fmla="*/ 114 w 228"/>
                  <a:gd name="T3" fmla="*/ 40 h 240"/>
                  <a:gd name="T4" fmla="*/ 40 w 228"/>
                  <a:gd name="T5" fmla="*/ 114 h 240"/>
                  <a:gd name="T6" fmla="*/ 68 w 228"/>
                  <a:gd name="T7" fmla="*/ 171 h 240"/>
                  <a:gd name="T8" fmla="*/ 74 w 228"/>
                  <a:gd name="T9" fmla="*/ 173 h 240"/>
                  <a:gd name="T10" fmla="*/ 81 w 228"/>
                  <a:gd name="T11" fmla="*/ 169 h 240"/>
                  <a:gd name="T12" fmla="*/ 79 w 228"/>
                  <a:gd name="T13" fmla="*/ 156 h 240"/>
                  <a:gd name="T14" fmla="*/ 59 w 228"/>
                  <a:gd name="T15" fmla="*/ 114 h 240"/>
                  <a:gd name="T16" fmla="*/ 114 w 228"/>
                  <a:gd name="T17" fmla="*/ 59 h 240"/>
                  <a:gd name="T18" fmla="*/ 169 w 228"/>
                  <a:gd name="T19" fmla="*/ 114 h 240"/>
                  <a:gd name="T20" fmla="*/ 152 w 228"/>
                  <a:gd name="T21" fmla="*/ 153 h 240"/>
                  <a:gd name="T22" fmla="*/ 151 w 228"/>
                  <a:gd name="T23" fmla="*/ 166 h 240"/>
                  <a:gd name="T24" fmla="*/ 165 w 228"/>
                  <a:gd name="T25" fmla="*/ 167 h 240"/>
                  <a:gd name="T26" fmla="*/ 187 w 228"/>
                  <a:gd name="T27" fmla="*/ 114 h 240"/>
                  <a:gd name="T28" fmla="*/ 116 w 228"/>
                  <a:gd name="T29" fmla="*/ 79 h 240"/>
                  <a:gd name="T30" fmla="*/ 81 w 228"/>
                  <a:gd name="T31" fmla="*/ 114 h 240"/>
                  <a:gd name="T32" fmla="*/ 101 w 228"/>
                  <a:gd name="T33" fmla="*/ 144 h 240"/>
                  <a:gd name="T34" fmla="*/ 101 w 228"/>
                  <a:gd name="T35" fmla="*/ 226 h 240"/>
                  <a:gd name="T36" fmla="*/ 115 w 228"/>
                  <a:gd name="T37" fmla="*/ 240 h 240"/>
                  <a:gd name="T38" fmla="*/ 129 w 228"/>
                  <a:gd name="T39" fmla="*/ 226 h 240"/>
                  <a:gd name="T40" fmla="*/ 129 w 228"/>
                  <a:gd name="T41" fmla="*/ 145 h 240"/>
                  <a:gd name="T42" fmla="*/ 150 w 228"/>
                  <a:gd name="T43" fmla="*/ 114 h 240"/>
                  <a:gd name="T44" fmla="*/ 116 w 228"/>
                  <a:gd name="T45" fmla="*/ 79 h 240"/>
                  <a:gd name="T46" fmla="*/ 114 w 228"/>
                  <a:gd name="T47" fmla="*/ 0 h 240"/>
                  <a:gd name="T48" fmla="*/ 0 w 228"/>
                  <a:gd name="T49" fmla="*/ 114 h 240"/>
                  <a:gd name="T50" fmla="*/ 52 w 228"/>
                  <a:gd name="T51" fmla="*/ 209 h 240"/>
                  <a:gd name="T52" fmla="*/ 57 w 228"/>
                  <a:gd name="T53" fmla="*/ 211 h 240"/>
                  <a:gd name="T54" fmla="*/ 65 w 228"/>
                  <a:gd name="T55" fmla="*/ 206 h 240"/>
                  <a:gd name="T56" fmla="*/ 62 w 228"/>
                  <a:gd name="T57" fmla="*/ 193 h 240"/>
                  <a:gd name="T58" fmla="*/ 19 w 228"/>
                  <a:gd name="T59" fmla="*/ 114 h 240"/>
                  <a:gd name="T60" fmla="*/ 114 w 228"/>
                  <a:gd name="T61" fmla="*/ 18 h 240"/>
                  <a:gd name="T62" fmla="*/ 209 w 228"/>
                  <a:gd name="T63" fmla="*/ 114 h 240"/>
                  <a:gd name="T64" fmla="*/ 168 w 228"/>
                  <a:gd name="T65" fmla="*/ 192 h 240"/>
                  <a:gd name="T66" fmla="*/ 165 w 228"/>
                  <a:gd name="T67" fmla="*/ 205 h 240"/>
                  <a:gd name="T68" fmla="*/ 178 w 228"/>
                  <a:gd name="T69" fmla="*/ 208 h 240"/>
                  <a:gd name="T70" fmla="*/ 228 w 228"/>
                  <a:gd name="T71" fmla="*/ 114 h 240"/>
                  <a:gd name="T72" fmla="*/ 114 w 228"/>
                  <a:gd name="T7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40">
                    <a:moveTo>
                      <a:pt x="187" y="114"/>
                    </a:moveTo>
                    <a:cubicBezTo>
                      <a:pt x="187" y="73"/>
                      <a:pt x="154" y="40"/>
                      <a:pt x="114" y="40"/>
                    </a:cubicBezTo>
                    <a:cubicBezTo>
                      <a:pt x="73" y="40"/>
                      <a:pt x="40" y="73"/>
                      <a:pt x="40" y="114"/>
                    </a:cubicBezTo>
                    <a:cubicBezTo>
                      <a:pt x="40" y="136"/>
                      <a:pt x="50" y="157"/>
                      <a:pt x="68" y="171"/>
                    </a:cubicBezTo>
                    <a:cubicBezTo>
                      <a:pt x="69" y="172"/>
                      <a:pt x="71" y="173"/>
                      <a:pt x="74" y="173"/>
                    </a:cubicBezTo>
                    <a:cubicBezTo>
                      <a:pt x="76" y="173"/>
                      <a:pt x="79" y="171"/>
                      <a:pt x="81" y="169"/>
                    </a:cubicBezTo>
                    <a:cubicBezTo>
                      <a:pt x="84" y="165"/>
                      <a:pt x="83" y="159"/>
                      <a:pt x="79" y="156"/>
                    </a:cubicBezTo>
                    <a:cubicBezTo>
                      <a:pt x="67" y="146"/>
                      <a:pt x="59" y="130"/>
                      <a:pt x="59" y="114"/>
                    </a:cubicBezTo>
                    <a:cubicBezTo>
                      <a:pt x="59" y="83"/>
                      <a:pt x="84" y="59"/>
                      <a:pt x="114" y="59"/>
                    </a:cubicBezTo>
                    <a:cubicBezTo>
                      <a:pt x="144" y="59"/>
                      <a:pt x="169" y="83"/>
                      <a:pt x="169" y="114"/>
                    </a:cubicBezTo>
                    <a:cubicBezTo>
                      <a:pt x="169" y="129"/>
                      <a:pt x="163" y="143"/>
                      <a:pt x="152" y="153"/>
                    </a:cubicBezTo>
                    <a:cubicBezTo>
                      <a:pt x="148" y="157"/>
                      <a:pt x="148" y="163"/>
                      <a:pt x="151" y="166"/>
                    </a:cubicBezTo>
                    <a:cubicBezTo>
                      <a:pt x="155" y="170"/>
                      <a:pt x="161" y="170"/>
                      <a:pt x="165" y="167"/>
                    </a:cubicBezTo>
                    <a:cubicBezTo>
                      <a:pt x="179" y="153"/>
                      <a:pt x="187" y="134"/>
                      <a:pt x="187" y="114"/>
                    </a:cubicBezTo>
                    <a:close/>
                    <a:moveTo>
                      <a:pt x="116" y="79"/>
                    </a:moveTo>
                    <a:cubicBezTo>
                      <a:pt x="97" y="79"/>
                      <a:pt x="81" y="95"/>
                      <a:pt x="81" y="114"/>
                    </a:cubicBezTo>
                    <a:cubicBezTo>
                      <a:pt x="81" y="127"/>
                      <a:pt x="89" y="139"/>
                      <a:pt x="101" y="144"/>
                    </a:cubicBezTo>
                    <a:cubicBezTo>
                      <a:pt x="101" y="226"/>
                      <a:pt x="101" y="226"/>
                      <a:pt x="101" y="226"/>
                    </a:cubicBezTo>
                    <a:cubicBezTo>
                      <a:pt x="101" y="233"/>
                      <a:pt x="107" y="240"/>
                      <a:pt x="115" y="240"/>
                    </a:cubicBezTo>
                    <a:cubicBezTo>
                      <a:pt x="123" y="240"/>
                      <a:pt x="129" y="233"/>
                      <a:pt x="129" y="226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41" y="140"/>
                      <a:pt x="150" y="128"/>
                      <a:pt x="150" y="114"/>
                    </a:cubicBezTo>
                    <a:cubicBezTo>
                      <a:pt x="150" y="95"/>
                      <a:pt x="134" y="79"/>
                      <a:pt x="116" y="79"/>
                    </a:cubicBezTo>
                    <a:close/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52"/>
                      <a:pt x="19" y="188"/>
                      <a:pt x="52" y="209"/>
                    </a:cubicBezTo>
                    <a:cubicBezTo>
                      <a:pt x="54" y="210"/>
                      <a:pt x="55" y="211"/>
                      <a:pt x="57" y="211"/>
                    </a:cubicBezTo>
                    <a:cubicBezTo>
                      <a:pt x="60" y="211"/>
                      <a:pt x="63" y="209"/>
                      <a:pt x="65" y="206"/>
                    </a:cubicBezTo>
                    <a:cubicBezTo>
                      <a:pt x="68" y="202"/>
                      <a:pt x="67" y="196"/>
                      <a:pt x="62" y="193"/>
                    </a:cubicBezTo>
                    <a:cubicBezTo>
                      <a:pt x="35" y="176"/>
                      <a:pt x="19" y="146"/>
                      <a:pt x="19" y="114"/>
                    </a:cubicBezTo>
                    <a:cubicBezTo>
                      <a:pt x="19" y="61"/>
                      <a:pt x="61" y="18"/>
                      <a:pt x="114" y="18"/>
                    </a:cubicBezTo>
                    <a:cubicBezTo>
                      <a:pt x="166" y="18"/>
                      <a:pt x="209" y="61"/>
                      <a:pt x="209" y="114"/>
                    </a:cubicBezTo>
                    <a:cubicBezTo>
                      <a:pt x="209" y="145"/>
                      <a:pt x="194" y="174"/>
                      <a:pt x="168" y="192"/>
                    </a:cubicBezTo>
                    <a:cubicBezTo>
                      <a:pt x="163" y="195"/>
                      <a:pt x="162" y="201"/>
                      <a:pt x="165" y="205"/>
                    </a:cubicBezTo>
                    <a:cubicBezTo>
                      <a:pt x="168" y="209"/>
                      <a:pt x="174" y="211"/>
                      <a:pt x="178" y="208"/>
                    </a:cubicBezTo>
                    <a:cubicBezTo>
                      <a:pt x="209" y="186"/>
                      <a:pt x="228" y="151"/>
                      <a:pt x="228" y="114"/>
                    </a:cubicBezTo>
                    <a:cubicBezTo>
                      <a:pt x="228" y="51"/>
                      <a:pt x="177" y="0"/>
                      <a:pt x="1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037847" y="4652328"/>
              <a:ext cx="1511086" cy="360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832946" y="3092364"/>
              <a:ext cx="1914235" cy="8456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椭圆 46"/>
            <p:cNvSpPr/>
            <p:nvPr/>
          </p:nvSpPr>
          <p:spPr>
            <a:xfrm>
              <a:off x="9603473" y="2452403"/>
              <a:ext cx="373180" cy="348651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35" name="文本框 34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54496" y="2780928"/>
            <a:ext cx="10237504" cy="972108"/>
            <a:chOff x="1954496" y="2780928"/>
            <a:chExt cx="10237504" cy="972108"/>
          </a:xfrm>
        </p:grpSpPr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2063552" y="3645024"/>
              <a:ext cx="1012844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955540" y="353701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439816" y="353701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816080" y="353701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192344" y="353701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1954496" y="2780928"/>
              <a:ext cx="1333192" cy="436094"/>
            </a:xfrm>
            <a:prstGeom prst="rect">
              <a:avLst/>
            </a:prstGeom>
            <a:solidFill>
              <a:srgbClr val="2C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01 TITLE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4439816" y="2780928"/>
              <a:ext cx="1333192" cy="436094"/>
            </a:xfrm>
            <a:prstGeom prst="rect">
              <a:avLst/>
            </a:prstGeom>
            <a:solidFill>
              <a:srgbClr val="2C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02 TITLE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816080" y="2780928"/>
              <a:ext cx="1333192" cy="436094"/>
            </a:xfrm>
            <a:prstGeom prst="rect">
              <a:avLst/>
            </a:prstGeom>
            <a:solidFill>
              <a:srgbClr val="2C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03TITLE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9192344" y="2780928"/>
              <a:ext cx="1333192" cy="436094"/>
            </a:xfrm>
            <a:prstGeom prst="rect">
              <a:avLst/>
            </a:prstGeom>
            <a:solidFill>
              <a:srgbClr val="2C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04 TITLE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96825" y="4954868"/>
            <a:ext cx="2241974" cy="1196766"/>
            <a:chOff x="5390399" y="1649255"/>
            <a:chExt cx="2241974" cy="1196766"/>
          </a:xfrm>
        </p:grpSpPr>
        <p:sp>
          <p:nvSpPr>
            <p:cNvPr id="44" name="矩形 43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82145" y="4954868"/>
            <a:ext cx="2241974" cy="1196766"/>
            <a:chOff x="5390399" y="1649255"/>
            <a:chExt cx="2241974" cy="1196766"/>
          </a:xfrm>
        </p:grpSpPr>
        <p:sp>
          <p:nvSpPr>
            <p:cNvPr id="47" name="矩形 46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58409" y="4954868"/>
            <a:ext cx="2241974" cy="1196766"/>
            <a:chOff x="5390399" y="1649255"/>
            <a:chExt cx="2241974" cy="1196766"/>
          </a:xfrm>
        </p:grpSpPr>
        <p:sp>
          <p:nvSpPr>
            <p:cNvPr id="50" name="矩形 49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934673" y="4954868"/>
            <a:ext cx="2241974" cy="1196766"/>
            <a:chOff x="5390399" y="1649255"/>
            <a:chExt cx="2241974" cy="1196766"/>
          </a:xfrm>
        </p:grpSpPr>
        <p:sp>
          <p:nvSpPr>
            <p:cNvPr id="53" name="矩形 52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55" name="图片占位符 5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6" name="图片占位符 5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图片占位符 5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8" name="图片占位符 5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8" name="组合 27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9" name="文本框 28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>
            <a:cxnSpLocks/>
          </p:cNvCxnSpPr>
          <p:nvPr/>
        </p:nvCxnSpPr>
        <p:spPr>
          <a:xfrm>
            <a:off x="-14990" y="3645024"/>
            <a:ext cx="6975086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611669" y="2780928"/>
            <a:ext cx="3709456" cy="972108"/>
            <a:chOff x="1611669" y="2780928"/>
            <a:chExt cx="3709456" cy="972108"/>
          </a:xfrm>
        </p:grpSpPr>
        <p:sp>
          <p:nvSpPr>
            <p:cNvPr id="24" name="椭圆 23"/>
            <p:cNvSpPr/>
            <p:nvPr/>
          </p:nvSpPr>
          <p:spPr>
            <a:xfrm>
              <a:off x="1611669" y="353701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987933" y="353701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: 圆角 20"/>
            <p:cNvSpPr/>
            <p:nvPr/>
          </p:nvSpPr>
          <p:spPr>
            <a:xfrm>
              <a:off x="1611669" y="2780928"/>
              <a:ext cx="1333192" cy="436094"/>
            </a:xfrm>
            <a:prstGeom prst="rect">
              <a:avLst/>
            </a:prstGeom>
            <a:solidFill>
              <a:srgbClr val="2C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03TITLE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21"/>
            <p:cNvSpPr/>
            <p:nvPr/>
          </p:nvSpPr>
          <p:spPr>
            <a:xfrm>
              <a:off x="3987933" y="2780928"/>
              <a:ext cx="1333192" cy="436094"/>
            </a:xfrm>
            <a:prstGeom prst="rect">
              <a:avLst/>
            </a:prstGeom>
            <a:solidFill>
              <a:srgbClr val="2C3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04 TITLE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53998" y="4954868"/>
            <a:ext cx="2241974" cy="1196766"/>
            <a:chOff x="5390399" y="1649255"/>
            <a:chExt cx="2241974" cy="1196766"/>
          </a:xfrm>
        </p:grpSpPr>
        <p:sp>
          <p:nvSpPr>
            <p:cNvPr id="38" name="矩形 37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30262" y="4954868"/>
            <a:ext cx="2241974" cy="1196766"/>
            <a:chOff x="5390399" y="1649255"/>
            <a:chExt cx="2241974" cy="1196766"/>
          </a:xfrm>
        </p:grpSpPr>
        <p:sp>
          <p:nvSpPr>
            <p:cNvPr id="41" name="矩形 40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8088" y="1986887"/>
            <a:ext cx="3316274" cy="3316274"/>
            <a:chOff x="6888088" y="1986887"/>
            <a:chExt cx="3316274" cy="3316274"/>
          </a:xfrm>
        </p:grpSpPr>
        <p:sp>
          <p:nvSpPr>
            <p:cNvPr id="10" name="椭圆 9"/>
            <p:cNvSpPr/>
            <p:nvPr/>
          </p:nvSpPr>
          <p:spPr>
            <a:xfrm>
              <a:off x="6888088" y="1986887"/>
              <a:ext cx="3316274" cy="33162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1"/>
            <p:cNvSpPr/>
            <p:nvPr/>
          </p:nvSpPr>
          <p:spPr>
            <a:xfrm>
              <a:off x="7979405" y="2485984"/>
              <a:ext cx="1133640" cy="1133640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425238" y="3813802"/>
              <a:ext cx="2241974" cy="1196766"/>
              <a:chOff x="5390399" y="1649255"/>
              <a:chExt cx="2241974" cy="1196766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513662" y="2001879"/>
                <a:ext cx="1995448" cy="84414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390399" y="1649255"/>
                <a:ext cx="2241974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7" name="图片占位符 5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8" name="图片占位符 5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3" name="文本框 22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09608" y="1657010"/>
            <a:ext cx="6572788" cy="4264706"/>
            <a:chOff x="3557589" y="2241551"/>
            <a:chExt cx="5076825" cy="3294062"/>
          </a:xfrm>
        </p:grpSpPr>
        <p:sp>
          <p:nvSpPr>
            <p:cNvPr id="2" name="MH_SubTitle_1"/>
            <p:cNvSpPr/>
            <p:nvPr>
              <p:custDataLst>
                <p:tags r:id="rId2"/>
              </p:custDataLst>
            </p:nvPr>
          </p:nvSpPr>
          <p:spPr>
            <a:xfrm>
              <a:off x="4248150" y="2241551"/>
              <a:ext cx="1098550" cy="1065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" name="MH_SubTitle_2"/>
            <p:cNvSpPr/>
            <p:nvPr>
              <p:custDataLst>
                <p:tags r:id="rId3"/>
              </p:custDataLst>
            </p:nvPr>
          </p:nvSpPr>
          <p:spPr>
            <a:xfrm>
              <a:off x="5538788" y="2241551"/>
              <a:ext cx="1098550" cy="1065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" name="MH_SubTitle_3"/>
            <p:cNvSpPr/>
            <p:nvPr>
              <p:custDataLst>
                <p:tags r:id="rId4"/>
              </p:custDataLst>
            </p:nvPr>
          </p:nvSpPr>
          <p:spPr>
            <a:xfrm>
              <a:off x="6780213" y="2257426"/>
              <a:ext cx="1098550" cy="10652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MH_Desc_1"/>
            <p:cNvSpPr/>
            <p:nvPr>
              <p:custDataLst>
                <p:tags r:id="rId5"/>
              </p:custDataLst>
            </p:nvPr>
          </p:nvSpPr>
          <p:spPr>
            <a:xfrm>
              <a:off x="3557589" y="4456113"/>
              <a:ext cx="5076825" cy="1079500"/>
            </a:xfrm>
            <a:prstGeom prst="rect">
              <a:avLst/>
            </a:prstGeom>
            <a:noFill/>
            <a:ln w="3175" cmpd="thinThick">
              <a:solidFill>
                <a:srgbClr val="C2C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72000" anchor="b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MH_Other_1"/>
            <p:cNvCxnSpPr/>
            <p:nvPr>
              <p:custDataLst>
                <p:tags r:id="rId6"/>
              </p:custDataLst>
            </p:nvPr>
          </p:nvCxnSpPr>
          <p:spPr>
            <a:xfrm rot="16200000" flipH="1">
              <a:off x="4677569" y="3426619"/>
              <a:ext cx="1149350" cy="909638"/>
            </a:xfrm>
            <a:prstGeom prst="bentConnector3">
              <a:avLst/>
            </a:prstGeom>
            <a:ln w="15875">
              <a:solidFill>
                <a:srgbClr val="C4C4C4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H_Other_2"/>
            <p:cNvCxnSpPr/>
            <p:nvPr>
              <p:custDataLst>
                <p:tags r:id="rId7"/>
              </p:custDataLst>
            </p:nvPr>
          </p:nvCxnSpPr>
          <p:spPr>
            <a:xfrm rot="5400000">
              <a:off x="6262689" y="3463926"/>
              <a:ext cx="1150937" cy="836613"/>
            </a:xfrm>
            <a:prstGeom prst="bentConnector3">
              <a:avLst/>
            </a:prstGeom>
            <a:ln w="15875">
              <a:solidFill>
                <a:srgbClr val="C4C4C4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MH_Other_3"/>
            <p:cNvCxnSpPr>
              <a:endCxn id="13" idx="0"/>
            </p:cNvCxnSpPr>
            <p:nvPr>
              <p:custDataLst>
                <p:tags r:id="rId8"/>
              </p:custDataLst>
            </p:nvPr>
          </p:nvCxnSpPr>
          <p:spPr>
            <a:xfrm>
              <a:off x="6088064" y="3306763"/>
              <a:ext cx="7937" cy="1149350"/>
            </a:xfrm>
            <a:prstGeom prst="straightConnector1">
              <a:avLst/>
            </a:prstGeom>
            <a:ln w="15875">
              <a:solidFill>
                <a:srgbClr val="C4C4C4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Title_1"/>
            <p:cNvSpPr/>
            <p:nvPr>
              <p:custDataLst>
                <p:tags r:id="rId9"/>
              </p:custDataLst>
            </p:nvPr>
          </p:nvSpPr>
          <p:spPr>
            <a:xfrm>
              <a:off x="4691063" y="4456114"/>
              <a:ext cx="2781300" cy="3778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algn="ctr">
                <a:defRPr/>
              </a:pPr>
              <a:endParaRPr lang="zh-CN" altLang="en-US" sz="15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057272" y="5155374"/>
            <a:ext cx="6077456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75704" y="449836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87921" y="1863804"/>
            <a:ext cx="1243018" cy="9411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69141" y="1863804"/>
            <a:ext cx="1243018" cy="9411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66095" y="1863804"/>
            <a:ext cx="1243018" cy="9411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18" name="文本框 17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5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837"/>
            <a:ext cx="12192000" cy="21731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89102" y="1385994"/>
            <a:ext cx="1168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218A00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rgbClr val="218A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2" y="2566442"/>
            <a:ext cx="70865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 here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9102" y="3383085"/>
            <a:ext cx="54863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3923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4147421" y="2010569"/>
            <a:ext cx="3897160" cy="3700462"/>
            <a:chOff x="3910013" y="1768475"/>
            <a:chExt cx="4371976" cy="4151313"/>
          </a:xfrm>
        </p:grpSpPr>
        <p:sp>
          <p:nvSpPr>
            <p:cNvPr id="58" name="MH_Other_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4719639" y="5072064"/>
              <a:ext cx="1952625" cy="623887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79" y="0"/>
                </a:cxn>
                <a:cxn ang="0">
                  <a:pos x="262" y="15"/>
                </a:cxn>
              </a:cxnLst>
              <a:rect l="0" t="0" r="r" b="b"/>
              <a:pathLst>
                <a:path w="262" h="84">
                  <a:moveTo>
                    <a:pt x="0" y="84"/>
                  </a:moveTo>
                  <a:cubicBezTo>
                    <a:pt x="43" y="33"/>
                    <a:pt x="107" y="0"/>
                    <a:pt x="179" y="0"/>
                  </a:cubicBezTo>
                  <a:cubicBezTo>
                    <a:pt x="208" y="0"/>
                    <a:pt x="236" y="5"/>
                    <a:pt x="262" y="15"/>
                  </a:cubicBezTo>
                </a:path>
              </a:pathLst>
            </a:custGeom>
            <a:noFill/>
            <a:ln w="15875" cap="flat">
              <a:solidFill>
                <a:srgbClr val="B6B6B6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ea"/>
              </a:endParaRPr>
            </a:p>
          </p:txBody>
        </p:sp>
        <p:sp>
          <p:nvSpPr>
            <p:cNvPr id="59" name="MH_Other_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4325938" y="3005139"/>
              <a:ext cx="393700" cy="2066925"/>
            </a:xfrm>
            <a:custGeom>
              <a:avLst/>
              <a:gdLst/>
              <a:ahLst/>
              <a:cxnLst>
                <a:cxn ang="0">
                  <a:pos x="39" y="277"/>
                </a:cxn>
                <a:cxn ang="0">
                  <a:pos x="0" y="148"/>
                </a:cxn>
                <a:cxn ang="0">
                  <a:pos x="53" y="0"/>
                </a:cxn>
              </a:cxnLst>
              <a:rect l="0" t="0" r="r" b="b"/>
              <a:pathLst>
                <a:path w="53" h="277">
                  <a:moveTo>
                    <a:pt x="39" y="277"/>
                  </a:moveTo>
                  <a:cubicBezTo>
                    <a:pt x="14" y="240"/>
                    <a:pt x="0" y="196"/>
                    <a:pt x="0" y="148"/>
                  </a:cubicBezTo>
                  <a:cubicBezTo>
                    <a:pt x="0" y="92"/>
                    <a:pt x="20" y="40"/>
                    <a:pt x="53" y="0"/>
                  </a:cubicBezTo>
                </a:path>
              </a:pathLst>
            </a:custGeom>
            <a:noFill/>
            <a:ln w="15875" cap="flat">
              <a:solidFill>
                <a:srgbClr val="B6B6B6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ea"/>
              </a:endParaRPr>
            </a:p>
          </p:txBody>
        </p:sp>
        <p:sp>
          <p:nvSpPr>
            <p:cNvPr id="60" name="MH_Other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4616450" y="2238376"/>
              <a:ext cx="1930400" cy="766763"/>
            </a:xfrm>
            <a:custGeom>
              <a:avLst/>
              <a:gdLst/>
              <a:ahLst/>
              <a:cxnLst>
                <a:cxn ang="0">
                  <a:pos x="259" y="94"/>
                </a:cxn>
                <a:cxn ang="0">
                  <a:pos x="193" y="103"/>
                </a:cxn>
                <a:cxn ang="0">
                  <a:pos x="0" y="0"/>
                </a:cxn>
              </a:cxnLst>
              <a:rect l="0" t="0" r="r" b="b"/>
              <a:pathLst>
                <a:path w="259" h="103">
                  <a:moveTo>
                    <a:pt x="259" y="94"/>
                  </a:moveTo>
                  <a:cubicBezTo>
                    <a:pt x="238" y="100"/>
                    <a:pt x="216" y="103"/>
                    <a:pt x="193" y="103"/>
                  </a:cubicBezTo>
                  <a:cubicBezTo>
                    <a:pt x="112" y="103"/>
                    <a:pt x="42" y="6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6B6B6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ea"/>
              </a:endParaRPr>
            </a:p>
          </p:txBody>
        </p:sp>
        <p:sp>
          <p:nvSpPr>
            <p:cNvPr id="61" name="MH_Other_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6546851" y="2305050"/>
              <a:ext cx="1236663" cy="1639888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220"/>
                </a:cxn>
              </a:cxnLst>
              <a:rect l="0" t="0" r="r" b="b"/>
              <a:pathLst>
                <a:path w="166" h="220">
                  <a:moveTo>
                    <a:pt x="166" y="0"/>
                  </a:moveTo>
                  <a:cubicBezTo>
                    <a:pt x="165" y="104"/>
                    <a:pt x="95" y="191"/>
                    <a:pt x="0" y="220"/>
                  </a:cubicBezTo>
                </a:path>
              </a:pathLst>
            </a:custGeom>
            <a:noFill/>
            <a:ln w="15875" cap="flat">
              <a:solidFill>
                <a:srgbClr val="B6B6B6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ea"/>
              </a:endParaRPr>
            </a:p>
          </p:txBody>
        </p:sp>
        <p:sp>
          <p:nvSpPr>
            <p:cNvPr id="62" name="MH_Other_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6672263" y="3944939"/>
              <a:ext cx="1111250" cy="1639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217"/>
                </a:cxn>
                <a:cxn ang="0">
                  <a:pos x="149" y="220"/>
                </a:cxn>
              </a:cxnLst>
              <a:rect l="0" t="0" r="r" b="b"/>
              <a:pathLst>
                <a:path w="149" h="220">
                  <a:moveTo>
                    <a:pt x="0" y="0"/>
                  </a:moveTo>
                  <a:cubicBezTo>
                    <a:pt x="87" y="34"/>
                    <a:pt x="149" y="118"/>
                    <a:pt x="149" y="217"/>
                  </a:cubicBezTo>
                  <a:cubicBezTo>
                    <a:pt x="149" y="218"/>
                    <a:pt x="149" y="219"/>
                    <a:pt x="149" y="220"/>
                  </a:cubicBezTo>
                </a:path>
              </a:pathLst>
            </a:custGeom>
            <a:noFill/>
            <a:ln w="15875" cap="flat">
              <a:solidFill>
                <a:srgbClr val="B6B6B6"/>
              </a:solidFill>
              <a:prstDash val="sysDot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ea"/>
              </a:endParaRPr>
            </a:p>
          </p:txBody>
        </p:sp>
        <p:sp>
          <p:nvSpPr>
            <p:cNvPr id="63" name="MH_Other_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556125" y="4354513"/>
              <a:ext cx="1504950" cy="1549400"/>
            </a:xfrm>
            <a:custGeom>
              <a:avLst/>
              <a:gdLst>
                <a:gd name="T0" fmla="*/ 2147483646 w 477"/>
                <a:gd name="T1" fmla="*/ 2147483646 h 491"/>
                <a:gd name="T2" fmla="*/ 2147483646 w 477"/>
                <a:gd name="T3" fmla="*/ 2147483646 h 491"/>
                <a:gd name="T4" fmla="*/ 2147483646 w 477"/>
                <a:gd name="T5" fmla="*/ 2147483646 h 491"/>
                <a:gd name="T6" fmla="*/ 2147483646 w 477"/>
                <a:gd name="T7" fmla="*/ 0 h 491"/>
                <a:gd name="T8" fmla="*/ 0 w 477"/>
                <a:gd name="T9" fmla="*/ 2147483646 h 491"/>
                <a:gd name="T10" fmla="*/ 2147483646 w 477"/>
                <a:gd name="T11" fmla="*/ 2147483646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491">
                  <a:moveTo>
                    <a:pt x="52" y="264"/>
                  </a:moveTo>
                  <a:lnTo>
                    <a:pt x="128" y="491"/>
                  </a:lnTo>
                  <a:lnTo>
                    <a:pt x="477" y="236"/>
                  </a:lnTo>
                  <a:lnTo>
                    <a:pt x="142" y="0"/>
                  </a:lnTo>
                  <a:lnTo>
                    <a:pt x="0" y="101"/>
                  </a:lnTo>
                  <a:lnTo>
                    <a:pt x="5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64" name="MH_SubTitle_2"/>
            <p:cNvSpPr/>
            <p:nvPr>
              <p:custDataLst>
                <p:tags r:id="rId8"/>
              </p:custDataLst>
            </p:nvPr>
          </p:nvSpPr>
          <p:spPr>
            <a:xfrm>
              <a:off x="3910013" y="3005139"/>
              <a:ext cx="1460500" cy="1304925"/>
            </a:xfrm>
            <a:custGeom>
              <a:avLst/>
              <a:gdLst>
                <a:gd name="connsiteX0" fmla="*/ 170355 w 1460637"/>
                <a:gd name="connsiteY0" fmla="*/ 0 h 1306055"/>
                <a:gd name="connsiteX1" fmla="*/ 1460637 w 1460637"/>
                <a:gd name="connsiteY1" fmla="*/ 0 h 1306055"/>
                <a:gd name="connsiteX2" fmla="*/ 1034749 w 1460637"/>
                <a:gd name="connsiteY2" fmla="*/ 1306055 h 1306055"/>
                <a:gd name="connsiteX3" fmla="*/ 0 w 1460637"/>
                <a:gd name="connsiteY3" fmla="*/ 545767 h 13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637" h="1306055">
                  <a:moveTo>
                    <a:pt x="170355" y="0"/>
                  </a:moveTo>
                  <a:lnTo>
                    <a:pt x="1460637" y="0"/>
                  </a:lnTo>
                  <a:lnTo>
                    <a:pt x="1034749" y="1306055"/>
                  </a:lnTo>
                  <a:lnTo>
                    <a:pt x="0" y="54576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360000" anchor="ctr" anchorCtr="1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5" name="MH_SubTitle_1"/>
            <p:cNvSpPr/>
            <p:nvPr>
              <p:custDataLst>
                <p:tags r:id="rId9"/>
              </p:custDataLst>
            </p:nvPr>
          </p:nvSpPr>
          <p:spPr>
            <a:xfrm>
              <a:off x="5414963" y="1768475"/>
              <a:ext cx="1346200" cy="1208088"/>
            </a:xfrm>
            <a:custGeom>
              <a:avLst/>
              <a:gdLst>
                <a:gd name="connsiteX0" fmla="*/ 394341 w 1347068"/>
                <a:gd name="connsiteY0" fmla="*/ 0 h 1208259"/>
                <a:gd name="connsiteX1" fmla="*/ 952727 w 1347068"/>
                <a:gd name="connsiteY1" fmla="*/ 0 h 1208259"/>
                <a:gd name="connsiteX2" fmla="*/ 1347068 w 1347068"/>
                <a:gd name="connsiteY2" fmla="*/ 1208259 h 1208259"/>
                <a:gd name="connsiteX3" fmla="*/ 0 w 1347068"/>
                <a:gd name="connsiteY3" fmla="*/ 1208259 h 12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068" h="1208259">
                  <a:moveTo>
                    <a:pt x="394341" y="0"/>
                  </a:moveTo>
                  <a:lnTo>
                    <a:pt x="952727" y="0"/>
                  </a:lnTo>
                  <a:lnTo>
                    <a:pt x="1347068" y="1208259"/>
                  </a:lnTo>
                  <a:lnTo>
                    <a:pt x="0" y="12082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6" name="MH_SubTitle_5"/>
            <p:cNvSpPr/>
            <p:nvPr>
              <p:custDataLst>
                <p:tags r:id="rId10"/>
              </p:custDataLst>
            </p:nvPr>
          </p:nvSpPr>
          <p:spPr>
            <a:xfrm>
              <a:off x="6805614" y="3005138"/>
              <a:ext cx="1476375" cy="1327150"/>
            </a:xfrm>
            <a:custGeom>
              <a:avLst/>
              <a:gdLst>
                <a:gd name="connsiteX0" fmla="*/ 0 w 1476410"/>
                <a:gd name="connsiteY0" fmla="*/ 0 h 1328139"/>
                <a:gd name="connsiteX1" fmla="*/ 1283972 w 1476410"/>
                <a:gd name="connsiteY1" fmla="*/ 0 h 1328139"/>
                <a:gd name="connsiteX2" fmla="*/ 1476410 w 1476410"/>
                <a:gd name="connsiteY2" fmla="*/ 589933 h 1328139"/>
                <a:gd name="connsiteX3" fmla="*/ 432197 w 1476410"/>
                <a:gd name="connsiteY3" fmla="*/ 1328139 h 132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410" h="1328139">
                  <a:moveTo>
                    <a:pt x="0" y="0"/>
                  </a:moveTo>
                  <a:lnTo>
                    <a:pt x="1283972" y="0"/>
                  </a:lnTo>
                  <a:lnTo>
                    <a:pt x="1476410" y="589933"/>
                  </a:lnTo>
                  <a:lnTo>
                    <a:pt x="432197" y="13281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360000" anchor="ctr" anchorCtr="1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MH_SubTitle_4"/>
            <p:cNvSpPr/>
            <p:nvPr>
              <p:custDataLst>
                <p:tags r:id="rId11"/>
              </p:custDataLst>
            </p:nvPr>
          </p:nvSpPr>
          <p:spPr>
            <a:xfrm>
              <a:off x="6105526" y="4376738"/>
              <a:ext cx="1508125" cy="1543050"/>
            </a:xfrm>
            <a:custGeom>
              <a:avLst/>
              <a:gdLst>
                <a:gd name="connsiteX0" fmla="*/ 1110463 w 1507958"/>
                <a:gd name="connsiteY0" fmla="*/ 0 h 1542660"/>
                <a:gd name="connsiteX1" fmla="*/ 1507958 w 1507958"/>
                <a:gd name="connsiteY1" fmla="*/ 1208259 h 1542660"/>
                <a:gd name="connsiteX2" fmla="*/ 1044214 w 1507958"/>
                <a:gd name="connsiteY2" fmla="*/ 1542660 h 1542660"/>
                <a:gd name="connsiteX3" fmla="*/ 0 w 1507958"/>
                <a:gd name="connsiteY3" fmla="*/ 788681 h 154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7958" h="1542660">
                  <a:moveTo>
                    <a:pt x="1110463" y="0"/>
                  </a:moveTo>
                  <a:lnTo>
                    <a:pt x="1507958" y="1208259"/>
                  </a:lnTo>
                  <a:lnTo>
                    <a:pt x="1044214" y="1542660"/>
                  </a:lnTo>
                  <a:lnTo>
                    <a:pt x="0" y="78868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108000" tIns="144000" rIns="0" bIns="0" anchor="ctr" anchorCtr="1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8" name="MH_SubTitle_3"/>
            <p:cNvSpPr/>
            <p:nvPr>
              <p:custDataLst>
                <p:tags r:id="rId12"/>
              </p:custDataLst>
            </p:nvPr>
          </p:nvSpPr>
          <p:spPr>
            <a:xfrm>
              <a:off x="4556125" y="4354513"/>
              <a:ext cx="1504950" cy="1549400"/>
            </a:xfrm>
            <a:custGeom>
              <a:avLst/>
              <a:gdLst>
                <a:gd name="connsiteX0" fmla="*/ 403805 w 1504803"/>
                <a:gd name="connsiteY0" fmla="*/ 0 h 1548969"/>
                <a:gd name="connsiteX1" fmla="*/ 1504803 w 1504803"/>
                <a:gd name="connsiteY1" fmla="*/ 804454 h 1548969"/>
                <a:gd name="connsiteX2" fmla="*/ 447971 w 1504803"/>
                <a:gd name="connsiteY2" fmla="*/ 1548969 h 1548969"/>
                <a:gd name="connsiteX3" fmla="*/ 0 w 1504803"/>
                <a:gd name="connsiteY3" fmla="*/ 1230342 h 1548969"/>
                <a:gd name="connsiteX4" fmla="*/ 164046 w 1504803"/>
                <a:gd name="connsiteY4" fmla="*/ 716122 h 154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803" h="1548969">
                  <a:moveTo>
                    <a:pt x="403805" y="0"/>
                  </a:moveTo>
                  <a:lnTo>
                    <a:pt x="1504803" y="804454"/>
                  </a:lnTo>
                  <a:lnTo>
                    <a:pt x="447971" y="1548969"/>
                  </a:lnTo>
                  <a:lnTo>
                    <a:pt x="0" y="1230342"/>
                  </a:lnTo>
                  <a:lnTo>
                    <a:pt x="164046" y="71612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144000" rIns="108000" bIns="0" anchor="ctr" anchorCtr="1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478441" y="2270442"/>
            <a:ext cx="2634059" cy="940093"/>
            <a:chOff x="6685960" y="2819082"/>
            <a:chExt cx="2634059" cy="940093"/>
          </a:xfrm>
        </p:grpSpPr>
        <p:sp>
          <p:nvSpPr>
            <p:cNvPr id="70" name="矩形 69"/>
            <p:cNvSpPr/>
            <p:nvPr/>
          </p:nvSpPr>
          <p:spPr>
            <a:xfrm>
              <a:off x="6685960" y="3171706"/>
              <a:ext cx="263405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685961" y="2819082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478441" y="4012885"/>
            <a:ext cx="2634059" cy="940093"/>
            <a:chOff x="6685960" y="2819082"/>
            <a:chExt cx="2634059" cy="940093"/>
          </a:xfrm>
        </p:grpSpPr>
        <p:sp>
          <p:nvSpPr>
            <p:cNvPr id="73" name="矩形 72"/>
            <p:cNvSpPr/>
            <p:nvPr/>
          </p:nvSpPr>
          <p:spPr>
            <a:xfrm>
              <a:off x="6685960" y="3171706"/>
              <a:ext cx="263405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685961" y="2819082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81266" y="2270442"/>
            <a:ext cx="2634059" cy="940093"/>
            <a:chOff x="6685960" y="2819082"/>
            <a:chExt cx="2634059" cy="940093"/>
          </a:xfrm>
        </p:grpSpPr>
        <p:sp>
          <p:nvSpPr>
            <p:cNvPr id="76" name="矩形 75"/>
            <p:cNvSpPr/>
            <p:nvPr/>
          </p:nvSpPr>
          <p:spPr>
            <a:xfrm>
              <a:off x="6685960" y="3171706"/>
              <a:ext cx="263405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078045" y="2819082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081266" y="4012885"/>
            <a:ext cx="2634059" cy="940093"/>
            <a:chOff x="6685960" y="2819082"/>
            <a:chExt cx="2634059" cy="940093"/>
          </a:xfrm>
        </p:grpSpPr>
        <p:sp>
          <p:nvSpPr>
            <p:cNvPr id="79" name="矩形 78"/>
            <p:cNvSpPr/>
            <p:nvPr/>
          </p:nvSpPr>
          <p:spPr>
            <a:xfrm>
              <a:off x="6685960" y="3171706"/>
              <a:ext cx="263405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078045" y="2819082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1" name="图片占位符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2230" y="3156793"/>
            <a:ext cx="1893391" cy="1799995"/>
          </a:xfrm>
          <a:custGeom>
            <a:avLst/>
            <a:gdLst>
              <a:gd name="connsiteX0" fmla="*/ 365737 w 1893391"/>
              <a:gd name="connsiteY0" fmla="*/ 0 h 1799995"/>
              <a:gd name="connsiteX1" fmla="*/ 1527655 w 1893391"/>
              <a:gd name="connsiteY1" fmla="*/ 0 h 1799995"/>
              <a:gd name="connsiteX2" fmla="*/ 1893391 w 1893391"/>
              <a:gd name="connsiteY2" fmla="*/ 1130622 h 1799995"/>
              <a:gd name="connsiteX3" fmla="*/ 942476 w 1893391"/>
              <a:gd name="connsiteY3" fmla="*/ 1799995 h 1799995"/>
              <a:gd name="connsiteX4" fmla="*/ 0 w 1893391"/>
              <a:gd name="connsiteY4" fmla="*/ 1110934 h 179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391" h="1799995">
                <a:moveTo>
                  <a:pt x="365737" y="0"/>
                </a:moveTo>
                <a:lnTo>
                  <a:pt x="1527655" y="0"/>
                </a:lnTo>
                <a:lnTo>
                  <a:pt x="1893391" y="1130622"/>
                </a:lnTo>
                <a:lnTo>
                  <a:pt x="942476" y="1799995"/>
                </a:lnTo>
                <a:lnTo>
                  <a:pt x="0" y="1110934"/>
                </a:lnTo>
                <a:close/>
              </a:path>
            </a:pathLst>
          </a:custGeom>
        </p:spPr>
      </p:pic>
      <p:grpSp>
        <p:nvGrpSpPr>
          <p:cNvPr id="27" name="组合 26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8" name="文本框 27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6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485591" y="3225963"/>
            <a:ext cx="3218414" cy="1335598"/>
            <a:chOff x="4485591" y="3225963"/>
            <a:chExt cx="3218414" cy="1335598"/>
          </a:xfrm>
        </p:grpSpPr>
        <p:sp>
          <p:nvSpPr>
            <p:cNvPr id="5125" name="MH_Other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85591" y="3225963"/>
              <a:ext cx="3218414" cy="13355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8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59122" y="3426835"/>
              <a:ext cx="2873755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5771" y="4618118"/>
            <a:ext cx="3216009" cy="1337049"/>
            <a:chOff x="1175771" y="4618118"/>
            <a:chExt cx="3216009" cy="1337049"/>
          </a:xfrm>
        </p:grpSpPr>
        <p:sp>
          <p:nvSpPr>
            <p:cNvPr id="12" name="MH_Text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175771" y="4618118"/>
              <a:ext cx="3216009" cy="1337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44000" tIns="72000" rIns="144000" bIns="7200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80000"/>
                <a:buNone/>
                <a:defRPr/>
              </a:pP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45696" y="4852677"/>
              <a:ext cx="2873755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" name="组合 12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15" name="文本框 14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2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4c92a7a-3e91-4322-8ac7-d1cac9c074e3"/>
          <p:cNvGrpSpPr>
            <a:grpSpLocks noChangeAspect="1"/>
          </p:cNvGrpSpPr>
          <p:nvPr/>
        </p:nvGrpSpPr>
        <p:grpSpPr>
          <a:xfrm>
            <a:off x="4223025" y="1981200"/>
            <a:ext cx="3610338" cy="3616326"/>
            <a:chOff x="3958965" y="1520788"/>
            <a:chExt cx="4138458" cy="4145322"/>
          </a:xfrm>
        </p:grpSpPr>
        <p:sp>
          <p:nvSpPr>
            <p:cNvPr id="4" name="Freeform: Shape 29"/>
            <p:cNvSpPr>
              <a:spLocks/>
            </p:cNvSpPr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0"/>
            <p:cNvSpPr>
              <a:spLocks/>
            </p:cNvSpPr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1"/>
            <p:cNvSpPr>
              <a:spLocks/>
            </p:cNvSpPr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2"/>
            <p:cNvSpPr>
              <a:spLocks/>
            </p:cNvSpPr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11325" y="1520788"/>
              <a:ext cx="1780332" cy="1837213"/>
              <a:chOff x="2803525" y="1157288"/>
              <a:chExt cx="1565275" cy="1615284"/>
            </a:xfrm>
          </p:grpSpPr>
          <p:sp>
            <p:nvSpPr>
              <p:cNvPr id="38" name="Freeform: Shape 34"/>
              <p:cNvSpPr>
                <a:spLocks/>
              </p:cNvSpPr>
              <p:nvPr/>
            </p:nvSpPr>
            <p:spPr bwMode="auto">
              <a:xfrm>
                <a:off x="2803525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5"/>
              <p:cNvSpPr>
                <a:spLocks/>
              </p:cNvSpPr>
              <p:nvPr/>
            </p:nvSpPr>
            <p:spPr bwMode="auto">
              <a:xfrm>
                <a:off x="2803525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>
                <a:spLocks/>
              </p:cNvSpPr>
              <p:nvPr/>
            </p:nvSpPr>
            <p:spPr bwMode="auto">
              <a:xfrm>
                <a:off x="4830763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8"/>
              <p:cNvSpPr>
                <a:spLocks/>
              </p:cNvSpPr>
              <p:nvPr/>
            </p:nvSpPr>
            <p:spPr bwMode="auto">
              <a:xfrm>
                <a:off x="4830763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6317091" y="3826552"/>
              <a:ext cx="1780332" cy="1839558"/>
              <a:chOff x="4830763" y="3184525"/>
              <a:chExt cx="1565275" cy="1617345"/>
            </a:xfrm>
          </p:grpSpPr>
          <p:sp>
            <p:nvSpPr>
              <p:cNvPr id="34" name="Freeform: Shape 40"/>
              <p:cNvSpPr>
                <a:spLocks/>
              </p:cNvSpPr>
              <p:nvPr/>
            </p:nvSpPr>
            <p:spPr bwMode="auto">
              <a:xfrm>
                <a:off x="4830763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>
                <a:spLocks/>
              </p:cNvSpPr>
              <p:nvPr/>
            </p:nvSpPr>
            <p:spPr bwMode="auto">
              <a:xfrm>
                <a:off x="4830763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>
                <a:spLocks/>
              </p:cNvSpPr>
              <p:nvPr/>
            </p:nvSpPr>
            <p:spPr bwMode="auto">
              <a:xfrm>
                <a:off x="2803525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4"/>
              <p:cNvSpPr>
                <a:spLocks/>
              </p:cNvSpPr>
              <p:nvPr/>
            </p:nvSpPr>
            <p:spPr bwMode="auto">
              <a:xfrm>
                <a:off x="2803525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46"/>
            <p:cNvSpPr>
              <a:spLocks/>
            </p:cNvSpPr>
            <p:nvPr/>
          </p:nvSpPr>
          <p:spPr bwMode="auto">
            <a:xfrm>
              <a:off x="4707641" y="2114296"/>
              <a:ext cx="387709" cy="5709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168461"/>
              <a:ext cx="434506" cy="46747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52"/>
            <p:cNvSpPr>
              <a:spLocks/>
            </p:cNvSpPr>
            <p:nvPr/>
          </p:nvSpPr>
          <p:spPr bwMode="auto">
            <a:xfrm>
              <a:off x="6992070" y="4492283"/>
              <a:ext cx="473708" cy="44387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492283"/>
              <a:ext cx="502324" cy="46421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144424" y="2043853"/>
            <a:ext cx="2854804" cy="1192329"/>
            <a:chOff x="1531599" y="3689289"/>
            <a:chExt cx="2854804" cy="1192329"/>
          </a:xfrm>
        </p:grpSpPr>
        <p:sp>
          <p:nvSpPr>
            <p:cNvPr id="44" name="矩形 43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31599" y="3689289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44424" y="4164375"/>
            <a:ext cx="2854804" cy="1192329"/>
            <a:chOff x="1531599" y="3689289"/>
            <a:chExt cx="2854804" cy="1192329"/>
          </a:xfrm>
        </p:grpSpPr>
        <p:sp>
          <p:nvSpPr>
            <p:cNvPr id="47" name="矩形 46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31599" y="3689289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71506" y="2043853"/>
            <a:ext cx="2854804" cy="1192329"/>
            <a:chOff x="1531599" y="3689289"/>
            <a:chExt cx="2854804" cy="1192329"/>
          </a:xfrm>
        </p:grpSpPr>
        <p:sp>
          <p:nvSpPr>
            <p:cNvPr id="50" name="矩形 49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494090" y="3689289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1506" y="4164375"/>
            <a:ext cx="2854804" cy="1192329"/>
            <a:chOff x="1531599" y="3689289"/>
            <a:chExt cx="2854804" cy="1192329"/>
          </a:xfrm>
        </p:grpSpPr>
        <p:sp>
          <p:nvSpPr>
            <p:cNvPr id="53" name="矩形 52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94090" y="3689289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41" name="文本框 40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03f37d8-515c-4526-bc60-5f0deb8e19b3"/>
          <p:cNvGrpSpPr>
            <a:grpSpLocks noChangeAspect="1"/>
          </p:cNvGrpSpPr>
          <p:nvPr/>
        </p:nvGrpSpPr>
        <p:grpSpPr>
          <a:xfrm>
            <a:off x="1019436" y="1658081"/>
            <a:ext cx="10073391" cy="3276410"/>
            <a:chOff x="1019436" y="1230064"/>
            <a:chExt cx="10073391" cy="3276410"/>
          </a:xfrm>
        </p:grpSpPr>
        <p:grpSp>
          <p:nvGrpSpPr>
            <p:cNvPr id="4" name="Group 51"/>
            <p:cNvGrpSpPr/>
            <p:nvPr/>
          </p:nvGrpSpPr>
          <p:grpSpPr>
            <a:xfrm>
              <a:off x="1019436" y="1230064"/>
              <a:ext cx="10073391" cy="2753656"/>
              <a:chOff x="1199456" y="998508"/>
              <a:chExt cx="10073391" cy="2949207"/>
            </a:xfrm>
          </p:grpSpPr>
          <p:sp>
            <p:nvSpPr>
              <p:cNvPr id="29" name="Freeform: Shape 2"/>
              <p:cNvSpPr>
                <a:spLocks/>
              </p:cNvSpPr>
              <p:nvPr/>
            </p:nvSpPr>
            <p:spPr bwMode="auto">
              <a:xfrm>
                <a:off x="1199456" y="3402143"/>
                <a:ext cx="2556284" cy="545569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TextBox 7"/>
              <p:cNvSpPr txBox="1">
                <a:spLocks/>
              </p:cNvSpPr>
              <p:nvPr/>
            </p:nvSpPr>
            <p:spPr bwMode="auto">
              <a:xfrm>
                <a:off x="2269208" y="2789877"/>
                <a:ext cx="416781" cy="395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</a:rPr>
                  <a:t>20%</a:t>
                </a:r>
              </a:p>
            </p:txBody>
          </p:sp>
          <p:sp>
            <p:nvSpPr>
              <p:cNvPr id="31" name="Freeform: Shape 3"/>
              <p:cNvSpPr>
                <a:spLocks/>
              </p:cNvSpPr>
              <p:nvPr/>
            </p:nvSpPr>
            <p:spPr bwMode="auto">
              <a:xfrm>
                <a:off x="3078733" y="2311000"/>
                <a:ext cx="2556284" cy="1636715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TextBox 8"/>
              <p:cNvSpPr txBox="1">
                <a:spLocks/>
              </p:cNvSpPr>
              <p:nvPr/>
            </p:nvSpPr>
            <p:spPr bwMode="auto">
              <a:xfrm>
                <a:off x="4142073" y="1751958"/>
                <a:ext cx="429605" cy="395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</a:rPr>
                  <a:t>60%</a:t>
                </a:r>
              </a:p>
            </p:txBody>
          </p:sp>
          <p:sp>
            <p:nvSpPr>
              <p:cNvPr id="33" name="Freeform: Shape 4"/>
              <p:cNvSpPr>
                <a:spLocks/>
              </p:cNvSpPr>
              <p:nvPr/>
            </p:nvSpPr>
            <p:spPr bwMode="auto">
              <a:xfrm>
                <a:off x="4958010" y="2580143"/>
                <a:ext cx="2556284" cy="1367569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TextBox 9"/>
              <p:cNvSpPr txBox="1">
                <a:spLocks/>
              </p:cNvSpPr>
              <p:nvPr/>
            </p:nvSpPr>
            <p:spPr bwMode="auto">
              <a:xfrm>
                <a:off x="6022148" y="2045811"/>
                <a:ext cx="428002" cy="395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</a:rPr>
                  <a:t>50%</a:t>
                </a:r>
              </a:p>
            </p:txBody>
          </p:sp>
          <p:sp>
            <p:nvSpPr>
              <p:cNvPr id="35" name="Freeform: Shape 5"/>
              <p:cNvSpPr>
                <a:spLocks/>
              </p:cNvSpPr>
              <p:nvPr/>
            </p:nvSpPr>
            <p:spPr bwMode="auto">
              <a:xfrm>
                <a:off x="6837287" y="1514815"/>
                <a:ext cx="2556284" cy="2432899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TextBox 10"/>
              <p:cNvSpPr txBox="1">
                <a:spLocks/>
              </p:cNvSpPr>
              <p:nvPr/>
            </p:nvSpPr>
            <p:spPr bwMode="auto">
              <a:xfrm>
                <a:off x="7900625" y="998508"/>
                <a:ext cx="429605" cy="395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</a:rPr>
                  <a:t>90%</a:t>
                </a:r>
              </a:p>
            </p:txBody>
          </p:sp>
          <p:sp>
            <p:nvSpPr>
              <p:cNvPr id="37" name="Freeform: Shape 6"/>
              <p:cNvSpPr>
                <a:spLocks/>
              </p:cNvSpPr>
              <p:nvPr/>
            </p:nvSpPr>
            <p:spPr bwMode="auto">
              <a:xfrm>
                <a:off x="8716563" y="2041280"/>
                <a:ext cx="2556284" cy="1906434"/>
              </a:xfrm>
              <a:custGeom>
                <a:avLst/>
                <a:gdLst>
                  <a:gd name="T0" fmla="*/ 5715 w 5760"/>
                  <a:gd name="T1" fmla="*/ 3576 h 3576"/>
                  <a:gd name="T2" fmla="*/ 5551 w 5760"/>
                  <a:gd name="T3" fmla="*/ 3566 h 3576"/>
                  <a:gd name="T4" fmla="*/ 5360 w 5760"/>
                  <a:gd name="T5" fmla="*/ 3536 h 3576"/>
                  <a:gd name="T6" fmla="*/ 5138 w 5760"/>
                  <a:gd name="T7" fmla="*/ 3476 h 3576"/>
                  <a:gd name="T8" fmla="*/ 4992 w 5760"/>
                  <a:gd name="T9" fmla="*/ 3417 h 3576"/>
                  <a:gd name="T10" fmla="*/ 4875 w 5760"/>
                  <a:gd name="T11" fmla="*/ 3357 h 3576"/>
                  <a:gd name="T12" fmla="*/ 4762 w 5760"/>
                  <a:gd name="T13" fmla="*/ 3282 h 3576"/>
                  <a:gd name="T14" fmla="*/ 4653 w 5760"/>
                  <a:gd name="T15" fmla="*/ 3192 h 3576"/>
                  <a:gd name="T16" fmla="*/ 4553 w 5760"/>
                  <a:gd name="T17" fmla="*/ 3087 h 3576"/>
                  <a:gd name="T18" fmla="*/ 4463 w 5760"/>
                  <a:gd name="T19" fmla="*/ 2962 h 3576"/>
                  <a:gd name="T20" fmla="*/ 4387 w 5760"/>
                  <a:gd name="T21" fmla="*/ 2820 h 3576"/>
                  <a:gd name="T22" fmla="*/ 4338 w 5760"/>
                  <a:gd name="T23" fmla="*/ 2699 h 3576"/>
                  <a:gd name="T24" fmla="*/ 4249 w 5760"/>
                  <a:gd name="T25" fmla="*/ 2419 h 3576"/>
                  <a:gd name="T26" fmla="*/ 4139 w 5760"/>
                  <a:gd name="T27" fmla="*/ 1990 h 3576"/>
                  <a:gd name="T28" fmla="*/ 3995 w 5760"/>
                  <a:gd name="T29" fmla="*/ 1414 h 3576"/>
                  <a:gd name="T30" fmla="*/ 3892 w 5760"/>
                  <a:gd name="T31" fmla="*/ 1074 h 3576"/>
                  <a:gd name="T32" fmla="*/ 3814 w 5760"/>
                  <a:gd name="T33" fmla="*/ 859 h 3576"/>
                  <a:gd name="T34" fmla="*/ 3725 w 5760"/>
                  <a:gd name="T35" fmla="*/ 658 h 3576"/>
                  <a:gd name="T36" fmla="*/ 3625 w 5760"/>
                  <a:gd name="T37" fmla="*/ 475 h 3576"/>
                  <a:gd name="T38" fmla="*/ 3510 w 5760"/>
                  <a:gd name="T39" fmla="*/ 317 h 3576"/>
                  <a:gd name="T40" fmla="*/ 3381 w 5760"/>
                  <a:gd name="T41" fmla="*/ 185 h 3576"/>
                  <a:gd name="T42" fmla="*/ 3234 w 5760"/>
                  <a:gd name="T43" fmla="*/ 85 h 3576"/>
                  <a:gd name="T44" fmla="*/ 3153 w 5760"/>
                  <a:gd name="T45" fmla="*/ 49 h 3576"/>
                  <a:gd name="T46" fmla="*/ 3067 w 5760"/>
                  <a:gd name="T47" fmla="*/ 23 h 3576"/>
                  <a:gd name="T48" fmla="*/ 2977 w 5760"/>
                  <a:gd name="T49" fmla="*/ 6 h 3576"/>
                  <a:gd name="T50" fmla="*/ 2881 w 5760"/>
                  <a:gd name="T51" fmla="*/ 0 h 3576"/>
                  <a:gd name="T52" fmla="*/ 2807 w 5760"/>
                  <a:gd name="T53" fmla="*/ 3 h 3576"/>
                  <a:gd name="T54" fmla="*/ 2715 w 5760"/>
                  <a:gd name="T55" fmla="*/ 17 h 3576"/>
                  <a:gd name="T56" fmla="*/ 2628 w 5760"/>
                  <a:gd name="T57" fmla="*/ 41 h 3576"/>
                  <a:gd name="T58" fmla="*/ 2546 w 5760"/>
                  <a:gd name="T59" fmla="*/ 76 h 3576"/>
                  <a:gd name="T60" fmla="*/ 2414 w 5760"/>
                  <a:gd name="T61" fmla="*/ 157 h 3576"/>
                  <a:gd name="T62" fmla="*/ 2280 w 5760"/>
                  <a:gd name="T63" fmla="*/ 281 h 3576"/>
                  <a:gd name="T64" fmla="*/ 2162 w 5760"/>
                  <a:gd name="T65" fmla="*/ 433 h 3576"/>
                  <a:gd name="T66" fmla="*/ 2059 w 5760"/>
                  <a:gd name="T67" fmla="*/ 610 h 3576"/>
                  <a:gd name="T68" fmla="*/ 1968 w 5760"/>
                  <a:gd name="T69" fmla="*/ 807 h 3576"/>
                  <a:gd name="T70" fmla="*/ 1888 w 5760"/>
                  <a:gd name="T71" fmla="*/ 1019 h 3576"/>
                  <a:gd name="T72" fmla="*/ 1799 w 5760"/>
                  <a:gd name="T73" fmla="*/ 1300 h 3576"/>
                  <a:gd name="T74" fmla="*/ 1677 w 5760"/>
                  <a:gd name="T75" fmla="*/ 1762 h 3576"/>
                  <a:gd name="T76" fmla="*/ 1539 w 5760"/>
                  <a:gd name="T77" fmla="*/ 2316 h 3576"/>
                  <a:gd name="T78" fmla="*/ 1438 w 5760"/>
                  <a:gd name="T79" fmla="*/ 2656 h 3576"/>
                  <a:gd name="T80" fmla="*/ 1391 w 5760"/>
                  <a:gd name="T81" fmla="*/ 2781 h 3576"/>
                  <a:gd name="T82" fmla="*/ 1318 w 5760"/>
                  <a:gd name="T83" fmla="*/ 2929 h 3576"/>
                  <a:gd name="T84" fmla="*/ 1231 w 5760"/>
                  <a:gd name="T85" fmla="*/ 3057 h 3576"/>
                  <a:gd name="T86" fmla="*/ 1133 w 5760"/>
                  <a:gd name="T87" fmla="*/ 3168 h 3576"/>
                  <a:gd name="T88" fmla="*/ 1026 w 5760"/>
                  <a:gd name="T89" fmla="*/ 3261 h 3576"/>
                  <a:gd name="T90" fmla="*/ 914 w 5760"/>
                  <a:gd name="T91" fmla="*/ 3339 h 3576"/>
                  <a:gd name="T92" fmla="*/ 798 w 5760"/>
                  <a:gd name="T93" fmla="*/ 3403 h 3576"/>
                  <a:gd name="T94" fmla="*/ 681 w 5760"/>
                  <a:gd name="T95" fmla="*/ 3454 h 3576"/>
                  <a:gd name="T96" fmla="*/ 454 w 5760"/>
                  <a:gd name="T97" fmla="*/ 3524 h 3576"/>
                  <a:gd name="T98" fmla="*/ 253 w 5760"/>
                  <a:gd name="T99" fmla="*/ 3561 h 3576"/>
                  <a:gd name="T100" fmla="*/ 98 w 5760"/>
                  <a:gd name="T101" fmla="*/ 3574 h 3576"/>
                  <a:gd name="T102" fmla="*/ 5760 w 5760"/>
                  <a:gd name="T103" fmla="*/ 3575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60" h="3576">
                    <a:moveTo>
                      <a:pt x="5760" y="3575"/>
                    </a:moveTo>
                    <a:lnTo>
                      <a:pt x="5760" y="3575"/>
                    </a:lnTo>
                    <a:lnTo>
                      <a:pt x="5748" y="3575"/>
                    </a:lnTo>
                    <a:lnTo>
                      <a:pt x="5715" y="3576"/>
                    </a:lnTo>
                    <a:lnTo>
                      <a:pt x="5662" y="3574"/>
                    </a:lnTo>
                    <a:lnTo>
                      <a:pt x="5628" y="3573"/>
                    </a:lnTo>
                    <a:lnTo>
                      <a:pt x="5591" y="3570"/>
                    </a:lnTo>
                    <a:lnTo>
                      <a:pt x="5551" y="3566"/>
                    </a:lnTo>
                    <a:lnTo>
                      <a:pt x="5507" y="3561"/>
                    </a:lnTo>
                    <a:lnTo>
                      <a:pt x="5461" y="3554"/>
                    </a:lnTo>
                    <a:lnTo>
                      <a:pt x="5412" y="3546"/>
                    </a:lnTo>
                    <a:lnTo>
                      <a:pt x="5360" y="3536"/>
                    </a:lnTo>
                    <a:lnTo>
                      <a:pt x="5306" y="3524"/>
                    </a:lnTo>
                    <a:lnTo>
                      <a:pt x="5251" y="3511"/>
                    </a:lnTo>
                    <a:lnTo>
                      <a:pt x="5195" y="3494"/>
                    </a:lnTo>
                    <a:lnTo>
                      <a:pt x="5138" y="3476"/>
                    </a:lnTo>
                    <a:lnTo>
                      <a:pt x="5079" y="3454"/>
                    </a:lnTo>
                    <a:lnTo>
                      <a:pt x="5050" y="3443"/>
                    </a:lnTo>
                    <a:lnTo>
                      <a:pt x="5021" y="3430"/>
                    </a:lnTo>
                    <a:lnTo>
                      <a:pt x="4992" y="3417"/>
                    </a:lnTo>
                    <a:lnTo>
                      <a:pt x="4963" y="3403"/>
                    </a:lnTo>
                    <a:lnTo>
                      <a:pt x="4933" y="3388"/>
                    </a:lnTo>
                    <a:lnTo>
                      <a:pt x="4904" y="3373"/>
                    </a:lnTo>
                    <a:lnTo>
                      <a:pt x="4875" y="3357"/>
                    </a:lnTo>
                    <a:lnTo>
                      <a:pt x="4846" y="3339"/>
                    </a:lnTo>
                    <a:lnTo>
                      <a:pt x="4818" y="3321"/>
                    </a:lnTo>
                    <a:lnTo>
                      <a:pt x="4790" y="3302"/>
                    </a:lnTo>
                    <a:lnTo>
                      <a:pt x="4762" y="3282"/>
                    </a:lnTo>
                    <a:lnTo>
                      <a:pt x="4734" y="3261"/>
                    </a:lnTo>
                    <a:lnTo>
                      <a:pt x="4707" y="3239"/>
                    </a:lnTo>
                    <a:lnTo>
                      <a:pt x="4680" y="3216"/>
                    </a:lnTo>
                    <a:lnTo>
                      <a:pt x="4653" y="3192"/>
                    </a:lnTo>
                    <a:lnTo>
                      <a:pt x="4627" y="3168"/>
                    </a:lnTo>
                    <a:lnTo>
                      <a:pt x="4602" y="3142"/>
                    </a:lnTo>
                    <a:lnTo>
                      <a:pt x="4577" y="3115"/>
                    </a:lnTo>
                    <a:lnTo>
                      <a:pt x="4553" y="3087"/>
                    </a:lnTo>
                    <a:lnTo>
                      <a:pt x="4529" y="3057"/>
                    </a:lnTo>
                    <a:lnTo>
                      <a:pt x="4507" y="3027"/>
                    </a:lnTo>
                    <a:lnTo>
                      <a:pt x="4484" y="2996"/>
                    </a:lnTo>
                    <a:lnTo>
                      <a:pt x="4463" y="2962"/>
                    </a:lnTo>
                    <a:lnTo>
                      <a:pt x="4443" y="2929"/>
                    </a:lnTo>
                    <a:lnTo>
                      <a:pt x="4423" y="2893"/>
                    </a:lnTo>
                    <a:lnTo>
                      <a:pt x="4404" y="2858"/>
                    </a:lnTo>
                    <a:lnTo>
                      <a:pt x="4387" y="2820"/>
                    </a:lnTo>
                    <a:lnTo>
                      <a:pt x="4369" y="2781"/>
                    </a:lnTo>
                    <a:lnTo>
                      <a:pt x="4369" y="2781"/>
                    </a:lnTo>
                    <a:lnTo>
                      <a:pt x="4353" y="2741"/>
                    </a:lnTo>
                    <a:lnTo>
                      <a:pt x="4338" y="2699"/>
                    </a:lnTo>
                    <a:lnTo>
                      <a:pt x="4322" y="2656"/>
                    </a:lnTo>
                    <a:lnTo>
                      <a:pt x="4308" y="2610"/>
                    </a:lnTo>
                    <a:lnTo>
                      <a:pt x="4278" y="2517"/>
                    </a:lnTo>
                    <a:lnTo>
                      <a:pt x="4249" y="2419"/>
                    </a:lnTo>
                    <a:lnTo>
                      <a:pt x="4221" y="2316"/>
                    </a:lnTo>
                    <a:lnTo>
                      <a:pt x="4194" y="2210"/>
                    </a:lnTo>
                    <a:lnTo>
                      <a:pt x="4166" y="2101"/>
                    </a:lnTo>
                    <a:lnTo>
                      <a:pt x="4139" y="1990"/>
                    </a:lnTo>
                    <a:lnTo>
                      <a:pt x="4083" y="1762"/>
                    </a:lnTo>
                    <a:lnTo>
                      <a:pt x="4055" y="1646"/>
                    </a:lnTo>
                    <a:lnTo>
                      <a:pt x="4025" y="1530"/>
                    </a:lnTo>
                    <a:lnTo>
                      <a:pt x="3995" y="1414"/>
                    </a:lnTo>
                    <a:lnTo>
                      <a:pt x="3962" y="1300"/>
                    </a:lnTo>
                    <a:lnTo>
                      <a:pt x="3928" y="1186"/>
                    </a:lnTo>
                    <a:lnTo>
                      <a:pt x="3910" y="1130"/>
                    </a:lnTo>
                    <a:lnTo>
                      <a:pt x="3892" y="1074"/>
                    </a:lnTo>
                    <a:lnTo>
                      <a:pt x="3873" y="1019"/>
                    </a:lnTo>
                    <a:lnTo>
                      <a:pt x="3854" y="965"/>
                    </a:lnTo>
                    <a:lnTo>
                      <a:pt x="3834" y="912"/>
                    </a:lnTo>
                    <a:lnTo>
                      <a:pt x="3814" y="859"/>
                    </a:lnTo>
                    <a:lnTo>
                      <a:pt x="3792" y="807"/>
                    </a:lnTo>
                    <a:lnTo>
                      <a:pt x="3771" y="756"/>
                    </a:lnTo>
                    <a:lnTo>
                      <a:pt x="3748" y="707"/>
                    </a:lnTo>
                    <a:lnTo>
                      <a:pt x="3725" y="658"/>
                    </a:lnTo>
                    <a:lnTo>
                      <a:pt x="3702" y="610"/>
                    </a:lnTo>
                    <a:lnTo>
                      <a:pt x="3677" y="564"/>
                    </a:lnTo>
                    <a:lnTo>
                      <a:pt x="3651" y="519"/>
                    </a:lnTo>
                    <a:lnTo>
                      <a:pt x="3625" y="475"/>
                    </a:lnTo>
                    <a:lnTo>
                      <a:pt x="3598" y="433"/>
                    </a:lnTo>
                    <a:lnTo>
                      <a:pt x="3570" y="392"/>
                    </a:lnTo>
                    <a:lnTo>
                      <a:pt x="3541" y="353"/>
                    </a:lnTo>
                    <a:lnTo>
                      <a:pt x="3510" y="317"/>
                    </a:lnTo>
                    <a:lnTo>
                      <a:pt x="3480" y="281"/>
                    </a:lnTo>
                    <a:lnTo>
                      <a:pt x="3448" y="246"/>
                    </a:lnTo>
                    <a:lnTo>
                      <a:pt x="3415" y="215"/>
                    </a:lnTo>
                    <a:lnTo>
                      <a:pt x="3381" y="185"/>
                    </a:lnTo>
                    <a:lnTo>
                      <a:pt x="3346" y="157"/>
                    </a:lnTo>
                    <a:lnTo>
                      <a:pt x="3309" y="131"/>
                    </a:lnTo>
                    <a:lnTo>
                      <a:pt x="3273" y="107"/>
                    </a:lnTo>
                    <a:lnTo>
                      <a:pt x="3234" y="85"/>
                    </a:lnTo>
                    <a:lnTo>
                      <a:pt x="3214" y="76"/>
                    </a:lnTo>
                    <a:lnTo>
                      <a:pt x="3194" y="66"/>
                    </a:lnTo>
                    <a:lnTo>
                      <a:pt x="3174" y="57"/>
                    </a:lnTo>
                    <a:lnTo>
                      <a:pt x="3153" y="49"/>
                    </a:lnTo>
                    <a:lnTo>
                      <a:pt x="3132" y="41"/>
                    </a:lnTo>
                    <a:lnTo>
                      <a:pt x="3111" y="35"/>
                    </a:lnTo>
                    <a:lnTo>
                      <a:pt x="3089" y="28"/>
                    </a:lnTo>
                    <a:lnTo>
                      <a:pt x="3067" y="23"/>
                    </a:lnTo>
                    <a:lnTo>
                      <a:pt x="3046" y="17"/>
                    </a:lnTo>
                    <a:lnTo>
                      <a:pt x="3023" y="13"/>
                    </a:lnTo>
                    <a:lnTo>
                      <a:pt x="2999" y="10"/>
                    </a:lnTo>
                    <a:lnTo>
                      <a:pt x="2977" y="6"/>
                    </a:lnTo>
                    <a:lnTo>
                      <a:pt x="2953" y="3"/>
                    </a:lnTo>
                    <a:lnTo>
                      <a:pt x="2929" y="2"/>
                    </a:lnTo>
                    <a:lnTo>
                      <a:pt x="2904" y="1"/>
                    </a:lnTo>
                    <a:lnTo>
                      <a:pt x="2881" y="0"/>
                    </a:lnTo>
                    <a:lnTo>
                      <a:pt x="2881" y="0"/>
                    </a:lnTo>
                    <a:lnTo>
                      <a:pt x="2856" y="1"/>
                    </a:lnTo>
                    <a:lnTo>
                      <a:pt x="2831" y="2"/>
                    </a:lnTo>
                    <a:lnTo>
                      <a:pt x="2807" y="3"/>
                    </a:lnTo>
                    <a:lnTo>
                      <a:pt x="2783" y="6"/>
                    </a:lnTo>
                    <a:lnTo>
                      <a:pt x="2761" y="10"/>
                    </a:lnTo>
                    <a:lnTo>
                      <a:pt x="2738" y="13"/>
                    </a:lnTo>
                    <a:lnTo>
                      <a:pt x="2715" y="17"/>
                    </a:lnTo>
                    <a:lnTo>
                      <a:pt x="2693" y="23"/>
                    </a:lnTo>
                    <a:lnTo>
                      <a:pt x="2671" y="28"/>
                    </a:lnTo>
                    <a:lnTo>
                      <a:pt x="2649" y="35"/>
                    </a:lnTo>
                    <a:lnTo>
                      <a:pt x="2628" y="41"/>
                    </a:lnTo>
                    <a:lnTo>
                      <a:pt x="2607" y="49"/>
                    </a:lnTo>
                    <a:lnTo>
                      <a:pt x="2587" y="57"/>
                    </a:lnTo>
                    <a:lnTo>
                      <a:pt x="2566" y="66"/>
                    </a:lnTo>
                    <a:lnTo>
                      <a:pt x="2546" y="76"/>
                    </a:lnTo>
                    <a:lnTo>
                      <a:pt x="2526" y="85"/>
                    </a:lnTo>
                    <a:lnTo>
                      <a:pt x="2487" y="107"/>
                    </a:lnTo>
                    <a:lnTo>
                      <a:pt x="2451" y="131"/>
                    </a:lnTo>
                    <a:lnTo>
                      <a:pt x="2414" y="157"/>
                    </a:lnTo>
                    <a:lnTo>
                      <a:pt x="2379" y="185"/>
                    </a:lnTo>
                    <a:lnTo>
                      <a:pt x="2345" y="215"/>
                    </a:lnTo>
                    <a:lnTo>
                      <a:pt x="2312" y="246"/>
                    </a:lnTo>
                    <a:lnTo>
                      <a:pt x="2280" y="281"/>
                    </a:lnTo>
                    <a:lnTo>
                      <a:pt x="2250" y="317"/>
                    </a:lnTo>
                    <a:lnTo>
                      <a:pt x="2219" y="353"/>
                    </a:lnTo>
                    <a:lnTo>
                      <a:pt x="2190" y="392"/>
                    </a:lnTo>
                    <a:lnTo>
                      <a:pt x="2162" y="433"/>
                    </a:lnTo>
                    <a:lnTo>
                      <a:pt x="2135" y="475"/>
                    </a:lnTo>
                    <a:lnTo>
                      <a:pt x="2109" y="519"/>
                    </a:lnTo>
                    <a:lnTo>
                      <a:pt x="2083" y="564"/>
                    </a:lnTo>
                    <a:lnTo>
                      <a:pt x="2059" y="610"/>
                    </a:lnTo>
                    <a:lnTo>
                      <a:pt x="2035" y="658"/>
                    </a:lnTo>
                    <a:lnTo>
                      <a:pt x="2012" y="707"/>
                    </a:lnTo>
                    <a:lnTo>
                      <a:pt x="1989" y="756"/>
                    </a:lnTo>
                    <a:lnTo>
                      <a:pt x="1968" y="807"/>
                    </a:lnTo>
                    <a:lnTo>
                      <a:pt x="1947" y="859"/>
                    </a:lnTo>
                    <a:lnTo>
                      <a:pt x="1926" y="912"/>
                    </a:lnTo>
                    <a:lnTo>
                      <a:pt x="1906" y="965"/>
                    </a:lnTo>
                    <a:lnTo>
                      <a:pt x="1888" y="1019"/>
                    </a:lnTo>
                    <a:lnTo>
                      <a:pt x="1868" y="1074"/>
                    </a:lnTo>
                    <a:lnTo>
                      <a:pt x="1850" y="1130"/>
                    </a:lnTo>
                    <a:lnTo>
                      <a:pt x="1832" y="1186"/>
                    </a:lnTo>
                    <a:lnTo>
                      <a:pt x="1799" y="1300"/>
                    </a:lnTo>
                    <a:lnTo>
                      <a:pt x="1767" y="1414"/>
                    </a:lnTo>
                    <a:lnTo>
                      <a:pt x="1735" y="1530"/>
                    </a:lnTo>
                    <a:lnTo>
                      <a:pt x="1706" y="1646"/>
                    </a:lnTo>
                    <a:lnTo>
                      <a:pt x="1677" y="1762"/>
                    </a:lnTo>
                    <a:lnTo>
                      <a:pt x="1621" y="1990"/>
                    </a:lnTo>
                    <a:lnTo>
                      <a:pt x="1594" y="2101"/>
                    </a:lnTo>
                    <a:lnTo>
                      <a:pt x="1567" y="2210"/>
                    </a:lnTo>
                    <a:lnTo>
                      <a:pt x="1539" y="2316"/>
                    </a:lnTo>
                    <a:lnTo>
                      <a:pt x="1511" y="2419"/>
                    </a:lnTo>
                    <a:lnTo>
                      <a:pt x="1482" y="2517"/>
                    </a:lnTo>
                    <a:lnTo>
                      <a:pt x="1453" y="2610"/>
                    </a:lnTo>
                    <a:lnTo>
                      <a:pt x="1438" y="2656"/>
                    </a:lnTo>
                    <a:lnTo>
                      <a:pt x="1422" y="2699"/>
                    </a:lnTo>
                    <a:lnTo>
                      <a:pt x="1407" y="2741"/>
                    </a:lnTo>
                    <a:lnTo>
                      <a:pt x="1391" y="2781"/>
                    </a:lnTo>
                    <a:lnTo>
                      <a:pt x="1391" y="2781"/>
                    </a:lnTo>
                    <a:lnTo>
                      <a:pt x="1373" y="2820"/>
                    </a:lnTo>
                    <a:lnTo>
                      <a:pt x="1356" y="2858"/>
                    </a:lnTo>
                    <a:lnTo>
                      <a:pt x="1338" y="2893"/>
                    </a:lnTo>
                    <a:lnTo>
                      <a:pt x="1318" y="2929"/>
                    </a:lnTo>
                    <a:lnTo>
                      <a:pt x="1298" y="2962"/>
                    </a:lnTo>
                    <a:lnTo>
                      <a:pt x="1276" y="2996"/>
                    </a:lnTo>
                    <a:lnTo>
                      <a:pt x="1253" y="3027"/>
                    </a:lnTo>
                    <a:lnTo>
                      <a:pt x="1231" y="3057"/>
                    </a:lnTo>
                    <a:lnTo>
                      <a:pt x="1208" y="3087"/>
                    </a:lnTo>
                    <a:lnTo>
                      <a:pt x="1183" y="3115"/>
                    </a:lnTo>
                    <a:lnTo>
                      <a:pt x="1158" y="3142"/>
                    </a:lnTo>
                    <a:lnTo>
                      <a:pt x="1133" y="3168"/>
                    </a:lnTo>
                    <a:lnTo>
                      <a:pt x="1107" y="3192"/>
                    </a:lnTo>
                    <a:lnTo>
                      <a:pt x="1080" y="3216"/>
                    </a:lnTo>
                    <a:lnTo>
                      <a:pt x="1055" y="3239"/>
                    </a:lnTo>
                    <a:lnTo>
                      <a:pt x="1026" y="3261"/>
                    </a:lnTo>
                    <a:lnTo>
                      <a:pt x="999" y="3282"/>
                    </a:lnTo>
                    <a:lnTo>
                      <a:pt x="971" y="3302"/>
                    </a:lnTo>
                    <a:lnTo>
                      <a:pt x="942" y="3321"/>
                    </a:lnTo>
                    <a:lnTo>
                      <a:pt x="914" y="3339"/>
                    </a:lnTo>
                    <a:lnTo>
                      <a:pt x="885" y="3357"/>
                    </a:lnTo>
                    <a:lnTo>
                      <a:pt x="857" y="3373"/>
                    </a:lnTo>
                    <a:lnTo>
                      <a:pt x="828" y="3388"/>
                    </a:lnTo>
                    <a:lnTo>
                      <a:pt x="798" y="3403"/>
                    </a:lnTo>
                    <a:lnTo>
                      <a:pt x="768" y="3417"/>
                    </a:lnTo>
                    <a:lnTo>
                      <a:pt x="739" y="3430"/>
                    </a:lnTo>
                    <a:lnTo>
                      <a:pt x="710" y="3443"/>
                    </a:lnTo>
                    <a:lnTo>
                      <a:pt x="681" y="3454"/>
                    </a:lnTo>
                    <a:lnTo>
                      <a:pt x="622" y="3476"/>
                    </a:lnTo>
                    <a:lnTo>
                      <a:pt x="565" y="3494"/>
                    </a:lnTo>
                    <a:lnTo>
                      <a:pt x="509" y="3511"/>
                    </a:lnTo>
                    <a:lnTo>
                      <a:pt x="454" y="3524"/>
                    </a:lnTo>
                    <a:lnTo>
                      <a:pt x="400" y="3536"/>
                    </a:lnTo>
                    <a:lnTo>
                      <a:pt x="349" y="3546"/>
                    </a:lnTo>
                    <a:lnTo>
                      <a:pt x="299" y="3554"/>
                    </a:lnTo>
                    <a:lnTo>
                      <a:pt x="253" y="3561"/>
                    </a:lnTo>
                    <a:lnTo>
                      <a:pt x="210" y="3566"/>
                    </a:lnTo>
                    <a:lnTo>
                      <a:pt x="169" y="3570"/>
                    </a:lnTo>
                    <a:lnTo>
                      <a:pt x="132" y="3573"/>
                    </a:lnTo>
                    <a:lnTo>
                      <a:pt x="98" y="3574"/>
                    </a:lnTo>
                    <a:lnTo>
                      <a:pt x="45" y="3576"/>
                    </a:lnTo>
                    <a:lnTo>
                      <a:pt x="12" y="3575"/>
                    </a:lnTo>
                    <a:lnTo>
                      <a:pt x="0" y="3575"/>
                    </a:lnTo>
                    <a:lnTo>
                      <a:pt x="5760" y="35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TextBox 11"/>
              <p:cNvSpPr txBox="1">
                <a:spLocks/>
              </p:cNvSpPr>
              <p:nvPr/>
            </p:nvSpPr>
            <p:spPr bwMode="auto">
              <a:xfrm>
                <a:off x="9803146" y="1500238"/>
                <a:ext cx="383118" cy="395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ko-KR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</a:rPr>
                  <a:t>70%</a:t>
                </a:r>
              </a:p>
            </p:txBody>
          </p:sp>
        </p:grpSp>
        <p:sp>
          <p:nvSpPr>
            <p:cNvPr id="5" name="Freeform: Shape 46"/>
            <p:cNvSpPr>
              <a:spLocks/>
            </p:cNvSpPr>
            <p:nvPr/>
          </p:nvSpPr>
          <p:spPr bwMode="auto">
            <a:xfrm>
              <a:off x="9624384" y="4125872"/>
              <a:ext cx="380602" cy="38060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Freeform: Shape 47"/>
            <p:cNvSpPr>
              <a:spLocks/>
            </p:cNvSpPr>
            <p:nvPr/>
          </p:nvSpPr>
          <p:spPr bwMode="auto">
            <a:xfrm>
              <a:off x="5844362" y="4125872"/>
              <a:ext cx="380602" cy="380602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: Shape 48"/>
            <p:cNvSpPr>
              <a:spLocks/>
            </p:cNvSpPr>
            <p:nvPr/>
          </p:nvSpPr>
          <p:spPr bwMode="auto">
            <a:xfrm>
              <a:off x="7734374" y="4125872"/>
              <a:ext cx="380602" cy="380602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: Shape 49"/>
            <p:cNvSpPr>
              <a:spLocks/>
            </p:cNvSpPr>
            <p:nvPr/>
          </p:nvSpPr>
          <p:spPr bwMode="auto">
            <a:xfrm>
              <a:off x="2064338" y="4125872"/>
              <a:ext cx="380602" cy="3806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: Shape 50"/>
            <p:cNvSpPr>
              <a:spLocks/>
            </p:cNvSpPr>
            <p:nvPr/>
          </p:nvSpPr>
          <p:spPr bwMode="auto">
            <a:xfrm>
              <a:off x="3954350" y="4125872"/>
              <a:ext cx="380602" cy="3806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0" name="Straight Connector 54"/>
            <p:cNvCxnSpPr/>
            <p:nvPr/>
          </p:nvCxnSpPr>
          <p:spPr>
            <a:xfrm>
              <a:off x="2551573" y="4312795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55"/>
            <p:cNvCxnSpPr/>
            <p:nvPr/>
          </p:nvCxnSpPr>
          <p:spPr>
            <a:xfrm>
              <a:off x="4441585" y="4313126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56"/>
            <p:cNvCxnSpPr/>
            <p:nvPr/>
          </p:nvCxnSpPr>
          <p:spPr>
            <a:xfrm>
              <a:off x="6331597" y="4312795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57"/>
            <p:cNvCxnSpPr/>
            <p:nvPr/>
          </p:nvCxnSpPr>
          <p:spPr>
            <a:xfrm>
              <a:off x="8221609" y="4312795"/>
              <a:ext cx="12961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1138721" y="5207693"/>
            <a:ext cx="962979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user can demonstrate on a projector or computer, or print the presentation and make it into a film to be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usedThe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user can demonstrate on a projector or computer, or print the presentation and make it into a film to be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usedThe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user can demonstrate on a projector or computer, or print the presentation and make it into a film to be used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5" name="文本框 24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58"/>
          <p:cNvSpPr/>
          <p:nvPr/>
        </p:nvSpPr>
        <p:spPr>
          <a:xfrm>
            <a:off x="4870020" y="4896785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矩形: 圆角 59"/>
          <p:cNvSpPr/>
          <p:nvPr/>
        </p:nvSpPr>
        <p:spPr>
          <a:xfrm>
            <a:off x="4870020" y="5182476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矩形: 圆角 60"/>
          <p:cNvSpPr/>
          <p:nvPr/>
        </p:nvSpPr>
        <p:spPr>
          <a:xfrm>
            <a:off x="4870020" y="5487086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矩形: 圆角 61"/>
          <p:cNvSpPr/>
          <p:nvPr/>
        </p:nvSpPr>
        <p:spPr>
          <a:xfrm>
            <a:off x="1613982" y="4896785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矩形: 圆角 62"/>
          <p:cNvSpPr/>
          <p:nvPr/>
        </p:nvSpPr>
        <p:spPr>
          <a:xfrm>
            <a:off x="1613982" y="5182476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矩形: 圆角 63"/>
          <p:cNvSpPr/>
          <p:nvPr/>
        </p:nvSpPr>
        <p:spPr>
          <a:xfrm>
            <a:off x="1613982" y="5487086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矩形: 圆角 64"/>
          <p:cNvSpPr/>
          <p:nvPr/>
        </p:nvSpPr>
        <p:spPr>
          <a:xfrm>
            <a:off x="8124259" y="4896785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矩形: 圆角 65"/>
          <p:cNvSpPr/>
          <p:nvPr/>
        </p:nvSpPr>
        <p:spPr>
          <a:xfrm>
            <a:off x="8124259" y="5182476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7" name="矩形: 圆角 66"/>
          <p:cNvSpPr/>
          <p:nvPr/>
        </p:nvSpPr>
        <p:spPr>
          <a:xfrm>
            <a:off x="8124259" y="5487086"/>
            <a:ext cx="2448000" cy="1421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任意多边形: 形状 54"/>
          <p:cNvSpPr/>
          <p:nvPr/>
        </p:nvSpPr>
        <p:spPr>
          <a:xfrm>
            <a:off x="8562408" y="1789143"/>
            <a:ext cx="1581153" cy="1581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635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任意多边形: 形状 55"/>
          <p:cNvSpPr/>
          <p:nvPr/>
        </p:nvSpPr>
        <p:spPr>
          <a:xfrm>
            <a:off x="8594727" y="1821462"/>
            <a:ext cx="1516514" cy="151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10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任意多边形: 形状 56"/>
          <p:cNvSpPr/>
          <p:nvPr/>
        </p:nvSpPr>
        <p:spPr>
          <a:xfrm>
            <a:off x="8694165" y="1920900"/>
            <a:ext cx="1317638" cy="131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任意多边形: 形状 57"/>
          <p:cNvSpPr/>
          <p:nvPr/>
        </p:nvSpPr>
        <p:spPr>
          <a:xfrm>
            <a:off x="9085395" y="2323545"/>
            <a:ext cx="535178" cy="512348"/>
          </a:xfrm>
          <a:custGeom>
            <a:avLst/>
            <a:gdLst>
              <a:gd name="connsiteX0" fmla="*/ 203672 w 338280"/>
              <a:gd name="connsiteY0" fmla="*/ 246439 h 323850"/>
              <a:gd name="connsiteX1" fmla="*/ 209657 w 338280"/>
              <a:gd name="connsiteY1" fmla="*/ 252329 h 323850"/>
              <a:gd name="connsiteX2" fmla="*/ 238919 w 338280"/>
              <a:gd name="connsiteY2" fmla="*/ 305998 h 323850"/>
              <a:gd name="connsiteX3" fmla="*/ 233599 w 338280"/>
              <a:gd name="connsiteY3" fmla="*/ 316470 h 323850"/>
              <a:gd name="connsiteX4" fmla="*/ 197687 w 338280"/>
              <a:gd name="connsiteY4" fmla="*/ 252329 h 323850"/>
              <a:gd name="connsiteX5" fmla="*/ 203672 w 338280"/>
              <a:gd name="connsiteY5" fmla="*/ 246439 h 323850"/>
              <a:gd name="connsiteX6" fmla="*/ 251574 w 338280"/>
              <a:gd name="connsiteY6" fmla="*/ 214312 h 323850"/>
              <a:gd name="connsiteX7" fmla="*/ 283252 w 338280"/>
              <a:gd name="connsiteY7" fmla="*/ 222230 h 323850"/>
              <a:gd name="connsiteX8" fmla="*/ 314931 w 338280"/>
              <a:gd name="connsiteY8" fmla="*/ 275020 h 323850"/>
              <a:gd name="connsiteX9" fmla="*/ 316251 w 338280"/>
              <a:gd name="connsiteY9" fmla="*/ 285578 h 323850"/>
              <a:gd name="connsiteX10" fmla="*/ 325490 w 338280"/>
              <a:gd name="connsiteY10" fmla="*/ 313292 h 323850"/>
              <a:gd name="connsiteX11" fmla="*/ 328130 w 338280"/>
              <a:gd name="connsiteY11" fmla="*/ 319891 h 323850"/>
              <a:gd name="connsiteX12" fmla="*/ 322851 w 338280"/>
              <a:gd name="connsiteY12" fmla="*/ 323850 h 323850"/>
              <a:gd name="connsiteX13" fmla="*/ 321531 w 338280"/>
              <a:gd name="connsiteY13" fmla="*/ 323850 h 323850"/>
              <a:gd name="connsiteX14" fmla="*/ 293812 w 338280"/>
              <a:gd name="connsiteY14" fmla="*/ 310653 h 323850"/>
              <a:gd name="connsiteX15" fmla="*/ 288532 w 338280"/>
              <a:gd name="connsiteY15" fmla="*/ 301415 h 323850"/>
              <a:gd name="connsiteX16" fmla="*/ 279292 w 338280"/>
              <a:gd name="connsiteY16" fmla="*/ 288217 h 323850"/>
              <a:gd name="connsiteX17" fmla="*/ 276652 w 338280"/>
              <a:gd name="connsiteY17" fmla="*/ 289537 h 323850"/>
              <a:gd name="connsiteX18" fmla="*/ 276652 w 338280"/>
              <a:gd name="connsiteY18" fmla="*/ 290857 h 323850"/>
              <a:gd name="connsiteX19" fmla="*/ 280612 w 338280"/>
              <a:gd name="connsiteY19" fmla="*/ 294816 h 323850"/>
              <a:gd name="connsiteX20" fmla="*/ 284572 w 338280"/>
              <a:gd name="connsiteY20" fmla="*/ 301415 h 323850"/>
              <a:gd name="connsiteX21" fmla="*/ 279292 w 338280"/>
              <a:gd name="connsiteY21" fmla="*/ 308013 h 323850"/>
              <a:gd name="connsiteX22" fmla="*/ 272693 w 338280"/>
              <a:gd name="connsiteY22" fmla="*/ 308013 h 323850"/>
              <a:gd name="connsiteX23" fmla="*/ 215935 w 338280"/>
              <a:gd name="connsiteY23" fmla="*/ 259183 h 323850"/>
              <a:gd name="connsiteX24" fmla="*/ 218574 w 338280"/>
              <a:gd name="connsiteY24" fmla="*/ 226190 h 323850"/>
              <a:gd name="connsiteX25" fmla="*/ 218574 w 338280"/>
              <a:gd name="connsiteY25" fmla="*/ 224870 h 323850"/>
              <a:gd name="connsiteX26" fmla="*/ 221214 w 338280"/>
              <a:gd name="connsiteY26" fmla="*/ 222230 h 323850"/>
              <a:gd name="connsiteX27" fmla="*/ 251574 w 338280"/>
              <a:gd name="connsiteY27" fmla="*/ 214312 h 323850"/>
              <a:gd name="connsiteX28" fmla="*/ 248551 w 338280"/>
              <a:gd name="connsiteY28" fmla="*/ 198166 h 323850"/>
              <a:gd name="connsiteX29" fmla="*/ 308559 w 338280"/>
              <a:gd name="connsiteY29" fmla="*/ 219221 h 323850"/>
              <a:gd name="connsiteX30" fmla="*/ 325895 w 338280"/>
              <a:gd name="connsiteY30" fmla="*/ 246857 h 323850"/>
              <a:gd name="connsiteX31" fmla="*/ 337896 w 338280"/>
              <a:gd name="connsiteY31" fmla="*/ 287651 h 323850"/>
              <a:gd name="connsiteX32" fmla="*/ 325895 w 338280"/>
              <a:gd name="connsiteY32" fmla="*/ 290283 h 323850"/>
              <a:gd name="connsiteX33" fmla="*/ 301892 w 338280"/>
              <a:gd name="connsiteY33" fmla="*/ 229749 h 323850"/>
              <a:gd name="connsiteX34" fmla="*/ 248551 w 338280"/>
              <a:gd name="connsiteY34" fmla="*/ 210010 h 323850"/>
              <a:gd name="connsiteX35" fmla="*/ 248551 w 338280"/>
              <a:gd name="connsiteY35" fmla="*/ 198166 h 323850"/>
              <a:gd name="connsiteX36" fmla="*/ 146094 w 338280"/>
              <a:gd name="connsiteY36" fmla="*/ 133350 h 323850"/>
              <a:gd name="connsiteX37" fmla="*/ 134187 w 338280"/>
              <a:gd name="connsiteY37" fmla="*/ 145257 h 323850"/>
              <a:gd name="connsiteX38" fmla="*/ 146094 w 338280"/>
              <a:gd name="connsiteY38" fmla="*/ 157164 h 323850"/>
              <a:gd name="connsiteX39" fmla="*/ 158001 w 338280"/>
              <a:gd name="connsiteY39" fmla="*/ 145257 h 323850"/>
              <a:gd name="connsiteX40" fmla="*/ 146094 w 338280"/>
              <a:gd name="connsiteY40" fmla="*/ 133350 h 323850"/>
              <a:gd name="connsiteX41" fmla="*/ 80560 w 338280"/>
              <a:gd name="connsiteY41" fmla="*/ 50800 h 323850"/>
              <a:gd name="connsiteX42" fmla="*/ 60662 w 338280"/>
              <a:gd name="connsiteY42" fmla="*/ 58619 h 323850"/>
              <a:gd name="connsiteX43" fmla="*/ 52703 w 338280"/>
              <a:gd name="connsiteY43" fmla="*/ 87289 h 323850"/>
              <a:gd name="connsiteX44" fmla="*/ 71275 w 338280"/>
              <a:gd name="connsiteY44" fmla="*/ 118565 h 323850"/>
              <a:gd name="connsiteX45" fmla="*/ 111071 w 338280"/>
              <a:gd name="connsiteY45" fmla="*/ 138113 h 323850"/>
              <a:gd name="connsiteX46" fmla="*/ 132296 w 338280"/>
              <a:gd name="connsiteY46" fmla="*/ 130294 h 323850"/>
              <a:gd name="connsiteX47" fmla="*/ 121683 w 338280"/>
              <a:gd name="connsiteY47" fmla="*/ 69045 h 323850"/>
              <a:gd name="connsiteX48" fmla="*/ 80560 w 338280"/>
              <a:gd name="connsiteY48" fmla="*/ 50800 h 323850"/>
              <a:gd name="connsiteX49" fmla="*/ 32941 w 338280"/>
              <a:gd name="connsiteY49" fmla="*/ 0 h 323850"/>
              <a:gd name="connsiteX50" fmla="*/ 154073 w 338280"/>
              <a:gd name="connsiteY50" fmla="*/ 71005 h 323850"/>
              <a:gd name="connsiteX51" fmla="*/ 192256 w 338280"/>
              <a:gd name="connsiteY51" fmla="*/ 114396 h 323850"/>
              <a:gd name="connsiteX52" fmla="*/ 255455 w 338280"/>
              <a:gd name="connsiteY52" fmla="*/ 144639 h 323850"/>
              <a:gd name="connsiteX53" fmla="*/ 219905 w 338280"/>
              <a:gd name="connsiteY53" fmla="*/ 219588 h 323850"/>
              <a:gd name="connsiteX54" fmla="*/ 158023 w 338280"/>
              <a:gd name="connsiteY54" fmla="*/ 260350 h 323850"/>
              <a:gd name="connsiteX55" fmla="*/ 144856 w 338280"/>
              <a:gd name="connsiteY55" fmla="*/ 255090 h 323850"/>
              <a:gd name="connsiteX56" fmla="*/ 114573 w 338280"/>
              <a:gd name="connsiteY56" fmla="*/ 191975 h 323850"/>
              <a:gd name="connsiteX57" fmla="*/ 71124 w 338280"/>
              <a:gd name="connsiteY57" fmla="*/ 153843 h 323850"/>
              <a:gd name="connsiteX58" fmla="*/ 10558 w 338280"/>
              <a:gd name="connsiteY58" fmla="*/ 71005 h 323850"/>
              <a:gd name="connsiteX59" fmla="*/ 9241 w 338280"/>
              <a:gd name="connsiteY59" fmla="*/ 9204 h 323850"/>
              <a:gd name="connsiteX60" fmla="*/ 32941 w 338280"/>
              <a:gd name="connsiteY6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8280" h="323850">
                <a:moveTo>
                  <a:pt x="203672" y="246439"/>
                </a:moveTo>
                <a:cubicBezTo>
                  <a:pt x="206665" y="246439"/>
                  <a:pt x="209657" y="248402"/>
                  <a:pt x="209657" y="252329"/>
                </a:cubicBezTo>
                <a:cubicBezTo>
                  <a:pt x="210988" y="271964"/>
                  <a:pt x="220298" y="295526"/>
                  <a:pt x="238919" y="305998"/>
                </a:cubicBezTo>
                <a:cubicBezTo>
                  <a:pt x="246900" y="308616"/>
                  <a:pt x="240249" y="319088"/>
                  <a:pt x="233599" y="316470"/>
                </a:cubicBezTo>
                <a:cubicBezTo>
                  <a:pt x="210988" y="304689"/>
                  <a:pt x="199017" y="275891"/>
                  <a:pt x="197687" y="252329"/>
                </a:cubicBezTo>
                <a:cubicBezTo>
                  <a:pt x="197687" y="248402"/>
                  <a:pt x="200679" y="246439"/>
                  <a:pt x="203672" y="246439"/>
                </a:cubicBezTo>
                <a:close/>
                <a:moveTo>
                  <a:pt x="251574" y="214312"/>
                </a:moveTo>
                <a:cubicBezTo>
                  <a:pt x="262133" y="214312"/>
                  <a:pt x="274013" y="216951"/>
                  <a:pt x="283252" y="222230"/>
                </a:cubicBezTo>
                <a:cubicBezTo>
                  <a:pt x="307011" y="235428"/>
                  <a:pt x="312291" y="257863"/>
                  <a:pt x="314931" y="275020"/>
                </a:cubicBezTo>
                <a:cubicBezTo>
                  <a:pt x="316251" y="278979"/>
                  <a:pt x="316251" y="282938"/>
                  <a:pt x="316251" y="285578"/>
                </a:cubicBezTo>
                <a:cubicBezTo>
                  <a:pt x="317571" y="297455"/>
                  <a:pt x="318891" y="308013"/>
                  <a:pt x="325490" y="313292"/>
                </a:cubicBezTo>
                <a:cubicBezTo>
                  <a:pt x="328130" y="314612"/>
                  <a:pt x="329450" y="317251"/>
                  <a:pt x="328130" y="319891"/>
                </a:cubicBezTo>
                <a:cubicBezTo>
                  <a:pt x="328130" y="322530"/>
                  <a:pt x="325490" y="323850"/>
                  <a:pt x="322851" y="323850"/>
                </a:cubicBezTo>
                <a:cubicBezTo>
                  <a:pt x="322851" y="323850"/>
                  <a:pt x="321531" y="323850"/>
                  <a:pt x="321531" y="323850"/>
                </a:cubicBezTo>
                <a:cubicBezTo>
                  <a:pt x="309651" y="323850"/>
                  <a:pt x="300411" y="318571"/>
                  <a:pt x="293812" y="310653"/>
                </a:cubicBezTo>
                <a:cubicBezTo>
                  <a:pt x="292492" y="306693"/>
                  <a:pt x="289852" y="304054"/>
                  <a:pt x="288532" y="301415"/>
                </a:cubicBezTo>
                <a:cubicBezTo>
                  <a:pt x="285892" y="296136"/>
                  <a:pt x="281932" y="288217"/>
                  <a:pt x="279292" y="288217"/>
                </a:cubicBezTo>
                <a:cubicBezTo>
                  <a:pt x="277972" y="288217"/>
                  <a:pt x="277972" y="289537"/>
                  <a:pt x="276652" y="289537"/>
                </a:cubicBezTo>
                <a:cubicBezTo>
                  <a:pt x="276652" y="289537"/>
                  <a:pt x="276652" y="290857"/>
                  <a:pt x="276652" y="290857"/>
                </a:cubicBezTo>
                <a:cubicBezTo>
                  <a:pt x="276652" y="293496"/>
                  <a:pt x="277972" y="294816"/>
                  <a:pt x="280612" y="294816"/>
                </a:cubicBezTo>
                <a:cubicBezTo>
                  <a:pt x="283252" y="296136"/>
                  <a:pt x="285892" y="298775"/>
                  <a:pt x="284572" y="301415"/>
                </a:cubicBezTo>
                <a:cubicBezTo>
                  <a:pt x="284572" y="304054"/>
                  <a:pt x="283252" y="306693"/>
                  <a:pt x="279292" y="308013"/>
                </a:cubicBezTo>
                <a:cubicBezTo>
                  <a:pt x="277972" y="308013"/>
                  <a:pt x="275333" y="308013"/>
                  <a:pt x="272693" y="308013"/>
                </a:cubicBezTo>
                <a:cubicBezTo>
                  <a:pt x="246294" y="308013"/>
                  <a:pt x="221214" y="286897"/>
                  <a:pt x="215935" y="259183"/>
                </a:cubicBezTo>
                <a:cubicBezTo>
                  <a:pt x="213295" y="251265"/>
                  <a:pt x="211975" y="236748"/>
                  <a:pt x="218574" y="226190"/>
                </a:cubicBezTo>
                <a:cubicBezTo>
                  <a:pt x="218574" y="226190"/>
                  <a:pt x="218574" y="226190"/>
                  <a:pt x="218574" y="224870"/>
                </a:cubicBezTo>
                <a:cubicBezTo>
                  <a:pt x="219894" y="223550"/>
                  <a:pt x="219894" y="222230"/>
                  <a:pt x="221214" y="222230"/>
                </a:cubicBezTo>
                <a:cubicBezTo>
                  <a:pt x="230454" y="216951"/>
                  <a:pt x="241014" y="214312"/>
                  <a:pt x="251574" y="214312"/>
                </a:cubicBezTo>
                <a:close/>
                <a:moveTo>
                  <a:pt x="248551" y="198166"/>
                </a:moveTo>
                <a:cubicBezTo>
                  <a:pt x="269887" y="196850"/>
                  <a:pt x="292557" y="203430"/>
                  <a:pt x="308559" y="219221"/>
                </a:cubicBezTo>
                <a:cubicBezTo>
                  <a:pt x="316560" y="227117"/>
                  <a:pt x="321894" y="236329"/>
                  <a:pt x="325895" y="246857"/>
                </a:cubicBezTo>
                <a:cubicBezTo>
                  <a:pt x="331229" y="260016"/>
                  <a:pt x="331229" y="274492"/>
                  <a:pt x="337896" y="287651"/>
                </a:cubicBezTo>
                <a:cubicBezTo>
                  <a:pt x="340563" y="294231"/>
                  <a:pt x="328562" y="296863"/>
                  <a:pt x="325895" y="290283"/>
                </a:cubicBezTo>
                <a:cubicBezTo>
                  <a:pt x="316560" y="269228"/>
                  <a:pt x="317894" y="246857"/>
                  <a:pt x="301892" y="229749"/>
                </a:cubicBezTo>
                <a:cubicBezTo>
                  <a:pt x="287223" y="215273"/>
                  <a:pt x="268554" y="210010"/>
                  <a:pt x="248551" y="210010"/>
                </a:cubicBezTo>
                <a:cubicBezTo>
                  <a:pt x="240550" y="210010"/>
                  <a:pt x="240550" y="198166"/>
                  <a:pt x="248551" y="198166"/>
                </a:cubicBezTo>
                <a:close/>
                <a:moveTo>
                  <a:pt x="146094" y="133350"/>
                </a:moveTo>
                <a:cubicBezTo>
                  <a:pt x="139518" y="133350"/>
                  <a:pt x="134187" y="138681"/>
                  <a:pt x="134187" y="145257"/>
                </a:cubicBezTo>
                <a:cubicBezTo>
                  <a:pt x="134187" y="151833"/>
                  <a:pt x="139518" y="157164"/>
                  <a:pt x="146094" y="157164"/>
                </a:cubicBezTo>
                <a:cubicBezTo>
                  <a:pt x="152670" y="157164"/>
                  <a:pt x="158001" y="151833"/>
                  <a:pt x="158001" y="145257"/>
                </a:cubicBezTo>
                <a:cubicBezTo>
                  <a:pt x="158001" y="138681"/>
                  <a:pt x="152670" y="133350"/>
                  <a:pt x="146094" y="133350"/>
                </a:cubicBezTo>
                <a:close/>
                <a:moveTo>
                  <a:pt x="80560" y="50800"/>
                </a:moveTo>
                <a:cubicBezTo>
                  <a:pt x="72601" y="50800"/>
                  <a:pt x="65968" y="53406"/>
                  <a:pt x="60662" y="58619"/>
                </a:cubicBezTo>
                <a:cubicBezTo>
                  <a:pt x="52703" y="65135"/>
                  <a:pt x="50050" y="75560"/>
                  <a:pt x="52703" y="87289"/>
                </a:cubicBezTo>
                <a:cubicBezTo>
                  <a:pt x="55356" y="99018"/>
                  <a:pt x="61989" y="109443"/>
                  <a:pt x="71275" y="118565"/>
                </a:cubicBezTo>
                <a:cubicBezTo>
                  <a:pt x="83213" y="130294"/>
                  <a:pt x="97805" y="138113"/>
                  <a:pt x="111071" y="138113"/>
                </a:cubicBezTo>
                <a:cubicBezTo>
                  <a:pt x="120357" y="138113"/>
                  <a:pt x="126990" y="135507"/>
                  <a:pt x="132296" y="130294"/>
                </a:cubicBezTo>
                <a:cubicBezTo>
                  <a:pt x="146888" y="115959"/>
                  <a:pt x="141582" y="89895"/>
                  <a:pt x="121683" y="69045"/>
                </a:cubicBezTo>
                <a:cubicBezTo>
                  <a:pt x="109744" y="57316"/>
                  <a:pt x="93826" y="50800"/>
                  <a:pt x="80560" y="50800"/>
                </a:cubicBezTo>
                <a:close/>
                <a:moveTo>
                  <a:pt x="32941" y="0"/>
                </a:moveTo>
                <a:cubicBezTo>
                  <a:pt x="63224" y="0"/>
                  <a:pt x="111940" y="27613"/>
                  <a:pt x="154073" y="71005"/>
                </a:cubicBezTo>
                <a:cubicBezTo>
                  <a:pt x="168556" y="84154"/>
                  <a:pt x="181722" y="99932"/>
                  <a:pt x="192256" y="114396"/>
                </a:cubicBezTo>
                <a:cubicBezTo>
                  <a:pt x="221222" y="123601"/>
                  <a:pt x="248872" y="138064"/>
                  <a:pt x="255455" y="144639"/>
                </a:cubicBezTo>
                <a:cubicBezTo>
                  <a:pt x="273888" y="161733"/>
                  <a:pt x="243605" y="195920"/>
                  <a:pt x="219905" y="219588"/>
                </a:cubicBezTo>
                <a:cubicBezTo>
                  <a:pt x="190939" y="247201"/>
                  <a:pt x="172506" y="260350"/>
                  <a:pt x="158023" y="260350"/>
                </a:cubicBezTo>
                <a:cubicBezTo>
                  <a:pt x="152756" y="260350"/>
                  <a:pt x="148806" y="259035"/>
                  <a:pt x="144856" y="255090"/>
                </a:cubicBezTo>
                <a:cubicBezTo>
                  <a:pt x="138273" y="248516"/>
                  <a:pt x="123790" y="220903"/>
                  <a:pt x="114573" y="191975"/>
                </a:cubicBezTo>
                <a:cubicBezTo>
                  <a:pt x="100090" y="181456"/>
                  <a:pt x="84290" y="168307"/>
                  <a:pt x="71124" y="153843"/>
                </a:cubicBezTo>
                <a:cubicBezTo>
                  <a:pt x="43474" y="127545"/>
                  <a:pt x="22408" y="97303"/>
                  <a:pt x="10558" y="71005"/>
                </a:cubicBezTo>
                <a:cubicBezTo>
                  <a:pt x="-2609" y="43392"/>
                  <a:pt x="-3925" y="21038"/>
                  <a:pt x="9241" y="9204"/>
                </a:cubicBezTo>
                <a:cubicBezTo>
                  <a:pt x="14508" y="2630"/>
                  <a:pt x="22408" y="0"/>
                  <a:pt x="32941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矩形: 圆角 48"/>
          <p:cNvSpPr/>
          <p:nvPr/>
        </p:nvSpPr>
        <p:spPr>
          <a:xfrm>
            <a:off x="8076634" y="4867621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矩形: 圆角 49"/>
          <p:cNvSpPr/>
          <p:nvPr/>
        </p:nvSpPr>
        <p:spPr>
          <a:xfrm>
            <a:off x="8127434" y="4894984"/>
            <a:ext cx="1866247" cy="1421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矩形: 圆角 50"/>
          <p:cNvSpPr/>
          <p:nvPr/>
        </p:nvSpPr>
        <p:spPr>
          <a:xfrm>
            <a:off x="8076634" y="5158873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矩形: 圆角 51"/>
          <p:cNvSpPr/>
          <p:nvPr/>
        </p:nvSpPr>
        <p:spPr>
          <a:xfrm>
            <a:off x="8127433" y="5186236"/>
            <a:ext cx="891523" cy="1421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矩形: 圆角 52"/>
          <p:cNvSpPr/>
          <p:nvPr/>
        </p:nvSpPr>
        <p:spPr>
          <a:xfrm>
            <a:off x="8076634" y="5458345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矩形: 圆角 53"/>
          <p:cNvSpPr/>
          <p:nvPr/>
        </p:nvSpPr>
        <p:spPr>
          <a:xfrm>
            <a:off x="8127434" y="5485708"/>
            <a:ext cx="1323322" cy="14212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矩形: 圆角 29"/>
          <p:cNvSpPr/>
          <p:nvPr/>
        </p:nvSpPr>
        <p:spPr>
          <a:xfrm>
            <a:off x="1561806" y="4867621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矩形: 圆角 30"/>
          <p:cNvSpPr/>
          <p:nvPr/>
        </p:nvSpPr>
        <p:spPr>
          <a:xfrm>
            <a:off x="1612606" y="4894984"/>
            <a:ext cx="1295400" cy="1421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矩形: 圆角 31"/>
          <p:cNvSpPr/>
          <p:nvPr/>
        </p:nvSpPr>
        <p:spPr>
          <a:xfrm>
            <a:off x="1561806" y="5158873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矩形: 圆角 32"/>
          <p:cNvSpPr/>
          <p:nvPr/>
        </p:nvSpPr>
        <p:spPr>
          <a:xfrm>
            <a:off x="1612605" y="5186236"/>
            <a:ext cx="1820863" cy="1421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矩形: 圆角 33"/>
          <p:cNvSpPr/>
          <p:nvPr/>
        </p:nvSpPr>
        <p:spPr>
          <a:xfrm>
            <a:off x="1561806" y="5458345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矩形: 圆角 34"/>
          <p:cNvSpPr/>
          <p:nvPr/>
        </p:nvSpPr>
        <p:spPr>
          <a:xfrm>
            <a:off x="1612606" y="5485708"/>
            <a:ext cx="1630364" cy="14212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任意多边形: 形状 25"/>
          <p:cNvSpPr/>
          <p:nvPr/>
        </p:nvSpPr>
        <p:spPr>
          <a:xfrm>
            <a:off x="2047580" y="1789143"/>
            <a:ext cx="1581153" cy="1581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63500" cap="flat">
            <a:solidFill>
              <a:srgbClr val="3748A8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7" name="任意多边形: 形状 26"/>
          <p:cNvSpPr/>
          <p:nvPr/>
        </p:nvSpPr>
        <p:spPr>
          <a:xfrm>
            <a:off x="2079899" y="1821462"/>
            <a:ext cx="1516514" cy="151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10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任意多边形: 形状 27"/>
          <p:cNvSpPr/>
          <p:nvPr/>
        </p:nvSpPr>
        <p:spPr>
          <a:xfrm>
            <a:off x="2179337" y="1920900"/>
            <a:ext cx="1317638" cy="131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任意多边形: 形状 28"/>
          <p:cNvSpPr/>
          <p:nvPr/>
        </p:nvSpPr>
        <p:spPr>
          <a:xfrm>
            <a:off x="2570768" y="2312130"/>
            <a:ext cx="534776" cy="535178"/>
          </a:xfrm>
          <a:custGeom>
            <a:avLst/>
            <a:gdLst>
              <a:gd name="connsiteX0" fmla="*/ 258763 w 336945"/>
              <a:gd name="connsiteY0" fmla="*/ 266700 h 337198"/>
              <a:gd name="connsiteX1" fmla="*/ 255588 w 336945"/>
              <a:gd name="connsiteY1" fmla="*/ 287338 h 337198"/>
              <a:gd name="connsiteX2" fmla="*/ 284164 w 336945"/>
              <a:gd name="connsiteY2" fmla="*/ 312738 h 337198"/>
              <a:gd name="connsiteX3" fmla="*/ 285751 w 336945"/>
              <a:gd name="connsiteY3" fmla="*/ 293688 h 337198"/>
              <a:gd name="connsiteX4" fmla="*/ 287338 w 336945"/>
              <a:gd name="connsiteY4" fmla="*/ 255587 h 337198"/>
              <a:gd name="connsiteX5" fmla="*/ 269875 w 336945"/>
              <a:gd name="connsiteY5" fmla="*/ 257175 h 337198"/>
              <a:gd name="connsiteX6" fmla="*/ 295275 w 336945"/>
              <a:gd name="connsiteY6" fmla="*/ 284162 h 337198"/>
              <a:gd name="connsiteX7" fmla="*/ 315913 w 336945"/>
              <a:gd name="connsiteY7" fmla="*/ 280987 h 337198"/>
              <a:gd name="connsiteX8" fmla="*/ 147768 w 336945"/>
              <a:gd name="connsiteY8" fmla="*/ 107950 h 337198"/>
              <a:gd name="connsiteX9" fmla="*/ 107950 w 336945"/>
              <a:gd name="connsiteY9" fmla="*/ 149095 h 337198"/>
              <a:gd name="connsiteX10" fmla="*/ 147768 w 336945"/>
              <a:gd name="connsiteY10" fmla="*/ 188913 h 337198"/>
              <a:gd name="connsiteX11" fmla="*/ 172986 w 336945"/>
              <a:gd name="connsiteY11" fmla="*/ 180949 h 337198"/>
              <a:gd name="connsiteX12" fmla="*/ 153077 w 336945"/>
              <a:gd name="connsiteY12" fmla="*/ 162368 h 337198"/>
              <a:gd name="connsiteX13" fmla="*/ 153077 w 336945"/>
              <a:gd name="connsiteY13" fmla="*/ 151749 h 337198"/>
              <a:gd name="connsiteX14" fmla="*/ 163695 w 336945"/>
              <a:gd name="connsiteY14" fmla="*/ 151749 h 337198"/>
              <a:gd name="connsiteX15" fmla="*/ 182277 w 336945"/>
              <a:gd name="connsiteY15" fmla="*/ 170331 h 337198"/>
              <a:gd name="connsiteX16" fmla="*/ 188913 w 336945"/>
              <a:gd name="connsiteY16" fmla="*/ 149095 h 337198"/>
              <a:gd name="connsiteX17" fmla="*/ 147768 w 336945"/>
              <a:gd name="connsiteY17" fmla="*/ 107950 h 337198"/>
              <a:gd name="connsiteX18" fmla="*/ 147771 w 336945"/>
              <a:gd name="connsiteY18" fmla="*/ 61912 h 337198"/>
              <a:gd name="connsiteX19" fmla="*/ 61913 w 336945"/>
              <a:gd name="connsiteY19" fmla="*/ 149091 h 337198"/>
              <a:gd name="connsiteX20" fmla="*/ 147771 w 336945"/>
              <a:gd name="connsiteY20" fmla="*/ 234950 h 337198"/>
              <a:gd name="connsiteX21" fmla="*/ 204570 w 336945"/>
              <a:gd name="connsiteY21" fmla="*/ 213815 h 337198"/>
              <a:gd name="connsiteX22" fmla="*/ 182115 w 336945"/>
              <a:gd name="connsiteY22" fmla="*/ 191360 h 337198"/>
              <a:gd name="connsiteX23" fmla="*/ 147771 w 336945"/>
              <a:gd name="connsiteY23" fmla="*/ 203248 h 337198"/>
              <a:gd name="connsiteX24" fmla="*/ 93615 w 336945"/>
              <a:gd name="connsiteY24" fmla="*/ 149091 h 337198"/>
              <a:gd name="connsiteX25" fmla="*/ 147771 w 336945"/>
              <a:gd name="connsiteY25" fmla="*/ 94934 h 337198"/>
              <a:gd name="connsiteX26" fmla="*/ 203249 w 336945"/>
              <a:gd name="connsiteY26" fmla="*/ 149091 h 337198"/>
              <a:gd name="connsiteX27" fmla="*/ 191361 w 336945"/>
              <a:gd name="connsiteY27" fmla="*/ 180793 h 337198"/>
              <a:gd name="connsiteX28" fmla="*/ 215137 w 336945"/>
              <a:gd name="connsiteY28" fmla="*/ 204569 h 337198"/>
              <a:gd name="connsiteX29" fmla="*/ 234951 w 336945"/>
              <a:gd name="connsiteY29" fmla="*/ 149091 h 337198"/>
              <a:gd name="connsiteX30" fmla="*/ 147771 w 336945"/>
              <a:gd name="connsiteY30" fmla="*/ 61912 h 337198"/>
              <a:gd name="connsiteX31" fmla="*/ 147771 w 336945"/>
              <a:gd name="connsiteY31" fmla="*/ 14287 h 337198"/>
              <a:gd name="connsiteX32" fmla="*/ 14288 w 336945"/>
              <a:gd name="connsiteY32" fmla="*/ 148294 h 337198"/>
              <a:gd name="connsiteX33" fmla="*/ 147771 w 336945"/>
              <a:gd name="connsiteY33" fmla="*/ 280987 h 337198"/>
              <a:gd name="connsiteX34" fmla="*/ 238963 w 336945"/>
              <a:gd name="connsiteY34" fmla="*/ 246828 h 337198"/>
              <a:gd name="connsiteX35" fmla="*/ 215174 w 336945"/>
              <a:gd name="connsiteY35" fmla="*/ 223180 h 337198"/>
              <a:gd name="connsiteX36" fmla="*/ 147771 w 336945"/>
              <a:gd name="connsiteY36" fmla="*/ 248142 h 337198"/>
              <a:gd name="connsiteX37" fmla="*/ 47328 w 336945"/>
              <a:gd name="connsiteY37" fmla="*/ 146980 h 337198"/>
              <a:gd name="connsiteX38" fmla="*/ 149093 w 336945"/>
              <a:gd name="connsiteY38" fmla="*/ 47132 h 337198"/>
              <a:gd name="connsiteX39" fmla="*/ 249536 w 336945"/>
              <a:gd name="connsiteY39" fmla="*/ 146980 h 337198"/>
              <a:gd name="connsiteX40" fmla="*/ 224425 w 336945"/>
              <a:gd name="connsiteY40" fmla="*/ 212670 h 337198"/>
              <a:gd name="connsiteX41" fmla="*/ 249536 w 336945"/>
              <a:gd name="connsiteY41" fmla="*/ 236318 h 337198"/>
              <a:gd name="connsiteX42" fmla="*/ 282576 w 336945"/>
              <a:gd name="connsiteY42" fmla="*/ 148294 h 337198"/>
              <a:gd name="connsiteX43" fmla="*/ 147771 w 336945"/>
              <a:gd name="connsiteY43" fmla="*/ 14287 h 337198"/>
              <a:gd name="connsiteX44" fmla="*/ 148794 w 336945"/>
              <a:gd name="connsiteY44" fmla="*/ 0 h 337198"/>
              <a:gd name="connsiteX45" fmla="*/ 296272 w 336945"/>
              <a:gd name="connsiteY45" fmla="*/ 147477 h 337198"/>
              <a:gd name="connsiteX46" fmla="*/ 259402 w 336945"/>
              <a:gd name="connsiteY46" fmla="*/ 244918 h 337198"/>
              <a:gd name="connsiteX47" fmla="*/ 289688 w 336945"/>
              <a:gd name="connsiteY47" fmla="*/ 240967 h 337198"/>
              <a:gd name="connsiteX48" fmla="*/ 294955 w 336945"/>
              <a:gd name="connsiteY48" fmla="*/ 243601 h 337198"/>
              <a:gd name="connsiteX49" fmla="*/ 334458 w 336945"/>
              <a:gd name="connsiteY49" fmla="*/ 283104 h 337198"/>
              <a:gd name="connsiteX50" fmla="*/ 330508 w 336945"/>
              <a:gd name="connsiteY50" fmla="*/ 294955 h 337198"/>
              <a:gd name="connsiteX51" fmla="*/ 298905 w 336945"/>
              <a:gd name="connsiteY51" fmla="*/ 297589 h 337198"/>
              <a:gd name="connsiteX52" fmla="*/ 294955 w 336945"/>
              <a:gd name="connsiteY52" fmla="*/ 329191 h 337198"/>
              <a:gd name="connsiteX53" fmla="*/ 283104 w 336945"/>
              <a:gd name="connsiteY53" fmla="*/ 334458 h 337198"/>
              <a:gd name="connsiteX54" fmla="*/ 243601 w 336945"/>
              <a:gd name="connsiteY54" fmla="*/ 294955 h 337198"/>
              <a:gd name="connsiteX55" fmla="*/ 240968 w 336945"/>
              <a:gd name="connsiteY55" fmla="*/ 289688 h 337198"/>
              <a:gd name="connsiteX56" fmla="*/ 244918 w 336945"/>
              <a:gd name="connsiteY56" fmla="*/ 259403 h 337198"/>
              <a:gd name="connsiteX57" fmla="*/ 147477 w 336945"/>
              <a:gd name="connsiteY57" fmla="*/ 296272 h 337198"/>
              <a:gd name="connsiteX58" fmla="*/ 0 w 336945"/>
              <a:gd name="connsiteY58" fmla="*/ 148794 h 337198"/>
              <a:gd name="connsiteX59" fmla="*/ 148794 w 336945"/>
              <a:gd name="connsiteY59" fmla="*/ 0 h 3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36945" h="337198">
                <a:moveTo>
                  <a:pt x="258763" y="266700"/>
                </a:moveTo>
                <a:lnTo>
                  <a:pt x="255588" y="287338"/>
                </a:lnTo>
                <a:lnTo>
                  <a:pt x="284164" y="312738"/>
                </a:lnTo>
                <a:lnTo>
                  <a:pt x="285751" y="293688"/>
                </a:lnTo>
                <a:close/>
                <a:moveTo>
                  <a:pt x="287338" y="255587"/>
                </a:moveTo>
                <a:lnTo>
                  <a:pt x="269875" y="257175"/>
                </a:lnTo>
                <a:lnTo>
                  <a:pt x="295275" y="284162"/>
                </a:lnTo>
                <a:lnTo>
                  <a:pt x="315913" y="280987"/>
                </a:lnTo>
                <a:close/>
                <a:moveTo>
                  <a:pt x="147768" y="107950"/>
                </a:moveTo>
                <a:cubicBezTo>
                  <a:pt x="126532" y="107950"/>
                  <a:pt x="107950" y="126531"/>
                  <a:pt x="107950" y="149095"/>
                </a:cubicBezTo>
                <a:cubicBezTo>
                  <a:pt x="107950" y="170331"/>
                  <a:pt x="126532" y="188913"/>
                  <a:pt x="147768" y="188913"/>
                </a:cubicBezTo>
                <a:cubicBezTo>
                  <a:pt x="157059" y="188913"/>
                  <a:pt x="165022" y="186258"/>
                  <a:pt x="172986" y="180949"/>
                </a:cubicBezTo>
                <a:cubicBezTo>
                  <a:pt x="172986" y="180949"/>
                  <a:pt x="172986" y="180949"/>
                  <a:pt x="153077" y="162368"/>
                </a:cubicBezTo>
                <a:cubicBezTo>
                  <a:pt x="150422" y="159713"/>
                  <a:pt x="150422" y="154404"/>
                  <a:pt x="153077" y="151749"/>
                </a:cubicBezTo>
                <a:cubicBezTo>
                  <a:pt x="155731" y="149095"/>
                  <a:pt x="161040" y="149095"/>
                  <a:pt x="163695" y="151749"/>
                </a:cubicBezTo>
                <a:lnTo>
                  <a:pt x="182277" y="170331"/>
                </a:lnTo>
                <a:cubicBezTo>
                  <a:pt x="186258" y="163695"/>
                  <a:pt x="188913" y="157058"/>
                  <a:pt x="188913" y="149095"/>
                </a:cubicBezTo>
                <a:cubicBezTo>
                  <a:pt x="188913" y="126531"/>
                  <a:pt x="170331" y="107950"/>
                  <a:pt x="147768" y="107950"/>
                </a:cubicBezTo>
                <a:close/>
                <a:moveTo>
                  <a:pt x="147771" y="61912"/>
                </a:moveTo>
                <a:cubicBezTo>
                  <a:pt x="100219" y="61912"/>
                  <a:pt x="61913" y="101539"/>
                  <a:pt x="61913" y="149091"/>
                </a:cubicBezTo>
                <a:cubicBezTo>
                  <a:pt x="61913" y="196644"/>
                  <a:pt x="100219" y="234950"/>
                  <a:pt x="147771" y="234950"/>
                </a:cubicBezTo>
                <a:cubicBezTo>
                  <a:pt x="170227" y="234950"/>
                  <a:pt x="190040" y="227024"/>
                  <a:pt x="204570" y="213815"/>
                </a:cubicBezTo>
                <a:cubicBezTo>
                  <a:pt x="204570" y="213815"/>
                  <a:pt x="204570" y="213815"/>
                  <a:pt x="182115" y="191360"/>
                </a:cubicBezTo>
                <a:cubicBezTo>
                  <a:pt x="172869" y="197965"/>
                  <a:pt x="160980" y="203248"/>
                  <a:pt x="147771" y="203248"/>
                </a:cubicBezTo>
                <a:cubicBezTo>
                  <a:pt x="118712" y="203248"/>
                  <a:pt x="93615" y="178151"/>
                  <a:pt x="93615" y="149091"/>
                </a:cubicBezTo>
                <a:cubicBezTo>
                  <a:pt x="93615" y="118710"/>
                  <a:pt x="118712" y="94934"/>
                  <a:pt x="147771" y="94934"/>
                </a:cubicBezTo>
                <a:cubicBezTo>
                  <a:pt x="178152" y="94934"/>
                  <a:pt x="203249" y="118710"/>
                  <a:pt x="203249" y="149091"/>
                </a:cubicBezTo>
                <a:cubicBezTo>
                  <a:pt x="203249" y="160979"/>
                  <a:pt x="199287" y="171547"/>
                  <a:pt x="191361" y="180793"/>
                </a:cubicBezTo>
                <a:lnTo>
                  <a:pt x="215137" y="204569"/>
                </a:lnTo>
                <a:cubicBezTo>
                  <a:pt x="228346" y="188718"/>
                  <a:pt x="234951" y="170226"/>
                  <a:pt x="234951" y="149091"/>
                </a:cubicBezTo>
                <a:cubicBezTo>
                  <a:pt x="234951" y="101539"/>
                  <a:pt x="195324" y="61912"/>
                  <a:pt x="147771" y="61912"/>
                </a:cubicBezTo>
                <a:close/>
                <a:moveTo>
                  <a:pt x="147771" y="14287"/>
                </a:moveTo>
                <a:cubicBezTo>
                  <a:pt x="75082" y="14287"/>
                  <a:pt x="14288" y="73407"/>
                  <a:pt x="14288" y="148294"/>
                </a:cubicBezTo>
                <a:cubicBezTo>
                  <a:pt x="14288" y="221866"/>
                  <a:pt x="75082" y="280987"/>
                  <a:pt x="147771" y="280987"/>
                </a:cubicBezTo>
                <a:cubicBezTo>
                  <a:pt x="183455" y="280987"/>
                  <a:pt x="215174" y="267849"/>
                  <a:pt x="238963" y="246828"/>
                </a:cubicBezTo>
                <a:cubicBezTo>
                  <a:pt x="238963" y="246828"/>
                  <a:pt x="238963" y="246828"/>
                  <a:pt x="215174" y="223180"/>
                </a:cubicBezTo>
                <a:cubicBezTo>
                  <a:pt x="196671" y="237632"/>
                  <a:pt x="174203" y="248142"/>
                  <a:pt x="147771" y="248142"/>
                </a:cubicBezTo>
                <a:cubicBezTo>
                  <a:pt x="93585" y="248142"/>
                  <a:pt x="47328" y="202159"/>
                  <a:pt x="47328" y="146980"/>
                </a:cubicBezTo>
                <a:cubicBezTo>
                  <a:pt x="47328" y="91801"/>
                  <a:pt x="93585" y="47132"/>
                  <a:pt x="149093" y="47132"/>
                </a:cubicBezTo>
                <a:cubicBezTo>
                  <a:pt x="203279" y="47132"/>
                  <a:pt x="249536" y="91801"/>
                  <a:pt x="249536" y="146980"/>
                </a:cubicBezTo>
                <a:cubicBezTo>
                  <a:pt x="249536" y="171942"/>
                  <a:pt x="240284" y="194276"/>
                  <a:pt x="224425" y="212670"/>
                </a:cubicBezTo>
                <a:cubicBezTo>
                  <a:pt x="224425" y="212670"/>
                  <a:pt x="224425" y="212670"/>
                  <a:pt x="249536" y="236318"/>
                </a:cubicBezTo>
                <a:cubicBezTo>
                  <a:pt x="269360" y="212670"/>
                  <a:pt x="282576" y="181138"/>
                  <a:pt x="282576" y="148294"/>
                </a:cubicBezTo>
                <a:cubicBezTo>
                  <a:pt x="282576" y="73407"/>
                  <a:pt x="221782" y="14287"/>
                  <a:pt x="147771" y="14287"/>
                </a:cubicBezTo>
                <a:close/>
                <a:moveTo>
                  <a:pt x="148794" y="0"/>
                </a:moveTo>
                <a:cubicBezTo>
                  <a:pt x="229117" y="0"/>
                  <a:pt x="296272" y="65838"/>
                  <a:pt x="296272" y="147477"/>
                </a:cubicBezTo>
                <a:cubicBezTo>
                  <a:pt x="296272" y="184347"/>
                  <a:pt x="281787" y="218583"/>
                  <a:pt x="259402" y="244918"/>
                </a:cubicBezTo>
                <a:cubicBezTo>
                  <a:pt x="259402" y="244918"/>
                  <a:pt x="259402" y="244918"/>
                  <a:pt x="289688" y="240967"/>
                </a:cubicBezTo>
                <a:cubicBezTo>
                  <a:pt x="292322" y="240967"/>
                  <a:pt x="293638" y="242284"/>
                  <a:pt x="294955" y="243601"/>
                </a:cubicBezTo>
                <a:cubicBezTo>
                  <a:pt x="294955" y="243601"/>
                  <a:pt x="294955" y="243601"/>
                  <a:pt x="334458" y="283104"/>
                </a:cubicBezTo>
                <a:cubicBezTo>
                  <a:pt x="339725" y="287055"/>
                  <a:pt x="335775" y="293639"/>
                  <a:pt x="330508" y="294955"/>
                </a:cubicBezTo>
                <a:cubicBezTo>
                  <a:pt x="330508" y="294955"/>
                  <a:pt x="330508" y="294955"/>
                  <a:pt x="298905" y="297589"/>
                </a:cubicBezTo>
                <a:cubicBezTo>
                  <a:pt x="298905" y="297589"/>
                  <a:pt x="298905" y="297589"/>
                  <a:pt x="294955" y="329191"/>
                </a:cubicBezTo>
                <a:cubicBezTo>
                  <a:pt x="293638" y="337092"/>
                  <a:pt x="287055" y="339725"/>
                  <a:pt x="283104" y="334458"/>
                </a:cubicBezTo>
                <a:cubicBezTo>
                  <a:pt x="283104" y="334458"/>
                  <a:pt x="283104" y="334458"/>
                  <a:pt x="243601" y="294955"/>
                </a:cubicBezTo>
                <a:cubicBezTo>
                  <a:pt x="242284" y="293639"/>
                  <a:pt x="240968" y="291005"/>
                  <a:pt x="240968" y="289688"/>
                </a:cubicBezTo>
                <a:cubicBezTo>
                  <a:pt x="240968" y="289688"/>
                  <a:pt x="240968" y="289688"/>
                  <a:pt x="244918" y="259403"/>
                </a:cubicBezTo>
                <a:cubicBezTo>
                  <a:pt x="218583" y="281788"/>
                  <a:pt x="184347" y="296272"/>
                  <a:pt x="147477" y="296272"/>
                </a:cubicBezTo>
                <a:cubicBezTo>
                  <a:pt x="67155" y="296272"/>
                  <a:pt x="0" y="229117"/>
                  <a:pt x="0" y="148794"/>
                </a:cubicBezTo>
                <a:cubicBezTo>
                  <a:pt x="0" y="67155"/>
                  <a:pt x="67155" y="0"/>
                  <a:pt x="14879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矩形: 圆角 15"/>
          <p:cNvSpPr/>
          <p:nvPr/>
        </p:nvSpPr>
        <p:spPr>
          <a:xfrm>
            <a:off x="4819220" y="4867621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矩形: 圆角 16"/>
          <p:cNvSpPr/>
          <p:nvPr/>
        </p:nvSpPr>
        <p:spPr>
          <a:xfrm>
            <a:off x="4870020" y="4894984"/>
            <a:ext cx="2028172" cy="1421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矩形: 圆角 17"/>
          <p:cNvSpPr/>
          <p:nvPr/>
        </p:nvSpPr>
        <p:spPr>
          <a:xfrm>
            <a:off x="4819220" y="5158873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矩形: 圆角 18"/>
          <p:cNvSpPr/>
          <p:nvPr/>
        </p:nvSpPr>
        <p:spPr>
          <a:xfrm>
            <a:off x="4870019" y="5186236"/>
            <a:ext cx="1820863" cy="1421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矩形: 圆角 19"/>
          <p:cNvSpPr/>
          <p:nvPr/>
        </p:nvSpPr>
        <p:spPr>
          <a:xfrm>
            <a:off x="4819220" y="5458345"/>
            <a:ext cx="2552700" cy="1968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矩形: 圆角 20"/>
          <p:cNvSpPr/>
          <p:nvPr/>
        </p:nvSpPr>
        <p:spPr>
          <a:xfrm>
            <a:off x="4870020" y="5485708"/>
            <a:ext cx="1323322" cy="14212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任意多边形: 形状 11"/>
          <p:cNvSpPr/>
          <p:nvPr/>
        </p:nvSpPr>
        <p:spPr>
          <a:xfrm>
            <a:off x="5304994" y="1789143"/>
            <a:ext cx="1581153" cy="1581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635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2"/>
          <p:cNvSpPr/>
          <p:nvPr/>
        </p:nvSpPr>
        <p:spPr>
          <a:xfrm>
            <a:off x="5337313" y="1821462"/>
            <a:ext cx="1516514" cy="1516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100000"/>
            </a:schemeClr>
          </a:solidFill>
          <a:ln w="25400" cap="flat">
            <a:solidFill>
              <a:srgbClr val="E91D62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任意多边形: 形状 13"/>
          <p:cNvSpPr/>
          <p:nvPr/>
        </p:nvSpPr>
        <p:spPr>
          <a:xfrm>
            <a:off x="5436751" y="1920900"/>
            <a:ext cx="1317638" cy="131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4"/>
          <p:cNvSpPr/>
          <p:nvPr/>
        </p:nvSpPr>
        <p:spPr>
          <a:xfrm>
            <a:off x="5827981" y="2323545"/>
            <a:ext cx="535178" cy="512348"/>
          </a:xfrm>
          <a:custGeom>
            <a:avLst/>
            <a:gdLst>
              <a:gd name="connsiteX0" fmla="*/ 203672 w 338280"/>
              <a:gd name="connsiteY0" fmla="*/ 246439 h 323850"/>
              <a:gd name="connsiteX1" fmla="*/ 209657 w 338280"/>
              <a:gd name="connsiteY1" fmla="*/ 252329 h 323850"/>
              <a:gd name="connsiteX2" fmla="*/ 238919 w 338280"/>
              <a:gd name="connsiteY2" fmla="*/ 305998 h 323850"/>
              <a:gd name="connsiteX3" fmla="*/ 233599 w 338280"/>
              <a:gd name="connsiteY3" fmla="*/ 316470 h 323850"/>
              <a:gd name="connsiteX4" fmla="*/ 197687 w 338280"/>
              <a:gd name="connsiteY4" fmla="*/ 252329 h 323850"/>
              <a:gd name="connsiteX5" fmla="*/ 203672 w 338280"/>
              <a:gd name="connsiteY5" fmla="*/ 246439 h 323850"/>
              <a:gd name="connsiteX6" fmla="*/ 251574 w 338280"/>
              <a:gd name="connsiteY6" fmla="*/ 214312 h 323850"/>
              <a:gd name="connsiteX7" fmla="*/ 283252 w 338280"/>
              <a:gd name="connsiteY7" fmla="*/ 222230 h 323850"/>
              <a:gd name="connsiteX8" fmla="*/ 314931 w 338280"/>
              <a:gd name="connsiteY8" fmla="*/ 275020 h 323850"/>
              <a:gd name="connsiteX9" fmla="*/ 316251 w 338280"/>
              <a:gd name="connsiteY9" fmla="*/ 285578 h 323850"/>
              <a:gd name="connsiteX10" fmla="*/ 325490 w 338280"/>
              <a:gd name="connsiteY10" fmla="*/ 313292 h 323850"/>
              <a:gd name="connsiteX11" fmla="*/ 328130 w 338280"/>
              <a:gd name="connsiteY11" fmla="*/ 319891 h 323850"/>
              <a:gd name="connsiteX12" fmla="*/ 322851 w 338280"/>
              <a:gd name="connsiteY12" fmla="*/ 323850 h 323850"/>
              <a:gd name="connsiteX13" fmla="*/ 321531 w 338280"/>
              <a:gd name="connsiteY13" fmla="*/ 323850 h 323850"/>
              <a:gd name="connsiteX14" fmla="*/ 293812 w 338280"/>
              <a:gd name="connsiteY14" fmla="*/ 310653 h 323850"/>
              <a:gd name="connsiteX15" fmla="*/ 288532 w 338280"/>
              <a:gd name="connsiteY15" fmla="*/ 301415 h 323850"/>
              <a:gd name="connsiteX16" fmla="*/ 279292 w 338280"/>
              <a:gd name="connsiteY16" fmla="*/ 288217 h 323850"/>
              <a:gd name="connsiteX17" fmla="*/ 276652 w 338280"/>
              <a:gd name="connsiteY17" fmla="*/ 289537 h 323850"/>
              <a:gd name="connsiteX18" fmla="*/ 276652 w 338280"/>
              <a:gd name="connsiteY18" fmla="*/ 290857 h 323850"/>
              <a:gd name="connsiteX19" fmla="*/ 280612 w 338280"/>
              <a:gd name="connsiteY19" fmla="*/ 294816 h 323850"/>
              <a:gd name="connsiteX20" fmla="*/ 284572 w 338280"/>
              <a:gd name="connsiteY20" fmla="*/ 301415 h 323850"/>
              <a:gd name="connsiteX21" fmla="*/ 279292 w 338280"/>
              <a:gd name="connsiteY21" fmla="*/ 308013 h 323850"/>
              <a:gd name="connsiteX22" fmla="*/ 272693 w 338280"/>
              <a:gd name="connsiteY22" fmla="*/ 308013 h 323850"/>
              <a:gd name="connsiteX23" fmla="*/ 215935 w 338280"/>
              <a:gd name="connsiteY23" fmla="*/ 259183 h 323850"/>
              <a:gd name="connsiteX24" fmla="*/ 218574 w 338280"/>
              <a:gd name="connsiteY24" fmla="*/ 226190 h 323850"/>
              <a:gd name="connsiteX25" fmla="*/ 218574 w 338280"/>
              <a:gd name="connsiteY25" fmla="*/ 224870 h 323850"/>
              <a:gd name="connsiteX26" fmla="*/ 221214 w 338280"/>
              <a:gd name="connsiteY26" fmla="*/ 222230 h 323850"/>
              <a:gd name="connsiteX27" fmla="*/ 251574 w 338280"/>
              <a:gd name="connsiteY27" fmla="*/ 214312 h 323850"/>
              <a:gd name="connsiteX28" fmla="*/ 248551 w 338280"/>
              <a:gd name="connsiteY28" fmla="*/ 198166 h 323850"/>
              <a:gd name="connsiteX29" fmla="*/ 308559 w 338280"/>
              <a:gd name="connsiteY29" fmla="*/ 219221 h 323850"/>
              <a:gd name="connsiteX30" fmla="*/ 325895 w 338280"/>
              <a:gd name="connsiteY30" fmla="*/ 246857 h 323850"/>
              <a:gd name="connsiteX31" fmla="*/ 337896 w 338280"/>
              <a:gd name="connsiteY31" fmla="*/ 287651 h 323850"/>
              <a:gd name="connsiteX32" fmla="*/ 325895 w 338280"/>
              <a:gd name="connsiteY32" fmla="*/ 290283 h 323850"/>
              <a:gd name="connsiteX33" fmla="*/ 301892 w 338280"/>
              <a:gd name="connsiteY33" fmla="*/ 229749 h 323850"/>
              <a:gd name="connsiteX34" fmla="*/ 248551 w 338280"/>
              <a:gd name="connsiteY34" fmla="*/ 210010 h 323850"/>
              <a:gd name="connsiteX35" fmla="*/ 248551 w 338280"/>
              <a:gd name="connsiteY35" fmla="*/ 198166 h 323850"/>
              <a:gd name="connsiteX36" fmla="*/ 146094 w 338280"/>
              <a:gd name="connsiteY36" fmla="*/ 133350 h 323850"/>
              <a:gd name="connsiteX37" fmla="*/ 134187 w 338280"/>
              <a:gd name="connsiteY37" fmla="*/ 145257 h 323850"/>
              <a:gd name="connsiteX38" fmla="*/ 146094 w 338280"/>
              <a:gd name="connsiteY38" fmla="*/ 157164 h 323850"/>
              <a:gd name="connsiteX39" fmla="*/ 158001 w 338280"/>
              <a:gd name="connsiteY39" fmla="*/ 145257 h 323850"/>
              <a:gd name="connsiteX40" fmla="*/ 146094 w 338280"/>
              <a:gd name="connsiteY40" fmla="*/ 133350 h 323850"/>
              <a:gd name="connsiteX41" fmla="*/ 80560 w 338280"/>
              <a:gd name="connsiteY41" fmla="*/ 50800 h 323850"/>
              <a:gd name="connsiteX42" fmla="*/ 60662 w 338280"/>
              <a:gd name="connsiteY42" fmla="*/ 58619 h 323850"/>
              <a:gd name="connsiteX43" fmla="*/ 52703 w 338280"/>
              <a:gd name="connsiteY43" fmla="*/ 87289 h 323850"/>
              <a:gd name="connsiteX44" fmla="*/ 71275 w 338280"/>
              <a:gd name="connsiteY44" fmla="*/ 118565 h 323850"/>
              <a:gd name="connsiteX45" fmla="*/ 111071 w 338280"/>
              <a:gd name="connsiteY45" fmla="*/ 138113 h 323850"/>
              <a:gd name="connsiteX46" fmla="*/ 132296 w 338280"/>
              <a:gd name="connsiteY46" fmla="*/ 130294 h 323850"/>
              <a:gd name="connsiteX47" fmla="*/ 121683 w 338280"/>
              <a:gd name="connsiteY47" fmla="*/ 69045 h 323850"/>
              <a:gd name="connsiteX48" fmla="*/ 80560 w 338280"/>
              <a:gd name="connsiteY48" fmla="*/ 50800 h 323850"/>
              <a:gd name="connsiteX49" fmla="*/ 32941 w 338280"/>
              <a:gd name="connsiteY49" fmla="*/ 0 h 323850"/>
              <a:gd name="connsiteX50" fmla="*/ 154073 w 338280"/>
              <a:gd name="connsiteY50" fmla="*/ 71005 h 323850"/>
              <a:gd name="connsiteX51" fmla="*/ 192256 w 338280"/>
              <a:gd name="connsiteY51" fmla="*/ 114396 h 323850"/>
              <a:gd name="connsiteX52" fmla="*/ 255455 w 338280"/>
              <a:gd name="connsiteY52" fmla="*/ 144639 h 323850"/>
              <a:gd name="connsiteX53" fmla="*/ 219905 w 338280"/>
              <a:gd name="connsiteY53" fmla="*/ 219588 h 323850"/>
              <a:gd name="connsiteX54" fmla="*/ 158023 w 338280"/>
              <a:gd name="connsiteY54" fmla="*/ 260350 h 323850"/>
              <a:gd name="connsiteX55" fmla="*/ 144856 w 338280"/>
              <a:gd name="connsiteY55" fmla="*/ 255090 h 323850"/>
              <a:gd name="connsiteX56" fmla="*/ 114573 w 338280"/>
              <a:gd name="connsiteY56" fmla="*/ 191975 h 323850"/>
              <a:gd name="connsiteX57" fmla="*/ 71124 w 338280"/>
              <a:gd name="connsiteY57" fmla="*/ 153843 h 323850"/>
              <a:gd name="connsiteX58" fmla="*/ 10558 w 338280"/>
              <a:gd name="connsiteY58" fmla="*/ 71005 h 323850"/>
              <a:gd name="connsiteX59" fmla="*/ 9241 w 338280"/>
              <a:gd name="connsiteY59" fmla="*/ 9204 h 323850"/>
              <a:gd name="connsiteX60" fmla="*/ 32941 w 338280"/>
              <a:gd name="connsiteY6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8280" h="323850">
                <a:moveTo>
                  <a:pt x="203672" y="246439"/>
                </a:moveTo>
                <a:cubicBezTo>
                  <a:pt x="206665" y="246439"/>
                  <a:pt x="209657" y="248402"/>
                  <a:pt x="209657" y="252329"/>
                </a:cubicBezTo>
                <a:cubicBezTo>
                  <a:pt x="210988" y="271964"/>
                  <a:pt x="220298" y="295526"/>
                  <a:pt x="238919" y="305998"/>
                </a:cubicBezTo>
                <a:cubicBezTo>
                  <a:pt x="246900" y="308616"/>
                  <a:pt x="240249" y="319088"/>
                  <a:pt x="233599" y="316470"/>
                </a:cubicBezTo>
                <a:cubicBezTo>
                  <a:pt x="210988" y="304689"/>
                  <a:pt x="199017" y="275891"/>
                  <a:pt x="197687" y="252329"/>
                </a:cubicBezTo>
                <a:cubicBezTo>
                  <a:pt x="197687" y="248402"/>
                  <a:pt x="200679" y="246439"/>
                  <a:pt x="203672" y="246439"/>
                </a:cubicBezTo>
                <a:close/>
                <a:moveTo>
                  <a:pt x="251574" y="214312"/>
                </a:moveTo>
                <a:cubicBezTo>
                  <a:pt x="262133" y="214312"/>
                  <a:pt x="274013" y="216951"/>
                  <a:pt x="283252" y="222230"/>
                </a:cubicBezTo>
                <a:cubicBezTo>
                  <a:pt x="307011" y="235428"/>
                  <a:pt x="312291" y="257863"/>
                  <a:pt x="314931" y="275020"/>
                </a:cubicBezTo>
                <a:cubicBezTo>
                  <a:pt x="316251" y="278979"/>
                  <a:pt x="316251" y="282938"/>
                  <a:pt x="316251" y="285578"/>
                </a:cubicBezTo>
                <a:cubicBezTo>
                  <a:pt x="317571" y="297455"/>
                  <a:pt x="318891" y="308013"/>
                  <a:pt x="325490" y="313292"/>
                </a:cubicBezTo>
                <a:cubicBezTo>
                  <a:pt x="328130" y="314612"/>
                  <a:pt x="329450" y="317251"/>
                  <a:pt x="328130" y="319891"/>
                </a:cubicBezTo>
                <a:cubicBezTo>
                  <a:pt x="328130" y="322530"/>
                  <a:pt x="325490" y="323850"/>
                  <a:pt x="322851" y="323850"/>
                </a:cubicBezTo>
                <a:cubicBezTo>
                  <a:pt x="322851" y="323850"/>
                  <a:pt x="321531" y="323850"/>
                  <a:pt x="321531" y="323850"/>
                </a:cubicBezTo>
                <a:cubicBezTo>
                  <a:pt x="309651" y="323850"/>
                  <a:pt x="300411" y="318571"/>
                  <a:pt x="293812" y="310653"/>
                </a:cubicBezTo>
                <a:cubicBezTo>
                  <a:pt x="292492" y="306693"/>
                  <a:pt x="289852" y="304054"/>
                  <a:pt x="288532" y="301415"/>
                </a:cubicBezTo>
                <a:cubicBezTo>
                  <a:pt x="285892" y="296136"/>
                  <a:pt x="281932" y="288217"/>
                  <a:pt x="279292" y="288217"/>
                </a:cubicBezTo>
                <a:cubicBezTo>
                  <a:pt x="277972" y="288217"/>
                  <a:pt x="277972" y="289537"/>
                  <a:pt x="276652" y="289537"/>
                </a:cubicBezTo>
                <a:cubicBezTo>
                  <a:pt x="276652" y="289537"/>
                  <a:pt x="276652" y="290857"/>
                  <a:pt x="276652" y="290857"/>
                </a:cubicBezTo>
                <a:cubicBezTo>
                  <a:pt x="276652" y="293496"/>
                  <a:pt x="277972" y="294816"/>
                  <a:pt x="280612" y="294816"/>
                </a:cubicBezTo>
                <a:cubicBezTo>
                  <a:pt x="283252" y="296136"/>
                  <a:pt x="285892" y="298775"/>
                  <a:pt x="284572" y="301415"/>
                </a:cubicBezTo>
                <a:cubicBezTo>
                  <a:pt x="284572" y="304054"/>
                  <a:pt x="283252" y="306693"/>
                  <a:pt x="279292" y="308013"/>
                </a:cubicBezTo>
                <a:cubicBezTo>
                  <a:pt x="277972" y="308013"/>
                  <a:pt x="275333" y="308013"/>
                  <a:pt x="272693" y="308013"/>
                </a:cubicBezTo>
                <a:cubicBezTo>
                  <a:pt x="246294" y="308013"/>
                  <a:pt x="221214" y="286897"/>
                  <a:pt x="215935" y="259183"/>
                </a:cubicBezTo>
                <a:cubicBezTo>
                  <a:pt x="213295" y="251265"/>
                  <a:pt x="211975" y="236748"/>
                  <a:pt x="218574" y="226190"/>
                </a:cubicBezTo>
                <a:cubicBezTo>
                  <a:pt x="218574" y="226190"/>
                  <a:pt x="218574" y="226190"/>
                  <a:pt x="218574" y="224870"/>
                </a:cubicBezTo>
                <a:cubicBezTo>
                  <a:pt x="219894" y="223550"/>
                  <a:pt x="219894" y="222230"/>
                  <a:pt x="221214" y="222230"/>
                </a:cubicBezTo>
                <a:cubicBezTo>
                  <a:pt x="230454" y="216951"/>
                  <a:pt x="241014" y="214312"/>
                  <a:pt x="251574" y="214312"/>
                </a:cubicBezTo>
                <a:close/>
                <a:moveTo>
                  <a:pt x="248551" y="198166"/>
                </a:moveTo>
                <a:cubicBezTo>
                  <a:pt x="269887" y="196850"/>
                  <a:pt x="292557" y="203430"/>
                  <a:pt x="308559" y="219221"/>
                </a:cubicBezTo>
                <a:cubicBezTo>
                  <a:pt x="316560" y="227117"/>
                  <a:pt x="321894" y="236329"/>
                  <a:pt x="325895" y="246857"/>
                </a:cubicBezTo>
                <a:cubicBezTo>
                  <a:pt x="331229" y="260016"/>
                  <a:pt x="331229" y="274492"/>
                  <a:pt x="337896" y="287651"/>
                </a:cubicBezTo>
                <a:cubicBezTo>
                  <a:pt x="340563" y="294231"/>
                  <a:pt x="328562" y="296863"/>
                  <a:pt x="325895" y="290283"/>
                </a:cubicBezTo>
                <a:cubicBezTo>
                  <a:pt x="316560" y="269228"/>
                  <a:pt x="317894" y="246857"/>
                  <a:pt x="301892" y="229749"/>
                </a:cubicBezTo>
                <a:cubicBezTo>
                  <a:pt x="287223" y="215273"/>
                  <a:pt x="268554" y="210010"/>
                  <a:pt x="248551" y="210010"/>
                </a:cubicBezTo>
                <a:cubicBezTo>
                  <a:pt x="240550" y="210010"/>
                  <a:pt x="240550" y="198166"/>
                  <a:pt x="248551" y="198166"/>
                </a:cubicBezTo>
                <a:close/>
                <a:moveTo>
                  <a:pt x="146094" y="133350"/>
                </a:moveTo>
                <a:cubicBezTo>
                  <a:pt x="139518" y="133350"/>
                  <a:pt x="134187" y="138681"/>
                  <a:pt x="134187" y="145257"/>
                </a:cubicBezTo>
                <a:cubicBezTo>
                  <a:pt x="134187" y="151833"/>
                  <a:pt x="139518" y="157164"/>
                  <a:pt x="146094" y="157164"/>
                </a:cubicBezTo>
                <a:cubicBezTo>
                  <a:pt x="152670" y="157164"/>
                  <a:pt x="158001" y="151833"/>
                  <a:pt x="158001" y="145257"/>
                </a:cubicBezTo>
                <a:cubicBezTo>
                  <a:pt x="158001" y="138681"/>
                  <a:pt x="152670" y="133350"/>
                  <a:pt x="146094" y="133350"/>
                </a:cubicBezTo>
                <a:close/>
                <a:moveTo>
                  <a:pt x="80560" y="50800"/>
                </a:moveTo>
                <a:cubicBezTo>
                  <a:pt x="72601" y="50800"/>
                  <a:pt x="65968" y="53406"/>
                  <a:pt x="60662" y="58619"/>
                </a:cubicBezTo>
                <a:cubicBezTo>
                  <a:pt x="52703" y="65135"/>
                  <a:pt x="50050" y="75560"/>
                  <a:pt x="52703" y="87289"/>
                </a:cubicBezTo>
                <a:cubicBezTo>
                  <a:pt x="55356" y="99018"/>
                  <a:pt x="61989" y="109443"/>
                  <a:pt x="71275" y="118565"/>
                </a:cubicBezTo>
                <a:cubicBezTo>
                  <a:pt x="83213" y="130294"/>
                  <a:pt x="97805" y="138113"/>
                  <a:pt x="111071" y="138113"/>
                </a:cubicBezTo>
                <a:cubicBezTo>
                  <a:pt x="120357" y="138113"/>
                  <a:pt x="126990" y="135507"/>
                  <a:pt x="132296" y="130294"/>
                </a:cubicBezTo>
                <a:cubicBezTo>
                  <a:pt x="146888" y="115959"/>
                  <a:pt x="141582" y="89895"/>
                  <a:pt x="121683" y="69045"/>
                </a:cubicBezTo>
                <a:cubicBezTo>
                  <a:pt x="109744" y="57316"/>
                  <a:pt x="93826" y="50800"/>
                  <a:pt x="80560" y="50800"/>
                </a:cubicBezTo>
                <a:close/>
                <a:moveTo>
                  <a:pt x="32941" y="0"/>
                </a:moveTo>
                <a:cubicBezTo>
                  <a:pt x="63224" y="0"/>
                  <a:pt x="111940" y="27613"/>
                  <a:pt x="154073" y="71005"/>
                </a:cubicBezTo>
                <a:cubicBezTo>
                  <a:pt x="168556" y="84154"/>
                  <a:pt x="181722" y="99932"/>
                  <a:pt x="192256" y="114396"/>
                </a:cubicBezTo>
                <a:cubicBezTo>
                  <a:pt x="221222" y="123601"/>
                  <a:pt x="248872" y="138064"/>
                  <a:pt x="255455" y="144639"/>
                </a:cubicBezTo>
                <a:cubicBezTo>
                  <a:pt x="273888" y="161733"/>
                  <a:pt x="243605" y="195920"/>
                  <a:pt x="219905" y="219588"/>
                </a:cubicBezTo>
                <a:cubicBezTo>
                  <a:pt x="190939" y="247201"/>
                  <a:pt x="172506" y="260350"/>
                  <a:pt x="158023" y="260350"/>
                </a:cubicBezTo>
                <a:cubicBezTo>
                  <a:pt x="152756" y="260350"/>
                  <a:pt x="148806" y="259035"/>
                  <a:pt x="144856" y="255090"/>
                </a:cubicBezTo>
                <a:cubicBezTo>
                  <a:pt x="138273" y="248516"/>
                  <a:pt x="123790" y="220903"/>
                  <a:pt x="114573" y="191975"/>
                </a:cubicBezTo>
                <a:cubicBezTo>
                  <a:pt x="100090" y="181456"/>
                  <a:pt x="84290" y="168307"/>
                  <a:pt x="71124" y="153843"/>
                </a:cubicBezTo>
                <a:cubicBezTo>
                  <a:pt x="43474" y="127545"/>
                  <a:pt x="22408" y="97303"/>
                  <a:pt x="10558" y="71005"/>
                </a:cubicBezTo>
                <a:cubicBezTo>
                  <a:pt x="-2609" y="43392"/>
                  <a:pt x="-3925" y="21038"/>
                  <a:pt x="9241" y="9204"/>
                </a:cubicBezTo>
                <a:cubicBezTo>
                  <a:pt x="14508" y="2630"/>
                  <a:pt x="22408" y="0"/>
                  <a:pt x="32941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8" name="组合 67"/>
          <p:cNvGrpSpPr/>
          <p:nvPr/>
        </p:nvGrpSpPr>
        <p:grpSpPr>
          <a:xfrm>
            <a:off x="1279061" y="3540241"/>
            <a:ext cx="3117842" cy="1007663"/>
            <a:chOff x="1851647" y="3689289"/>
            <a:chExt cx="3117842" cy="1007663"/>
          </a:xfrm>
        </p:grpSpPr>
        <p:sp>
          <p:nvSpPr>
            <p:cNvPr id="69" name="矩形 68"/>
            <p:cNvSpPr/>
            <p:nvPr/>
          </p:nvSpPr>
          <p:spPr>
            <a:xfrm>
              <a:off x="1851647" y="4050621"/>
              <a:ext cx="3117842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464411" y="3689289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37079" y="3540241"/>
            <a:ext cx="3117842" cy="1007663"/>
            <a:chOff x="1851647" y="3689289"/>
            <a:chExt cx="3117842" cy="1007663"/>
          </a:xfrm>
        </p:grpSpPr>
        <p:sp>
          <p:nvSpPr>
            <p:cNvPr id="72" name="矩形 71"/>
            <p:cNvSpPr/>
            <p:nvPr/>
          </p:nvSpPr>
          <p:spPr>
            <a:xfrm>
              <a:off x="1851647" y="4050621"/>
              <a:ext cx="3117842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464411" y="3689289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789338" y="3540241"/>
            <a:ext cx="3117842" cy="1007663"/>
            <a:chOff x="1851647" y="3689289"/>
            <a:chExt cx="3117842" cy="1007663"/>
          </a:xfrm>
        </p:grpSpPr>
        <p:sp>
          <p:nvSpPr>
            <p:cNvPr id="75" name="矩形 74"/>
            <p:cNvSpPr/>
            <p:nvPr/>
          </p:nvSpPr>
          <p:spPr>
            <a:xfrm>
              <a:off x="1851647" y="4050621"/>
              <a:ext cx="3117842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464411" y="3689289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78" name="文本框 77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55" grpId="0" animBg="1"/>
      <p:bldP spid="56" grpId="0" animBg="1"/>
      <p:bldP spid="57" grpId="0" animBg="1"/>
      <p:bldP spid="5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26" grpId="0" animBg="1"/>
      <p:bldP spid="27" grpId="0" animBg="1"/>
      <p:bldP spid="28" grpId="0" animBg="1"/>
      <p:bldP spid="29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10600" cy="161173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85382" y="2807749"/>
            <a:ext cx="4788836" cy="1299114"/>
            <a:chOff x="1038033" y="2589102"/>
            <a:chExt cx="4788836" cy="1299114"/>
          </a:xfrm>
        </p:grpSpPr>
        <p:grpSp>
          <p:nvGrpSpPr>
            <p:cNvPr id="32" name="组合 31"/>
            <p:cNvGrpSpPr/>
            <p:nvPr/>
          </p:nvGrpSpPr>
          <p:grpSpPr>
            <a:xfrm>
              <a:off x="1038033" y="2589102"/>
              <a:ext cx="4788836" cy="681153"/>
              <a:chOff x="1469900" y="2578987"/>
              <a:chExt cx="4366697" cy="621109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5431397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1527527" y="2578987"/>
                <a:ext cx="4251443" cy="621109"/>
              </a:xfrm>
              <a:custGeom>
                <a:avLst/>
                <a:gdLst>
                  <a:gd name="connsiteX0" fmla="*/ 350955 w 4251443"/>
                  <a:gd name="connsiteY0" fmla="*/ 0 h 621109"/>
                  <a:gd name="connsiteX1" fmla="*/ 1468563 w 4251443"/>
                  <a:gd name="connsiteY1" fmla="*/ 0 h 621109"/>
                  <a:gd name="connsiteX2" fmla="*/ 2101327 w 4251443"/>
                  <a:gd name="connsiteY2" fmla="*/ 0 h 621109"/>
                  <a:gd name="connsiteX3" fmla="*/ 2475797 w 4251443"/>
                  <a:gd name="connsiteY3" fmla="*/ 0 h 621109"/>
                  <a:gd name="connsiteX4" fmla="*/ 3695821 w 4251443"/>
                  <a:gd name="connsiteY4" fmla="*/ 0 h 621109"/>
                  <a:gd name="connsiteX5" fmla="*/ 4251443 w 4251443"/>
                  <a:gd name="connsiteY5" fmla="*/ 0 h 621109"/>
                  <a:gd name="connsiteX6" fmla="*/ 3900488 w 4251443"/>
                  <a:gd name="connsiteY6" fmla="*/ 621109 h 621109"/>
                  <a:gd name="connsiteX7" fmla="*/ 3255606 w 4251443"/>
                  <a:gd name="connsiteY7" fmla="*/ 621109 h 621109"/>
                  <a:gd name="connsiteX8" fmla="*/ 2475797 w 4251443"/>
                  <a:gd name="connsiteY8" fmla="*/ 621109 h 621109"/>
                  <a:gd name="connsiteX9" fmla="*/ 1661112 w 4251443"/>
                  <a:gd name="connsiteY9" fmla="*/ 621109 h 621109"/>
                  <a:gd name="connsiteX10" fmla="*/ 1468563 w 4251443"/>
                  <a:gd name="connsiteY10" fmla="*/ 621109 h 621109"/>
                  <a:gd name="connsiteX11" fmla="*/ 0 w 4251443"/>
                  <a:gd name="connsiteY11" fmla="*/ 621109 h 62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1443" h="621109">
                    <a:moveTo>
                      <a:pt x="350955" y="0"/>
                    </a:moveTo>
                    <a:lnTo>
                      <a:pt x="1468563" y="0"/>
                    </a:lnTo>
                    <a:lnTo>
                      <a:pt x="2101327" y="0"/>
                    </a:lnTo>
                    <a:lnTo>
                      <a:pt x="2475797" y="0"/>
                    </a:lnTo>
                    <a:lnTo>
                      <a:pt x="3695821" y="0"/>
                    </a:lnTo>
                    <a:lnTo>
                      <a:pt x="4251443" y="0"/>
                    </a:lnTo>
                    <a:lnTo>
                      <a:pt x="3900488" y="621109"/>
                    </a:lnTo>
                    <a:lnTo>
                      <a:pt x="3255606" y="621109"/>
                    </a:lnTo>
                    <a:lnTo>
                      <a:pt x="2475797" y="621109"/>
                    </a:lnTo>
                    <a:lnTo>
                      <a:pt x="1661112" y="621109"/>
                    </a:lnTo>
                    <a:lnTo>
                      <a:pt x="1468563" y="621109"/>
                    </a:lnTo>
                    <a:lnTo>
                      <a:pt x="0" y="621109"/>
                    </a:lnTo>
                    <a:close/>
                  </a:path>
                </a:pathLst>
              </a:custGeom>
              <a:solidFill>
                <a:srgbClr val="21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1469900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227222" y="3304723"/>
              <a:ext cx="358724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rPr>
                <a:t>The user can demonstrate on a projector or computer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452286" y="2677593"/>
              <a:ext cx="2624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97355" y="2616038"/>
              <a:ext cx="85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迷你简综艺" panose="03000509000000000000" pitchFamily="65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迷你简综艺" panose="03000509000000000000" pitchFamily="65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324101" y="2738437"/>
              <a:ext cx="0" cy="4011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6317782" y="2807749"/>
            <a:ext cx="4788836" cy="1299114"/>
            <a:chOff x="1038033" y="2589102"/>
            <a:chExt cx="4788836" cy="1299114"/>
          </a:xfrm>
        </p:grpSpPr>
        <p:grpSp>
          <p:nvGrpSpPr>
            <p:cNvPr id="41" name="组合 40"/>
            <p:cNvGrpSpPr/>
            <p:nvPr/>
          </p:nvGrpSpPr>
          <p:grpSpPr>
            <a:xfrm>
              <a:off x="1038033" y="2589102"/>
              <a:ext cx="4788836" cy="681153"/>
              <a:chOff x="1469900" y="2578987"/>
              <a:chExt cx="4366697" cy="621109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5431397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1527527" y="2578987"/>
                <a:ext cx="4251443" cy="621109"/>
              </a:xfrm>
              <a:custGeom>
                <a:avLst/>
                <a:gdLst>
                  <a:gd name="connsiteX0" fmla="*/ 350955 w 4251443"/>
                  <a:gd name="connsiteY0" fmla="*/ 0 h 621109"/>
                  <a:gd name="connsiteX1" fmla="*/ 1468563 w 4251443"/>
                  <a:gd name="connsiteY1" fmla="*/ 0 h 621109"/>
                  <a:gd name="connsiteX2" fmla="*/ 2101327 w 4251443"/>
                  <a:gd name="connsiteY2" fmla="*/ 0 h 621109"/>
                  <a:gd name="connsiteX3" fmla="*/ 2475797 w 4251443"/>
                  <a:gd name="connsiteY3" fmla="*/ 0 h 621109"/>
                  <a:gd name="connsiteX4" fmla="*/ 3695821 w 4251443"/>
                  <a:gd name="connsiteY4" fmla="*/ 0 h 621109"/>
                  <a:gd name="connsiteX5" fmla="*/ 4251443 w 4251443"/>
                  <a:gd name="connsiteY5" fmla="*/ 0 h 621109"/>
                  <a:gd name="connsiteX6" fmla="*/ 3900488 w 4251443"/>
                  <a:gd name="connsiteY6" fmla="*/ 621109 h 621109"/>
                  <a:gd name="connsiteX7" fmla="*/ 3255606 w 4251443"/>
                  <a:gd name="connsiteY7" fmla="*/ 621109 h 621109"/>
                  <a:gd name="connsiteX8" fmla="*/ 2475797 w 4251443"/>
                  <a:gd name="connsiteY8" fmla="*/ 621109 h 621109"/>
                  <a:gd name="connsiteX9" fmla="*/ 1661112 w 4251443"/>
                  <a:gd name="connsiteY9" fmla="*/ 621109 h 621109"/>
                  <a:gd name="connsiteX10" fmla="*/ 1468563 w 4251443"/>
                  <a:gd name="connsiteY10" fmla="*/ 621109 h 621109"/>
                  <a:gd name="connsiteX11" fmla="*/ 0 w 4251443"/>
                  <a:gd name="connsiteY11" fmla="*/ 621109 h 62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1443" h="621109">
                    <a:moveTo>
                      <a:pt x="350955" y="0"/>
                    </a:moveTo>
                    <a:lnTo>
                      <a:pt x="1468563" y="0"/>
                    </a:lnTo>
                    <a:lnTo>
                      <a:pt x="2101327" y="0"/>
                    </a:lnTo>
                    <a:lnTo>
                      <a:pt x="2475797" y="0"/>
                    </a:lnTo>
                    <a:lnTo>
                      <a:pt x="3695821" y="0"/>
                    </a:lnTo>
                    <a:lnTo>
                      <a:pt x="4251443" y="0"/>
                    </a:lnTo>
                    <a:lnTo>
                      <a:pt x="3900488" y="621109"/>
                    </a:lnTo>
                    <a:lnTo>
                      <a:pt x="3255606" y="621109"/>
                    </a:lnTo>
                    <a:lnTo>
                      <a:pt x="2475797" y="621109"/>
                    </a:lnTo>
                    <a:lnTo>
                      <a:pt x="1661112" y="621109"/>
                    </a:lnTo>
                    <a:lnTo>
                      <a:pt x="1468563" y="621109"/>
                    </a:lnTo>
                    <a:lnTo>
                      <a:pt x="0" y="621109"/>
                    </a:lnTo>
                    <a:close/>
                  </a:path>
                </a:pathLst>
              </a:custGeom>
              <a:solidFill>
                <a:srgbClr val="21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1469900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2227222" y="3304723"/>
              <a:ext cx="358724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rPr>
                <a:t>The user can demonstrate on a projector or computer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452286" y="2677593"/>
              <a:ext cx="2624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97355" y="2616038"/>
              <a:ext cx="85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迷你简综艺" panose="03000509000000000000" pitchFamily="65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迷你简综艺" panose="03000509000000000000" pitchFamily="65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324101" y="2738437"/>
              <a:ext cx="0" cy="4011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085382" y="4509549"/>
            <a:ext cx="4788836" cy="1299114"/>
            <a:chOff x="1038033" y="2589102"/>
            <a:chExt cx="4788836" cy="1299114"/>
          </a:xfrm>
        </p:grpSpPr>
        <p:grpSp>
          <p:nvGrpSpPr>
            <p:cNvPr id="50" name="组合 49"/>
            <p:cNvGrpSpPr/>
            <p:nvPr/>
          </p:nvGrpSpPr>
          <p:grpSpPr>
            <a:xfrm>
              <a:off x="1038033" y="2589102"/>
              <a:ext cx="4788836" cy="681153"/>
              <a:chOff x="1469900" y="2578987"/>
              <a:chExt cx="4366697" cy="621109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5431397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1527527" y="2578987"/>
                <a:ext cx="4251443" cy="621109"/>
              </a:xfrm>
              <a:custGeom>
                <a:avLst/>
                <a:gdLst>
                  <a:gd name="connsiteX0" fmla="*/ 350955 w 4251443"/>
                  <a:gd name="connsiteY0" fmla="*/ 0 h 621109"/>
                  <a:gd name="connsiteX1" fmla="*/ 1468563 w 4251443"/>
                  <a:gd name="connsiteY1" fmla="*/ 0 h 621109"/>
                  <a:gd name="connsiteX2" fmla="*/ 2101327 w 4251443"/>
                  <a:gd name="connsiteY2" fmla="*/ 0 h 621109"/>
                  <a:gd name="connsiteX3" fmla="*/ 2475797 w 4251443"/>
                  <a:gd name="connsiteY3" fmla="*/ 0 h 621109"/>
                  <a:gd name="connsiteX4" fmla="*/ 3695821 w 4251443"/>
                  <a:gd name="connsiteY4" fmla="*/ 0 h 621109"/>
                  <a:gd name="connsiteX5" fmla="*/ 4251443 w 4251443"/>
                  <a:gd name="connsiteY5" fmla="*/ 0 h 621109"/>
                  <a:gd name="connsiteX6" fmla="*/ 3900488 w 4251443"/>
                  <a:gd name="connsiteY6" fmla="*/ 621109 h 621109"/>
                  <a:gd name="connsiteX7" fmla="*/ 3255606 w 4251443"/>
                  <a:gd name="connsiteY7" fmla="*/ 621109 h 621109"/>
                  <a:gd name="connsiteX8" fmla="*/ 2475797 w 4251443"/>
                  <a:gd name="connsiteY8" fmla="*/ 621109 h 621109"/>
                  <a:gd name="connsiteX9" fmla="*/ 1661112 w 4251443"/>
                  <a:gd name="connsiteY9" fmla="*/ 621109 h 621109"/>
                  <a:gd name="connsiteX10" fmla="*/ 1468563 w 4251443"/>
                  <a:gd name="connsiteY10" fmla="*/ 621109 h 621109"/>
                  <a:gd name="connsiteX11" fmla="*/ 0 w 4251443"/>
                  <a:gd name="connsiteY11" fmla="*/ 621109 h 62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1443" h="621109">
                    <a:moveTo>
                      <a:pt x="350955" y="0"/>
                    </a:moveTo>
                    <a:lnTo>
                      <a:pt x="1468563" y="0"/>
                    </a:lnTo>
                    <a:lnTo>
                      <a:pt x="2101327" y="0"/>
                    </a:lnTo>
                    <a:lnTo>
                      <a:pt x="2475797" y="0"/>
                    </a:lnTo>
                    <a:lnTo>
                      <a:pt x="3695821" y="0"/>
                    </a:lnTo>
                    <a:lnTo>
                      <a:pt x="4251443" y="0"/>
                    </a:lnTo>
                    <a:lnTo>
                      <a:pt x="3900488" y="621109"/>
                    </a:lnTo>
                    <a:lnTo>
                      <a:pt x="3255606" y="621109"/>
                    </a:lnTo>
                    <a:lnTo>
                      <a:pt x="2475797" y="621109"/>
                    </a:lnTo>
                    <a:lnTo>
                      <a:pt x="1661112" y="621109"/>
                    </a:lnTo>
                    <a:lnTo>
                      <a:pt x="1468563" y="621109"/>
                    </a:lnTo>
                    <a:lnTo>
                      <a:pt x="0" y="621109"/>
                    </a:lnTo>
                    <a:close/>
                  </a:path>
                </a:pathLst>
              </a:custGeom>
              <a:solidFill>
                <a:srgbClr val="21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>
                <a:off x="1469900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227222" y="3304723"/>
              <a:ext cx="358724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rPr>
                <a:t>The user can demonstrate on a projector or computer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52286" y="2677593"/>
              <a:ext cx="2624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97355" y="2616038"/>
              <a:ext cx="85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迷你简综艺" panose="03000509000000000000" pitchFamily="65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迷你简综艺" panose="03000509000000000000" pitchFamily="65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324101" y="2738437"/>
              <a:ext cx="0" cy="4011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317782" y="4509549"/>
            <a:ext cx="4788836" cy="1299114"/>
            <a:chOff x="1038033" y="2589102"/>
            <a:chExt cx="4788836" cy="1299114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8033" y="2589102"/>
              <a:ext cx="4788836" cy="681153"/>
              <a:chOff x="1469900" y="2578987"/>
              <a:chExt cx="4366697" cy="621109"/>
            </a:xfrm>
          </p:grpSpPr>
          <p:sp>
            <p:nvSpPr>
              <p:cNvPr id="64" name="任意多边形 63"/>
              <p:cNvSpPr/>
              <p:nvPr/>
            </p:nvSpPr>
            <p:spPr>
              <a:xfrm>
                <a:off x="5431397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>
                <a:off x="1527527" y="2578987"/>
                <a:ext cx="4251443" cy="621109"/>
              </a:xfrm>
              <a:custGeom>
                <a:avLst/>
                <a:gdLst>
                  <a:gd name="connsiteX0" fmla="*/ 350955 w 4251443"/>
                  <a:gd name="connsiteY0" fmla="*/ 0 h 621109"/>
                  <a:gd name="connsiteX1" fmla="*/ 1468563 w 4251443"/>
                  <a:gd name="connsiteY1" fmla="*/ 0 h 621109"/>
                  <a:gd name="connsiteX2" fmla="*/ 2101327 w 4251443"/>
                  <a:gd name="connsiteY2" fmla="*/ 0 h 621109"/>
                  <a:gd name="connsiteX3" fmla="*/ 2475797 w 4251443"/>
                  <a:gd name="connsiteY3" fmla="*/ 0 h 621109"/>
                  <a:gd name="connsiteX4" fmla="*/ 3695821 w 4251443"/>
                  <a:gd name="connsiteY4" fmla="*/ 0 h 621109"/>
                  <a:gd name="connsiteX5" fmla="*/ 4251443 w 4251443"/>
                  <a:gd name="connsiteY5" fmla="*/ 0 h 621109"/>
                  <a:gd name="connsiteX6" fmla="*/ 3900488 w 4251443"/>
                  <a:gd name="connsiteY6" fmla="*/ 621109 h 621109"/>
                  <a:gd name="connsiteX7" fmla="*/ 3255606 w 4251443"/>
                  <a:gd name="connsiteY7" fmla="*/ 621109 h 621109"/>
                  <a:gd name="connsiteX8" fmla="*/ 2475797 w 4251443"/>
                  <a:gd name="connsiteY8" fmla="*/ 621109 h 621109"/>
                  <a:gd name="connsiteX9" fmla="*/ 1661112 w 4251443"/>
                  <a:gd name="connsiteY9" fmla="*/ 621109 h 621109"/>
                  <a:gd name="connsiteX10" fmla="*/ 1468563 w 4251443"/>
                  <a:gd name="connsiteY10" fmla="*/ 621109 h 621109"/>
                  <a:gd name="connsiteX11" fmla="*/ 0 w 4251443"/>
                  <a:gd name="connsiteY11" fmla="*/ 621109 h 62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1443" h="621109">
                    <a:moveTo>
                      <a:pt x="350955" y="0"/>
                    </a:moveTo>
                    <a:lnTo>
                      <a:pt x="1468563" y="0"/>
                    </a:lnTo>
                    <a:lnTo>
                      <a:pt x="2101327" y="0"/>
                    </a:lnTo>
                    <a:lnTo>
                      <a:pt x="2475797" y="0"/>
                    </a:lnTo>
                    <a:lnTo>
                      <a:pt x="3695821" y="0"/>
                    </a:lnTo>
                    <a:lnTo>
                      <a:pt x="4251443" y="0"/>
                    </a:lnTo>
                    <a:lnTo>
                      <a:pt x="3900488" y="621109"/>
                    </a:lnTo>
                    <a:lnTo>
                      <a:pt x="3255606" y="621109"/>
                    </a:lnTo>
                    <a:lnTo>
                      <a:pt x="2475797" y="621109"/>
                    </a:lnTo>
                    <a:lnTo>
                      <a:pt x="1661112" y="621109"/>
                    </a:lnTo>
                    <a:lnTo>
                      <a:pt x="1468563" y="621109"/>
                    </a:lnTo>
                    <a:lnTo>
                      <a:pt x="0" y="621109"/>
                    </a:lnTo>
                    <a:close/>
                  </a:path>
                </a:pathLst>
              </a:custGeom>
              <a:solidFill>
                <a:srgbClr val="218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1469900" y="2578987"/>
                <a:ext cx="405200" cy="621109"/>
              </a:xfrm>
              <a:custGeom>
                <a:avLst/>
                <a:gdLst>
                  <a:gd name="connsiteX0" fmla="*/ 1408561 w 1626275"/>
                  <a:gd name="connsiteY0" fmla="*/ 0 h 2492829"/>
                  <a:gd name="connsiteX1" fmla="*/ 1626275 w 1626275"/>
                  <a:gd name="connsiteY1" fmla="*/ 0 h 2492829"/>
                  <a:gd name="connsiteX2" fmla="*/ 217714 w 1626275"/>
                  <a:gd name="connsiteY2" fmla="*/ 2492829 h 2492829"/>
                  <a:gd name="connsiteX3" fmla="*/ 0 w 1626275"/>
                  <a:gd name="connsiteY3" fmla="*/ 2492829 h 249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275" h="2492829">
                    <a:moveTo>
                      <a:pt x="1408561" y="0"/>
                    </a:moveTo>
                    <a:lnTo>
                      <a:pt x="1626275" y="0"/>
                    </a:lnTo>
                    <a:lnTo>
                      <a:pt x="217714" y="2492829"/>
                    </a:lnTo>
                    <a:lnTo>
                      <a:pt x="0" y="2492829"/>
                    </a:lnTo>
                    <a:close/>
                  </a:path>
                </a:pathLst>
              </a:custGeom>
              <a:solidFill>
                <a:srgbClr val="BCC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2227222" y="3304723"/>
              <a:ext cx="3587249" cy="5834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rPr>
                <a:t>The user can demonstrate on a projector or computer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452286" y="2677593"/>
              <a:ext cx="2624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97355" y="2616038"/>
              <a:ext cx="85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Century Gothic" panose="020B0502020202020204" pitchFamily="34" charset="0"/>
                  <a:ea typeface="迷你简综艺" panose="03000509000000000000" pitchFamily="65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迷你简综艺" panose="03000509000000000000" pitchFamily="65" charset="-122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324101" y="2738437"/>
              <a:ext cx="0" cy="4011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66"/>
          <p:cNvSpPr txBox="1"/>
          <p:nvPr/>
        </p:nvSpPr>
        <p:spPr>
          <a:xfrm>
            <a:off x="4917358" y="144984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CONTENT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837"/>
            <a:ext cx="12192000" cy="21731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89102" y="1385994"/>
            <a:ext cx="114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218A00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rgbClr val="218A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2" y="2566442"/>
            <a:ext cx="70865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 here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9102" y="3383085"/>
            <a:ext cx="54863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9936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44d49d5-804f-4a35-9ab6-98a3540b9817"/>
          <p:cNvGrpSpPr>
            <a:grpSpLocks noChangeAspect="1"/>
          </p:cNvGrpSpPr>
          <p:nvPr/>
        </p:nvGrpSpPr>
        <p:grpSpPr>
          <a:xfrm>
            <a:off x="3751425" y="2218039"/>
            <a:ext cx="4689151" cy="3439828"/>
            <a:chOff x="3774284" y="1772816"/>
            <a:chExt cx="4689151" cy="3439828"/>
          </a:xfrm>
        </p:grpSpPr>
        <p:grpSp>
          <p:nvGrpSpPr>
            <p:cNvPr id="4" name="Group 13"/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27" name="Arc 24"/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Arc 25"/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Oval 16"/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7"/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24" name="Oval 18"/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19"/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9"/>
              <p:cNvSpPr>
                <a:spLocks noChangeAspect="1"/>
              </p:cNvSpPr>
              <p:nvPr/>
            </p:nvSpPr>
            <p:spPr bwMode="auto">
              <a:xfrm>
                <a:off x="7061794" y="4287769"/>
                <a:ext cx="381053" cy="311001"/>
              </a:xfrm>
              <a:custGeom>
                <a:avLst/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10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21" name="Oval 21"/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Oval 22"/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0"/>
              <p:cNvSpPr>
                <a:spLocks noChangeAspect="1"/>
              </p:cNvSpPr>
              <p:nvPr/>
            </p:nvSpPr>
            <p:spPr bwMode="auto">
              <a:xfrm>
                <a:off x="5230439" y="2685625"/>
                <a:ext cx="381053" cy="276641"/>
              </a:xfrm>
              <a:custGeom>
                <a:avLst/>
                <a:gdLst>
                  <a:gd name="connsiteX0" fmla="*/ 220682 w 508000"/>
                  <a:gd name="connsiteY0" fmla="*/ 153574 h 368803"/>
                  <a:gd name="connsiteX1" fmla="*/ 251847 w 508000"/>
                  <a:gd name="connsiteY1" fmla="*/ 166568 h 368803"/>
                  <a:gd name="connsiteX2" fmla="*/ 314177 w 508000"/>
                  <a:gd name="connsiteY2" fmla="*/ 166568 h 368803"/>
                  <a:gd name="connsiteX3" fmla="*/ 314177 w 508000"/>
                  <a:gd name="connsiteY3" fmla="*/ 232405 h 368803"/>
                  <a:gd name="connsiteX4" fmla="*/ 258773 w 508000"/>
                  <a:gd name="connsiteY4" fmla="*/ 287846 h 368803"/>
                  <a:gd name="connsiteX5" fmla="*/ 248384 w 508000"/>
                  <a:gd name="connsiteY5" fmla="*/ 287846 h 368803"/>
                  <a:gd name="connsiteX6" fmla="*/ 189517 w 508000"/>
                  <a:gd name="connsiteY6" fmla="*/ 232405 h 368803"/>
                  <a:gd name="connsiteX7" fmla="*/ 189517 w 508000"/>
                  <a:gd name="connsiteY7" fmla="*/ 166568 h 368803"/>
                  <a:gd name="connsiteX8" fmla="*/ 220682 w 508000"/>
                  <a:gd name="connsiteY8" fmla="*/ 153574 h 368803"/>
                  <a:gd name="connsiteX9" fmla="*/ 463075 w 508000"/>
                  <a:gd name="connsiteY9" fmla="*/ 73065 h 368803"/>
                  <a:gd name="connsiteX10" fmla="*/ 362857 w 508000"/>
                  <a:gd name="connsiteY10" fmla="*/ 191360 h 368803"/>
                  <a:gd name="connsiteX11" fmla="*/ 463075 w 508000"/>
                  <a:gd name="connsiteY11" fmla="*/ 295738 h 368803"/>
                  <a:gd name="connsiteX12" fmla="*/ 41469 w 508000"/>
                  <a:gd name="connsiteY12" fmla="*/ 73065 h 368803"/>
                  <a:gd name="connsiteX13" fmla="*/ 41469 w 508000"/>
                  <a:gd name="connsiteY13" fmla="*/ 295738 h 368803"/>
                  <a:gd name="connsiteX14" fmla="*/ 141687 w 508000"/>
                  <a:gd name="connsiteY14" fmla="*/ 191360 h 368803"/>
                  <a:gd name="connsiteX15" fmla="*/ 41469 w 508000"/>
                  <a:gd name="connsiteY15" fmla="*/ 73065 h 368803"/>
                  <a:gd name="connsiteX16" fmla="*/ 72571 w 508000"/>
                  <a:gd name="connsiteY16" fmla="*/ 41751 h 368803"/>
                  <a:gd name="connsiteX17" fmla="*/ 176245 w 508000"/>
                  <a:gd name="connsiteY17" fmla="*/ 163526 h 368803"/>
                  <a:gd name="connsiteX18" fmla="*/ 169333 w 508000"/>
                  <a:gd name="connsiteY18" fmla="*/ 226153 h 368803"/>
                  <a:gd name="connsiteX19" fmla="*/ 72571 w 508000"/>
                  <a:gd name="connsiteY19" fmla="*/ 327052 h 368803"/>
                  <a:gd name="connsiteX20" fmla="*/ 435429 w 508000"/>
                  <a:gd name="connsiteY20" fmla="*/ 327052 h 368803"/>
                  <a:gd name="connsiteX21" fmla="*/ 338667 w 508000"/>
                  <a:gd name="connsiteY21" fmla="*/ 226153 h 368803"/>
                  <a:gd name="connsiteX22" fmla="*/ 331755 w 508000"/>
                  <a:gd name="connsiteY22" fmla="*/ 163526 h 368803"/>
                  <a:gd name="connsiteX23" fmla="*/ 435429 w 508000"/>
                  <a:gd name="connsiteY23" fmla="*/ 41751 h 368803"/>
                  <a:gd name="connsiteX24" fmla="*/ 72571 w 508000"/>
                  <a:gd name="connsiteY24" fmla="*/ 41751 h 368803"/>
                  <a:gd name="connsiteX25" fmla="*/ 55293 w 508000"/>
                  <a:gd name="connsiteY25" fmla="*/ 0 h 368803"/>
                  <a:gd name="connsiteX26" fmla="*/ 449252 w 508000"/>
                  <a:gd name="connsiteY26" fmla="*/ 0 h 368803"/>
                  <a:gd name="connsiteX27" fmla="*/ 466531 w 508000"/>
                  <a:gd name="connsiteY27" fmla="*/ 3479 h 368803"/>
                  <a:gd name="connsiteX28" fmla="*/ 508000 w 508000"/>
                  <a:gd name="connsiteY28" fmla="*/ 55668 h 368803"/>
                  <a:gd name="connsiteX29" fmla="*/ 504544 w 508000"/>
                  <a:gd name="connsiteY29" fmla="*/ 313135 h 368803"/>
                  <a:gd name="connsiteX30" fmla="*/ 490721 w 508000"/>
                  <a:gd name="connsiteY30" fmla="*/ 351407 h 368803"/>
                  <a:gd name="connsiteX31" fmla="*/ 449252 w 508000"/>
                  <a:gd name="connsiteY31" fmla="*/ 368803 h 368803"/>
                  <a:gd name="connsiteX32" fmla="*/ 55293 w 508000"/>
                  <a:gd name="connsiteY32" fmla="*/ 368803 h 368803"/>
                  <a:gd name="connsiteX33" fmla="*/ 17279 w 508000"/>
                  <a:gd name="connsiteY33" fmla="*/ 351407 h 368803"/>
                  <a:gd name="connsiteX34" fmla="*/ 0 w 508000"/>
                  <a:gd name="connsiteY34" fmla="*/ 313135 h 368803"/>
                  <a:gd name="connsiteX35" fmla="*/ 0 w 508000"/>
                  <a:gd name="connsiteY35" fmla="*/ 55668 h 368803"/>
                  <a:gd name="connsiteX36" fmla="*/ 41469 w 508000"/>
                  <a:gd name="connsiteY36" fmla="*/ 3479 h 368803"/>
                  <a:gd name="connsiteX37" fmla="*/ 55293 w 508000"/>
                  <a:gd name="connsiteY37" fmla="*/ 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8000" h="368803">
                    <a:moveTo>
                      <a:pt x="220682" y="153574"/>
                    </a:moveTo>
                    <a:cubicBezTo>
                      <a:pt x="231936" y="153574"/>
                      <a:pt x="243190" y="157906"/>
                      <a:pt x="251847" y="166568"/>
                    </a:cubicBezTo>
                    <a:cubicBezTo>
                      <a:pt x="269161" y="149243"/>
                      <a:pt x="296863" y="149243"/>
                      <a:pt x="314177" y="166568"/>
                    </a:cubicBezTo>
                    <a:cubicBezTo>
                      <a:pt x="331491" y="183894"/>
                      <a:pt x="331491" y="215079"/>
                      <a:pt x="314177" y="232405"/>
                    </a:cubicBezTo>
                    <a:cubicBezTo>
                      <a:pt x="314177" y="232405"/>
                      <a:pt x="272624" y="273986"/>
                      <a:pt x="258773" y="287846"/>
                    </a:cubicBezTo>
                    <a:cubicBezTo>
                      <a:pt x="255310" y="291311"/>
                      <a:pt x="251847" y="291311"/>
                      <a:pt x="248384" y="287846"/>
                    </a:cubicBezTo>
                    <a:cubicBezTo>
                      <a:pt x="231070" y="273986"/>
                      <a:pt x="189517" y="232405"/>
                      <a:pt x="189517" y="232405"/>
                    </a:cubicBezTo>
                    <a:cubicBezTo>
                      <a:pt x="172203" y="215079"/>
                      <a:pt x="172203" y="183894"/>
                      <a:pt x="189517" y="166568"/>
                    </a:cubicBezTo>
                    <a:cubicBezTo>
                      <a:pt x="198174" y="157906"/>
                      <a:pt x="209428" y="153574"/>
                      <a:pt x="220682" y="153574"/>
                    </a:cubicBezTo>
                    <a:close/>
                    <a:moveTo>
                      <a:pt x="463075" y="73065"/>
                    </a:moveTo>
                    <a:cubicBezTo>
                      <a:pt x="463075" y="73065"/>
                      <a:pt x="463075" y="73065"/>
                      <a:pt x="362857" y="191360"/>
                    </a:cubicBezTo>
                    <a:cubicBezTo>
                      <a:pt x="362857" y="191360"/>
                      <a:pt x="362857" y="191360"/>
                      <a:pt x="463075" y="295738"/>
                    </a:cubicBezTo>
                    <a:close/>
                    <a:moveTo>
                      <a:pt x="41469" y="73065"/>
                    </a:moveTo>
                    <a:cubicBezTo>
                      <a:pt x="41469" y="73065"/>
                      <a:pt x="41469" y="73065"/>
                      <a:pt x="41469" y="295738"/>
                    </a:cubicBezTo>
                    <a:lnTo>
                      <a:pt x="141687" y="191360"/>
                    </a:lnTo>
                    <a:cubicBezTo>
                      <a:pt x="141687" y="191360"/>
                      <a:pt x="141687" y="191360"/>
                      <a:pt x="41469" y="73065"/>
                    </a:cubicBezTo>
                    <a:close/>
                    <a:moveTo>
                      <a:pt x="72571" y="41751"/>
                    </a:moveTo>
                    <a:cubicBezTo>
                      <a:pt x="72571" y="41751"/>
                      <a:pt x="127864" y="107858"/>
                      <a:pt x="176245" y="163526"/>
                    </a:cubicBezTo>
                    <a:cubicBezTo>
                      <a:pt x="162422" y="180922"/>
                      <a:pt x="158966" y="205277"/>
                      <a:pt x="169333" y="226153"/>
                    </a:cubicBezTo>
                    <a:cubicBezTo>
                      <a:pt x="169333" y="226153"/>
                      <a:pt x="169333" y="226153"/>
                      <a:pt x="72571" y="327052"/>
                    </a:cubicBezTo>
                    <a:lnTo>
                      <a:pt x="435429" y="327052"/>
                    </a:lnTo>
                    <a:cubicBezTo>
                      <a:pt x="435429" y="327052"/>
                      <a:pt x="435429" y="327052"/>
                      <a:pt x="338667" y="226153"/>
                    </a:cubicBezTo>
                    <a:cubicBezTo>
                      <a:pt x="349034" y="205277"/>
                      <a:pt x="345578" y="180922"/>
                      <a:pt x="331755" y="163526"/>
                    </a:cubicBezTo>
                    <a:cubicBezTo>
                      <a:pt x="380136" y="107858"/>
                      <a:pt x="435429" y="41751"/>
                      <a:pt x="435429" y="41751"/>
                    </a:cubicBezTo>
                    <a:cubicBezTo>
                      <a:pt x="435429" y="41751"/>
                      <a:pt x="435429" y="41751"/>
                      <a:pt x="72571" y="41751"/>
                    </a:cubicBezTo>
                    <a:close/>
                    <a:moveTo>
                      <a:pt x="55293" y="0"/>
                    </a:moveTo>
                    <a:cubicBezTo>
                      <a:pt x="55293" y="0"/>
                      <a:pt x="55293" y="0"/>
                      <a:pt x="449252" y="0"/>
                    </a:cubicBezTo>
                    <a:cubicBezTo>
                      <a:pt x="456163" y="0"/>
                      <a:pt x="459619" y="0"/>
                      <a:pt x="466531" y="3479"/>
                    </a:cubicBezTo>
                    <a:cubicBezTo>
                      <a:pt x="490721" y="10438"/>
                      <a:pt x="508000" y="31313"/>
                      <a:pt x="508000" y="55668"/>
                    </a:cubicBezTo>
                    <a:cubicBezTo>
                      <a:pt x="508000" y="55668"/>
                      <a:pt x="508000" y="55668"/>
                      <a:pt x="504544" y="313135"/>
                    </a:cubicBezTo>
                    <a:cubicBezTo>
                      <a:pt x="504544" y="327052"/>
                      <a:pt x="501088" y="340969"/>
                      <a:pt x="490721" y="351407"/>
                    </a:cubicBezTo>
                    <a:cubicBezTo>
                      <a:pt x="480354" y="361844"/>
                      <a:pt x="463075" y="368803"/>
                      <a:pt x="449252" y="368803"/>
                    </a:cubicBezTo>
                    <a:cubicBezTo>
                      <a:pt x="449252" y="368803"/>
                      <a:pt x="449252" y="368803"/>
                      <a:pt x="55293" y="368803"/>
                    </a:cubicBezTo>
                    <a:cubicBezTo>
                      <a:pt x="41469" y="368803"/>
                      <a:pt x="27646" y="361844"/>
                      <a:pt x="17279" y="351407"/>
                    </a:cubicBezTo>
                    <a:cubicBezTo>
                      <a:pt x="6912" y="340969"/>
                      <a:pt x="0" y="327052"/>
                      <a:pt x="0" y="313135"/>
                    </a:cubicBezTo>
                    <a:cubicBezTo>
                      <a:pt x="0" y="313135"/>
                      <a:pt x="0" y="313135"/>
                      <a:pt x="0" y="55668"/>
                    </a:cubicBezTo>
                    <a:cubicBezTo>
                      <a:pt x="0" y="31313"/>
                      <a:pt x="17279" y="10438"/>
                      <a:pt x="41469" y="3479"/>
                    </a:cubicBezTo>
                    <a:cubicBezTo>
                      <a:pt x="44925" y="0"/>
                      <a:pt x="51837" y="0"/>
                      <a:pt x="552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82952" y="2092021"/>
            <a:ext cx="2756462" cy="939708"/>
            <a:chOff x="5133155" y="1649255"/>
            <a:chExt cx="2756462" cy="939708"/>
          </a:xfrm>
        </p:grpSpPr>
        <p:sp>
          <p:nvSpPr>
            <p:cNvPr id="33" name="矩形 32"/>
            <p:cNvSpPr/>
            <p:nvPr/>
          </p:nvSpPr>
          <p:spPr>
            <a:xfrm>
              <a:off x="5133155" y="2001879"/>
              <a:ext cx="2756462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133155" y="1649255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2952" y="4173456"/>
            <a:ext cx="2756462" cy="939708"/>
            <a:chOff x="5133155" y="1649255"/>
            <a:chExt cx="2756462" cy="939708"/>
          </a:xfrm>
        </p:grpSpPr>
        <p:sp>
          <p:nvSpPr>
            <p:cNvPr id="36" name="矩形 35"/>
            <p:cNvSpPr/>
            <p:nvPr/>
          </p:nvSpPr>
          <p:spPr>
            <a:xfrm>
              <a:off x="5133155" y="2001879"/>
              <a:ext cx="2756462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33155" y="1649255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60826" y="2092021"/>
            <a:ext cx="2756462" cy="939708"/>
            <a:chOff x="5133155" y="1649255"/>
            <a:chExt cx="2756462" cy="939708"/>
          </a:xfrm>
        </p:grpSpPr>
        <p:sp>
          <p:nvSpPr>
            <p:cNvPr id="39" name="矩形 38"/>
            <p:cNvSpPr/>
            <p:nvPr/>
          </p:nvSpPr>
          <p:spPr>
            <a:xfrm>
              <a:off x="5133155" y="2001879"/>
              <a:ext cx="2756462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647643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60826" y="4173456"/>
            <a:ext cx="2756462" cy="939708"/>
            <a:chOff x="5133155" y="1649255"/>
            <a:chExt cx="2756462" cy="939708"/>
          </a:xfrm>
        </p:grpSpPr>
        <p:sp>
          <p:nvSpPr>
            <p:cNvPr id="42" name="矩形 41"/>
            <p:cNvSpPr/>
            <p:nvPr/>
          </p:nvSpPr>
          <p:spPr>
            <a:xfrm>
              <a:off x="5133155" y="2001879"/>
              <a:ext cx="2756462" cy="587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47643" y="1649255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30" name="文本框 29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8700" y="1637060"/>
            <a:ext cx="10154468" cy="2973961"/>
            <a:chOff x="636227" y="1268760"/>
            <a:chExt cx="10572341" cy="3096344"/>
          </a:xfrm>
        </p:grpSpPr>
        <p:sp>
          <p:nvSpPr>
            <p:cNvPr id="18" name="矩形 17"/>
            <p:cNvSpPr/>
            <p:nvPr/>
          </p:nvSpPr>
          <p:spPr>
            <a:xfrm>
              <a:off x="9048328" y="1268760"/>
              <a:ext cx="936104" cy="3096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849042" y="2132856"/>
              <a:ext cx="936104" cy="222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583798" y="2852936"/>
              <a:ext cx="936104" cy="1512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135560" y="1844824"/>
              <a:ext cx="936104" cy="2510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135560" y="3068960"/>
              <a:ext cx="936104" cy="129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583832" y="3717032"/>
              <a:ext cx="936104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849042" y="2564904"/>
              <a:ext cx="936104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048328" y="2132856"/>
              <a:ext cx="936104" cy="2227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>
              <a:cxnSpLocks/>
            </p:cNvCxnSpPr>
            <p:nvPr/>
          </p:nvCxnSpPr>
          <p:spPr>
            <a:xfrm>
              <a:off x="1019436" y="4360439"/>
              <a:ext cx="10189132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52251" y="3306471"/>
              <a:ext cx="736349" cy="3524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TEXT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52251" y="2516708"/>
              <a:ext cx="736349" cy="3524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TEXT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274490" y="1988882"/>
              <a:ext cx="679604" cy="4165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60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740141" y="2919559"/>
              <a:ext cx="679604" cy="4165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40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001359" y="2161162"/>
              <a:ext cx="679604" cy="4165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50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261389" y="3259673"/>
              <a:ext cx="675185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30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722727" y="3777525"/>
              <a:ext cx="675185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15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987971" y="2754304"/>
              <a:ext cx="675185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45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192284" y="2342390"/>
              <a:ext cx="675185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51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227" y="2563633"/>
              <a:ext cx="216024" cy="216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40858" y="3373526"/>
              <a:ext cx="216024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9192284" y="1353565"/>
              <a:ext cx="679604" cy="4165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30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%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92889" y="4832763"/>
            <a:ext cx="2241974" cy="1196766"/>
            <a:chOff x="5390399" y="1649255"/>
            <a:chExt cx="2241974" cy="1196766"/>
          </a:xfrm>
        </p:grpSpPr>
        <p:sp>
          <p:nvSpPr>
            <p:cNvPr id="45" name="矩形 44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148808" y="4832763"/>
            <a:ext cx="2241974" cy="1196766"/>
            <a:chOff x="5390399" y="1649255"/>
            <a:chExt cx="2241974" cy="1196766"/>
          </a:xfrm>
        </p:grpSpPr>
        <p:sp>
          <p:nvSpPr>
            <p:cNvPr id="52" name="矩形 51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24518" y="4832763"/>
            <a:ext cx="2241974" cy="1196766"/>
            <a:chOff x="5390399" y="1649255"/>
            <a:chExt cx="2241974" cy="1196766"/>
          </a:xfrm>
        </p:grpSpPr>
        <p:sp>
          <p:nvSpPr>
            <p:cNvPr id="55" name="矩形 54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449840" y="4832763"/>
            <a:ext cx="2241974" cy="1196766"/>
            <a:chOff x="5390399" y="1649255"/>
            <a:chExt cx="2241974" cy="1196766"/>
          </a:xfrm>
        </p:grpSpPr>
        <p:sp>
          <p:nvSpPr>
            <p:cNvPr id="58" name="矩形 57"/>
            <p:cNvSpPr/>
            <p:nvPr/>
          </p:nvSpPr>
          <p:spPr>
            <a:xfrm>
              <a:off x="5513662" y="2001879"/>
              <a:ext cx="1995448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390399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44" name="文本框 43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MH_Other_9"/>
          <p:cNvCxnSpPr/>
          <p:nvPr>
            <p:custDataLst>
              <p:tags r:id="rId2"/>
            </p:custDataLst>
          </p:nvPr>
        </p:nvCxnSpPr>
        <p:spPr>
          <a:xfrm>
            <a:off x="6929438" y="4706939"/>
            <a:ext cx="0" cy="1152525"/>
          </a:xfrm>
          <a:prstGeom prst="line">
            <a:avLst/>
          </a:prstGeom>
          <a:ln w="254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7123113" y="4672924"/>
            <a:ext cx="3327636" cy="1220554"/>
            <a:chOff x="874713" y="3325188"/>
            <a:chExt cx="3327636" cy="1220554"/>
          </a:xfrm>
        </p:grpSpPr>
        <p:sp>
          <p:nvSpPr>
            <p:cNvPr id="26" name="矩形 25"/>
            <p:cNvSpPr/>
            <p:nvPr/>
          </p:nvSpPr>
          <p:spPr>
            <a:xfrm>
              <a:off x="874713" y="3677812"/>
              <a:ext cx="3327636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51965" y="1855788"/>
            <a:ext cx="8698784" cy="3162300"/>
            <a:chOff x="1751965" y="1855788"/>
            <a:chExt cx="8698784" cy="3162300"/>
          </a:xfrm>
        </p:grpSpPr>
        <p:sp>
          <p:nvSpPr>
            <p:cNvPr id="4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5249863" y="3265488"/>
              <a:ext cx="336550" cy="1689100"/>
            </a:xfrm>
            <a:custGeom>
              <a:avLst/>
              <a:gdLst/>
              <a:ahLst/>
              <a:cxnLst/>
              <a:rect l="l" t="t" r="r" b="b"/>
              <a:pathLst>
                <a:path w="450000" h="2254054">
                  <a:moveTo>
                    <a:pt x="450000" y="0"/>
                  </a:moveTo>
                  <a:lnTo>
                    <a:pt x="450000" y="1804054"/>
                  </a:lnTo>
                  <a:lnTo>
                    <a:pt x="0" y="2254054"/>
                  </a:lnTo>
                  <a:lnTo>
                    <a:pt x="0" y="450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dirty="0">
                <a:solidFill>
                  <a:srgbClr val="4D4D4D"/>
                </a:solidFill>
                <a:latin typeface="微软雅黑" pitchFamily="34" charset="-122"/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4"/>
              </p:custDataLst>
            </p:nvPr>
          </p:nvSpPr>
          <p:spPr bwMode="auto">
            <a:xfrm>
              <a:off x="6597650" y="1919288"/>
              <a:ext cx="336550" cy="1689100"/>
            </a:xfrm>
            <a:custGeom>
              <a:avLst/>
              <a:gdLst/>
              <a:ahLst/>
              <a:cxnLst/>
              <a:rect l="l" t="t" r="r" b="b"/>
              <a:pathLst>
                <a:path w="450000" h="2254054">
                  <a:moveTo>
                    <a:pt x="450000" y="0"/>
                  </a:moveTo>
                  <a:lnTo>
                    <a:pt x="450000" y="1804054"/>
                  </a:lnTo>
                  <a:lnTo>
                    <a:pt x="0" y="2254054"/>
                  </a:lnTo>
                  <a:lnTo>
                    <a:pt x="0" y="450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dirty="0">
                <a:solidFill>
                  <a:srgbClr val="4D4D4D"/>
                </a:solidFill>
                <a:latin typeface="微软雅黑" pitchFamily="34" charset="-122"/>
              </a:endParaRPr>
            </a:p>
          </p:txBody>
        </p:sp>
        <p:sp>
          <p:nvSpPr>
            <p:cNvPr id="6" name="MH_Other_3"/>
            <p:cNvSpPr/>
            <p:nvPr>
              <p:custDataLst>
                <p:tags r:id="rId5"/>
              </p:custDataLst>
            </p:nvPr>
          </p:nvSpPr>
          <p:spPr bwMode="auto">
            <a:xfrm>
              <a:off x="5922963" y="2593975"/>
              <a:ext cx="336550" cy="1690688"/>
            </a:xfrm>
            <a:custGeom>
              <a:avLst/>
              <a:gdLst/>
              <a:ahLst/>
              <a:cxnLst/>
              <a:rect l="l" t="t" r="r" b="b"/>
              <a:pathLst>
                <a:path w="450000" h="2254054">
                  <a:moveTo>
                    <a:pt x="450000" y="0"/>
                  </a:moveTo>
                  <a:lnTo>
                    <a:pt x="450000" y="1804054"/>
                  </a:lnTo>
                  <a:lnTo>
                    <a:pt x="0" y="2254054"/>
                  </a:lnTo>
                  <a:lnTo>
                    <a:pt x="0" y="4500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dirty="0">
                <a:solidFill>
                  <a:srgbClr val="4D4D4D"/>
                </a:solidFill>
                <a:latin typeface="微软雅黑" pitchFamily="34" charset="-122"/>
              </a:endParaRPr>
            </a:p>
          </p:txBody>
        </p:sp>
        <p:sp>
          <p:nvSpPr>
            <p:cNvPr id="7" name="MH_Other_4"/>
            <p:cNvSpPr/>
            <p:nvPr>
              <p:custDataLst>
                <p:tags r:id="rId6"/>
              </p:custDataLst>
            </p:nvPr>
          </p:nvSpPr>
          <p:spPr bwMode="auto">
            <a:xfrm>
              <a:off x="6597650" y="1855788"/>
              <a:ext cx="1443038" cy="463550"/>
            </a:xfrm>
            <a:custGeom>
              <a:avLst/>
              <a:gdLst/>
              <a:ahLst/>
              <a:cxnLst/>
              <a:rect l="l" t="t" r="r" b="b"/>
              <a:pathLst>
                <a:path w="1924394" h="617272">
                  <a:moveTo>
                    <a:pt x="1615758" y="0"/>
                  </a:moveTo>
                  <a:lnTo>
                    <a:pt x="1924394" y="308636"/>
                  </a:lnTo>
                  <a:lnTo>
                    <a:pt x="1615758" y="617272"/>
                  </a:lnTo>
                  <a:lnTo>
                    <a:pt x="1615758" y="534388"/>
                  </a:lnTo>
                  <a:lnTo>
                    <a:pt x="0" y="534388"/>
                  </a:lnTo>
                  <a:lnTo>
                    <a:pt x="451504" y="82884"/>
                  </a:lnTo>
                  <a:lnTo>
                    <a:pt x="1615758" y="828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b="1">
                <a:latin typeface="+mj-lt"/>
              </a:endParaRPr>
            </a:p>
          </p:txBody>
        </p:sp>
        <p:sp>
          <p:nvSpPr>
            <p:cNvPr id="8" name="MH_Other_5"/>
            <p:cNvSpPr/>
            <p:nvPr>
              <p:custDataLst>
                <p:tags r:id="rId7"/>
              </p:custDataLst>
            </p:nvPr>
          </p:nvSpPr>
          <p:spPr bwMode="auto">
            <a:xfrm>
              <a:off x="5249863" y="3268663"/>
              <a:ext cx="1687512" cy="336550"/>
            </a:xfrm>
            <a:custGeom>
              <a:avLst/>
              <a:gdLst/>
              <a:ahLst/>
              <a:cxnLst/>
              <a:rect l="l" t="t" r="r" b="b"/>
              <a:pathLst>
                <a:path w="2252059" h="450000">
                  <a:moveTo>
                    <a:pt x="448005" y="0"/>
                  </a:moveTo>
                  <a:lnTo>
                    <a:pt x="2252059" y="0"/>
                  </a:lnTo>
                  <a:lnTo>
                    <a:pt x="1802059" y="450000"/>
                  </a:lnTo>
                  <a:lnTo>
                    <a:pt x="0" y="450000"/>
                  </a:lnTo>
                  <a:lnTo>
                    <a:pt x="0" y="4480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b="1" dirty="0">
                <a:latin typeface="+mj-lt"/>
              </a:endParaRPr>
            </a:p>
          </p:txBody>
        </p:sp>
        <p:sp>
          <p:nvSpPr>
            <p:cNvPr id="9" name="MH_Other_6"/>
            <p:cNvSpPr/>
            <p:nvPr>
              <p:custDataLst>
                <p:tags r:id="rId8"/>
              </p:custDataLst>
            </p:nvPr>
          </p:nvSpPr>
          <p:spPr bwMode="auto">
            <a:xfrm>
              <a:off x="5922964" y="2530476"/>
              <a:ext cx="2117725" cy="461963"/>
            </a:xfrm>
            <a:custGeom>
              <a:avLst/>
              <a:gdLst/>
              <a:ahLst/>
              <a:cxnLst/>
              <a:rect l="l" t="t" r="r" b="b"/>
              <a:pathLst>
                <a:path w="2824005" h="617272">
                  <a:moveTo>
                    <a:pt x="2515369" y="0"/>
                  </a:moveTo>
                  <a:lnTo>
                    <a:pt x="2824005" y="308636"/>
                  </a:lnTo>
                  <a:lnTo>
                    <a:pt x="2515369" y="617272"/>
                  </a:lnTo>
                  <a:lnTo>
                    <a:pt x="2515369" y="534388"/>
                  </a:lnTo>
                  <a:lnTo>
                    <a:pt x="0" y="534388"/>
                  </a:lnTo>
                  <a:lnTo>
                    <a:pt x="213019" y="321369"/>
                  </a:lnTo>
                  <a:lnTo>
                    <a:pt x="451504" y="82884"/>
                  </a:lnTo>
                  <a:lnTo>
                    <a:pt x="2515369" y="828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b="1">
                <a:latin typeface="+mj-lt"/>
              </a:endParaRPr>
            </a:p>
          </p:txBody>
        </p:sp>
        <p:sp>
          <p:nvSpPr>
            <p:cNvPr id="10" name="MH_Other_7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4141788" y="3881438"/>
              <a:ext cx="2119312" cy="461962"/>
            </a:xfrm>
            <a:custGeom>
              <a:avLst/>
              <a:gdLst/>
              <a:ahLst/>
              <a:cxnLst/>
              <a:rect l="l" t="t" r="r" b="b"/>
              <a:pathLst>
                <a:path w="2824833" h="617272">
                  <a:moveTo>
                    <a:pt x="2516197" y="0"/>
                  </a:moveTo>
                  <a:lnTo>
                    <a:pt x="2516197" y="82884"/>
                  </a:lnTo>
                  <a:lnTo>
                    <a:pt x="0" y="82884"/>
                  </a:lnTo>
                  <a:lnTo>
                    <a:pt x="0" y="86022"/>
                  </a:lnTo>
                  <a:lnTo>
                    <a:pt x="448366" y="534388"/>
                  </a:lnTo>
                  <a:lnTo>
                    <a:pt x="2516197" y="534388"/>
                  </a:lnTo>
                  <a:lnTo>
                    <a:pt x="2516197" y="617272"/>
                  </a:lnTo>
                  <a:lnTo>
                    <a:pt x="2824833" y="3086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b="1">
                <a:latin typeface="+mj-lt"/>
              </a:endParaRPr>
            </a:p>
          </p:txBody>
        </p:sp>
        <p:sp>
          <p:nvSpPr>
            <p:cNvPr id="11" name="MH_Other_8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4143376" y="4554538"/>
              <a:ext cx="1446213" cy="463550"/>
            </a:xfrm>
            <a:custGeom>
              <a:avLst/>
              <a:gdLst/>
              <a:ahLst/>
              <a:cxnLst/>
              <a:rect l="l" t="t" r="r" b="b"/>
              <a:pathLst>
                <a:path w="1926443" h="617272">
                  <a:moveTo>
                    <a:pt x="1617807" y="0"/>
                  </a:moveTo>
                  <a:lnTo>
                    <a:pt x="1617807" y="82884"/>
                  </a:lnTo>
                  <a:lnTo>
                    <a:pt x="0" y="82884"/>
                  </a:lnTo>
                  <a:lnTo>
                    <a:pt x="451504" y="534388"/>
                  </a:lnTo>
                  <a:lnTo>
                    <a:pt x="1617807" y="534388"/>
                  </a:lnTo>
                  <a:lnTo>
                    <a:pt x="1617807" y="617272"/>
                  </a:lnTo>
                  <a:lnTo>
                    <a:pt x="1926443" y="3086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b="1">
                <a:latin typeface="+mj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208775" y="1894606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208775" y="2556595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51965" y="3941367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51965" y="460335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0" name="文本框 19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7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48321" y="1963418"/>
            <a:ext cx="6897479" cy="683264"/>
            <a:chOff x="3948321" y="1963418"/>
            <a:chExt cx="6897479" cy="683264"/>
          </a:xfrm>
        </p:grpSpPr>
        <p:grpSp>
          <p:nvGrpSpPr>
            <p:cNvPr id="6" name="组合 5"/>
            <p:cNvGrpSpPr/>
            <p:nvPr/>
          </p:nvGrpSpPr>
          <p:grpSpPr>
            <a:xfrm>
              <a:off x="3948321" y="1995487"/>
              <a:ext cx="3458304" cy="619125"/>
              <a:chOff x="3948321" y="1995487"/>
              <a:chExt cx="3458304" cy="619125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948321" y="2305050"/>
                <a:ext cx="345830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16200000">
                <a:off x="7097062" y="2305050"/>
                <a:ext cx="6191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/>
            <p:nvPr/>
          </p:nvSpPr>
          <p:spPr>
            <a:xfrm>
              <a:off x="7525295" y="1963418"/>
              <a:ext cx="3320505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3425" y="2902363"/>
            <a:ext cx="6182375" cy="683264"/>
            <a:chOff x="4663425" y="2902363"/>
            <a:chExt cx="6182375" cy="683264"/>
          </a:xfrm>
        </p:grpSpPr>
        <p:grpSp>
          <p:nvGrpSpPr>
            <p:cNvPr id="28" name="组合 27"/>
            <p:cNvGrpSpPr/>
            <p:nvPr/>
          </p:nvGrpSpPr>
          <p:grpSpPr>
            <a:xfrm>
              <a:off x="4663425" y="2934432"/>
              <a:ext cx="2743200" cy="619125"/>
              <a:chOff x="4663425" y="1995487"/>
              <a:chExt cx="2743200" cy="619125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4663425" y="2305050"/>
                <a:ext cx="2743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16200000">
                <a:off x="7097062" y="2305050"/>
                <a:ext cx="6191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7525295" y="2902363"/>
              <a:ext cx="3320505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3425" y="3841308"/>
            <a:ext cx="6182375" cy="683264"/>
            <a:chOff x="4663425" y="3841308"/>
            <a:chExt cx="6182375" cy="683264"/>
          </a:xfrm>
        </p:grpSpPr>
        <p:grpSp>
          <p:nvGrpSpPr>
            <p:cNvPr id="31" name="组合 30"/>
            <p:cNvGrpSpPr/>
            <p:nvPr/>
          </p:nvGrpSpPr>
          <p:grpSpPr>
            <a:xfrm>
              <a:off x="4663425" y="3873377"/>
              <a:ext cx="2743200" cy="619125"/>
              <a:chOff x="4663425" y="1995487"/>
              <a:chExt cx="2743200" cy="619125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4663425" y="2305050"/>
                <a:ext cx="2743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16200000">
                <a:off x="7097062" y="2305050"/>
                <a:ext cx="6191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矩形 47"/>
            <p:cNvSpPr/>
            <p:nvPr/>
          </p:nvSpPr>
          <p:spPr>
            <a:xfrm>
              <a:off x="7525295" y="3841308"/>
              <a:ext cx="3320505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3425" y="4780254"/>
            <a:ext cx="6182375" cy="683264"/>
            <a:chOff x="4663425" y="4780254"/>
            <a:chExt cx="6182375" cy="683264"/>
          </a:xfrm>
        </p:grpSpPr>
        <p:grpSp>
          <p:nvGrpSpPr>
            <p:cNvPr id="35" name="组合 34"/>
            <p:cNvGrpSpPr/>
            <p:nvPr/>
          </p:nvGrpSpPr>
          <p:grpSpPr>
            <a:xfrm>
              <a:off x="4663425" y="4812323"/>
              <a:ext cx="2743200" cy="619125"/>
              <a:chOff x="4663425" y="1995487"/>
              <a:chExt cx="2743200" cy="619125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4663425" y="2305050"/>
                <a:ext cx="2743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16200000">
                <a:off x="7097062" y="2305050"/>
                <a:ext cx="6191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矩形 48"/>
            <p:cNvSpPr/>
            <p:nvPr/>
          </p:nvSpPr>
          <p:spPr>
            <a:xfrm>
              <a:off x="7525295" y="4780254"/>
              <a:ext cx="3320505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00414" y="1871529"/>
            <a:ext cx="4876902" cy="4437196"/>
            <a:chOff x="3276601" y="2220913"/>
            <a:chExt cx="3275013" cy="2979737"/>
          </a:xfrm>
        </p:grpSpPr>
        <p:sp>
          <p:nvSpPr>
            <p:cNvPr id="46" name="MH_SubTitle_3"/>
            <p:cNvSpPr/>
            <p:nvPr>
              <p:custDataLst>
                <p:tags r:id="rId2"/>
              </p:custDataLst>
            </p:nvPr>
          </p:nvSpPr>
          <p:spPr>
            <a:xfrm>
              <a:off x="3849689" y="3386139"/>
              <a:ext cx="2130425" cy="528637"/>
            </a:xfrm>
            <a:custGeom>
              <a:avLst/>
              <a:gdLst>
                <a:gd name="connsiteX0" fmla="*/ 338044 w 2130028"/>
                <a:gd name="connsiteY0" fmla="*/ 0 h 527447"/>
                <a:gd name="connsiteX1" fmla="*/ 1791985 w 2130028"/>
                <a:gd name="connsiteY1" fmla="*/ 0 h 527447"/>
                <a:gd name="connsiteX2" fmla="*/ 2130028 w 2130028"/>
                <a:gd name="connsiteY2" fmla="*/ 527447 h 527447"/>
                <a:gd name="connsiteX3" fmla="*/ 0 w 2130028"/>
                <a:gd name="connsiteY3" fmla="*/ 527447 h 52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0028" h="527447">
                  <a:moveTo>
                    <a:pt x="338044" y="0"/>
                  </a:moveTo>
                  <a:lnTo>
                    <a:pt x="1791985" y="0"/>
                  </a:lnTo>
                  <a:lnTo>
                    <a:pt x="2130028" y="527447"/>
                  </a:lnTo>
                  <a:lnTo>
                    <a:pt x="0" y="527447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MH_SubTitle_4"/>
            <p:cNvSpPr/>
            <p:nvPr>
              <p:custDataLst>
                <p:tags r:id="rId3"/>
              </p:custDataLst>
            </p:nvPr>
          </p:nvSpPr>
          <p:spPr>
            <a:xfrm>
              <a:off x="3276601" y="4048126"/>
              <a:ext cx="3275013" cy="809625"/>
            </a:xfrm>
            <a:custGeom>
              <a:avLst/>
              <a:gdLst>
                <a:gd name="connsiteX0" fmla="*/ 519820 w 3275409"/>
                <a:gd name="connsiteY0" fmla="*/ 0 h 809625"/>
                <a:gd name="connsiteX1" fmla="*/ 2755590 w 3275409"/>
                <a:gd name="connsiteY1" fmla="*/ 0 h 809625"/>
                <a:gd name="connsiteX2" fmla="*/ 3275409 w 3275409"/>
                <a:gd name="connsiteY2" fmla="*/ 809625 h 809625"/>
                <a:gd name="connsiteX3" fmla="*/ 0 w 3275409"/>
                <a:gd name="connsiteY3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409" h="809625">
                  <a:moveTo>
                    <a:pt x="519820" y="0"/>
                  </a:moveTo>
                  <a:lnTo>
                    <a:pt x="2755590" y="0"/>
                  </a:lnTo>
                  <a:lnTo>
                    <a:pt x="3275409" y="809625"/>
                  </a:lnTo>
                  <a:lnTo>
                    <a:pt x="0" y="8096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MH_SubTitle_2"/>
            <p:cNvSpPr/>
            <p:nvPr>
              <p:custDataLst>
                <p:tags r:id="rId4"/>
              </p:custDataLst>
            </p:nvPr>
          </p:nvSpPr>
          <p:spPr>
            <a:xfrm>
              <a:off x="4219576" y="2943226"/>
              <a:ext cx="1389063" cy="341313"/>
            </a:xfrm>
            <a:custGeom>
              <a:avLst/>
              <a:gdLst>
                <a:gd name="connsiteX0" fmla="*/ 220512 w 1389459"/>
                <a:gd name="connsiteY0" fmla="*/ 0 h 341710"/>
                <a:gd name="connsiteX1" fmla="*/ 1168947 w 1389459"/>
                <a:gd name="connsiteY1" fmla="*/ 0 h 341710"/>
                <a:gd name="connsiteX2" fmla="*/ 1389459 w 1389459"/>
                <a:gd name="connsiteY2" fmla="*/ 341710 h 341710"/>
                <a:gd name="connsiteX3" fmla="*/ 0 w 1389459"/>
                <a:gd name="connsiteY3" fmla="*/ 341710 h 34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459" h="341710">
                  <a:moveTo>
                    <a:pt x="220512" y="0"/>
                  </a:moveTo>
                  <a:lnTo>
                    <a:pt x="1168947" y="0"/>
                  </a:lnTo>
                  <a:lnTo>
                    <a:pt x="1389459" y="341710"/>
                  </a:lnTo>
                  <a:lnTo>
                    <a:pt x="0" y="34171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MH_Other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89301" y="4857750"/>
              <a:ext cx="3262313" cy="3429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9838" y="4048125"/>
              <a:ext cx="2260600" cy="3429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49689" y="3914775"/>
              <a:ext cx="2130425" cy="1333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Other_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91000" y="3386138"/>
              <a:ext cx="1443038" cy="3429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91000" y="3284538"/>
              <a:ext cx="1443038" cy="1016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429125" y="2943226"/>
              <a:ext cx="971550" cy="1873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SubTitle_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97389" y="2220913"/>
              <a:ext cx="835025" cy="627062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MH_Other_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7389" y="2847975"/>
              <a:ext cx="835025" cy="952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39" name="文本框 38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2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3" b="3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63256" y="4598120"/>
            <a:ext cx="1536700" cy="373627"/>
          </a:xfrm>
          <a:prstGeom prst="roundRect">
            <a:avLst>
              <a:gd name="adj" fmla="val 50000"/>
            </a:avLst>
          </a:prstGeom>
          <a:solidFill>
            <a:srgbClr val="BC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358730" y="4598120"/>
            <a:ext cx="1536700" cy="373627"/>
          </a:xfrm>
          <a:prstGeom prst="roundRect">
            <a:avLst>
              <a:gd name="adj" fmla="val 50000"/>
            </a:avLst>
          </a:prstGeom>
          <a:solidFill>
            <a:srgbClr val="21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4698" y="2410152"/>
            <a:ext cx="810260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Thanks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7200" y="3731643"/>
            <a:ext cx="6197600" cy="609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print the presentation and make it into a film to be used in a wider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fieldprint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the presentation to be wider field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63256" y="1514166"/>
            <a:ext cx="32654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微软雅黑"/>
              </a:rPr>
              <a:t>20XX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D01AAA-EC18-44BE-9E26-6FA4E0B1AC42}"/>
              </a:ext>
            </a:extLst>
          </p:cNvPr>
          <p:cNvSpPr txBox="1"/>
          <p:nvPr/>
        </p:nvSpPr>
        <p:spPr>
          <a:xfrm>
            <a:off x="4463256" y="4634406"/>
            <a:ext cx="1536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</a:rPr>
              <a:t>www.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jpppt.com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7BF873-980B-4B01-81F0-661B5360D3BE}"/>
              </a:ext>
            </a:extLst>
          </p:cNvPr>
          <p:cNvSpPr txBox="1"/>
          <p:nvPr/>
        </p:nvSpPr>
        <p:spPr>
          <a:xfrm>
            <a:off x="6361071" y="4634406"/>
            <a:ext cx="1536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</a:rPr>
              <a:t>20XX.XX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03234B3-7D27-467D-BC50-1AEFBF8AF71C}"/>
              </a:ext>
            </a:extLst>
          </p:cNvPr>
          <p:cNvSpPr/>
          <p:nvPr/>
        </p:nvSpPr>
        <p:spPr>
          <a:xfrm>
            <a:off x="9792193" y="5411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E910F47F-BD99-4378-9025-B7D851406976}"/>
              </a:ext>
            </a:extLst>
          </p:cNvPr>
          <p:cNvSpPr txBox="1"/>
          <p:nvPr/>
        </p:nvSpPr>
        <p:spPr>
          <a:xfrm>
            <a:off x="6149007" y="643612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4" grpId="0"/>
      <p:bldP spid="5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CD9FE5AB-B0DB-48EA-829A-AF0256E90BA9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D214D5F8-D257-4898-AEBE-794DFA3FE3D8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837"/>
            <a:ext cx="12192000" cy="21731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89102" y="1385994"/>
            <a:ext cx="1031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218A00"/>
                </a:solidFill>
                <a:latin typeface="Impact" panose="020B0806030902050204" pitchFamily="34" charset="0"/>
              </a:rPr>
              <a:t>01</a:t>
            </a:r>
            <a:endParaRPr lang="zh-CN" altLang="en-US" sz="7200" dirty="0">
              <a:solidFill>
                <a:srgbClr val="218A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2" y="2566442"/>
            <a:ext cx="70865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 here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9102" y="3383085"/>
            <a:ext cx="54863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295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9500" y="4249338"/>
            <a:ext cx="2921000" cy="940093"/>
            <a:chOff x="874713" y="3325188"/>
            <a:chExt cx="2921000" cy="940093"/>
          </a:xfrm>
        </p:grpSpPr>
        <p:sp>
          <p:nvSpPr>
            <p:cNvPr id="11" name="矩形 10"/>
            <p:cNvSpPr/>
            <p:nvPr/>
          </p:nvSpPr>
          <p:spPr>
            <a:xfrm>
              <a:off x="874713" y="3677812"/>
              <a:ext cx="29210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5500" y="4249338"/>
            <a:ext cx="2921000" cy="940093"/>
            <a:chOff x="874713" y="3325188"/>
            <a:chExt cx="2921000" cy="940093"/>
          </a:xfrm>
        </p:grpSpPr>
        <p:sp>
          <p:nvSpPr>
            <p:cNvPr id="18" name="矩形 17"/>
            <p:cNvSpPr/>
            <p:nvPr/>
          </p:nvSpPr>
          <p:spPr>
            <a:xfrm>
              <a:off x="874713" y="3677812"/>
              <a:ext cx="29210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91500" y="4249338"/>
            <a:ext cx="2921000" cy="940093"/>
            <a:chOff x="874713" y="3325188"/>
            <a:chExt cx="2921000" cy="940093"/>
          </a:xfrm>
        </p:grpSpPr>
        <p:sp>
          <p:nvSpPr>
            <p:cNvPr id="21" name="矩形 20"/>
            <p:cNvSpPr/>
            <p:nvPr/>
          </p:nvSpPr>
          <p:spPr>
            <a:xfrm>
              <a:off x="874713" y="3677812"/>
              <a:ext cx="29210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组合 13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15" name="文本框 14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88574" y="1943782"/>
            <a:ext cx="2509246" cy="1938224"/>
            <a:chOff x="1088574" y="1943782"/>
            <a:chExt cx="2509246" cy="1938224"/>
          </a:xfrm>
        </p:grpSpPr>
        <p:sp>
          <p:nvSpPr>
            <p:cNvPr id="24" name="MH_SubTitle_1"/>
            <p:cNvSpPr/>
            <p:nvPr>
              <p:custDataLst>
                <p:tags r:id="rId4"/>
              </p:custDataLst>
            </p:nvPr>
          </p:nvSpPr>
          <p:spPr>
            <a:xfrm>
              <a:off x="1088574" y="1943782"/>
              <a:ext cx="2509246" cy="193822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65373" y="2478929"/>
              <a:ext cx="208902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94184" y="1943782"/>
            <a:ext cx="2509246" cy="1938224"/>
            <a:chOff x="8594184" y="1943782"/>
            <a:chExt cx="2509246" cy="1938224"/>
          </a:xfrm>
        </p:grpSpPr>
        <p:sp>
          <p:nvSpPr>
            <p:cNvPr id="32" name="MH_SubTitle_2"/>
            <p:cNvSpPr/>
            <p:nvPr>
              <p:custDataLst>
                <p:tags r:id="rId3"/>
              </p:custDataLst>
            </p:nvPr>
          </p:nvSpPr>
          <p:spPr>
            <a:xfrm>
              <a:off x="8594184" y="1943782"/>
              <a:ext cx="2509246" cy="1938224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807612" y="2478929"/>
              <a:ext cx="208902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91576" y="3882006"/>
            <a:ext cx="2509246" cy="1938224"/>
            <a:chOff x="6091576" y="3882006"/>
            <a:chExt cx="2509246" cy="1938224"/>
          </a:xfrm>
        </p:grpSpPr>
        <p:sp>
          <p:nvSpPr>
            <p:cNvPr id="33" name="MH_SubTitle_3"/>
            <p:cNvSpPr/>
            <p:nvPr>
              <p:custDataLst>
                <p:tags r:id="rId2"/>
              </p:custDataLst>
            </p:nvPr>
          </p:nvSpPr>
          <p:spPr>
            <a:xfrm>
              <a:off x="6091576" y="3882006"/>
              <a:ext cx="2509246" cy="1938224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02792" y="4417153"/>
              <a:ext cx="208902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8" name="文本框 27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21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072367" y="1871312"/>
            <a:ext cx="4947699" cy="3836102"/>
            <a:chOff x="3697515" y="2117034"/>
            <a:chExt cx="4796970" cy="3719237"/>
          </a:xfrm>
        </p:grpSpPr>
        <p:sp>
          <p:nvSpPr>
            <p:cNvPr id="48" name="Freeform: Shape 46"/>
            <p:cNvSpPr>
              <a:spLocks/>
            </p:cNvSpPr>
            <p:nvPr/>
          </p:nvSpPr>
          <p:spPr bwMode="auto">
            <a:xfrm>
              <a:off x="4905059" y="5113253"/>
              <a:ext cx="2381881" cy="723018"/>
            </a:xfrm>
            <a:custGeom>
              <a:avLst/>
              <a:gdLst>
                <a:gd name="T0" fmla="*/ 0 w 142"/>
                <a:gd name="T1" fmla="*/ 38 h 43"/>
                <a:gd name="T2" fmla="*/ 2 w 142"/>
                <a:gd name="T3" fmla="*/ 36 h 43"/>
                <a:gd name="T4" fmla="*/ 20 w 142"/>
                <a:gd name="T5" fmla="*/ 36 h 43"/>
                <a:gd name="T6" fmla="*/ 50 w 142"/>
                <a:gd name="T7" fmla="*/ 14 h 43"/>
                <a:gd name="T8" fmla="*/ 50 w 142"/>
                <a:gd name="T9" fmla="*/ 7 h 43"/>
                <a:gd name="T10" fmla="*/ 50 w 142"/>
                <a:gd name="T11" fmla="*/ 0 h 43"/>
                <a:gd name="T12" fmla="*/ 92 w 142"/>
                <a:gd name="T13" fmla="*/ 0 h 43"/>
                <a:gd name="T14" fmla="*/ 92 w 142"/>
                <a:gd name="T15" fmla="*/ 7 h 43"/>
                <a:gd name="T16" fmla="*/ 92 w 142"/>
                <a:gd name="T17" fmla="*/ 14 h 43"/>
                <a:gd name="T18" fmla="*/ 122 w 142"/>
                <a:gd name="T19" fmla="*/ 36 h 43"/>
                <a:gd name="T20" fmla="*/ 140 w 142"/>
                <a:gd name="T21" fmla="*/ 36 h 43"/>
                <a:gd name="T22" fmla="*/ 142 w 142"/>
                <a:gd name="T23" fmla="*/ 38 h 43"/>
                <a:gd name="T24" fmla="*/ 142 w 142"/>
                <a:gd name="T25" fmla="*/ 43 h 43"/>
                <a:gd name="T26" fmla="*/ 0 w 142"/>
                <a:gd name="T27" fmla="*/ 43 h 43"/>
                <a:gd name="T28" fmla="*/ 0 w 142"/>
                <a:gd name="T2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43">
                  <a:moveTo>
                    <a:pt x="0" y="38"/>
                  </a:moveTo>
                  <a:cubicBezTo>
                    <a:pt x="0" y="36"/>
                    <a:pt x="1" y="36"/>
                    <a:pt x="2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9" y="36"/>
                    <a:pt x="50" y="27"/>
                    <a:pt x="50" y="14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27"/>
                    <a:pt x="103" y="36"/>
                    <a:pt x="122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2" y="36"/>
                    <a:pt x="142" y="36"/>
                    <a:pt x="142" y="38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7"/>
            <p:cNvSpPr>
              <a:spLocks/>
            </p:cNvSpPr>
            <p:nvPr/>
          </p:nvSpPr>
          <p:spPr bwMode="auto">
            <a:xfrm>
              <a:off x="4905059" y="5718535"/>
              <a:ext cx="2381881" cy="117736"/>
            </a:xfrm>
            <a:custGeom>
              <a:avLst/>
              <a:gdLst>
                <a:gd name="T0" fmla="*/ 0 w 142"/>
                <a:gd name="T1" fmla="*/ 2 h 7"/>
                <a:gd name="T2" fmla="*/ 2 w 142"/>
                <a:gd name="T3" fmla="*/ 0 h 7"/>
                <a:gd name="T4" fmla="*/ 140 w 142"/>
                <a:gd name="T5" fmla="*/ 0 h 7"/>
                <a:gd name="T6" fmla="*/ 142 w 142"/>
                <a:gd name="T7" fmla="*/ 2 h 7"/>
                <a:gd name="T8" fmla="*/ 142 w 142"/>
                <a:gd name="T9" fmla="*/ 7 h 7"/>
                <a:gd name="T10" fmla="*/ 0 w 142"/>
                <a:gd name="T11" fmla="*/ 7 h 7"/>
                <a:gd name="T12" fmla="*/ 0 w 142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7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2" y="0"/>
                    <a:pt x="142" y="2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8"/>
            <p:cNvSpPr>
              <a:spLocks/>
            </p:cNvSpPr>
            <p:nvPr/>
          </p:nvSpPr>
          <p:spPr bwMode="auto">
            <a:xfrm>
              <a:off x="3697515" y="2117034"/>
              <a:ext cx="4796970" cy="3113956"/>
            </a:xfrm>
            <a:custGeom>
              <a:avLst/>
              <a:gdLst>
                <a:gd name="T0" fmla="*/ 277 w 286"/>
                <a:gd name="T1" fmla="*/ 0 h 185"/>
                <a:gd name="T2" fmla="*/ 10 w 286"/>
                <a:gd name="T3" fmla="*/ 0 h 185"/>
                <a:gd name="T4" fmla="*/ 0 w 286"/>
                <a:gd name="T5" fmla="*/ 9 h 185"/>
                <a:gd name="T6" fmla="*/ 0 w 286"/>
                <a:gd name="T7" fmla="*/ 176 h 185"/>
                <a:gd name="T8" fmla="*/ 10 w 286"/>
                <a:gd name="T9" fmla="*/ 185 h 185"/>
                <a:gd name="T10" fmla="*/ 277 w 286"/>
                <a:gd name="T11" fmla="*/ 185 h 185"/>
                <a:gd name="T12" fmla="*/ 286 w 286"/>
                <a:gd name="T13" fmla="*/ 176 h 185"/>
                <a:gd name="T14" fmla="*/ 286 w 286"/>
                <a:gd name="T15" fmla="*/ 9 h 185"/>
                <a:gd name="T16" fmla="*/ 277 w 286"/>
                <a:gd name="T17" fmla="*/ 0 h 185"/>
                <a:gd name="T18" fmla="*/ 275 w 286"/>
                <a:gd name="T19" fmla="*/ 168 h 185"/>
                <a:gd name="T20" fmla="*/ 12 w 286"/>
                <a:gd name="T21" fmla="*/ 168 h 185"/>
                <a:gd name="T22" fmla="*/ 12 w 286"/>
                <a:gd name="T23" fmla="*/ 11 h 185"/>
                <a:gd name="T24" fmla="*/ 275 w 286"/>
                <a:gd name="T25" fmla="*/ 11 h 185"/>
                <a:gd name="T26" fmla="*/ 275 w 286"/>
                <a:gd name="T27" fmla="*/ 1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185">
                  <a:moveTo>
                    <a:pt x="27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1"/>
                    <a:pt x="5" y="185"/>
                    <a:pt x="10" y="185"/>
                  </a:cubicBezTo>
                  <a:cubicBezTo>
                    <a:pt x="277" y="185"/>
                    <a:pt x="277" y="185"/>
                    <a:pt x="277" y="185"/>
                  </a:cubicBezTo>
                  <a:cubicBezTo>
                    <a:pt x="282" y="185"/>
                    <a:pt x="286" y="181"/>
                    <a:pt x="286" y="176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4"/>
                    <a:pt x="282" y="0"/>
                    <a:pt x="277" y="0"/>
                  </a:cubicBezTo>
                  <a:close/>
                  <a:moveTo>
                    <a:pt x="275" y="168"/>
                  </a:moveTo>
                  <a:cubicBezTo>
                    <a:pt x="12" y="168"/>
                    <a:pt x="12" y="168"/>
                    <a:pt x="12" y="16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5" y="11"/>
                    <a:pt x="275" y="11"/>
                    <a:pt x="275" y="11"/>
                  </a:cubicBezTo>
                  <a:lnTo>
                    <a:pt x="275" y="1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2" name="图片占位符 7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5" name="组合 54"/>
          <p:cNvGrpSpPr/>
          <p:nvPr/>
        </p:nvGrpSpPr>
        <p:grpSpPr>
          <a:xfrm>
            <a:off x="6658440" y="1973979"/>
            <a:ext cx="4542959" cy="938234"/>
            <a:chOff x="5133154" y="1649255"/>
            <a:chExt cx="4542959" cy="938234"/>
          </a:xfrm>
        </p:grpSpPr>
        <p:sp>
          <p:nvSpPr>
            <p:cNvPr id="56" name="矩形 55"/>
            <p:cNvSpPr/>
            <p:nvPr/>
          </p:nvSpPr>
          <p:spPr>
            <a:xfrm>
              <a:off x="5133154" y="2001879"/>
              <a:ext cx="4542959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133155" y="1649255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58440" y="3344817"/>
            <a:ext cx="4542959" cy="938234"/>
            <a:chOff x="5133154" y="1649255"/>
            <a:chExt cx="4542959" cy="938234"/>
          </a:xfrm>
        </p:grpSpPr>
        <p:sp>
          <p:nvSpPr>
            <p:cNvPr id="59" name="矩形 58"/>
            <p:cNvSpPr/>
            <p:nvPr/>
          </p:nvSpPr>
          <p:spPr>
            <a:xfrm>
              <a:off x="5133154" y="2001879"/>
              <a:ext cx="4542959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133155" y="1649255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58440" y="4715655"/>
            <a:ext cx="4542959" cy="938234"/>
            <a:chOff x="5133154" y="1649255"/>
            <a:chExt cx="4542959" cy="938234"/>
          </a:xfrm>
        </p:grpSpPr>
        <p:sp>
          <p:nvSpPr>
            <p:cNvPr id="62" name="矩形 61"/>
            <p:cNvSpPr/>
            <p:nvPr/>
          </p:nvSpPr>
          <p:spPr>
            <a:xfrm>
              <a:off x="5133154" y="2001879"/>
              <a:ext cx="4542959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133155" y="1649255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71" name="图片占位符 7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3" name="图片占位符 7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4" name="图片占位符 73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5" name="图片占位符 74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0" name="图片占位符 69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1" name="组合 20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2" name="文本框 21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8401" y="2008325"/>
            <a:ext cx="2300851" cy="559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124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04635" y="2008325"/>
            <a:ext cx="2300851" cy="559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126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6517" y="3795748"/>
            <a:ext cx="2300850" cy="55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128" name="MH_SubTitle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22751" y="3795748"/>
            <a:ext cx="2300850" cy="5594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99539" y="2029114"/>
            <a:ext cx="2241974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34072" y="2029114"/>
            <a:ext cx="2241974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07425" y="3822878"/>
            <a:ext cx="2241974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50562" y="3822878"/>
            <a:ext cx="2241974" cy="5052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40" y="2839423"/>
            <a:ext cx="2269712" cy="1515789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846" y="2008325"/>
            <a:ext cx="2268553" cy="1513881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32" y="2839423"/>
            <a:ext cx="2271413" cy="1515789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751" y="2009016"/>
            <a:ext cx="2269785" cy="1513190"/>
          </a:xfrm>
        </p:spPr>
      </p:pic>
      <p:grpSp>
        <p:nvGrpSpPr>
          <p:cNvPr id="16" name="组合 15"/>
          <p:cNvGrpSpPr/>
          <p:nvPr/>
        </p:nvGrpSpPr>
        <p:grpSpPr>
          <a:xfrm>
            <a:off x="1406913" y="4656206"/>
            <a:ext cx="9319143" cy="1165673"/>
            <a:chOff x="874711" y="3195403"/>
            <a:chExt cx="9319143" cy="1165673"/>
          </a:xfrm>
        </p:grpSpPr>
        <p:sp>
          <p:nvSpPr>
            <p:cNvPr id="21" name="矩形 20"/>
            <p:cNvSpPr/>
            <p:nvPr/>
          </p:nvSpPr>
          <p:spPr>
            <a:xfrm>
              <a:off x="874711" y="3677812"/>
              <a:ext cx="9319143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</a:t>
              </a:r>
              <a:r>
                <a:rPr lang="en-US" altLang="zh-CN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title.Click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content that matches the title.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74713" y="3195403"/>
              <a:ext cx="2241974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24" name="文本框 23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0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6" grpId="0" animBg="1"/>
      <p:bldP spid="5128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053012">
            <a:off x="2098730" y="1650764"/>
            <a:ext cx="4445000" cy="4370388"/>
          </a:xfrm>
          <a:prstGeom prst="ellipse">
            <a:avLst/>
          </a:prstGeom>
          <a:noFill/>
          <a:ln w="12700" cmpd="sng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53012">
            <a:off x="1308155" y="2890602"/>
            <a:ext cx="2692400" cy="2692400"/>
          </a:xfrm>
          <a:prstGeom prst="ellipse">
            <a:avLst/>
          </a:prstGeom>
          <a:noFill/>
          <a:ln w="12700" cmpd="sng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53012">
            <a:off x="2087617" y="2085739"/>
            <a:ext cx="3511550" cy="3511550"/>
          </a:xfrm>
          <a:prstGeom prst="ellipse">
            <a:avLst/>
          </a:prstGeom>
          <a:noFill/>
          <a:ln w="12700" cmpd="sng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53012">
            <a:off x="6407102" y="3452514"/>
            <a:ext cx="190800" cy="190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053012">
            <a:off x="6056265" y="4986039"/>
            <a:ext cx="190800" cy="1905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487B78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975081" y="2820213"/>
            <a:ext cx="3811587" cy="1719921"/>
            <a:chOff x="874712" y="3325188"/>
            <a:chExt cx="3811587" cy="1719921"/>
          </a:xfrm>
        </p:grpSpPr>
        <p:sp>
          <p:nvSpPr>
            <p:cNvPr id="35" name="矩形 34"/>
            <p:cNvSpPr/>
            <p:nvPr/>
          </p:nvSpPr>
          <p:spPr>
            <a:xfrm>
              <a:off x="874712" y="3677812"/>
              <a:ext cx="3811587" cy="13672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here to add content that matches the title.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pic>
        <p:nvPicPr>
          <p:cNvPr id="37" name="图片占位符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055" y="1787086"/>
            <a:ext cx="4390089" cy="3664359"/>
          </a:xfrm>
          <a:custGeom>
            <a:avLst/>
            <a:gdLst>
              <a:gd name="connsiteX0" fmla="*/ 2092035 w 4390089"/>
              <a:gd name="connsiteY0" fmla="*/ 2508250 h 3664359"/>
              <a:gd name="connsiteX1" fmla="*/ 2618439 w 4390089"/>
              <a:gd name="connsiteY1" fmla="*/ 2866220 h 3664359"/>
              <a:gd name="connsiteX2" fmla="*/ 2546595 w 4390089"/>
              <a:gd name="connsiteY2" fmla="*/ 3400979 h 3664359"/>
              <a:gd name="connsiteX3" fmla="*/ 2075681 w 4390089"/>
              <a:gd name="connsiteY3" fmla="*/ 3664359 h 3664359"/>
              <a:gd name="connsiteX4" fmla="*/ 1549277 w 4390089"/>
              <a:gd name="connsiteY4" fmla="*/ 3306388 h 3664359"/>
              <a:gd name="connsiteX5" fmla="*/ 1621121 w 4390089"/>
              <a:gd name="connsiteY5" fmla="*/ 2771630 h 3664359"/>
              <a:gd name="connsiteX6" fmla="*/ 1033174 w 4390089"/>
              <a:gd name="connsiteY6" fmla="*/ 2398713 h 3664359"/>
              <a:gd name="connsiteX7" fmla="*/ 1559577 w 4390089"/>
              <a:gd name="connsiteY7" fmla="*/ 2756684 h 3664359"/>
              <a:gd name="connsiteX8" fmla="*/ 1487733 w 4390089"/>
              <a:gd name="connsiteY8" fmla="*/ 3291443 h 3664359"/>
              <a:gd name="connsiteX9" fmla="*/ 1016819 w 4390089"/>
              <a:gd name="connsiteY9" fmla="*/ 3554821 h 3664359"/>
              <a:gd name="connsiteX10" fmla="*/ 490417 w 4390089"/>
              <a:gd name="connsiteY10" fmla="*/ 3196852 h 3664359"/>
              <a:gd name="connsiteX11" fmla="*/ 562261 w 4390089"/>
              <a:gd name="connsiteY11" fmla="*/ 2662093 h 3664359"/>
              <a:gd name="connsiteX12" fmla="*/ 3723985 w 4390089"/>
              <a:gd name="connsiteY12" fmla="*/ 1798638 h 3664359"/>
              <a:gd name="connsiteX13" fmla="*/ 4250389 w 4390089"/>
              <a:gd name="connsiteY13" fmla="*/ 2156608 h 3664359"/>
              <a:gd name="connsiteX14" fmla="*/ 4178544 w 4390089"/>
              <a:gd name="connsiteY14" fmla="*/ 2691367 h 3664359"/>
              <a:gd name="connsiteX15" fmla="*/ 3707631 w 4390089"/>
              <a:gd name="connsiteY15" fmla="*/ 2954747 h 3664359"/>
              <a:gd name="connsiteX16" fmla="*/ 3181227 w 4390089"/>
              <a:gd name="connsiteY16" fmla="*/ 2596776 h 3664359"/>
              <a:gd name="connsiteX17" fmla="*/ 3253072 w 4390089"/>
              <a:gd name="connsiteY17" fmla="*/ 2062018 h 3664359"/>
              <a:gd name="connsiteX18" fmla="*/ 2666710 w 4390089"/>
              <a:gd name="connsiteY18" fmla="*/ 1663700 h 3664359"/>
              <a:gd name="connsiteX19" fmla="*/ 3193114 w 4390089"/>
              <a:gd name="connsiteY19" fmla="*/ 2021670 h 3664359"/>
              <a:gd name="connsiteX20" fmla="*/ 3121269 w 4390089"/>
              <a:gd name="connsiteY20" fmla="*/ 2556429 h 3664359"/>
              <a:gd name="connsiteX21" fmla="*/ 2650356 w 4390089"/>
              <a:gd name="connsiteY21" fmla="*/ 2819809 h 3664359"/>
              <a:gd name="connsiteX22" fmla="*/ 2123952 w 4390089"/>
              <a:gd name="connsiteY22" fmla="*/ 2461839 h 3664359"/>
              <a:gd name="connsiteX23" fmla="*/ 2195796 w 4390089"/>
              <a:gd name="connsiteY23" fmla="*/ 1927080 h 3664359"/>
              <a:gd name="connsiteX24" fmla="*/ 1601499 w 4390089"/>
              <a:gd name="connsiteY24" fmla="*/ 1541463 h 3664359"/>
              <a:gd name="connsiteX25" fmla="*/ 2127902 w 4390089"/>
              <a:gd name="connsiteY25" fmla="*/ 1899433 h 3664359"/>
              <a:gd name="connsiteX26" fmla="*/ 2056058 w 4390089"/>
              <a:gd name="connsiteY26" fmla="*/ 2434192 h 3664359"/>
              <a:gd name="connsiteX27" fmla="*/ 1585144 w 4390089"/>
              <a:gd name="connsiteY27" fmla="*/ 2697571 h 3664359"/>
              <a:gd name="connsiteX28" fmla="*/ 1058741 w 4390089"/>
              <a:gd name="connsiteY28" fmla="*/ 2339601 h 3664359"/>
              <a:gd name="connsiteX29" fmla="*/ 1130585 w 4390089"/>
              <a:gd name="connsiteY29" fmla="*/ 1804843 h 3664359"/>
              <a:gd name="connsiteX30" fmla="*/ 542757 w 4390089"/>
              <a:gd name="connsiteY30" fmla="*/ 1455282 h 3664359"/>
              <a:gd name="connsiteX31" fmla="*/ 1070506 w 4390089"/>
              <a:gd name="connsiteY31" fmla="*/ 1814165 h 3664359"/>
              <a:gd name="connsiteX32" fmla="*/ 998646 w 4390089"/>
              <a:gd name="connsiteY32" fmla="*/ 2348914 h 3664359"/>
              <a:gd name="connsiteX33" fmla="*/ 527747 w 4390089"/>
              <a:gd name="connsiteY33" fmla="*/ 2612304 h 3664359"/>
              <a:gd name="connsiteX34" fmla="*/ 0 w 4390089"/>
              <a:gd name="connsiteY34" fmla="*/ 2253419 h 3664359"/>
              <a:gd name="connsiteX35" fmla="*/ 71860 w 4390089"/>
              <a:gd name="connsiteY35" fmla="*/ 1718671 h 3664359"/>
              <a:gd name="connsiteX36" fmla="*/ 3260435 w 4390089"/>
              <a:gd name="connsiteY36" fmla="*/ 839788 h 3664359"/>
              <a:gd name="connsiteX37" fmla="*/ 3786839 w 4390089"/>
              <a:gd name="connsiteY37" fmla="*/ 1197759 h 3664359"/>
              <a:gd name="connsiteX38" fmla="*/ 3714995 w 4390089"/>
              <a:gd name="connsiteY38" fmla="*/ 1732517 h 3664359"/>
              <a:gd name="connsiteX39" fmla="*/ 3244081 w 4390089"/>
              <a:gd name="connsiteY39" fmla="*/ 1995897 h 3664359"/>
              <a:gd name="connsiteX40" fmla="*/ 2717677 w 4390089"/>
              <a:gd name="connsiteY40" fmla="*/ 1637926 h 3664359"/>
              <a:gd name="connsiteX41" fmla="*/ 2789522 w 4390089"/>
              <a:gd name="connsiteY41" fmla="*/ 1103168 h 3664359"/>
              <a:gd name="connsiteX42" fmla="*/ 2212684 w 4390089"/>
              <a:gd name="connsiteY42" fmla="*/ 714375 h 3664359"/>
              <a:gd name="connsiteX43" fmla="*/ 2739089 w 4390089"/>
              <a:gd name="connsiteY43" fmla="*/ 1072345 h 3664359"/>
              <a:gd name="connsiteX44" fmla="*/ 2667244 w 4390089"/>
              <a:gd name="connsiteY44" fmla="*/ 1607104 h 3664359"/>
              <a:gd name="connsiteX45" fmla="*/ 2196332 w 4390089"/>
              <a:gd name="connsiteY45" fmla="*/ 1870484 h 3664359"/>
              <a:gd name="connsiteX46" fmla="*/ 1669927 w 4390089"/>
              <a:gd name="connsiteY46" fmla="*/ 1512513 h 3664359"/>
              <a:gd name="connsiteX47" fmla="*/ 1741771 w 4390089"/>
              <a:gd name="connsiteY47" fmla="*/ 977754 h 3664359"/>
              <a:gd name="connsiteX48" fmla="*/ 3863685 w 4390089"/>
              <a:gd name="connsiteY48" fmla="*/ 0 h 3664359"/>
              <a:gd name="connsiteX49" fmla="*/ 4390089 w 4390089"/>
              <a:gd name="connsiteY49" fmla="*/ 357970 h 3664359"/>
              <a:gd name="connsiteX50" fmla="*/ 4318245 w 4390089"/>
              <a:gd name="connsiteY50" fmla="*/ 892729 h 3664359"/>
              <a:gd name="connsiteX51" fmla="*/ 3847331 w 4390089"/>
              <a:gd name="connsiteY51" fmla="*/ 1156109 h 3664359"/>
              <a:gd name="connsiteX52" fmla="*/ 3320927 w 4390089"/>
              <a:gd name="connsiteY52" fmla="*/ 798138 h 3664359"/>
              <a:gd name="connsiteX53" fmla="*/ 3392771 w 4390089"/>
              <a:gd name="connsiteY53" fmla="*/ 263380 h 36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90089" h="3664359">
                <a:moveTo>
                  <a:pt x="2092035" y="2508250"/>
                </a:moveTo>
                <a:lnTo>
                  <a:pt x="2618439" y="2866220"/>
                </a:lnTo>
                <a:lnTo>
                  <a:pt x="2546595" y="3400979"/>
                </a:lnTo>
                <a:lnTo>
                  <a:pt x="2075681" y="3664359"/>
                </a:lnTo>
                <a:lnTo>
                  <a:pt x="1549277" y="3306388"/>
                </a:lnTo>
                <a:lnTo>
                  <a:pt x="1621121" y="2771630"/>
                </a:lnTo>
                <a:close/>
                <a:moveTo>
                  <a:pt x="1033174" y="2398713"/>
                </a:moveTo>
                <a:lnTo>
                  <a:pt x="1559577" y="2756684"/>
                </a:lnTo>
                <a:lnTo>
                  <a:pt x="1487733" y="3291443"/>
                </a:lnTo>
                <a:lnTo>
                  <a:pt x="1016819" y="3554821"/>
                </a:lnTo>
                <a:lnTo>
                  <a:pt x="490417" y="3196852"/>
                </a:lnTo>
                <a:lnTo>
                  <a:pt x="562261" y="2662093"/>
                </a:lnTo>
                <a:close/>
                <a:moveTo>
                  <a:pt x="3723985" y="1798638"/>
                </a:moveTo>
                <a:lnTo>
                  <a:pt x="4250389" y="2156608"/>
                </a:lnTo>
                <a:lnTo>
                  <a:pt x="4178544" y="2691367"/>
                </a:lnTo>
                <a:lnTo>
                  <a:pt x="3707631" y="2954747"/>
                </a:lnTo>
                <a:lnTo>
                  <a:pt x="3181227" y="2596776"/>
                </a:lnTo>
                <a:lnTo>
                  <a:pt x="3253072" y="2062018"/>
                </a:lnTo>
                <a:close/>
                <a:moveTo>
                  <a:pt x="2666710" y="1663700"/>
                </a:moveTo>
                <a:lnTo>
                  <a:pt x="3193114" y="2021670"/>
                </a:lnTo>
                <a:lnTo>
                  <a:pt x="3121269" y="2556429"/>
                </a:lnTo>
                <a:lnTo>
                  <a:pt x="2650356" y="2819809"/>
                </a:lnTo>
                <a:lnTo>
                  <a:pt x="2123952" y="2461839"/>
                </a:lnTo>
                <a:lnTo>
                  <a:pt x="2195796" y="1927080"/>
                </a:lnTo>
                <a:close/>
                <a:moveTo>
                  <a:pt x="1601499" y="1541463"/>
                </a:moveTo>
                <a:lnTo>
                  <a:pt x="2127902" y="1899433"/>
                </a:lnTo>
                <a:lnTo>
                  <a:pt x="2056058" y="2434192"/>
                </a:lnTo>
                <a:lnTo>
                  <a:pt x="1585144" y="2697571"/>
                </a:lnTo>
                <a:lnTo>
                  <a:pt x="1058741" y="2339601"/>
                </a:lnTo>
                <a:lnTo>
                  <a:pt x="1130585" y="1804843"/>
                </a:lnTo>
                <a:close/>
                <a:moveTo>
                  <a:pt x="542757" y="1455282"/>
                </a:moveTo>
                <a:lnTo>
                  <a:pt x="1070506" y="1814165"/>
                </a:lnTo>
                <a:lnTo>
                  <a:pt x="998646" y="2348914"/>
                </a:lnTo>
                <a:lnTo>
                  <a:pt x="527747" y="2612304"/>
                </a:lnTo>
                <a:lnTo>
                  <a:pt x="0" y="2253419"/>
                </a:lnTo>
                <a:lnTo>
                  <a:pt x="71860" y="1718671"/>
                </a:lnTo>
                <a:close/>
                <a:moveTo>
                  <a:pt x="3260435" y="839788"/>
                </a:moveTo>
                <a:lnTo>
                  <a:pt x="3786839" y="1197759"/>
                </a:lnTo>
                <a:lnTo>
                  <a:pt x="3714995" y="1732517"/>
                </a:lnTo>
                <a:lnTo>
                  <a:pt x="3244081" y="1995897"/>
                </a:lnTo>
                <a:lnTo>
                  <a:pt x="2717677" y="1637926"/>
                </a:lnTo>
                <a:lnTo>
                  <a:pt x="2789522" y="1103168"/>
                </a:lnTo>
                <a:close/>
                <a:moveTo>
                  <a:pt x="2212684" y="714375"/>
                </a:moveTo>
                <a:lnTo>
                  <a:pt x="2739089" y="1072345"/>
                </a:lnTo>
                <a:lnTo>
                  <a:pt x="2667244" y="1607104"/>
                </a:lnTo>
                <a:lnTo>
                  <a:pt x="2196332" y="1870484"/>
                </a:lnTo>
                <a:lnTo>
                  <a:pt x="1669927" y="1512513"/>
                </a:lnTo>
                <a:lnTo>
                  <a:pt x="1741771" y="977754"/>
                </a:lnTo>
                <a:close/>
                <a:moveTo>
                  <a:pt x="3863685" y="0"/>
                </a:moveTo>
                <a:lnTo>
                  <a:pt x="4390089" y="357970"/>
                </a:lnTo>
                <a:lnTo>
                  <a:pt x="4318245" y="892729"/>
                </a:lnTo>
                <a:lnTo>
                  <a:pt x="3847331" y="1156109"/>
                </a:lnTo>
                <a:lnTo>
                  <a:pt x="3320927" y="798138"/>
                </a:lnTo>
                <a:lnTo>
                  <a:pt x="3392771" y="263380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/>
        </p:nvGrpSpPr>
        <p:grpSpPr>
          <a:xfrm>
            <a:off x="616241" y="342834"/>
            <a:ext cx="4519956" cy="809199"/>
            <a:chOff x="3702249" y="342834"/>
            <a:chExt cx="4519956" cy="809199"/>
          </a:xfrm>
        </p:grpSpPr>
        <p:sp>
          <p:nvSpPr>
            <p:cNvPr id="12" name="文本框 11"/>
            <p:cNvSpPr txBox="1"/>
            <p:nvPr/>
          </p:nvSpPr>
          <p:spPr>
            <a:xfrm>
              <a:off x="3702249" y="342834"/>
              <a:ext cx="3959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Add title text here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97221" y="867596"/>
              <a:ext cx="432498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380" y="0"/>
            <a:ext cx="5563619" cy="1041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89412"/>
            <a:ext cx="3244430" cy="468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4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837"/>
            <a:ext cx="12192000" cy="21731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89102" y="1385994"/>
            <a:ext cx="1143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218A00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rgbClr val="218A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9102" y="2566442"/>
            <a:ext cx="70865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 title text here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9102" y="3383085"/>
            <a:ext cx="54863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36435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747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TuWHP#"/>
  <p:tag name="MH_LAYOUT" val="SubTitleText"/>
  <p:tag name="MH" val="20170704192549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Desc"/>
  <p:tag name="MH" val="20170705134459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TuWHP#"/>
  <p:tag name="MH_LAYOUT" val="SubTitleDesc"/>
  <p:tag name="MH" val="201707051746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Desc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459"/>
  <p:tag name="MH_LIBRARY" val="GRAPHIC"/>
  <p:tag name="MH_TYPE" val="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YinZJG#"/>
  <p:tag name="MH_LAYOUT" val="TitleSubTitle"/>
  <p:tag name="MH" val="20170705174503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625"/>
  <p:tag name="MH_LIBRARY" val="GRAPHIC"/>
  <p:tag name="MH_TYPE" val="SubTitle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SubTitle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503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TuWHP#"/>
  <p:tag name="MH_LAYOUT" val="SubTitleText"/>
  <p:tag name="MH" val="20170705174659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65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625"/>
  <p:tag name="MH_LIBRARY" val="GRAPHIC"/>
  <p:tag name="MH_TYPE" val="SubTitle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659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70704192147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74625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147"/>
  <p:tag name="MH_LIBRARY" val="GRAPHIC"/>
  <p:tag name="MH_TYPE" val="Other"/>
  <p:tag name="MH_ORDER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05134521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SubTitle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SubTitle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SubTitle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70705134747"/>
  <p:tag name="MH_LIBRARY" val="GRAPHI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521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747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747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134747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www.jpppt.com">
  <a:themeElements>
    <a:clrScheme name="自定义 2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8A00"/>
      </a:accent1>
      <a:accent2>
        <a:srgbClr val="BCCE00"/>
      </a:accent2>
      <a:accent3>
        <a:srgbClr val="218A00"/>
      </a:accent3>
      <a:accent4>
        <a:srgbClr val="BCCE00"/>
      </a:accent4>
      <a:accent5>
        <a:srgbClr val="218A00"/>
      </a:accent5>
      <a:accent6>
        <a:srgbClr val="BCCE00"/>
      </a:accent6>
      <a:hlink>
        <a:srgbClr val="218A00"/>
      </a:hlink>
      <a:folHlink>
        <a:srgbClr val="218A0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754</TotalTime>
  <Words>1567</Words>
  <Application>Microsoft Office PowerPoint</Application>
  <PresentationFormat>宽屏</PresentationFormat>
  <Paragraphs>246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方正细谭黑简体</vt:lpstr>
      <vt:lpstr>微软雅黑</vt:lpstr>
      <vt:lpstr>Agency FB</vt:lpstr>
      <vt:lpstr>Arial</vt:lpstr>
      <vt:lpstr>Calibri</vt:lpstr>
      <vt:lpstr>Century Gothic</vt:lpstr>
      <vt:lpstr>Impact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65</cp:revision>
  <dcterms:created xsi:type="dcterms:W3CDTF">2017-09-25T13:59:21Z</dcterms:created>
  <dcterms:modified xsi:type="dcterms:W3CDTF">2021-12-24T05:43:57Z</dcterms:modified>
</cp:coreProperties>
</file>