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2" r:id="rId7"/>
    <p:sldId id="265" r:id="rId8"/>
    <p:sldId id="293" r:id="rId9"/>
    <p:sldId id="267" r:id="rId10"/>
    <p:sldId id="270" r:id="rId11"/>
    <p:sldId id="269" r:id="rId12"/>
    <p:sldId id="294" r:id="rId13"/>
    <p:sldId id="278" r:id="rId14"/>
    <p:sldId id="279" r:id="rId15"/>
    <p:sldId id="284" r:id="rId16"/>
    <p:sldId id="295" r:id="rId17"/>
    <p:sldId id="296" r:id="rId18"/>
    <p:sldId id="280" r:id="rId19"/>
    <p:sldId id="286" r:id="rId20"/>
    <p:sldId id="283" r:id="rId21"/>
    <p:sldId id="281" r:id="rId22"/>
    <p:sldId id="287" r:id="rId23"/>
    <p:sldId id="288" r:id="rId24"/>
    <p:sldId id="290" r:id="rId25"/>
    <p:sldId id="291" r:id="rId26"/>
    <p:sldId id="1774" r:id="rId27"/>
    <p:sldId id="304" r:id="rId28"/>
    <p:sldId id="305" r:id="rId29"/>
    <p:sldId id="306" r:id="rId30"/>
  </p:sldIdLst>
  <p:sldSz cx="10160000" cy="5715000"/>
  <p:notesSz cx="6858000" cy="9144000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7FB7"/>
    <a:srgbClr val="53C3B0"/>
    <a:srgbClr val="F49022"/>
    <a:srgbClr val="EE363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81" d="100"/>
          <a:sy n="81" d="100"/>
        </p:scale>
        <p:origin x="810" y="90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>
            <a:extLst>
              <a:ext uri="{FF2B5EF4-FFF2-40B4-BE49-F238E27FC236}">
                <a16:creationId xmlns:a16="http://schemas.microsoft.com/office/drawing/2014/main" id="{FC475D84-6B5E-45CC-B0F0-FA5B8080F025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>
            <a:extLst>
              <a:ext uri="{FF2B5EF4-FFF2-40B4-BE49-F238E27FC236}">
                <a16:creationId xmlns:a16="http://schemas.microsoft.com/office/drawing/2014/main" id="{51F2384E-07F9-4BE5-B831-055C444E43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A28E595-834B-4D79-9A64-DA94CD56412B}" type="datetime1">
              <a:rPr lang="zh-CN" altLang="en-US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14340" name="幻灯片图像占位符 3">
            <a:extLst>
              <a:ext uri="{FF2B5EF4-FFF2-40B4-BE49-F238E27FC236}">
                <a16:creationId xmlns:a16="http://schemas.microsoft.com/office/drawing/2014/main" id="{B4313B5D-BBF6-4839-945D-7E106B4B7758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51205" name="备注占位符 4">
            <a:extLst>
              <a:ext uri="{FF2B5EF4-FFF2-40B4-BE49-F238E27FC236}">
                <a16:creationId xmlns:a16="http://schemas.microsoft.com/office/drawing/2014/main" id="{FEF4C9D3-CE8C-4E9A-9C31-383D9A3F4017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zh-CN" sz="1200"/>
              <a:t>单击此处编辑母版文本样式</a:t>
            </a:r>
          </a:p>
          <a:p>
            <a:pPr>
              <a:spcBef>
                <a:spcPct val="30000"/>
              </a:spcBef>
              <a:defRPr/>
            </a:pPr>
            <a:r>
              <a:rPr lang="zh-CN" sz="1200"/>
              <a:t>第二级</a:t>
            </a:r>
          </a:p>
          <a:p>
            <a:pPr>
              <a:spcBef>
                <a:spcPct val="30000"/>
              </a:spcBef>
              <a:defRPr/>
            </a:pPr>
            <a:r>
              <a:rPr lang="zh-CN" sz="1200"/>
              <a:t>第三级</a:t>
            </a:r>
          </a:p>
          <a:p>
            <a:pPr>
              <a:spcBef>
                <a:spcPct val="30000"/>
              </a:spcBef>
              <a:defRPr/>
            </a:pPr>
            <a:r>
              <a:rPr lang="zh-CN" sz="1200"/>
              <a:t>第四级</a:t>
            </a:r>
          </a:p>
          <a:p>
            <a:pPr>
              <a:spcBef>
                <a:spcPct val="30000"/>
              </a:spcBef>
              <a:defRPr/>
            </a:pPr>
            <a:r>
              <a:rPr lang="zh-CN" sz="1200"/>
              <a:t>第五级</a:t>
            </a:r>
          </a:p>
        </p:txBody>
      </p:sp>
      <p:sp>
        <p:nvSpPr>
          <p:cNvPr id="2054" name="页脚占位符 5">
            <a:extLst>
              <a:ext uri="{FF2B5EF4-FFF2-40B4-BE49-F238E27FC236}">
                <a16:creationId xmlns:a16="http://schemas.microsoft.com/office/drawing/2014/main" id="{60EC9D04-724E-4C3C-B35B-7A71E19F29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>
            <a:extLst>
              <a:ext uri="{FF2B5EF4-FFF2-40B4-BE49-F238E27FC236}">
                <a16:creationId xmlns:a16="http://schemas.microsoft.com/office/drawing/2014/main" id="{4342881D-EA31-40EE-8FC5-B95DDB0E1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9DFBB824-6888-414F-901B-2E1DFAC98AD9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764794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24220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36328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89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4511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285853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1952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68854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691DE-7D0D-4AB0-97AD-A91DD511C68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8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57394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84377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19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0490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37606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3817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21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747769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22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226867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23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3400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24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9148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56333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81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47065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989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9299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4424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28E595-834B-4D79-9A64-DA94CD56412B}" type="datetime1">
              <a:rPr lang="zh-CN" altLang="en-US" smtClean="0"/>
              <a:pPr>
                <a:defRPr/>
              </a:pPr>
              <a:t>2021/12/26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BB824-6888-414F-901B-2E1DFAC98AD9}" type="slidenum">
              <a:rPr lang="zh-CN" altLang="en-US" smtClean="0"/>
              <a:pPr>
                <a:defRPr/>
              </a:pPr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65698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1774825"/>
            <a:ext cx="8636000" cy="1225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0E7433-4192-4D67-8E67-0D11E11F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6FD6-B6E9-49F2-A594-B320D0B435AA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8E1453-2D45-48BA-A9DA-20FBA3B1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34D7D8-544F-460F-87C0-4E59CC4C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AE24C-4651-4C9C-B4D7-A3E9213DF24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27191"/>
      </p:ext>
    </p:extLst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227014"/>
            <a:ext cx="334257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014"/>
            <a:ext cx="5679722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1" y="1195388"/>
            <a:ext cx="3342570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446B12-423D-4CE2-B384-08CF850C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FABF-F5F2-47A0-AD19-CC27A2505B96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11D233-BA29-43A6-86EE-A62C3390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8980D-F1B6-432F-B733-321C4D24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F656CD-FA2C-4473-B62A-157E0981B19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6927"/>
      </p:ext>
    </p:extLst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1"/>
            <a:ext cx="60960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1175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方正兰亭粗黑_GBK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3576"/>
            <a:ext cx="60960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9032D3-013F-4DE7-95A0-E47E3D7A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B92B-A9BB-4121-9D5A-AF4A733475D8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4E22D4-96D1-427A-B97B-545E0138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00C80A-5D6B-4B2C-839F-0C2EDF30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45F1BD-9572-484B-A911-EC93A8D2AC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50776"/>
      </p:ext>
    </p:extLst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7613D0-464F-4A03-9617-BB03E55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8B91-EC27-428E-B370-5CC6EC7D79A7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6E168-3981-41B5-BC71-5037156A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C58E1F-37B9-4DEC-93C8-ECAD14B4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54E4E3-064E-40D5-87D0-7B39B173679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80339"/>
      </p:ext>
    </p:extLst>
  </p:cSld>
  <p:clrMapOvr>
    <a:masterClrMapping/>
  </p:clrMapOvr>
  <p:transition spd="med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600"/>
            <a:ext cx="2286000" cy="4876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688667" cy="4876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B48865-77C8-417A-94B1-7B0916BE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336C-E39D-44EF-B9D3-732E26CE467C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297C67-5F00-4E12-A276-C7E200A7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64BAA5-2C90-4827-8149-A37A44E3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0BBFAC-5055-4185-AC35-670FFF8E1B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78038"/>
      </p:ext>
    </p:extLst>
  </p:cSld>
  <p:clrMapOvr>
    <a:masterClrMapping/>
  </p:clrMapOvr>
  <p:transition spd="med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4000" cy="9525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797213-1817-451A-A26A-4863EDAB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D6CF-83E2-4766-ABCA-363F6AE03AEA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79D619-1834-4A63-8B2C-0E8773F7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52ED6C-7FAA-41F5-B50E-CB4F0F6B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65AAD6-9E03-4C0E-B85C-D77B65D873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63201"/>
      </p:ext>
    </p:extLst>
  </p:cSld>
  <p:clrMapOvr>
    <a:masterClrMapping/>
  </p:clrMapOvr>
  <p:transition spd="med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65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608" y="102899"/>
            <a:ext cx="9644331" cy="603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95009" y="942993"/>
            <a:ext cx="2967306" cy="4502134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25"/>
          </a:p>
        </p:txBody>
      </p:sp>
      <p:sp>
        <p:nvSpPr>
          <p:cNvPr id="4" name="Rounded Rectangle 3"/>
          <p:cNvSpPr/>
          <p:nvPr userDrawn="1"/>
        </p:nvSpPr>
        <p:spPr>
          <a:xfrm>
            <a:off x="443278" y="1122917"/>
            <a:ext cx="128223" cy="417933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25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547648" y="1063877"/>
            <a:ext cx="571541" cy="570957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2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93087" y="1356586"/>
            <a:ext cx="1860207" cy="451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1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93087" y="1765096"/>
            <a:ext cx="1860207" cy="6311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1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1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601024" y="4832638"/>
            <a:ext cx="1860000" cy="271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1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1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601024" y="3701005"/>
            <a:ext cx="2264413" cy="11693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333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333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316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8000" y="5296959"/>
            <a:ext cx="2370667" cy="304271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71334" y="5296959"/>
            <a:ext cx="3217333" cy="304271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81333" y="5296959"/>
            <a:ext cx="2370667" cy="304271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8887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865"/>
            <a:ext cx="2286000" cy="487627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865"/>
            <a:ext cx="6688667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8000" y="5296959"/>
            <a:ext cx="2370667" cy="304271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2021/12/26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71334" y="5296959"/>
            <a:ext cx="3217333" cy="304271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81333" y="5296959"/>
            <a:ext cx="2370667" cy="304271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4929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45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E5A478-5272-4E1B-B920-CA1699E9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0075-372F-4CC5-852D-5C0328215F1F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6BAC4D-9EDB-45A9-A1F9-3C437694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7595C2-AE1D-416C-AFA7-16BE122D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2FA7E3-96A7-4B17-9D3B-6340C025ECD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8318"/>
      </p:ext>
    </p:extLst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0" y="367188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0" y="2422526"/>
            <a:ext cx="86360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D515-F5CF-4DCC-9F09-2E998E2F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F188-AA36-4F75-8250-E8951B2FA8A3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CFE634-9E2A-4502-BCEA-ABE67F05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D553D0-D3C2-452A-9E2B-7C0C5025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DE023B-38F5-468F-9463-E2D0E94D952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29770"/>
      </p:ext>
    </p:extLst>
  </p:cSld>
  <p:clrMapOvr>
    <a:masterClrMapping/>
  </p:clrMapOvr>
  <p:transition spd="med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110A0A-026D-47A3-95EE-61216949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356F-00D1-4544-99E5-BD09913EC425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03FA34-9D1C-449F-A76A-735B5167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3FA927-6C5F-4022-ACF1-41DEC80C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DB630C-93E7-4579-A655-773EAB6606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42087"/>
      </p:ext>
    </p:extLst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525"/>
            <a:ext cx="448909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926"/>
            <a:ext cx="448909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0" y="1279525"/>
            <a:ext cx="4490861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0" y="1812926"/>
            <a:ext cx="4490861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56BB4A-DDFD-4D53-A329-8937440C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E837-ACB1-4381-9A41-D4A5CEAD8FF4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3682265-DAAE-450C-A6CD-9690FBC3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AE097D-3E26-4C87-BDE2-DE76A0F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03400-E2DD-42BA-A69B-C8E817142C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75780"/>
      </p:ext>
    </p:extLst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525"/>
            <a:ext cx="448909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926"/>
            <a:ext cx="448909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0" y="1279525"/>
            <a:ext cx="4490861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0" y="1812926"/>
            <a:ext cx="4490861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56BB4A-DDFD-4D53-A329-8937440C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E837-ACB1-4381-9A41-D4A5CEAD8FF4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3682265-DAAE-450C-A6CD-9690FBC3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AE097D-3E26-4C87-BDE2-DE76A0F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03400-E2DD-42BA-A69B-C8E817142C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6507"/>
      </p:ext>
    </p:extLst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525"/>
            <a:ext cx="448909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926"/>
            <a:ext cx="448909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0" y="1279525"/>
            <a:ext cx="4490861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0" y="1812926"/>
            <a:ext cx="4490861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56BB4A-DDFD-4D53-A329-8937440C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E837-ACB1-4381-9A41-D4A5CEAD8FF4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3682265-DAAE-450C-A6CD-9690FBC3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AE097D-3E26-4C87-BDE2-DE76A0F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03400-E2DD-42BA-A69B-C8E817142C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5596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736507"/>
      </p:ext>
    </p:extLst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087848-7073-451A-B1B1-9026A5F7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6113-96B8-4124-B0B6-00A346D15585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28168-C8DC-4735-83CF-5ED2B85B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D5F679-1763-4701-8A1C-9BC111CC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ACAEC9-402E-4FFF-9ADB-1969B9F4D36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97394"/>
      </p:ext>
    </p:extLst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722D41-B706-4F9F-913B-0B122ACB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CF0D-9CE9-4A93-9EA8-1BFA6B310180}" type="datetime1">
              <a:rPr lang="zh-CN" altLang="en-US"/>
              <a:pPr>
                <a:defRPr/>
              </a:pPr>
              <a:t>2021/12/26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BFA56B-CDC2-4CC2-A2C4-79062598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678FE1-A7BA-4045-A0A2-3BB68EAB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5E51FC-1770-42F3-BBAF-7086A8CFB3C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37059"/>
      </p:ext>
    </p:extLst>
  </p:cSld>
  <p:clrMapOvr>
    <a:masterClrMapping/>
  </p:clrMapOvr>
  <p:transition spd="med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632C675-DC6D-4E66-AFDF-14243A25A4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方正兰亭粗黑_GBK" panose="02000000000000000000" pitchFamily="2" charset="-122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502255D5-3716-413D-A54B-971232EB5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方正兰亭粗黑_GBK" panose="02000000000000000000" pitchFamily="2" charset="-122"/>
              </a:rPr>
              <a:t>单击此处编辑母版文本样式</a:t>
            </a:r>
          </a:p>
          <a:p>
            <a:pPr lvl="1"/>
            <a:r>
              <a:rPr lang="zh-CN" altLang="zh-CN">
                <a:sym typeface="方正兰亭粗黑_GBK" panose="02000000000000000000" pitchFamily="2" charset="-122"/>
              </a:rPr>
              <a:t>第二级</a:t>
            </a:r>
          </a:p>
          <a:p>
            <a:pPr lvl="2"/>
            <a:r>
              <a:rPr lang="zh-CN" altLang="zh-CN">
                <a:sym typeface="方正兰亭粗黑_GBK" panose="02000000000000000000" pitchFamily="2" charset="-122"/>
              </a:rPr>
              <a:t>第三级</a:t>
            </a:r>
          </a:p>
          <a:p>
            <a:pPr lvl="3"/>
            <a:r>
              <a:rPr lang="zh-CN" altLang="zh-CN">
                <a:sym typeface="方正兰亭粗黑_GBK" panose="02000000000000000000" pitchFamily="2" charset="-122"/>
              </a:rPr>
              <a:t>第四级</a:t>
            </a:r>
          </a:p>
          <a:p>
            <a:pPr lvl="4"/>
            <a:r>
              <a:rPr lang="zh-CN" altLang="zh-CN">
                <a:sym typeface="方正兰亭粗黑_GBK" panose="02000000000000000000" pitchFamily="2" charset="-122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ADFDF672-6494-468D-8B3A-E13F90A801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5297488"/>
            <a:ext cx="237066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C1687F-447C-43F0-AAEC-7094CE6AC947}" type="datetime1">
              <a:rPr lang="zh-CN" altLang="en-US"/>
              <a:pPr>
                <a:defRPr/>
              </a:pPr>
              <a:t>2021/12/26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4B9A28BD-4136-46CD-9476-EFC3FB4B4D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334" y="5297488"/>
            <a:ext cx="321733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6E5E3E5C-BB69-47F3-9BEA-03998DFD69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333" y="5297488"/>
            <a:ext cx="237066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96FBF8-A0AE-4D86-9204-0DA6417BF0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33" r:id="rId6"/>
    <p:sldLayoutId id="2147483734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9" r:id="rId15"/>
    <p:sldLayoutId id="2147483740" r:id="rId16"/>
  </p:sldLayoutIdLst>
  <p:transition spd="med" advClick="0" advTm="0">
    <p:fade/>
  </p:transition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方正兰亭粗黑_GBK" panose="02000000000000000000" pitchFamily="2" charset="-122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itchFamily="2" charset="-122"/>
          <a:ea typeface="宋体" pitchFamily="2" charset="-122"/>
          <a:sym typeface="方正兰亭粗黑_GBK" panose="02000000000000000000" pitchFamily="2" charset="-122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itchFamily="2" charset="-122"/>
          <a:ea typeface="宋体" pitchFamily="2" charset="-122"/>
          <a:sym typeface="方正兰亭粗黑_GBK" panose="02000000000000000000" pitchFamily="2" charset="-122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itchFamily="2" charset="-122"/>
          <a:ea typeface="宋体" pitchFamily="2" charset="-122"/>
          <a:sym typeface="方正兰亭粗黑_GBK" panose="02000000000000000000" pitchFamily="2" charset="-122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itchFamily="2" charset="-122"/>
          <a:ea typeface="宋体" pitchFamily="2" charset="-122"/>
          <a:sym typeface="方正兰亭粗黑_GBK" panose="02000000000000000000" pitchFamily="2" charset="-122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itchFamily="2" charset="-122"/>
          <a:ea typeface="宋体" pitchFamily="2" charset="-122"/>
          <a:sym typeface="方正兰亭粗黑_GBK" pitchFamily="2" charset="-122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itchFamily="2" charset="-122"/>
          <a:ea typeface="宋体" pitchFamily="2" charset="-122"/>
          <a:sym typeface="方正兰亭粗黑_GBK" pitchFamily="2" charset="-122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itchFamily="2" charset="-122"/>
          <a:ea typeface="宋体" pitchFamily="2" charset="-122"/>
          <a:sym typeface="方正兰亭粗黑_GBK" pitchFamily="2" charset="-122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粗黑_GBK" pitchFamily="2" charset="-122"/>
          <a:ea typeface="宋体" pitchFamily="2" charset="-122"/>
          <a:sym typeface="方正兰亭粗黑_GBK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方正兰亭粗黑_GBK" panose="02000000000000000000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方正兰亭粗黑_GBK" panose="02000000000000000000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方正兰亭粗黑_GBK" panose="02000000000000000000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方正兰亭粗黑_GBK" panose="02000000000000000000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方正兰亭粗黑_GBK" panose="02000000000000000000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方正兰亭粗黑_GBK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方正兰亭粗黑_GBK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方正兰亭粗黑_GBK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方正兰亭粗黑_GBK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jpppt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C82EDAC-2C39-4F7C-A4E0-3DDD0421BD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4861" y="0"/>
            <a:ext cx="7026452" cy="5715000"/>
          </a:xfrm>
          <a:prstGeom prst="rect">
            <a:avLst/>
          </a:prstGeom>
        </p:spPr>
      </p:pic>
      <p:sp>
        <p:nvSpPr>
          <p:cNvPr id="3076" name="等腰三角形 4">
            <a:extLst>
              <a:ext uri="{FF2B5EF4-FFF2-40B4-BE49-F238E27FC236}">
                <a16:creationId xmlns:a16="http://schemas.microsoft.com/office/drawing/2014/main" id="{2CC3D369-89AA-427C-9006-7ABDA5260D4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0" name="矩形 7">
            <a:extLst>
              <a:ext uri="{FF2B5EF4-FFF2-40B4-BE49-F238E27FC236}">
                <a16:creationId xmlns:a16="http://schemas.microsoft.com/office/drawing/2014/main" id="{147A020D-BDC0-4474-B289-3A58C3766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244" y="1437809"/>
            <a:ext cx="542303" cy="2821721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5C7A3C4-DBD1-47CD-8D40-505A4F975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563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60396F-A878-4F67-9196-238D4B37B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318" y="1433154"/>
            <a:ext cx="3645110" cy="2848692"/>
          </a:xfrm>
          <a:prstGeom prst="rect">
            <a:avLst/>
          </a:prstGeom>
        </p:spPr>
      </p:pic>
      <p:sp>
        <p:nvSpPr>
          <p:cNvPr id="6" name="菱形 5">
            <a:extLst>
              <a:ext uri="{FF2B5EF4-FFF2-40B4-BE49-F238E27FC236}">
                <a16:creationId xmlns:a16="http://schemas.microsoft.com/office/drawing/2014/main" id="{7E49F948-7F10-4A06-8524-71468A1B69E5}"/>
              </a:ext>
            </a:extLst>
          </p:cNvPr>
          <p:cNvSpPr/>
          <p:nvPr/>
        </p:nvSpPr>
        <p:spPr bwMode="auto">
          <a:xfrm>
            <a:off x="3063832" y="572351"/>
            <a:ext cx="4552636" cy="4552636"/>
          </a:xfrm>
          <a:prstGeom prst="diamon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CA2127D-0D19-4021-8685-48F9A10EE538}"/>
              </a:ext>
            </a:extLst>
          </p:cNvPr>
          <p:cNvSpPr/>
          <p:nvPr/>
        </p:nvSpPr>
        <p:spPr>
          <a:xfrm>
            <a:off x="3281064" y="2560749"/>
            <a:ext cx="4154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317FB7"/>
                </a:solidFill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3200" b="1" dirty="0">
              <a:solidFill>
                <a:srgbClr val="317FB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4AFF2238-42EC-4C55-BC2E-E92893F8F503}"/>
              </a:ext>
            </a:extLst>
          </p:cNvPr>
          <p:cNvSpPr txBox="1"/>
          <p:nvPr/>
        </p:nvSpPr>
        <p:spPr>
          <a:xfrm>
            <a:off x="4215928" y="1705404"/>
            <a:ext cx="208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53C3B0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en-US" sz="5400" dirty="0">
              <a:solidFill>
                <a:srgbClr val="53C3B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0EDBBC3-F434-46F0-9A3F-1A74C89F6964}"/>
              </a:ext>
            </a:extLst>
          </p:cNvPr>
          <p:cNvSpPr/>
          <p:nvPr/>
        </p:nvSpPr>
        <p:spPr>
          <a:xfrm>
            <a:off x="4226090" y="3337358"/>
            <a:ext cx="2094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jpppt.Com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">
            <a:hlinkClick r:id="rId5"/>
            <a:extLst>
              <a:ext uri="{FF2B5EF4-FFF2-40B4-BE49-F238E27FC236}">
                <a16:creationId xmlns:a16="http://schemas.microsoft.com/office/drawing/2014/main" id="{06306814-C1E2-490F-8374-8BCD5187AFEA}"/>
              </a:ext>
            </a:extLst>
          </p:cNvPr>
          <p:cNvSpPr txBox="1"/>
          <p:nvPr/>
        </p:nvSpPr>
        <p:spPr>
          <a:xfrm>
            <a:off x="1030705" y="545395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 animBg="1" autoUpdateAnimBg="0"/>
      <p:bldP spid="3080" grpId="0" animBg="1"/>
      <p:bldP spid="6" grpId="0" animBg="1"/>
      <p:bldP spid="20" grpId="0"/>
      <p:bldP spid="16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0218" y="5596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7" name="矩形 2">
            <a:extLst>
              <a:ext uri="{FF2B5EF4-FFF2-40B4-BE49-F238E27FC236}">
                <a16:creationId xmlns:a16="http://schemas.microsoft.com/office/drawing/2014/main" id="{A93D9D35-C984-4C03-9C68-6B07DD93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6" y="3997326"/>
            <a:ext cx="2066925" cy="73342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8" name="矩形 14">
            <a:extLst>
              <a:ext uri="{FF2B5EF4-FFF2-40B4-BE49-F238E27FC236}">
                <a16:creationId xmlns:a16="http://schemas.microsoft.com/office/drawing/2014/main" id="{1FD61987-DB76-4CB2-A1D8-44D99DF1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1" y="3663951"/>
            <a:ext cx="2066925" cy="1065213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9" name="矩形 15">
            <a:extLst>
              <a:ext uri="{FF2B5EF4-FFF2-40B4-BE49-F238E27FC236}">
                <a16:creationId xmlns:a16="http://schemas.microsoft.com/office/drawing/2014/main" id="{08A3F8AC-8DF6-4F3A-9E65-3410E4EBB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3395663"/>
            <a:ext cx="2065338" cy="13255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0" name="矩形 16">
            <a:extLst>
              <a:ext uri="{FF2B5EF4-FFF2-40B4-BE49-F238E27FC236}">
                <a16:creationId xmlns:a16="http://schemas.microsoft.com/office/drawing/2014/main" id="{9958221A-691F-49CB-AF32-FA605699D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914" y="2863851"/>
            <a:ext cx="2066925" cy="1865313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4" name="直接连接符 21">
            <a:extLst>
              <a:ext uri="{FF2B5EF4-FFF2-40B4-BE49-F238E27FC236}">
                <a16:creationId xmlns:a16="http://schemas.microsoft.com/office/drawing/2014/main" id="{1C7D3E85-6F66-48EA-A54E-EC4043309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6850" y="1346200"/>
            <a:ext cx="0" cy="1517650"/>
          </a:xfrm>
          <a:prstGeom prst="line">
            <a:avLst/>
          </a:prstGeom>
          <a:noFill/>
          <a:ln w="76200">
            <a:solidFill>
              <a:srgbClr val="F4902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5" name="流程图: 资料带 22">
            <a:extLst>
              <a:ext uri="{FF2B5EF4-FFF2-40B4-BE49-F238E27FC236}">
                <a16:creationId xmlns:a16="http://schemas.microsoft.com/office/drawing/2014/main" id="{0AFBED7B-0D8E-4682-9CF4-68221E87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850" y="1346201"/>
            <a:ext cx="935038" cy="758825"/>
          </a:xfrm>
          <a:prstGeom prst="flowChartPunchedTape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6">
            <a:extLst>
              <a:ext uri="{FF2B5EF4-FFF2-40B4-BE49-F238E27FC236}">
                <a16:creationId xmlns:a16="http://schemas.microsoft.com/office/drawing/2014/main" id="{9B416BAC-F9A2-4FB9-8F1D-91245162E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7">
            <a:extLst>
              <a:ext uri="{FF2B5EF4-FFF2-40B4-BE49-F238E27FC236}">
                <a16:creationId xmlns:a16="http://schemas.microsoft.com/office/drawing/2014/main" id="{D3A9CAD9-7643-4892-92DF-CCD51E1A4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8">
            <a:extLst>
              <a:ext uri="{FF2B5EF4-FFF2-40B4-BE49-F238E27FC236}">
                <a16:creationId xmlns:a16="http://schemas.microsoft.com/office/drawing/2014/main" id="{4E9C931D-DBFE-49FF-B050-CA8A5DBB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9">
            <a:extLst>
              <a:ext uri="{FF2B5EF4-FFF2-40B4-BE49-F238E27FC236}">
                <a16:creationId xmlns:a16="http://schemas.microsoft.com/office/drawing/2014/main" id="{C4867AB8-ED93-4EED-AD0A-8D37F85D2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3@|17FFC:16777215|FBC:16777215|LFC:16777215|LBC:16777215">
            <a:extLst>
              <a:ext uri="{FF2B5EF4-FFF2-40B4-BE49-F238E27FC236}">
                <a16:creationId xmlns:a16="http://schemas.microsoft.com/office/drawing/2014/main" id="{CA7FBB09-77DB-48F3-BEC2-270E61CDA648}"/>
              </a:ext>
            </a:extLst>
          </p:cNvPr>
          <p:cNvSpPr txBox="1"/>
          <p:nvPr/>
        </p:nvSpPr>
        <p:spPr bwMode="auto">
          <a:xfrm>
            <a:off x="1056171" y="3050269"/>
            <a:ext cx="187991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3" name="TextBox 13@|17FFC:16777215|FBC:16777215|LFC:16777215|LBC:16777215">
            <a:extLst>
              <a:ext uri="{FF2B5EF4-FFF2-40B4-BE49-F238E27FC236}">
                <a16:creationId xmlns:a16="http://schemas.microsoft.com/office/drawing/2014/main" id="{BA09DCD9-C1CE-4372-BC0D-291C84DA02B7}"/>
              </a:ext>
            </a:extLst>
          </p:cNvPr>
          <p:cNvSpPr txBox="1"/>
          <p:nvPr/>
        </p:nvSpPr>
        <p:spPr bwMode="auto">
          <a:xfrm>
            <a:off x="1046367" y="2693537"/>
            <a:ext cx="14839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53C3B0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rgbClr val="53C3B0"/>
              </a:solidFill>
              <a:cs typeface="+mn-ea"/>
              <a:sym typeface="+mn-lt"/>
            </a:endParaRPr>
          </a:p>
        </p:txBody>
      </p:sp>
      <p:sp>
        <p:nvSpPr>
          <p:cNvPr id="34" name="TextBox 13@|17FFC:16777215|FBC:16777215|LFC:16777215|LBC:16777215">
            <a:extLst>
              <a:ext uri="{FF2B5EF4-FFF2-40B4-BE49-F238E27FC236}">
                <a16:creationId xmlns:a16="http://schemas.microsoft.com/office/drawing/2014/main" id="{60D9C059-C160-4989-AD89-9DB22117A832}"/>
              </a:ext>
            </a:extLst>
          </p:cNvPr>
          <p:cNvSpPr txBox="1"/>
          <p:nvPr/>
        </p:nvSpPr>
        <p:spPr bwMode="auto">
          <a:xfrm>
            <a:off x="3213696" y="2691837"/>
            <a:ext cx="187991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5" name="TextBox 13@|17FFC:16777215|FBC:16777215|LFC:16777215|LBC:16777215">
            <a:extLst>
              <a:ext uri="{FF2B5EF4-FFF2-40B4-BE49-F238E27FC236}">
                <a16:creationId xmlns:a16="http://schemas.microsoft.com/office/drawing/2014/main" id="{67666400-35DC-4FCE-849A-199D24580364}"/>
              </a:ext>
            </a:extLst>
          </p:cNvPr>
          <p:cNvSpPr txBox="1"/>
          <p:nvPr/>
        </p:nvSpPr>
        <p:spPr bwMode="auto">
          <a:xfrm>
            <a:off x="3203892" y="2335105"/>
            <a:ext cx="14839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317FB7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rgbClr val="317FB7"/>
              </a:solidFill>
              <a:cs typeface="+mn-ea"/>
              <a:sym typeface="+mn-lt"/>
            </a:endParaRPr>
          </a:p>
        </p:txBody>
      </p:sp>
      <p:sp>
        <p:nvSpPr>
          <p:cNvPr id="36" name="TextBox 13@|17FFC:16777215|FBC:16777215|LFC:16777215|LBC:16777215">
            <a:extLst>
              <a:ext uri="{FF2B5EF4-FFF2-40B4-BE49-F238E27FC236}">
                <a16:creationId xmlns:a16="http://schemas.microsoft.com/office/drawing/2014/main" id="{D1614291-A0E7-416D-8042-F3ACEC36FF7D}"/>
              </a:ext>
            </a:extLst>
          </p:cNvPr>
          <p:cNvSpPr txBox="1"/>
          <p:nvPr/>
        </p:nvSpPr>
        <p:spPr bwMode="auto">
          <a:xfrm>
            <a:off x="5255185" y="2307770"/>
            <a:ext cx="187991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7" name="TextBox 13@|17FFC:16777215|FBC:16777215|LFC:16777215|LBC:16777215">
            <a:extLst>
              <a:ext uri="{FF2B5EF4-FFF2-40B4-BE49-F238E27FC236}">
                <a16:creationId xmlns:a16="http://schemas.microsoft.com/office/drawing/2014/main" id="{4F483B1B-34CA-4025-A60A-0E411C8E08DE}"/>
              </a:ext>
            </a:extLst>
          </p:cNvPr>
          <p:cNvSpPr txBox="1"/>
          <p:nvPr/>
        </p:nvSpPr>
        <p:spPr bwMode="auto">
          <a:xfrm>
            <a:off x="5245381" y="1951038"/>
            <a:ext cx="14839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EE3636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rgbClr val="EE3636"/>
              </a:solidFill>
              <a:cs typeface="+mn-ea"/>
              <a:sym typeface="+mn-lt"/>
            </a:endParaRPr>
          </a:p>
        </p:txBody>
      </p:sp>
      <p:sp>
        <p:nvSpPr>
          <p:cNvPr id="39" name="TextBox 13@|17FFC:16777215|FBC:16777215|LFC:16777215|LBC:16777215">
            <a:extLst>
              <a:ext uri="{FF2B5EF4-FFF2-40B4-BE49-F238E27FC236}">
                <a16:creationId xmlns:a16="http://schemas.microsoft.com/office/drawing/2014/main" id="{F097AF21-7B31-4FFA-BEFA-64DB9FC90768}"/>
              </a:ext>
            </a:extLst>
          </p:cNvPr>
          <p:cNvSpPr txBox="1"/>
          <p:nvPr/>
        </p:nvSpPr>
        <p:spPr bwMode="auto">
          <a:xfrm>
            <a:off x="7321990" y="3526276"/>
            <a:ext cx="187991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0" name="TextBox 13@|17FFC:16777215|FBC:16777215|LFC:16777215|LBC:16777215">
            <a:extLst>
              <a:ext uri="{FF2B5EF4-FFF2-40B4-BE49-F238E27FC236}">
                <a16:creationId xmlns:a16="http://schemas.microsoft.com/office/drawing/2014/main" id="{C102A549-B8BE-4326-8B6F-847C5CBA761C}"/>
              </a:ext>
            </a:extLst>
          </p:cNvPr>
          <p:cNvSpPr txBox="1"/>
          <p:nvPr/>
        </p:nvSpPr>
        <p:spPr bwMode="auto">
          <a:xfrm>
            <a:off x="7312186" y="3169544"/>
            <a:ext cx="143970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等腰三角形 4">
            <a:extLst>
              <a:ext uri="{FF2B5EF4-FFF2-40B4-BE49-F238E27FC236}">
                <a16:creationId xmlns:a16="http://schemas.microsoft.com/office/drawing/2014/main" id="{3BA9AF8D-1C7D-45E4-99E2-02B9EEB380A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9F5533E-5DDF-4243-BF3E-8CAC3E198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23" name="灯片编号占位符 4">
            <a:extLst>
              <a:ext uri="{FF2B5EF4-FFF2-40B4-BE49-F238E27FC236}">
                <a16:creationId xmlns:a16="http://schemas.microsoft.com/office/drawing/2014/main" id="{1068F396-3BB1-4A16-8738-011A284C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ldLvl="0" animBg="1" autoUpdateAnimBg="0"/>
      <p:bldP spid="17418" grpId="0" bldLvl="0" animBg="1" autoUpdateAnimBg="0"/>
      <p:bldP spid="17419" grpId="0" bldLvl="0" animBg="1" autoUpdateAnimBg="0"/>
      <p:bldP spid="17420" grpId="0" bldLvl="0" animBg="1" autoUpdateAnimBg="0"/>
      <p:bldP spid="17425" grpId="0" bldLvl="0" animBg="1" autoUpdateAnimBg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3C397D-3269-4366-8B23-62DED11C0A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7410" name="灯片编号占位符 4">
            <a:extLst>
              <a:ext uri="{FF2B5EF4-FFF2-40B4-BE49-F238E27FC236}">
                <a16:creationId xmlns:a16="http://schemas.microsoft.com/office/drawing/2014/main" id="{6B66F2B6-674E-4653-9211-45599FB8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475652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A6D0953-FB62-4E70-86F9-52DB80316D1D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矩形 4">
            <a:extLst>
              <a:ext uri="{FF2B5EF4-FFF2-40B4-BE49-F238E27FC236}">
                <a16:creationId xmlns:a16="http://schemas.microsoft.com/office/drawing/2014/main" id="{77A239EA-95A6-4DDB-BDD9-C3CDF9FD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102" y="2944670"/>
            <a:ext cx="3855898" cy="2051256"/>
          </a:xfrm>
          <a:prstGeom prst="rect">
            <a:avLst/>
          </a:prstGeom>
          <a:solidFill>
            <a:srgbClr val="317FB7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4" name="矩形 5">
            <a:extLst>
              <a:ext uri="{FF2B5EF4-FFF2-40B4-BE49-F238E27FC236}">
                <a16:creationId xmlns:a16="http://schemas.microsoft.com/office/drawing/2014/main" id="{A9241337-2DA5-435D-AA5F-9C237B65D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480" y="913338"/>
            <a:ext cx="6108520" cy="2051256"/>
          </a:xfrm>
          <a:prstGeom prst="rect">
            <a:avLst/>
          </a:prstGeom>
          <a:solidFill>
            <a:srgbClr val="EE3636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804284-9E93-45FB-85AF-DA641F267E89}"/>
              </a:ext>
            </a:extLst>
          </p:cNvPr>
          <p:cNvSpPr txBox="1"/>
          <p:nvPr/>
        </p:nvSpPr>
        <p:spPr>
          <a:xfrm>
            <a:off x="7332524" y="3684912"/>
            <a:ext cx="206941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zh-CN" altLang="en-US" sz="3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3@|17FFC:16777215|FBC:16777215|LFC:16777215|LBC:16777215">
            <a:extLst>
              <a:ext uri="{FF2B5EF4-FFF2-40B4-BE49-F238E27FC236}">
                <a16:creationId xmlns:a16="http://schemas.microsoft.com/office/drawing/2014/main" id="{EDEFD5D3-0982-4546-927B-FC4E04D3F9E5}"/>
              </a:ext>
            </a:extLst>
          </p:cNvPr>
          <p:cNvSpPr txBox="1"/>
          <p:nvPr/>
        </p:nvSpPr>
        <p:spPr bwMode="auto">
          <a:xfrm>
            <a:off x="4659460" y="1819577"/>
            <a:ext cx="3929156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7" name="TextBox 13@|17FFC:16777215|FBC:16777215|LFC:16777215|LBC:16777215">
            <a:extLst>
              <a:ext uri="{FF2B5EF4-FFF2-40B4-BE49-F238E27FC236}">
                <a16:creationId xmlns:a16="http://schemas.microsoft.com/office/drawing/2014/main" id="{AF7F42F0-80B5-42C1-87E3-0972D1B86E52}"/>
              </a:ext>
            </a:extLst>
          </p:cNvPr>
          <p:cNvSpPr txBox="1"/>
          <p:nvPr/>
        </p:nvSpPr>
        <p:spPr bwMode="auto">
          <a:xfrm>
            <a:off x="4659460" y="1345803"/>
            <a:ext cx="186950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26330A10-4258-42A8-A3DD-BF3FAC086632}"/>
              </a:ext>
            </a:extLst>
          </p:cNvPr>
          <p:cNvSpPr txBox="1">
            <a:spLocks/>
          </p:cNvSpPr>
          <p:nvPr/>
        </p:nvSpPr>
        <p:spPr bwMode="auto">
          <a:xfrm>
            <a:off x="7281333" y="5297488"/>
            <a:ext cx="237066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 smtClean="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9779211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 autoUpdateAnimBg="0"/>
      <p:bldP spid="5124" grpId="0" bldLvl="0" animBg="1" autoUpdateAnimBg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矩形 12">
            <a:extLst>
              <a:ext uri="{FF2B5EF4-FFF2-40B4-BE49-F238E27FC236}">
                <a16:creationId xmlns:a16="http://schemas.microsoft.com/office/drawing/2014/main" id="{F0814F80-629B-4148-B055-06A574FF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9" y="3556322"/>
            <a:ext cx="2376487" cy="358775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91" name="矩形 16">
            <a:extLst>
              <a:ext uri="{FF2B5EF4-FFF2-40B4-BE49-F238E27FC236}">
                <a16:creationId xmlns:a16="http://schemas.microsoft.com/office/drawing/2014/main" id="{BFDA3F3D-B863-4133-B74D-85353DB93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3556322"/>
            <a:ext cx="2374900" cy="358775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95" name="矩形 20">
            <a:extLst>
              <a:ext uri="{FF2B5EF4-FFF2-40B4-BE49-F238E27FC236}">
                <a16:creationId xmlns:a16="http://schemas.microsoft.com/office/drawing/2014/main" id="{858DB5BF-D2C6-4A0C-9514-FCC154EE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3556322"/>
            <a:ext cx="2376488" cy="358775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6">
            <a:extLst>
              <a:ext uri="{FF2B5EF4-FFF2-40B4-BE49-F238E27FC236}">
                <a16:creationId xmlns:a16="http://schemas.microsoft.com/office/drawing/2014/main" id="{82CAC4A9-F175-4B1E-8813-356ED11B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7">
            <a:extLst>
              <a:ext uri="{FF2B5EF4-FFF2-40B4-BE49-F238E27FC236}">
                <a16:creationId xmlns:a16="http://schemas.microsoft.com/office/drawing/2014/main" id="{EEF81ACA-41D6-4E90-B9B5-F263C110B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8D0A3AB0-90CC-42CD-8837-E7BF4FBEF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9">
            <a:extLst>
              <a:ext uri="{FF2B5EF4-FFF2-40B4-BE49-F238E27FC236}">
                <a16:creationId xmlns:a16="http://schemas.microsoft.com/office/drawing/2014/main" id="{2C169C52-E3B0-4EA4-86BE-0E62CDE2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E6F564-B29A-4656-A0D7-7EBC2F4EF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25" y="1949629"/>
            <a:ext cx="2374901" cy="15839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A9C0E62-19F0-48C4-AC0F-9B49020F8D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297" y="1950277"/>
            <a:ext cx="2374901" cy="15832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2417C0-C214-470E-B2D6-A0F3640641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550" y="2001728"/>
            <a:ext cx="2376487" cy="1531816"/>
          </a:xfrm>
          <a:prstGeom prst="rect">
            <a:avLst/>
          </a:prstGeom>
        </p:spPr>
      </p:pic>
      <p:sp>
        <p:nvSpPr>
          <p:cNvPr id="34" name="TextBox 13@|17FFC:16777215|FBC:16777215|LFC:16777215|LBC:16777215">
            <a:extLst>
              <a:ext uri="{FF2B5EF4-FFF2-40B4-BE49-F238E27FC236}">
                <a16:creationId xmlns:a16="http://schemas.microsoft.com/office/drawing/2014/main" id="{0A916E13-59BF-4612-920E-DAAC514786B5}"/>
              </a:ext>
            </a:extLst>
          </p:cNvPr>
          <p:cNvSpPr txBox="1"/>
          <p:nvPr/>
        </p:nvSpPr>
        <p:spPr bwMode="auto">
          <a:xfrm>
            <a:off x="1768838" y="3602097"/>
            <a:ext cx="107490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13@|17FFC:16777215|FBC:16777215|LFC:16777215|LBC:16777215">
            <a:extLst>
              <a:ext uri="{FF2B5EF4-FFF2-40B4-BE49-F238E27FC236}">
                <a16:creationId xmlns:a16="http://schemas.microsoft.com/office/drawing/2014/main" id="{3B243DB7-2627-421E-AD94-A140C69E87D7}"/>
              </a:ext>
            </a:extLst>
          </p:cNvPr>
          <p:cNvSpPr txBox="1"/>
          <p:nvPr/>
        </p:nvSpPr>
        <p:spPr bwMode="auto">
          <a:xfrm>
            <a:off x="1154118" y="4058896"/>
            <a:ext cx="2143447" cy="1551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216817">
              <a:spcBef>
                <a:spcPct val="20000"/>
              </a:spcBef>
              <a:defRPr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3@|17FFC:16777215|FBC:16777215|LFC:16777215|LBC:16777215">
            <a:extLst>
              <a:ext uri="{FF2B5EF4-FFF2-40B4-BE49-F238E27FC236}">
                <a16:creationId xmlns:a16="http://schemas.microsoft.com/office/drawing/2014/main" id="{E58720BF-1200-464A-84B4-8A888C9FD301}"/>
              </a:ext>
            </a:extLst>
          </p:cNvPr>
          <p:cNvSpPr txBox="1"/>
          <p:nvPr/>
        </p:nvSpPr>
        <p:spPr bwMode="auto">
          <a:xfrm>
            <a:off x="4487351" y="3591240"/>
            <a:ext cx="107490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13@|17FFC:16777215|FBC:16777215|LFC:16777215|LBC:16777215">
            <a:extLst>
              <a:ext uri="{FF2B5EF4-FFF2-40B4-BE49-F238E27FC236}">
                <a16:creationId xmlns:a16="http://schemas.microsoft.com/office/drawing/2014/main" id="{B56BFA3E-11B2-4425-89F9-DBED3B758E81}"/>
              </a:ext>
            </a:extLst>
          </p:cNvPr>
          <p:cNvSpPr txBox="1"/>
          <p:nvPr/>
        </p:nvSpPr>
        <p:spPr bwMode="auto">
          <a:xfrm>
            <a:off x="3872631" y="4048039"/>
            <a:ext cx="2143447" cy="1551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216817">
              <a:spcBef>
                <a:spcPct val="20000"/>
              </a:spcBef>
              <a:defRPr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13@|17FFC:16777215|FBC:16777215|LFC:16777215|LBC:16777215">
            <a:extLst>
              <a:ext uri="{FF2B5EF4-FFF2-40B4-BE49-F238E27FC236}">
                <a16:creationId xmlns:a16="http://schemas.microsoft.com/office/drawing/2014/main" id="{F585D51A-45DC-4840-B759-C6562A4F31A9}"/>
              </a:ext>
            </a:extLst>
          </p:cNvPr>
          <p:cNvSpPr txBox="1"/>
          <p:nvPr/>
        </p:nvSpPr>
        <p:spPr bwMode="auto">
          <a:xfrm>
            <a:off x="7142705" y="3585811"/>
            <a:ext cx="107490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extBox 13@|17FFC:16777215|FBC:16777215|LFC:16777215|LBC:16777215">
            <a:extLst>
              <a:ext uri="{FF2B5EF4-FFF2-40B4-BE49-F238E27FC236}">
                <a16:creationId xmlns:a16="http://schemas.microsoft.com/office/drawing/2014/main" id="{CB7B9293-0506-4DC6-9E59-15AAFA2D673E}"/>
              </a:ext>
            </a:extLst>
          </p:cNvPr>
          <p:cNvSpPr txBox="1"/>
          <p:nvPr/>
        </p:nvSpPr>
        <p:spPr bwMode="auto">
          <a:xfrm>
            <a:off x="6527985" y="4042610"/>
            <a:ext cx="2143447" cy="1551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216817">
              <a:spcBef>
                <a:spcPct val="20000"/>
              </a:spcBef>
              <a:defRPr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13@|17FFC:16777215|FBC:16777215|LFC:16777215|LBC:16777215">
            <a:extLst>
              <a:ext uri="{FF2B5EF4-FFF2-40B4-BE49-F238E27FC236}">
                <a16:creationId xmlns:a16="http://schemas.microsoft.com/office/drawing/2014/main" id="{2979D5D5-B9EF-4498-B3B5-05A5C3C5A12C}"/>
              </a:ext>
            </a:extLst>
          </p:cNvPr>
          <p:cNvSpPr txBox="1"/>
          <p:nvPr/>
        </p:nvSpPr>
        <p:spPr bwMode="auto">
          <a:xfrm>
            <a:off x="1153770" y="1129356"/>
            <a:ext cx="709841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41" name="等腰三角形 4">
            <a:extLst>
              <a:ext uri="{FF2B5EF4-FFF2-40B4-BE49-F238E27FC236}">
                <a16:creationId xmlns:a16="http://schemas.microsoft.com/office/drawing/2014/main" id="{BE724F51-5CC0-4728-A6FF-D32E87EBD21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55E6889-F29A-4739-BEBA-C77A4446C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22" name="灯片编号占位符 4">
            <a:extLst>
              <a:ext uri="{FF2B5EF4-FFF2-40B4-BE49-F238E27FC236}">
                <a16:creationId xmlns:a16="http://schemas.microsoft.com/office/drawing/2014/main" id="{5CAC6BEA-5C3E-4610-A43E-14EF8014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bldLvl="0" animBg="1" autoUpdateAnimBg="0"/>
      <p:bldP spid="24591" grpId="0" bldLvl="0" animBg="1" autoUpdateAnimBg="0"/>
      <p:bldP spid="24595" grpId="0" bldLvl="0" animBg="1" autoUpdateAnimBg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椭圆 1">
            <a:extLst>
              <a:ext uri="{FF2B5EF4-FFF2-40B4-BE49-F238E27FC236}">
                <a16:creationId xmlns:a16="http://schemas.microsoft.com/office/drawing/2014/main" id="{2C177EC7-8536-4708-847C-FB72943E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561392"/>
            <a:ext cx="1751012" cy="1871662"/>
          </a:xfrm>
          <a:custGeom>
            <a:avLst/>
            <a:gdLst>
              <a:gd name="T0" fmla="*/ 935969 w 1751265"/>
              <a:gd name="T1" fmla="*/ 0 h 1872208"/>
              <a:gd name="T2" fmla="*/ 1751012 w 1751265"/>
              <a:gd name="T3" fmla="*/ 476658 h 1872208"/>
              <a:gd name="T4" fmla="*/ 1620794 w 1751265"/>
              <a:gd name="T5" fmla="*/ 951124 h 1872208"/>
              <a:gd name="T6" fmla="*/ 1741720 w 1751265"/>
              <a:gd name="T7" fmla="*/ 1410297 h 1872208"/>
              <a:gd name="T8" fmla="*/ 935969 w 1751265"/>
              <a:gd name="T9" fmla="*/ 1871662 h 1872208"/>
              <a:gd name="T10" fmla="*/ 0 w 1751265"/>
              <a:gd name="T11" fmla="*/ 935831 h 1872208"/>
              <a:gd name="T12" fmla="*/ 935969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0" name="椭圆 11">
            <a:extLst>
              <a:ext uri="{FF2B5EF4-FFF2-40B4-BE49-F238E27FC236}">
                <a16:creationId xmlns:a16="http://schemas.microsoft.com/office/drawing/2014/main" id="{FFE212C4-D7D8-4674-A694-C48F2DDB7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1577267"/>
            <a:ext cx="1873250" cy="1871662"/>
          </a:xfrm>
          <a:prstGeom prst="ellipse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1" name="椭圆 1">
            <a:extLst>
              <a:ext uri="{FF2B5EF4-FFF2-40B4-BE49-F238E27FC236}">
                <a16:creationId xmlns:a16="http://schemas.microsoft.com/office/drawing/2014/main" id="{16B4EED3-81AD-40BB-B0C1-E30F5AAF6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1577267"/>
            <a:ext cx="1752600" cy="1871662"/>
          </a:xfrm>
          <a:custGeom>
            <a:avLst/>
            <a:gdLst>
              <a:gd name="T0" fmla="*/ 936818 w 1751265"/>
              <a:gd name="T1" fmla="*/ 0 h 1872208"/>
              <a:gd name="T2" fmla="*/ 1752600 w 1751265"/>
              <a:gd name="T3" fmla="*/ 476658 h 1872208"/>
              <a:gd name="T4" fmla="*/ 1622264 w 1751265"/>
              <a:gd name="T5" fmla="*/ 951124 h 1872208"/>
              <a:gd name="T6" fmla="*/ 1743300 w 1751265"/>
              <a:gd name="T7" fmla="*/ 1410297 h 1872208"/>
              <a:gd name="T8" fmla="*/ 936818 w 1751265"/>
              <a:gd name="T9" fmla="*/ 1871662 h 1872208"/>
              <a:gd name="T10" fmla="*/ 0 w 1751265"/>
              <a:gd name="T11" fmla="*/ 935831 h 1872208"/>
              <a:gd name="T12" fmla="*/ 936818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2" name="椭圆 1">
            <a:extLst>
              <a:ext uri="{FF2B5EF4-FFF2-40B4-BE49-F238E27FC236}">
                <a16:creationId xmlns:a16="http://schemas.microsoft.com/office/drawing/2014/main" id="{9C44290A-17A6-4361-9B5F-85424331A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6" y="1577267"/>
            <a:ext cx="1751013" cy="1871662"/>
          </a:xfrm>
          <a:custGeom>
            <a:avLst/>
            <a:gdLst>
              <a:gd name="T0" fmla="*/ 935969 w 1751265"/>
              <a:gd name="T1" fmla="*/ 0 h 1872208"/>
              <a:gd name="T2" fmla="*/ 1751013 w 1751265"/>
              <a:gd name="T3" fmla="*/ 476658 h 1872208"/>
              <a:gd name="T4" fmla="*/ 1620795 w 1751265"/>
              <a:gd name="T5" fmla="*/ 951124 h 1872208"/>
              <a:gd name="T6" fmla="*/ 1741721 w 1751265"/>
              <a:gd name="T7" fmla="*/ 1410297 h 1872208"/>
              <a:gd name="T8" fmla="*/ 935969 w 1751265"/>
              <a:gd name="T9" fmla="*/ 1871662 h 1872208"/>
              <a:gd name="T10" fmla="*/ 0 w 1751265"/>
              <a:gd name="T11" fmla="*/ 935831 h 1872208"/>
              <a:gd name="T12" fmla="*/ 935969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3" name="TextBox 14">
            <a:extLst>
              <a:ext uri="{FF2B5EF4-FFF2-40B4-BE49-F238E27FC236}">
                <a16:creationId xmlns:a16="http://schemas.microsoft.com/office/drawing/2014/main" id="{5FCF7F3D-576D-419C-AC12-4DFD2A325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1640524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5617" name="直接连接符 18">
            <a:extLst>
              <a:ext uri="{FF2B5EF4-FFF2-40B4-BE49-F238E27FC236}">
                <a16:creationId xmlns:a16="http://schemas.microsoft.com/office/drawing/2014/main" id="{78914CB6-7103-429D-BBF0-727C41816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964" y="2156704"/>
            <a:ext cx="1285875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8" name="直接连接符 19">
            <a:extLst>
              <a:ext uri="{FF2B5EF4-FFF2-40B4-BE49-F238E27FC236}">
                <a16:creationId xmlns:a16="http://schemas.microsoft.com/office/drawing/2014/main" id="{B2B86379-408A-4506-B4F8-BDC1D6204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439" y="2156704"/>
            <a:ext cx="1285875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9" name="直接连接符 20">
            <a:extLst>
              <a:ext uri="{FF2B5EF4-FFF2-40B4-BE49-F238E27FC236}">
                <a16:creationId xmlns:a16="http://schemas.microsoft.com/office/drawing/2014/main" id="{212904DA-A418-4DD5-B61F-705FEE232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1451" y="2156704"/>
            <a:ext cx="1285875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20" name="直接连接符 21">
            <a:extLst>
              <a:ext uri="{FF2B5EF4-FFF2-40B4-BE49-F238E27FC236}">
                <a16:creationId xmlns:a16="http://schemas.microsoft.com/office/drawing/2014/main" id="{4986D507-2F4B-4049-B56B-94FE97E60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1988" y="2156704"/>
            <a:ext cx="14351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29" name="等腰三角形 30">
            <a:extLst>
              <a:ext uri="{FF2B5EF4-FFF2-40B4-BE49-F238E27FC236}">
                <a16:creationId xmlns:a16="http://schemas.microsoft.com/office/drawing/2014/main" id="{022BFD00-EE93-4BE2-8570-3EAB8F5F1F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04170" y="3918036"/>
            <a:ext cx="287337" cy="247650"/>
          </a:xfrm>
          <a:prstGeom prst="triangle">
            <a:avLst>
              <a:gd name="adj" fmla="val 50000"/>
            </a:avLst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6">
            <a:extLst>
              <a:ext uri="{FF2B5EF4-FFF2-40B4-BE49-F238E27FC236}">
                <a16:creationId xmlns:a16="http://schemas.microsoft.com/office/drawing/2014/main" id="{0B70CF23-21BE-455B-86DA-B0C96ABF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7">
            <a:extLst>
              <a:ext uri="{FF2B5EF4-FFF2-40B4-BE49-F238E27FC236}">
                <a16:creationId xmlns:a16="http://schemas.microsoft.com/office/drawing/2014/main" id="{2462802E-6806-457C-BA40-25A5F0E7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8">
            <a:extLst>
              <a:ext uri="{FF2B5EF4-FFF2-40B4-BE49-F238E27FC236}">
                <a16:creationId xmlns:a16="http://schemas.microsoft.com/office/drawing/2014/main" id="{3076D349-E45D-4C12-8C9E-33EB96E8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9">
            <a:extLst>
              <a:ext uri="{FF2B5EF4-FFF2-40B4-BE49-F238E27FC236}">
                <a16:creationId xmlns:a16="http://schemas.microsoft.com/office/drawing/2014/main" id="{6C8CC5BA-5596-44C6-B29D-D07F8088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13@|17FFC:16777215|FBC:16777215|LFC:16777215|LBC:16777215">
            <a:extLst>
              <a:ext uri="{FF2B5EF4-FFF2-40B4-BE49-F238E27FC236}">
                <a16:creationId xmlns:a16="http://schemas.microsoft.com/office/drawing/2014/main" id="{CD403F74-7C10-4397-B766-2971AC5924CB}"/>
              </a:ext>
            </a:extLst>
          </p:cNvPr>
          <p:cNvSpPr txBox="1"/>
          <p:nvPr/>
        </p:nvSpPr>
        <p:spPr bwMode="auto">
          <a:xfrm>
            <a:off x="2073634" y="3890947"/>
            <a:ext cx="5886605" cy="68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013974">
              <a:spcBef>
                <a:spcPct val="20000"/>
              </a:spcBef>
              <a:defRPr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13@|17FFC:16777215|FBC:16777215|LFC:16777215|LBC:16777215">
            <a:extLst>
              <a:ext uri="{FF2B5EF4-FFF2-40B4-BE49-F238E27FC236}">
                <a16:creationId xmlns:a16="http://schemas.microsoft.com/office/drawing/2014/main" id="{1211853F-EBC7-47B8-858B-2FFFBBDE11E4}"/>
              </a:ext>
            </a:extLst>
          </p:cNvPr>
          <p:cNvSpPr txBox="1"/>
          <p:nvPr/>
        </p:nvSpPr>
        <p:spPr bwMode="auto">
          <a:xfrm>
            <a:off x="1624013" y="2415152"/>
            <a:ext cx="143510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extBox 13@|17FFC:16777215|FBC:16777215|LFC:16777215|LBC:16777215">
            <a:extLst>
              <a:ext uri="{FF2B5EF4-FFF2-40B4-BE49-F238E27FC236}">
                <a16:creationId xmlns:a16="http://schemas.microsoft.com/office/drawing/2014/main" id="{23B828B5-03B8-4C7B-8725-0E81E73D4245}"/>
              </a:ext>
            </a:extLst>
          </p:cNvPr>
          <p:cNvSpPr txBox="1"/>
          <p:nvPr/>
        </p:nvSpPr>
        <p:spPr bwMode="auto">
          <a:xfrm>
            <a:off x="3327337" y="2424677"/>
            <a:ext cx="143510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13@|17FFC:16777215|FBC:16777215|LFC:16777215|LBC:16777215">
            <a:extLst>
              <a:ext uri="{FF2B5EF4-FFF2-40B4-BE49-F238E27FC236}">
                <a16:creationId xmlns:a16="http://schemas.microsoft.com/office/drawing/2014/main" id="{D78FAF21-A2E2-4F29-BDBB-B7AFBE33B3F0}"/>
              </a:ext>
            </a:extLst>
          </p:cNvPr>
          <p:cNvSpPr txBox="1"/>
          <p:nvPr/>
        </p:nvSpPr>
        <p:spPr bwMode="auto">
          <a:xfrm>
            <a:off x="5079464" y="2424677"/>
            <a:ext cx="143510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13@|17FFC:16777215|FBC:16777215|LFC:16777215|LBC:16777215">
            <a:extLst>
              <a:ext uri="{FF2B5EF4-FFF2-40B4-BE49-F238E27FC236}">
                <a16:creationId xmlns:a16="http://schemas.microsoft.com/office/drawing/2014/main" id="{746128A8-24D4-48D1-A7A1-EDE28E8E8040}"/>
              </a:ext>
            </a:extLst>
          </p:cNvPr>
          <p:cNvSpPr txBox="1"/>
          <p:nvPr/>
        </p:nvSpPr>
        <p:spPr bwMode="auto">
          <a:xfrm>
            <a:off x="6922358" y="2424677"/>
            <a:ext cx="143510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7D913801-7805-4BEA-8A75-D3882BBD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432" y="1640524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C3F9EEC5-2F3B-4E1F-9BF0-077243026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898" y="1640524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EE724DB2-5BE7-470D-B0EB-AE18DCE1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919" y="1640524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46" name="等腰三角形 4">
            <a:extLst>
              <a:ext uri="{FF2B5EF4-FFF2-40B4-BE49-F238E27FC236}">
                <a16:creationId xmlns:a16="http://schemas.microsoft.com/office/drawing/2014/main" id="{DFFA0A5F-67FA-400C-8D76-235F6F542F8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180F5E2-914D-4782-A412-14CD9034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27" name="灯片编号占位符 4">
            <a:extLst>
              <a:ext uri="{FF2B5EF4-FFF2-40B4-BE49-F238E27FC236}">
                <a16:creationId xmlns:a16="http://schemas.microsoft.com/office/drawing/2014/main" id="{076034BD-E351-479E-B2F0-D506FC06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bldLvl="0" animBg="1" autoUpdateAnimBg="0"/>
      <p:bldP spid="25613" grpId="0" bldLvl="0" autoUpdateAnimBg="0"/>
      <p:bldP spid="25629" grpId="0" bldLvl="0" animBg="1" autoUpdateAnimBg="0"/>
      <p:bldP spid="37" grpId="0"/>
      <p:bldP spid="38" grpId="0"/>
      <p:bldP spid="39" grpId="0"/>
      <p:bldP spid="40" grpId="0"/>
      <p:bldP spid="41" grpId="0"/>
      <p:bldP spid="42" grpId="0" bldLvl="0" autoUpdateAnimBg="0"/>
      <p:bldP spid="43" grpId="0" bldLvl="0" autoUpdateAnimBg="0"/>
      <p:bldP spid="44" grpId="0" bldLvl="0" autoUpdateAnimBg="0"/>
      <p:bldP spid="46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平行四边形 10">
            <a:extLst>
              <a:ext uri="{FF2B5EF4-FFF2-40B4-BE49-F238E27FC236}">
                <a16:creationId xmlns:a16="http://schemas.microsoft.com/office/drawing/2014/main" id="{8D6649C4-247C-4B16-9E7A-DF5A194033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35537" y="0"/>
            <a:ext cx="5386387" cy="5734566"/>
          </a:xfrm>
          <a:prstGeom prst="parallelogram">
            <a:avLst>
              <a:gd name="adj" fmla="val 25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709" name="直接连接符 14">
            <a:extLst>
              <a:ext uri="{FF2B5EF4-FFF2-40B4-BE49-F238E27FC236}">
                <a16:creationId xmlns:a16="http://schemas.microsoft.com/office/drawing/2014/main" id="{0273D071-8DD5-4BFD-9B95-1B8727361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5413" y="2857500"/>
            <a:ext cx="2824162" cy="0"/>
          </a:xfrm>
          <a:prstGeom prst="line">
            <a:avLst/>
          </a:prstGeom>
          <a:noFill/>
          <a:ln w="19050">
            <a:solidFill>
              <a:srgbClr val="EE363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710" name="直接连接符 15">
            <a:extLst>
              <a:ext uri="{FF2B5EF4-FFF2-40B4-BE49-F238E27FC236}">
                <a16:creationId xmlns:a16="http://schemas.microsoft.com/office/drawing/2014/main" id="{764B6BF3-41F6-4BD1-9EF0-CBC3188CD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8113" y="4224027"/>
            <a:ext cx="2824162" cy="1587"/>
          </a:xfrm>
          <a:prstGeom prst="line">
            <a:avLst/>
          </a:prstGeom>
          <a:noFill/>
          <a:ln w="19050">
            <a:solidFill>
              <a:srgbClr val="EE3636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843AA6AE-47B7-4E56-AAD2-FE38AEC0B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7">
            <a:extLst>
              <a:ext uri="{FF2B5EF4-FFF2-40B4-BE49-F238E27FC236}">
                <a16:creationId xmlns:a16="http://schemas.microsoft.com/office/drawing/2014/main" id="{17823AF3-4230-4F10-A083-BD1C20BB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60412917-81DE-4CFE-A57B-C780148D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225146F9-6095-4ED2-850C-71EB5F965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3@|17FFC:16777215|FBC:16777215|LFC:16777215|LBC:16777215">
            <a:extLst>
              <a:ext uri="{FF2B5EF4-FFF2-40B4-BE49-F238E27FC236}">
                <a16:creationId xmlns:a16="http://schemas.microsoft.com/office/drawing/2014/main" id="{D16078BA-6693-406C-9A42-79FB838F3DD6}"/>
              </a:ext>
            </a:extLst>
          </p:cNvPr>
          <p:cNvSpPr txBox="1"/>
          <p:nvPr/>
        </p:nvSpPr>
        <p:spPr bwMode="auto">
          <a:xfrm>
            <a:off x="1430165" y="3001512"/>
            <a:ext cx="2952246" cy="13788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013974">
              <a:spcBef>
                <a:spcPct val="20000"/>
              </a:spcBef>
              <a:defRPr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defTabSz="1013974">
              <a:spcBef>
                <a:spcPct val="20000"/>
              </a:spcBef>
              <a:defRPr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3@|17FFC:16777215|FBC:16777215|LFC:16777215|LBC:16777215">
            <a:extLst>
              <a:ext uri="{FF2B5EF4-FFF2-40B4-BE49-F238E27FC236}">
                <a16:creationId xmlns:a16="http://schemas.microsoft.com/office/drawing/2014/main" id="{F5825CB9-3775-452D-B75B-61FE3A4747C5}"/>
              </a:ext>
            </a:extLst>
          </p:cNvPr>
          <p:cNvSpPr txBox="1"/>
          <p:nvPr/>
        </p:nvSpPr>
        <p:spPr bwMode="auto">
          <a:xfrm>
            <a:off x="1839730" y="2281452"/>
            <a:ext cx="210856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EE3636"/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rgbClr val="EE3636"/>
              </a:solidFill>
              <a:cs typeface="+mn-ea"/>
              <a:sym typeface="+mn-lt"/>
            </a:endParaRPr>
          </a:p>
        </p:txBody>
      </p:sp>
      <p:sp>
        <p:nvSpPr>
          <p:cNvPr id="23" name="等腰三角形 4">
            <a:extLst>
              <a:ext uri="{FF2B5EF4-FFF2-40B4-BE49-F238E27FC236}">
                <a16:creationId xmlns:a16="http://schemas.microsoft.com/office/drawing/2014/main" id="{07FEA8AA-E886-4E6E-9826-5E11B97321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4E3BEA-9B63-48F0-8D76-B708F8C7E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660086FE-2B82-4214-BFE5-A42AE71F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bldLvl="0" animBg="1" autoUpdateAnimBg="0"/>
      <p:bldP spid="21" grpId="0"/>
      <p:bldP spid="22" grpId="0"/>
      <p:bldP spid="23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52BC795-017C-42F8-9BB0-C02AA17123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12" y="0"/>
            <a:ext cx="10167412" cy="5715000"/>
          </a:xfrm>
          <a:prstGeom prst="rect">
            <a:avLst/>
          </a:prstGeom>
        </p:spPr>
      </p:pic>
      <p:sp>
        <p:nvSpPr>
          <p:cNvPr id="17410" name="灯片编号占位符 4">
            <a:extLst>
              <a:ext uri="{FF2B5EF4-FFF2-40B4-BE49-F238E27FC236}">
                <a16:creationId xmlns:a16="http://schemas.microsoft.com/office/drawing/2014/main" id="{6B66F2B6-674E-4653-9211-45599FB8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530" y="4691913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A6D0953-FB62-4E70-86F9-52DB80316D1D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矩形 4">
            <a:extLst>
              <a:ext uri="{FF2B5EF4-FFF2-40B4-BE49-F238E27FC236}">
                <a16:creationId xmlns:a16="http://schemas.microsoft.com/office/drawing/2014/main" id="{77A239EA-95A6-4DDB-BDD9-C3CDF9FD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0"/>
            <a:ext cx="4044197" cy="2051256"/>
          </a:xfrm>
          <a:prstGeom prst="rect">
            <a:avLst/>
          </a:prstGeom>
          <a:solidFill>
            <a:srgbClr val="53C3B0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4" name="矩形 5">
            <a:extLst>
              <a:ext uri="{FF2B5EF4-FFF2-40B4-BE49-F238E27FC236}">
                <a16:creationId xmlns:a16="http://schemas.microsoft.com/office/drawing/2014/main" id="{A9241337-2DA5-435D-AA5F-9C237B65D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176" y="2857500"/>
            <a:ext cx="6406824" cy="2051256"/>
          </a:xfrm>
          <a:prstGeom prst="rect">
            <a:avLst/>
          </a:prstGeom>
          <a:solidFill>
            <a:srgbClr val="317FB7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804284-9E93-45FB-85AF-DA641F267E89}"/>
              </a:ext>
            </a:extLst>
          </p:cNvPr>
          <p:cNvSpPr txBox="1"/>
          <p:nvPr/>
        </p:nvSpPr>
        <p:spPr>
          <a:xfrm>
            <a:off x="1216721" y="3620297"/>
            <a:ext cx="187410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zh-CN" altLang="en-US" sz="3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3@|17FFC:16777215|FBC:16777215|LFC:16777215|LBC:16777215">
            <a:extLst>
              <a:ext uri="{FF2B5EF4-FFF2-40B4-BE49-F238E27FC236}">
                <a16:creationId xmlns:a16="http://schemas.microsoft.com/office/drawing/2014/main" id="{EDEFD5D3-0982-4546-927B-FC4E04D3F9E5}"/>
              </a:ext>
            </a:extLst>
          </p:cNvPr>
          <p:cNvSpPr txBox="1"/>
          <p:nvPr/>
        </p:nvSpPr>
        <p:spPr bwMode="auto">
          <a:xfrm>
            <a:off x="4659460" y="3741184"/>
            <a:ext cx="3929156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7" name="TextBox 13@|17FFC:16777215|FBC:16777215|LFC:16777215|LBC:16777215">
            <a:extLst>
              <a:ext uri="{FF2B5EF4-FFF2-40B4-BE49-F238E27FC236}">
                <a16:creationId xmlns:a16="http://schemas.microsoft.com/office/drawing/2014/main" id="{AF7F42F0-80B5-42C1-87E3-0972D1B86E52}"/>
              </a:ext>
            </a:extLst>
          </p:cNvPr>
          <p:cNvSpPr txBox="1"/>
          <p:nvPr/>
        </p:nvSpPr>
        <p:spPr bwMode="auto">
          <a:xfrm>
            <a:off x="4659460" y="3267410"/>
            <a:ext cx="186950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B4F75CC1-140C-41C1-A4DE-9B1E7D9C807C}"/>
              </a:ext>
            </a:extLst>
          </p:cNvPr>
          <p:cNvSpPr txBox="1">
            <a:spLocks/>
          </p:cNvSpPr>
          <p:nvPr/>
        </p:nvSpPr>
        <p:spPr bwMode="auto">
          <a:xfrm>
            <a:off x="7281333" y="5297488"/>
            <a:ext cx="237066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cs typeface="+mn-cs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 smtClean="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086701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 autoUpdateAnimBg="0"/>
      <p:bldP spid="5124" grpId="0" bldLvl="0" animBg="1" autoUpdateAnimBg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025819" y="1489386"/>
            <a:ext cx="1404938" cy="1404938"/>
          </a:xfrm>
          <a:prstGeom prst="ellipse">
            <a:avLst/>
          </a:prstGeom>
          <a:solidFill>
            <a:srgbClr val="F49022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865"/>
              </a:solidFill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248642" y="1489386"/>
            <a:ext cx="1404938" cy="1404938"/>
          </a:xfrm>
          <a:prstGeom prst="ellipse">
            <a:avLst/>
          </a:prstGeom>
          <a:solidFill>
            <a:srgbClr val="317FB7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5506419" y="1489386"/>
            <a:ext cx="1404938" cy="1404938"/>
          </a:xfrm>
          <a:prstGeom prst="ellipse">
            <a:avLst/>
          </a:prstGeom>
          <a:solidFill>
            <a:srgbClr val="EE3636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7764198" y="1489386"/>
            <a:ext cx="1404938" cy="1404938"/>
          </a:xfrm>
          <a:prstGeom prst="ellipse">
            <a:avLst/>
          </a:prstGeom>
          <a:solidFill>
            <a:srgbClr val="53C3B0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extBox 13@|17FFC:16777215|FBC:16777215|LFC:16777215|LBC:16777215">
            <a:extLst>
              <a:ext uri="{FF2B5EF4-FFF2-40B4-BE49-F238E27FC236}">
                <a16:creationId xmlns:a16="http://schemas.microsoft.com/office/drawing/2014/main" id="{886B965B-84D7-491F-9421-44005E9F426F}"/>
              </a:ext>
            </a:extLst>
          </p:cNvPr>
          <p:cNvSpPr txBox="1"/>
          <p:nvPr/>
        </p:nvSpPr>
        <p:spPr bwMode="auto">
          <a:xfrm>
            <a:off x="870841" y="3803862"/>
            <a:ext cx="1664778" cy="13295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 defTabSz="1013974"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13@|17FFC:16777215|FBC:16777215|LFC:16777215|LBC:16777215">
            <a:extLst>
              <a:ext uri="{FF2B5EF4-FFF2-40B4-BE49-F238E27FC236}">
                <a16:creationId xmlns:a16="http://schemas.microsoft.com/office/drawing/2014/main" id="{A4A18EB4-AA82-4943-A183-F48C3ACD9E38}"/>
              </a:ext>
            </a:extLst>
          </p:cNvPr>
          <p:cNvSpPr txBox="1"/>
          <p:nvPr/>
        </p:nvSpPr>
        <p:spPr bwMode="auto">
          <a:xfrm>
            <a:off x="948342" y="3425023"/>
            <a:ext cx="1492670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rgbClr val="FFC000"/>
                </a:solidFill>
                <a:cs typeface="+mn-ea"/>
                <a:sym typeface="+mn-lt"/>
              </a:rPr>
              <a:t>Add title text</a:t>
            </a:r>
            <a:endParaRPr lang="en-US" sz="1667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36" name="TextBox 13@|17FFC:16777215|FBC:16777215|LFC:16777215|LBC:16777215">
            <a:extLst>
              <a:ext uri="{FF2B5EF4-FFF2-40B4-BE49-F238E27FC236}">
                <a16:creationId xmlns:a16="http://schemas.microsoft.com/office/drawing/2014/main" id="{61D02281-33E9-4651-8CF9-147DA590124E}"/>
              </a:ext>
            </a:extLst>
          </p:cNvPr>
          <p:cNvSpPr txBox="1"/>
          <p:nvPr/>
        </p:nvSpPr>
        <p:spPr bwMode="auto">
          <a:xfrm>
            <a:off x="3124949" y="3803862"/>
            <a:ext cx="1664778" cy="13295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 defTabSz="1013974"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3@|17FFC:16777215|FBC:16777215|LFC:16777215|LBC:16777215">
            <a:extLst>
              <a:ext uri="{FF2B5EF4-FFF2-40B4-BE49-F238E27FC236}">
                <a16:creationId xmlns:a16="http://schemas.microsoft.com/office/drawing/2014/main" id="{52915EE4-E6D3-4E8E-BD93-4AECB3E63631}"/>
              </a:ext>
            </a:extLst>
          </p:cNvPr>
          <p:cNvSpPr txBox="1"/>
          <p:nvPr/>
        </p:nvSpPr>
        <p:spPr bwMode="auto">
          <a:xfrm>
            <a:off x="3202450" y="3425023"/>
            <a:ext cx="1492670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rgbClr val="317FB7"/>
                </a:solidFill>
                <a:cs typeface="+mn-ea"/>
                <a:sym typeface="+mn-lt"/>
              </a:rPr>
              <a:t>Add title text</a:t>
            </a:r>
            <a:endParaRPr lang="en-US" sz="1667" b="1" dirty="0">
              <a:solidFill>
                <a:srgbClr val="317FB7"/>
              </a:solidFill>
              <a:cs typeface="+mn-ea"/>
              <a:sym typeface="+mn-lt"/>
            </a:endParaRPr>
          </a:p>
        </p:txBody>
      </p:sp>
      <p:sp>
        <p:nvSpPr>
          <p:cNvPr id="38" name="TextBox 13@|17FFC:16777215|FBC:16777215|LFC:16777215|LBC:16777215">
            <a:extLst>
              <a:ext uri="{FF2B5EF4-FFF2-40B4-BE49-F238E27FC236}">
                <a16:creationId xmlns:a16="http://schemas.microsoft.com/office/drawing/2014/main" id="{57515B71-8020-41C3-A06A-08E41B826DEF}"/>
              </a:ext>
            </a:extLst>
          </p:cNvPr>
          <p:cNvSpPr txBox="1"/>
          <p:nvPr/>
        </p:nvSpPr>
        <p:spPr bwMode="auto">
          <a:xfrm>
            <a:off x="5344450" y="3803862"/>
            <a:ext cx="1664778" cy="13295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 defTabSz="1013974"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13@|17FFC:16777215|FBC:16777215|LFC:16777215|LBC:16777215">
            <a:extLst>
              <a:ext uri="{FF2B5EF4-FFF2-40B4-BE49-F238E27FC236}">
                <a16:creationId xmlns:a16="http://schemas.microsoft.com/office/drawing/2014/main" id="{A95881A5-31A1-4583-B074-2196F8984834}"/>
              </a:ext>
            </a:extLst>
          </p:cNvPr>
          <p:cNvSpPr txBox="1"/>
          <p:nvPr/>
        </p:nvSpPr>
        <p:spPr bwMode="auto">
          <a:xfrm>
            <a:off x="5421951" y="3425023"/>
            <a:ext cx="1492670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rgbClr val="EE3636"/>
                </a:solidFill>
                <a:cs typeface="+mn-ea"/>
                <a:sym typeface="+mn-lt"/>
              </a:rPr>
              <a:t>Add title text</a:t>
            </a:r>
            <a:endParaRPr lang="en-US" sz="1667" b="1" dirty="0">
              <a:solidFill>
                <a:srgbClr val="EE3636"/>
              </a:solidFill>
              <a:cs typeface="+mn-ea"/>
              <a:sym typeface="+mn-lt"/>
            </a:endParaRPr>
          </a:p>
        </p:txBody>
      </p:sp>
      <p:sp>
        <p:nvSpPr>
          <p:cNvPr id="40" name="TextBox 13@|17FFC:16777215|FBC:16777215|LFC:16777215|LBC:16777215">
            <a:extLst>
              <a:ext uri="{FF2B5EF4-FFF2-40B4-BE49-F238E27FC236}">
                <a16:creationId xmlns:a16="http://schemas.microsoft.com/office/drawing/2014/main" id="{1D957AB3-4EC7-40A4-9950-14564FBDDC17}"/>
              </a:ext>
            </a:extLst>
          </p:cNvPr>
          <p:cNvSpPr txBox="1"/>
          <p:nvPr/>
        </p:nvSpPr>
        <p:spPr bwMode="auto">
          <a:xfrm>
            <a:off x="7577285" y="3803862"/>
            <a:ext cx="1664778" cy="13295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 defTabSz="1013974"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13@|17FFC:16777215|FBC:16777215|LFC:16777215|LBC:16777215">
            <a:extLst>
              <a:ext uri="{FF2B5EF4-FFF2-40B4-BE49-F238E27FC236}">
                <a16:creationId xmlns:a16="http://schemas.microsoft.com/office/drawing/2014/main" id="{96431634-48E6-4D03-B144-136535D489E0}"/>
              </a:ext>
            </a:extLst>
          </p:cNvPr>
          <p:cNvSpPr txBox="1"/>
          <p:nvPr/>
        </p:nvSpPr>
        <p:spPr bwMode="auto">
          <a:xfrm>
            <a:off x="7654786" y="3425023"/>
            <a:ext cx="1492670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rgbClr val="53C3B0"/>
                </a:solidFill>
                <a:cs typeface="+mn-ea"/>
                <a:sym typeface="+mn-lt"/>
              </a:rPr>
              <a:t>Add title text</a:t>
            </a:r>
            <a:endParaRPr lang="en-US" sz="1667" b="1" dirty="0">
              <a:solidFill>
                <a:srgbClr val="53C3B0"/>
              </a:solidFill>
              <a:cs typeface="+mn-ea"/>
              <a:sym typeface="+mn-lt"/>
            </a:endParaRPr>
          </a:p>
        </p:txBody>
      </p:sp>
      <p:sp>
        <p:nvSpPr>
          <p:cNvPr id="42" name="TextBox 13@|17FFC:16777215|FBC:16777215|LFC:16777215|LBC:16777215">
            <a:extLst>
              <a:ext uri="{FF2B5EF4-FFF2-40B4-BE49-F238E27FC236}">
                <a16:creationId xmlns:a16="http://schemas.microsoft.com/office/drawing/2014/main" id="{EA2D010B-3C19-49AA-9212-A64C42412E61}"/>
              </a:ext>
            </a:extLst>
          </p:cNvPr>
          <p:cNvSpPr txBox="1"/>
          <p:nvPr/>
        </p:nvSpPr>
        <p:spPr bwMode="auto">
          <a:xfrm>
            <a:off x="1108730" y="2080855"/>
            <a:ext cx="1042898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166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Box 13@|17FFC:16777215|FBC:16777215|LFC:16777215|LBC:16777215">
            <a:extLst>
              <a:ext uri="{FF2B5EF4-FFF2-40B4-BE49-F238E27FC236}">
                <a16:creationId xmlns:a16="http://schemas.microsoft.com/office/drawing/2014/main" id="{4ABF3EA9-6B8A-469C-95E3-0305A73379EE}"/>
              </a:ext>
            </a:extLst>
          </p:cNvPr>
          <p:cNvSpPr txBox="1"/>
          <p:nvPr/>
        </p:nvSpPr>
        <p:spPr bwMode="auto">
          <a:xfrm>
            <a:off x="3395606" y="2080855"/>
            <a:ext cx="1042898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166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13@|17FFC:16777215|FBC:16777215|LFC:16777215|LBC:16777215">
            <a:extLst>
              <a:ext uri="{FF2B5EF4-FFF2-40B4-BE49-F238E27FC236}">
                <a16:creationId xmlns:a16="http://schemas.microsoft.com/office/drawing/2014/main" id="{1363E31E-9761-465C-BCF7-A79E3FD84EC2}"/>
              </a:ext>
            </a:extLst>
          </p:cNvPr>
          <p:cNvSpPr txBox="1"/>
          <p:nvPr/>
        </p:nvSpPr>
        <p:spPr bwMode="auto">
          <a:xfrm>
            <a:off x="5615107" y="2080855"/>
            <a:ext cx="1042898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166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TextBox 13@|17FFC:16777215|FBC:16777215|LFC:16777215|LBC:16777215">
            <a:extLst>
              <a:ext uri="{FF2B5EF4-FFF2-40B4-BE49-F238E27FC236}">
                <a16:creationId xmlns:a16="http://schemas.microsoft.com/office/drawing/2014/main" id="{105114F7-99C6-4CEF-9AB9-C12CE06D8D65}"/>
              </a:ext>
            </a:extLst>
          </p:cNvPr>
          <p:cNvSpPr txBox="1"/>
          <p:nvPr/>
        </p:nvSpPr>
        <p:spPr bwMode="auto">
          <a:xfrm>
            <a:off x="7932942" y="2075222"/>
            <a:ext cx="1042898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166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等腰三角形 4">
            <a:extLst>
              <a:ext uri="{FF2B5EF4-FFF2-40B4-BE49-F238E27FC236}">
                <a16:creationId xmlns:a16="http://schemas.microsoft.com/office/drawing/2014/main" id="{A1534878-8B49-44B8-B45D-FC33D742480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DB52970-99B5-4651-8F3E-25AB12BE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31" name="矩形 6">
            <a:extLst>
              <a:ext uri="{FF2B5EF4-FFF2-40B4-BE49-F238E27FC236}">
                <a16:creationId xmlns:a16="http://schemas.microsoft.com/office/drawing/2014/main" id="{F9F0D459-4A79-4222-86B7-F4C1ED0B8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7">
            <a:extLst>
              <a:ext uri="{FF2B5EF4-FFF2-40B4-BE49-F238E27FC236}">
                <a16:creationId xmlns:a16="http://schemas.microsoft.com/office/drawing/2014/main" id="{BF120163-2EB0-4978-847B-3E4038CAB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8">
            <a:extLst>
              <a:ext uri="{FF2B5EF4-FFF2-40B4-BE49-F238E27FC236}">
                <a16:creationId xmlns:a16="http://schemas.microsoft.com/office/drawing/2014/main" id="{7C4DCFE6-194B-450E-8BB4-B80062566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9">
            <a:extLst>
              <a:ext uri="{FF2B5EF4-FFF2-40B4-BE49-F238E27FC236}">
                <a16:creationId xmlns:a16="http://schemas.microsoft.com/office/drawing/2014/main" id="{7DDED6E9-A1E8-48B8-B587-2E689F3A0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灯片编号占位符 4">
            <a:extLst>
              <a:ext uri="{FF2B5EF4-FFF2-40B4-BE49-F238E27FC236}">
                <a16:creationId xmlns:a16="http://schemas.microsoft.com/office/drawing/2014/main" id="{F17963F0-4AEA-4563-A70B-74E45042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192994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28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>
            <a:extLst>
              <a:ext uri="{FF2B5EF4-FFF2-40B4-BE49-F238E27FC236}">
                <a16:creationId xmlns:a16="http://schemas.microsoft.com/office/drawing/2014/main" id="{50BF3D44-11CD-4F1D-8B81-52A9664B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7">
            <a:extLst>
              <a:ext uri="{FF2B5EF4-FFF2-40B4-BE49-F238E27FC236}">
                <a16:creationId xmlns:a16="http://schemas.microsoft.com/office/drawing/2014/main" id="{485F8936-45C2-40ED-8C3F-39A87309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80F44707-0AC1-44C9-AA84-608EDC7E4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62BDB313-85F0-47FC-A5E0-F3203B98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C1EEE42-9471-4224-A5E0-06ED87BCE387}"/>
              </a:ext>
            </a:extLst>
          </p:cNvPr>
          <p:cNvSpPr/>
          <p:nvPr/>
        </p:nvSpPr>
        <p:spPr>
          <a:xfrm>
            <a:off x="6749436" y="1211264"/>
            <a:ext cx="3442990" cy="214583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176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1C75C482-C7FA-4D5C-8658-C96F2A6A84EB}"/>
              </a:ext>
            </a:extLst>
          </p:cNvPr>
          <p:cNvSpPr/>
          <p:nvPr/>
        </p:nvSpPr>
        <p:spPr>
          <a:xfrm>
            <a:off x="-19302" y="1211264"/>
            <a:ext cx="3168352" cy="214583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587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A821D766-14F5-497A-9709-1A5DEB880AE4}"/>
              </a:ext>
            </a:extLst>
          </p:cNvPr>
          <p:cNvSpPr/>
          <p:nvPr/>
        </p:nvSpPr>
        <p:spPr>
          <a:xfrm>
            <a:off x="3005033" y="1211264"/>
            <a:ext cx="4103429" cy="2145831"/>
          </a:xfrm>
          <a:prstGeom prst="rect">
            <a:avLst/>
          </a:prstGeom>
          <a:solidFill>
            <a:srgbClr val="F4902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13@|17FFC:16777215|FBC:16777215|LFC:16777215|LBC:16777215">
            <a:extLst>
              <a:ext uri="{FF2B5EF4-FFF2-40B4-BE49-F238E27FC236}">
                <a16:creationId xmlns:a16="http://schemas.microsoft.com/office/drawing/2014/main" id="{3698A470-39CA-409B-A978-31B84442D860}"/>
              </a:ext>
            </a:extLst>
          </p:cNvPr>
          <p:cNvSpPr txBox="1"/>
          <p:nvPr/>
        </p:nvSpPr>
        <p:spPr bwMode="auto">
          <a:xfrm>
            <a:off x="1335688" y="3585104"/>
            <a:ext cx="7841218" cy="1254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27" name="TextBox 13@|17FFC:16777215|FBC:16777215|LFC:16777215|LBC:16777215">
            <a:extLst>
              <a:ext uri="{FF2B5EF4-FFF2-40B4-BE49-F238E27FC236}">
                <a16:creationId xmlns:a16="http://schemas.microsoft.com/office/drawing/2014/main" id="{6A1F53D7-A8B7-45E1-95D8-605CD58C50E3}"/>
              </a:ext>
            </a:extLst>
          </p:cNvPr>
          <p:cNvSpPr txBox="1"/>
          <p:nvPr/>
        </p:nvSpPr>
        <p:spPr bwMode="auto">
          <a:xfrm>
            <a:off x="3256803" y="1905972"/>
            <a:ext cx="3149736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8" name="TextBox 13@|17FFC:16777215|FBC:16777215|LFC:16777215|LBC:16777215">
            <a:extLst>
              <a:ext uri="{FF2B5EF4-FFF2-40B4-BE49-F238E27FC236}">
                <a16:creationId xmlns:a16="http://schemas.microsoft.com/office/drawing/2014/main" id="{A71B3C32-F4AE-4401-9A51-4A4EDC4E1B09}"/>
              </a:ext>
            </a:extLst>
          </p:cNvPr>
          <p:cNvSpPr txBox="1"/>
          <p:nvPr/>
        </p:nvSpPr>
        <p:spPr bwMode="auto">
          <a:xfrm>
            <a:off x="3207664" y="1484887"/>
            <a:ext cx="2298700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等腰三角形 4">
            <a:extLst>
              <a:ext uri="{FF2B5EF4-FFF2-40B4-BE49-F238E27FC236}">
                <a16:creationId xmlns:a16="http://schemas.microsoft.com/office/drawing/2014/main" id="{07A3DDE1-4601-47B0-92AF-BF6D038218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78DB7A-6543-4A5C-B1A9-9B1051A11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15" name="灯片编号占位符 4">
            <a:extLst>
              <a:ext uri="{FF2B5EF4-FFF2-40B4-BE49-F238E27FC236}">
                <a16:creationId xmlns:a16="http://schemas.microsoft.com/office/drawing/2014/main" id="{65F79E23-B0C6-420C-B98F-68ADF5AF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0584657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/>
      <p:bldP spid="27" grpId="0"/>
      <p:bldP spid="28" grpId="0"/>
      <p:bldP spid="24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直接连接符 10">
            <a:extLst>
              <a:ext uri="{FF2B5EF4-FFF2-40B4-BE49-F238E27FC236}">
                <a16:creationId xmlns:a16="http://schemas.microsoft.com/office/drawing/2014/main" id="{1390C42E-1A36-4657-AD34-C4782BC8C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1439" y="913338"/>
            <a:ext cx="1587" cy="3960812"/>
          </a:xfrm>
          <a:prstGeom prst="line">
            <a:avLst/>
          </a:prstGeom>
          <a:noFill/>
          <a:ln w="9525">
            <a:solidFill>
              <a:srgbClr val="53C3B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54" name="椭圆 11">
            <a:extLst>
              <a:ext uri="{FF2B5EF4-FFF2-40B4-BE49-F238E27FC236}">
                <a16:creationId xmlns:a16="http://schemas.microsoft.com/office/drawing/2014/main" id="{A5100DDB-7258-4D96-986F-8EDA9F57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2289701"/>
            <a:ext cx="847725" cy="847725"/>
          </a:xfrm>
          <a:prstGeom prst="ellipse">
            <a:avLst/>
          </a:prstGeom>
          <a:solidFill>
            <a:srgbClr val="53C3B0"/>
          </a:solidFill>
          <a:ln w="25400">
            <a:solidFill>
              <a:srgbClr val="53C3B0"/>
            </a:solidFill>
            <a:bevel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71" name="TextBox 28">
            <a:extLst>
              <a:ext uri="{FF2B5EF4-FFF2-40B4-BE49-F238E27FC236}">
                <a16:creationId xmlns:a16="http://schemas.microsoft.com/office/drawing/2014/main" id="{3C32778D-F850-4F87-AC23-D0DD209F2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195" y="2410753"/>
            <a:ext cx="855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</a:p>
        </p:txBody>
      </p:sp>
      <p:sp>
        <p:nvSpPr>
          <p:cNvPr id="30" name="矩形 6">
            <a:extLst>
              <a:ext uri="{FF2B5EF4-FFF2-40B4-BE49-F238E27FC236}">
                <a16:creationId xmlns:a16="http://schemas.microsoft.com/office/drawing/2014/main" id="{35D39066-55D7-4A71-9EC2-30BB4BABC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DF5B7D4E-6DE7-4E0C-9872-E2D7666F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8">
            <a:extLst>
              <a:ext uri="{FF2B5EF4-FFF2-40B4-BE49-F238E27FC236}">
                <a16:creationId xmlns:a16="http://schemas.microsoft.com/office/drawing/2014/main" id="{BBBC4CA1-FFCD-45FB-8695-840D35BF0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9">
            <a:extLst>
              <a:ext uri="{FF2B5EF4-FFF2-40B4-BE49-F238E27FC236}">
                <a16:creationId xmlns:a16="http://schemas.microsoft.com/office/drawing/2014/main" id="{527376F8-C011-4440-BAE1-DAB687641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79D2324-7F2C-4D65-9112-BCA3AFA8F238}"/>
              </a:ext>
            </a:extLst>
          </p:cNvPr>
          <p:cNvSpPr/>
          <p:nvPr/>
        </p:nvSpPr>
        <p:spPr>
          <a:xfrm>
            <a:off x="2605873" y="3579364"/>
            <a:ext cx="1692188" cy="226957"/>
          </a:xfrm>
          <a:prstGeom prst="rect">
            <a:avLst/>
          </a:prstGeom>
          <a:solidFill>
            <a:srgbClr val="31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7994F6B-4064-40AE-A5B2-F29283810F16}"/>
              </a:ext>
            </a:extLst>
          </p:cNvPr>
          <p:cNvSpPr/>
          <p:nvPr/>
        </p:nvSpPr>
        <p:spPr>
          <a:xfrm>
            <a:off x="1633765" y="3938348"/>
            <a:ext cx="2652199" cy="226957"/>
          </a:xfrm>
          <a:prstGeom prst="rect">
            <a:avLst/>
          </a:prstGeom>
          <a:solidFill>
            <a:srgbClr val="31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E40EB96-3592-4B2B-BD70-00FE763A5E88}"/>
              </a:ext>
            </a:extLst>
          </p:cNvPr>
          <p:cNvSpPr/>
          <p:nvPr/>
        </p:nvSpPr>
        <p:spPr>
          <a:xfrm>
            <a:off x="2137821" y="4359462"/>
            <a:ext cx="2160240" cy="226957"/>
          </a:xfrm>
          <a:prstGeom prst="rect">
            <a:avLst/>
          </a:prstGeom>
          <a:solidFill>
            <a:srgbClr val="31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890E4E9-CF78-414E-A91F-28CB17227B84}"/>
              </a:ext>
            </a:extLst>
          </p:cNvPr>
          <p:cNvSpPr/>
          <p:nvPr/>
        </p:nvSpPr>
        <p:spPr>
          <a:xfrm>
            <a:off x="6016626" y="3556277"/>
            <a:ext cx="1692188" cy="226957"/>
          </a:xfrm>
          <a:prstGeom prst="rect">
            <a:avLst/>
          </a:prstGeom>
          <a:solidFill>
            <a:srgbClr val="E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A56C394-AC2F-432A-A315-0CB510B15D7C}"/>
              </a:ext>
            </a:extLst>
          </p:cNvPr>
          <p:cNvSpPr/>
          <p:nvPr/>
        </p:nvSpPr>
        <p:spPr>
          <a:xfrm>
            <a:off x="6028725" y="3915261"/>
            <a:ext cx="2652199" cy="226957"/>
          </a:xfrm>
          <a:prstGeom prst="rect">
            <a:avLst/>
          </a:prstGeom>
          <a:solidFill>
            <a:srgbClr val="E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CE5E0C2-AB9A-4160-8B8A-06B073F83AF0}"/>
              </a:ext>
            </a:extLst>
          </p:cNvPr>
          <p:cNvSpPr/>
          <p:nvPr/>
        </p:nvSpPr>
        <p:spPr>
          <a:xfrm>
            <a:off x="6016626" y="4336375"/>
            <a:ext cx="2160240" cy="226957"/>
          </a:xfrm>
          <a:prstGeom prst="rect">
            <a:avLst/>
          </a:prstGeom>
          <a:solidFill>
            <a:srgbClr val="E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TextBox 13@|17FFC:16777215|FBC:16777215|LFC:16777215|LBC:16777215">
            <a:extLst>
              <a:ext uri="{FF2B5EF4-FFF2-40B4-BE49-F238E27FC236}">
                <a16:creationId xmlns:a16="http://schemas.microsoft.com/office/drawing/2014/main" id="{8B74B70B-8A3B-4212-8900-8D25E26305D1}"/>
              </a:ext>
            </a:extLst>
          </p:cNvPr>
          <p:cNvSpPr txBox="1"/>
          <p:nvPr/>
        </p:nvSpPr>
        <p:spPr bwMode="auto">
          <a:xfrm>
            <a:off x="2545183" y="3974264"/>
            <a:ext cx="164088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TextBox 13@|17FFC:16777215|FBC:16777215|LFC:16777215|LBC:16777215">
            <a:extLst>
              <a:ext uri="{FF2B5EF4-FFF2-40B4-BE49-F238E27FC236}">
                <a16:creationId xmlns:a16="http://schemas.microsoft.com/office/drawing/2014/main" id="{CDE6002F-9DA9-40C9-B0E5-0E2707533B2A}"/>
              </a:ext>
            </a:extLst>
          </p:cNvPr>
          <p:cNvSpPr txBox="1"/>
          <p:nvPr/>
        </p:nvSpPr>
        <p:spPr bwMode="auto">
          <a:xfrm>
            <a:off x="6118992" y="3936406"/>
            <a:ext cx="164088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2" name="TextBox 13@|17FFC:16777215|FBC:16777215|LFC:16777215|LBC:16777215">
            <a:extLst>
              <a:ext uri="{FF2B5EF4-FFF2-40B4-BE49-F238E27FC236}">
                <a16:creationId xmlns:a16="http://schemas.microsoft.com/office/drawing/2014/main" id="{58BBEF9A-F832-4DC7-805D-468ED113B543}"/>
              </a:ext>
            </a:extLst>
          </p:cNvPr>
          <p:cNvSpPr txBox="1"/>
          <p:nvPr/>
        </p:nvSpPr>
        <p:spPr bwMode="auto">
          <a:xfrm>
            <a:off x="3566645" y="3634255"/>
            <a:ext cx="76236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3" name="TextBox 13@|17FFC:16777215|FBC:16777215|LFC:16777215|LBC:16777215">
            <a:extLst>
              <a:ext uri="{FF2B5EF4-FFF2-40B4-BE49-F238E27FC236}">
                <a16:creationId xmlns:a16="http://schemas.microsoft.com/office/drawing/2014/main" id="{531ED2BF-4FBF-46DA-9F64-6D9672651197}"/>
              </a:ext>
            </a:extLst>
          </p:cNvPr>
          <p:cNvSpPr txBox="1"/>
          <p:nvPr/>
        </p:nvSpPr>
        <p:spPr bwMode="auto">
          <a:xfrm>
            <a:off x="6100360" y="3611168"/>
            <a:ext cx="76236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4" name="TextBox 13@|17FFC:16777215|FBC:16777215|LFC:16777215|LBC:16777215">
            <a:extLst>
              <a:ext uri="{FF2B5EF4-FFF2-40B4-BE49-F238E27FC236}">
                <a16:creationId xmlns:a16="http://schemas.microsoft.com/office/drawing/2014/main" id="{D30B4CF6-4393-4DE2-BB64-B8706E052A94}"/>
              </a:ext>
            </a:extLst>
          </p:cNvPr>
          <p:cNvSpPr txBox="1"/>
          <p:nvPr/>
        </p:nvSpPr>
        <p:spPr bwMode="auto">
          <a:xfrm>
            <a:off x="3605981" y="4401753"/>
            <a:ext cx="76236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5" name="TextBox 13@|17FFC:16777215|FBC:16777215|LFC:16777215|LBC:16777215">
            <a:extLst>
              <a:ext uri="{FF2B5EF4-FFF2-40B4-BE49-F238E27FC236}">
                <a16:creationId xmlns:a16="http://schemas.microsoft.com/office/drawing/2014/main" id="{2B82D4F2-25DE-44E9-B5F3-7741ACADB5C4}"/>
              </a:ext>
            </a:extLst>
          </p:cNvPr>
          <p:cNvSpPr txBox="1"/>
          <p:nvPr/>
        </p:nvSpPr>
        <p:spPr bwMode="auto">
          <a:xfrm>
            <a:off x="6139696" y="4378666"/>
            <a:ext cx="76236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6" name="TextBox 13@|17FFC:16777215|FBC:16777215|LFC:16777215|LBC:16777215">
            <a:extLst>
              <a:ext uri="{FF2B5EF4-FFF2-40B4-BE49-F238E27FC236}">
                <a16:creationId xmlns:a16="http://schemas.microsoft.com/office/drawing/2014/main" id="{8D9672BA-3E37-474B-84B5-E795F938EC4B}"/>
              </a:ext>
            </a:extLst>
          </p:cNvPr>
          <p:cNvSpPr txBox="1"/>
          <p:nvPr/>
        </p:nvSpPr>
        <p:spPr bwMode="auto">
          <a:xfrm>
            <a:off x="1151151" y="1967661"/>
            <a:ext cx="3111260" cy="9339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13974">
              <a:spcBef>
                <a:spcPct val="20000"/>
              </a:spcBef>
              <a:defRPr/>
            </a:pPr>
            <a:r>
              <a:rPr lang="en-US" altLang="zh-CN" sz="11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167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1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  <a:p>
            <a:pPr algn="r" defTabSz="1013974">
              <a:spcBef>
                <a:spcPct val="20000"/>
              </a:spcBef>
              <a:defRPr/>
            </a:pPr>
            <a:endParaRPr lang="en-US" altLang="zh-CN" sz="11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3@|17FFC:16777215|FBC:16777215|LFC:16777215|LBC:16777215">
            <a:extLst>
              <a:ext uri="{FF2B5EF4-FFF2-40B4-BE49-F238E27FC236}">
                <a16:creationId xmlns:a16="http://schemas.microsoft.com/office/drawing/2014/main" id="{EC2E2D72-9EED-45F7-9C61-3B6E1A3BBA98}"/>
              </a:ext>
            </a:extLst>
          </p:cNvPr>
          <p:cNvSpPr txBox="1"/>
          <p:nvPr/>
        </p:nvSpPr>
        <p:spPr bwMode="auto">
          <a:xfrm>
            <a:off x="2816837" y="1528632"/>
            <a:ext cx="1577413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rgbClr val="317FB7"/>
                </a:solidFill>
                <a:cs typeface="+mn-ea"/>
                <a:sym typeface="+mn-lt"/>
              </a:rPr>
              <a:t>Add title text</a:t>
            </a:r>
            <a:endParaRPr lang="en-US" sz="1667" b="1" dirty="0">
              <a:solidFill>
                <a:srgbClr val="317FB7"/>
              </a:solidFill>
              <a:cs typeface="+mn-ea"/>
              <a:sym typeface="+mn-lt"/>
            </a:endParaRPr>
          </a:p>
        </p:txBody>
      </p:sp>
      <p:sp>
        <p:nvSpPr>
          <p:cNvPr id="48" name="TextBox 13@|17FFC:16777215|FBC:16777215|LFC:16777215|LBC:16777215">
            <a:extLst>
              <a:ext uri="{FF2B5EF4-FFF2-40B4-BE49-F238E27FC236}">
                <a16:creationId xmlns:a16="http://schemas.microsoft.com/office/drawing/2014/main" id="{47156DDB-1A78-4FCD-8EDC-E9F47FF25F25}"/>
              </a:ext>
            </a:extLst>
          </p:cNvPr>
          <p:cNvSpPr txBox="1"/>
          <p:nvPr/>
        </p:nvSpPr>
        <p:spPr bwMode="auto">
          <a:xfrm>
            <a:off x="6001076" y="1967661"/>
            <a:ext cx="3111260" cy="9339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>
              <a:spcBef>
                <a:spcPct val="20000"/>
              </a:spcBef>
              <a:defRPr/>
            </a:pPr>
            <a:r>
              <a:rPr lang="en-US" altLang="zh-CN" sz="11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167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1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  <a:p>
            <a:pPr defTabSz="1013974">
              <a:spcBef>
                <a:spcPct val="20000"/>
              </a:spcBef>
              <a:defRPr/>
            </a:pPr>
            <a:endParaRPr lang="en-US" altLang="zh-CN" sz="11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13@|17FFC:16777215|FBC:16777215|LFC:16777215|LBC:16777215">
            <a:extLst>
              <a:ext uri="{FF2B5EF4-FFF2-40B4-BE49-F238E27FC236}">
                <a16:creationId xmlns:a16="http://schemas.microsoft.com/office/drawing/2014/main" id="{4D86FB82-EB6C-4312-BA8D-C7E5D2AFC854}"/>
              </a:ext>
            </a:extLst>
          </p:cNvPr>
          <p:cNvSpPr txBox="1"/>
          <p:nvPr/>
        </p:nvSpPr>
        <p:spPr bwMode="auto">
          <a:xfrm>
            <a:off x="6022797" y="1528632"/>
            <a:ext cx="1577413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rgbClr val="EE3636"/>
                </a:solidFill>
                <a:cs typeface="+mn-ea"/>
                <a:sym typeface="+mn-lt"/>
              </a:rPr>
              <a:t>Add title text</a:t>
            </a:r>
            <a:endParaRPr lang="en-US" sz="1667" b="1" dirty="0">
              <a:solidFill>
                <a:srgbClr val="EE3636"/>
              </a:solidFill>
              <a:cs typeface="+mn-ea"/>
              <a:sym typeface="+mn-lt"/>
            </a:endParaRPr>
          </a:p>
        </p:txBody>
      </p:sp>
      <p:sp>
        <p:nvSpPr>
          <p:cNvPr id="50" name="等腰三角形 4">
            <a:extLst>
              <a:ext uri="{FF2B5EF4-FFF2-40B4-BE49-F238E27FC236}">
                <a16:creationId xmlns:a16="http://schemas.microsoft.com/office/drawing/2014/main" id="{8680E9E8-ED3C-40ED-9BF4-73300E2B7EB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8FB3048-3F3E-4EA0-A713-3067671B2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28" name="灯片编号占位符 4">
            <a:extLst>
              <a:ext uri="{FF2B5EF4-FFF2-40B4-BE49-F238E27FC236}">
                <a16:creationId xmlns:a16="http://schemas.microsoft.com/office/drawing/2014/main" id="{8B2345A3-1A6B-4CCB-82BC-0D45500F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bldLvl="0" animBg="1" autoUpdateAnimBg="0"/>
      <p:bldP spid="31771" grpId="0" bldLvl="0" autoUpdateAnimBg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椭圆 12">
            <a:extLst>
              <a:ext uri="{FF2B5EF4-FFF2-40B4-BE49-F238E27FC236}">
                <a16:creationId xmlns:a16="http://schemas.microsoft.com/office/drawing/2014/main" id="{105151BB-2BC1-4BFB-B891-96379612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2761756"/>
            <a:ext cx="2317750" cy="2316162"/>
          </a:xfrm>
          <a:prstGeom prst="ellipse">
            <a:avLst/>
          </a:prstGeom>
          <a:solidFill>
            <a:srgbClr val="317FB7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2" name="椭圆 15">
            <a:extLst>
              <a:ext uri="{FF2B5EF4-FFF2-40B4-BE49-F238E27FC236}">
                <a16:creationId xmlns:a16="http://schemas.microsoft.com/office/drawing/2014/main" id="{48C78A0F-C873-41EC-9A18-3DD7F82E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985344"/>
            <a:ext cx="1992312" cy="1992313"/>
          </a:xfrm>
          <a:prstGeom prst="ellipse">
            <a:avLst/>
          </a:prstGeom>
          <a:solidFill>
            <a:srgbClr val="53C3B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5" name="椭圆 18">
            <a:extLst>
              <a:ext uri="{FF2B5EF4-FFF2-40B4-BE49-F238E27FC236}">
                <a16:creationId xmlns:a16="http://schemas.microsoft.com/office/drawing/2014/main" id="{C2B9F791-88EF-44C6-9742-7D311AFB0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926" y="1177431"/>
            <a:ext cx="1992313" cy="1992312"/>
          </a:xfrm>
          <a:prstGeom prst="ellipse">
            <a:avLst/>
          </a:prstGeom>
          <a:solidFill>
            <a:srgbClr val="EE3636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88" name="椭圆 21">
            <a:extLst>
              <a:ext uri="{FF2B5EF4-FFF2-40B4-BE49-F238E27FC236}">
                <a16:creationId xmlns:a16="http://schemas.microsoft.com/office/drawing/2014/main" id="{452C387C-93D9-4DD4-9E74-B12E2E2C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3215781"/>
            <a:ext cx="1992312" cy="1992312"/>
          </a:xfrm>
          <a:prstGeom prst="ellipse">
            <a:avLst/>
          </a:prstGeom>
          <a:solidFill>
            <a:srgbClr val="F49022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:a16="http://schemas.microsoft.com/office/drawing/2014/main" id="{96F31B6F-CD32-45A9-84D9-D9395C63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7">
            <a:extLst>
              <a:ext uri="{FF2B5EF4-FFF2-40B4-BE49-F238E27FC236}">
                <a16:creationId xmlns:a16="http://schemas.microsoft.com/office/drawing/2014/main" id="{173B3DBE-2280-4B42-AD7C-B103EEB7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2872EED7-780E-4B16-9F39-699E0370C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9">
            <a:extLst>
              <a:ext uri="{FF2B5EF4-FFF2-40B4-BE49-F238E27FC236}">
                <a16:creationId xmlns:a16="http://schemas.microsoft.com/office/drawing/2014/main" id="{548423EB-3720-4607-BC40-2CFF52CA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292506-4291-4A4D-A513-E830CF569927}"/>
              </a:ext>
            </a:extLst>
          </p:cNvPr>
          <p:cNvGrpSpPr/>
          <p:nvPr/>
        </p:nvGrpSpPr>
        <p:grpSpPr>
          <a:xfrm>
            <a:off x="1356796" y="3288233"/>
            <a:ext cx="1664778" cy="1673992"/>
            <a:chOff x="1356796" y="3288233"/>
            <a:chExt cx="1664778" cy="1673992"/>
          </a:xfrm>
        </p:grpSpPr>
        <p:sp>
          <p:nvSpPr>
            <p:cNvPr id="29" name="TextBox 13@|17FFC:16777215|FBC:16777215|LFC:16777215|LBC:16777215">
              <a:extLst>
                <a:ext uri="{FF2B5EF4-FFF2-40B4-BE49-F238E27FC236}">
                  <a16:creationId xmlns:a16="http://schemas.microsoft.com/office/drawing/2014/main" id="{41603962-F526-4F5F-83E1-B2CFB8AB0A95}"/>
                </a:ext>
              </a:extLst>
            </p:cNvPr>
            <p:cNvSpPr txBox="1"/>
            <p:nvPr/>
          </p:nvSpPr>
          <p:spPr bwMode="auto">
            <a:xfrm>
              <a:off x="1356796" y="3669114"/>
              <a:ext cx="1664778" cy="12931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3974">
                <a:spcBef>
                  <a:spcPct val="20000"/>
                </a:spcBef>
                <a:defRPr/>
              </a:pPr>
              <a:r>
                <a:rPr lang="en-US" altLang="zh-CN" sz="1167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ctr" defTabSz="1013974">
                <a:spcBef>
                  <a:spcPct val="20000"/>
                </a:spcBef>
                <a:defRPr/>
              </a:pPr>
              <a:endParaRPr lang="en-US" altLang="zh-CN" sz="116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3@|17FFC:16777215|FBC:16777215|LFC:16777215|LBC:16777215">
              <a:extLst>
                <a:ext uri="{FF2B5EF4-FFF2-40B4-BE49-F238E27FC236}">
                  <a16:creationId xmlns:a16="http://schemas.microsoft.com/office/drawing/2014/main" id="{2F75D548-D08B-4F8D-8662-31FBE6B452A9}"/>
                </a:ext>
              </a:extLst>
            </p:cNvPr>
            <p:cNvSpPr txBox="1"/>
            <p:nvPr/>
          </p:nvSpPr>
          <p:spPr bwMode="auto">
            <a:xfrm>
              <a:off x="1481073" y="3288233"/>
              <a:ext cx="1511020" cy="2565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3974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1667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6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6992D50-BDE6-4055-9BA8-547C75976352}"/>
              </a:ext>
            </a:extLst>
          </p:cNvPr>
          <p:cNvGrpSpPr/>
          <p:nvPr/>
        </p:nvGrpSpPr>
        <p:grpSpPr>
          <a:xfrm>
            <a:off x="3087020" y="1455968"/>
            <a:ext cx="1664778" cy="1662990"/>
            <a:chOff x="3087020" y="1455968"/>
            <a:chExt cx="1664778" cy="1662990"/>
          </a:xfrm>
        </p:grpSpPr>
        <p:sp>
          <p:nvSpPr>
            <p:cNvPr id="31" name="TextBox 13@|17FFC:16777215|FBC:16777215|LFC:16777215|LBC:16777215">
              <a:extLst>
                <a:ext uri="{FF2B5EF4-FFF2-40B4-BE49-F238E27FC236}">
                  <a16:creationId xmlns:a16="http://schemas.microsoft.com/office/drawing/2014/main" id="{1515F527-AD6E-491F-8743-EFBE983C3A9F}"/>
                </a:ext>
              </a:extLst>
            </p:cNvPr>
            <p:cNvSpPr txBox="1"/>
            <p:nvPr/>
          </p:nvSpPr>
          <p:spPr bwMode="auto">
            <a:xfrm>
              <a:off x="3087020" y="1825847"/>
              <a:ext cx="1664778" cy="12931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3974">
                <a:spcBef>
                  <a:spcPct val="20000"/>
                </a:spcBef>
                <a:defRPr/>
              </a:pPr>
              <a:r>
                <a:rPr lang="en-US" altLang="zh-CN" sz="1167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ctr" defTabSz="1013974">
                <a:spcBef>
                  <a:spcPct val="20000"/>
                </a:spcBef>
                <a:defRPr/>
              </a:pPr>
              <a:endParaRPr lang="en-US" altLang="zh-CN" sz="116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13@|17FFC:16777215|FBC:16777215|LFC:16777215|LBC:16777215">
              <a:extLst>
                <a:ext uri="{FF2B5EF4-FFF2-40B4-BE49-F238E27FC236}">
                  <a16:creationId xmlns:a16="http://schemas.microsoft.com/office/drawing/2014/main" id="{EDDE3160-7BA9-4458-9A9B-D4FB3A11AE2A}"/>
                </a:ext>
              </a:extLst>
            </p:cNvPr>
            <p:cNvSpPr txBox="1"/>
            <p:nvPr/>
          </p:nvSpPr>
          <p:spPr bwMode="auto">
            <a:xfrm>
              <a:off x="3192782" y="1455968"/>
              <a:ext cx="1445574" cy="2565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3974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1667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6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73B851-93BE-4B3A-A48F-A011FAC9788A}"/>
              </a:ext>
            </a:extLst>
          </p:cNvPr>
          <p:cNvGrpSpPr/>
          <p:nvPr/>
        </p:nvGrpSpPr>
        <p:grpSpPr>
          <a:xfrm>
            <a:off x="7172010" y="3609498"/>
            <a:ext cx="1664778" cy="1686696"/>
            <a:chOff x="7172010" y="3609498"/>
            <a:chExt cx="1664778" cy="1686696"/>
          </a:xfrm>
        </p:grpSpPr>
        <p:sp>
          <p:nvSpPr>
            <p:cNvPr id="33" name="TextBox 13@|17FFC:16777215|FBC:16777215|LFC:16777215|LBC:16777215">
              <a:extLst>
                <a:ext uri="{FF2B5EF4-FFF2-40B4-BE49-F238E27FC236}">
                  <a16:creationId xmlns:a16="http://schemas.microsoft.com/office/drawing/2014/main" id="{3C4BEA21-5B2E-4AB2-8619-7B05B2F22E66}"/>
                </a:ext>
              </a:extLst>
            </p:cNvPr>
            <p:cNvSpPr txBox="1"/>
            <p:nvPr/>
          </p:nvSpPr>
          <p:spPr bwMode="auto">
            <a:xfrm>
              <a:off x="7172010" y="4003083"/>
              <a:ext cx="1664778" cy="12931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3974">
                <a:spcBef>
                  <a:spcPct val="20000"/>
                </a:spcBef>
                <a:defRPr/>
              </a:pPr>
              <a:r>
                <a:rPr lang="en-US" altLang="zh-CN" sz="1167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ctr" defTabSz="1013974">
                <a:spcBef>
                  <a:spcPct val="20000"/>
                </a:spcBef>
                <a:defRPr/>
              </a:pPr>
              <a:endParaRPr lang="en-US" altLang="zh-CN" sz="116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13@|17FFC:16777215|FBC:16777215|LFC:16777215|LBC:16777215">
              <a:extLst>
                <a:ext uri="{FF2B5EF4-FFF2-40B4-BE49-F238E27FC236}">
                  <a16:creationId xmlns:a16="http://schemas.microsoft.com/office/drawing/2014/main" id="{55228338-D4D7-46E8-A57D-5BDDAB1CAEFE}"/>
                </a:ext>
              </a:extLst>
            </p:cNvPr>
            <p:cNvSpPr txBox="1"/>
            <p:nvPr/>
          </p:nvSpPr>
          <p:spPr bwMode="auto">
            <a:xfrm>
              <a:off x="7298057" y="3609498"/>
              <a:ext cx="1445574" cy="2565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3974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1667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6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04CEC64-559C-4358-9C85-5C1C3D0BFB48}"/>
              </a:ext>
            </a:extLst>
          </p:cNvPr>
          <p:cNvGrpSpPr/>
          <p:nvPr/>
        </p:nvGrpSpPr>
        <p:grpSpPr>
          <a:xfrm>
            <a:off x="5523421" y="1551276"/>
            <a:ext cx="1664778" cy="1695954"/>
            <a:chOff x="5523421" y="1551276"/>
            <a:chExt cx="1664778" cy="1695954"/>
          </a:xfrm>
        </p:grpSpPr>
        <p:sp>
          <p:nvSpPr>
            <p:cNvPr id="35" name="TextBox 13@|17FFC:16777215|FBC:16777215|LFC:16777215|LBC:16777215">
              <a:extLst>
                <a:ext uri="{FF2B5EF4-FFF2-40B4-BE49-F238E27FC236}">
                  <a16:creationId xmlns:a16="http://schemas.microsoft.com/office/drawing/2014/main" id="{5A6F4B82-9265-4F99-9FA4-2CB8AA1BB318}"/>
                </a:ext>
              </a:extLst>
            </p:cNvPr>
            <p:cNvSpPr txBox="1"/>
            <p:nvPr/>
          </p:nvSpPr>
          <p:spPr bwMode="auto">
            <a:xfrm>
              <a:off x="5523421" y="1954119"/>
              <a:ext cx="1664778" cy="12931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13974">
                <a:spcBef>
                  <a:spcPct val="20000"/>
                </a:spcBef>
                <a:defRPr/>
              </a:pPr>
              <a:r>
                <a:rPr lang="en-US" altLang="zh-CN" sz="1167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algn="ctr" defTabSz="1013974">
                <a:spcBef>
                  <a:spcPct val="20000"/>
                </a:spcBef>
                <a:defRPr/>
              </a:pPr>
              <a:endParaRPr lang="en-US" altLang="zh-CN" sz="116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3@|17FFC:16777215|FBC:16777215|LFC:16777215|LBC:16777215">
              <a:extLst>
                <a:ext uri="{FF2B5EF4-FFF2-40B4-BE49-F238E27FC236}">
                  <a16:creationId xmlns:a16="http://schemas.microsoft.com/office/drawing/2014/main" id="{FA797E65-37FE-493F-B062-F1266E80FC27}"/>
                </a:ext>
              </a:extLst>
            </p:cNvPr>
            <p:cNvSpPr txBox="1"/>
            <p:nvPr/>
          </p:nvSpPr>
          <p:spPr bwMode="auto">
            <a:xfrm>
              <a:off x="5642295" y="1551276"/>
              <a:ext cx="1445574" cy="2565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13974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1667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6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等腰三角形 4">
            <a:extLst>
              <a:ext uri="{FF2B5EF4-FFF2-40B4-BE49-F238E27FC236}">
                <a16:creationId xmlns:a16="http://schemas.microsoft.com/office/drawing/2014/main" id="{79929336-8F53-487C-8D06-195D16E143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4CDB6C5-7900-4C9B-B930-5B949015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39" name="灯片编号占位符 4">
            <a:extLst>
              <a:ext uri="{FF2B5EF4-FFF2-40B4-BE49-F238E27FC236}">
                <a16:creationId xmlns:a16="http://schemas.microsoft.com/office/drawing/2014/main" id="{D3240664-E1D1-4180-A371-D7F79A15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bldLvl="0" animBg="1" autoUpdateAnimBg="0"/>
      <p:bldP spid="32782" grpId="0" bldLvl="0" animBg="1" autoUpdateAnimBg="0"/>
      <p:bldP spid="32785" grpId="0" bldLvl="0" animBg="1" autoUpdateAnimBg="0"/>
      <p:bldP spid="32788" grpId="0" bldLvl="0" animBg="1" autoUpdateAnimBg="0"/>
      <p:bldP spid="37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">
            <a:extLst>
              <a:ext uri="{FF2B5EF4-FFF2-40B4-BE49-F238E27FC236}">
                <a16:creationId xmlns:a16="http://schemas.microsoft.com/office/drawing/2014/main" id="{CF99D6CF-29FA-4E87-ABE9-5CF4C400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003" y="2389284"/>
            <a:ext cx="179388" cy="720725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圆角矩形 40">
            <a:extLst>
              <a:ext uri="{FF2B5EF4-FFF2-40B4-BE49-F238E27FC236}">
                <a16:creationId xmlns:a16="http://schemas.microsoft.com/office/drawing/2014/main" id="{E0BA21AA-4FE5-4010-8C0F-76B55BB0DAEC}"/>
              </a:ext>
            </a:extLst>
          </p:cNvPr>
          <p:cNvSpPr/>
          <p:nvPr/>
        </p:nvSpPr>
        <p:spPr>
          <a:xfrm>
            <a:off x="4014716" y="1090474"/>
            <a:ext cx="439248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F49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852DC4A-9358-4009-9FD8-C5FFB724D762}"/>
              </a:ext>
            </a:extLst>
          </p:cNvPr>
          <p:cNvSpPr/>
          <p:nvPr/>
        </p:nvSpPr>
        <p:spPr>
          <a:xfrm>
            <a:off x="4014716" y="1090474"/>
            <a:ext cx="576064" cy="576064"/>
          </a:xfrm>
          <a:prstGeom prst="rect">
            <a:avLst/>
          </a:prstGeom>
          <a:solidFill>
            <a:srgbClr val="F49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9">
            <a:extLst>
              <a:ext uri="{FF2B5EF4-FFF2-40B4-BE49-F238E27FC236}">
                <a16:creationId xmlns:a16="http://schemas.microsoft.com/office/drawing/2014/main" id="{338E13B5-E8B7-4199-ACF6-B247FD8AA53F}"/>
              </a:ext>
            </a:extLst>
          </p:cNvPr>
          <p:cNvSpPr txBox="1"/>
          <p:nvPr/>
        </p:nvSpPr>
        <p:spPr>
          <a:xfrm>
            <a:off x="4071916" y="1162482"/>
            <a:ext cx="41192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rgbClr val="2F5EB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圆角矩形 33">
            <a:extLst>
              <a:ext uri="{FF2B5EF4-FFF2-40B4-BE49-F238E27FC236}">
                <a16:creationId xmlns:a16="http://schemas.microsoft.com/office/drawing/2014/main" id="{3880A8E6-ABAE-44A4-BD97-4E7DB7E36BF1}"/>
              </a:ext>
            </a:extLst>
          </p:cNvPr>
          <p:cNvSpPr/>
          <p:nvPr/>
        </p:nvSpPr>
        <p:spPr>
          <a:xfrm>
            <a:off x="841003" y="3140968"/>
            <a:ext cx="295232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TextBox 34">
            <a:extLst>
              <a:ext uri="{FF2B5EF4-FFF2-40B4-BE49-F238E27FC236}">
                <a16:creationId xmlns:a16="http://schemas.microsoft.com/office/drawing/2014/main" id="{190EC664-E211-49F1-BCC7-843C6268AE80}"/>
              </a:ext>
            </a:extLst>
          </p:cNvPr>
          <p:cNvSpPr txBox="1"/>
          <p:nvPr/>
        </p:nvSpPr>
        <p:spPr>
          <a:xfrm>
            <a:off x="531170" y="254247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13">
            <a:extLst>
              <a:ext uri="{FF2B5EF4-FFF2-40B4-BE49-F238E27FC236}">
                <a16:creationId xmlns:a16="http://schemas.microsoft.com/office/drawing/2014/main" id="{23A596F8-2828-4387-BC0E-90FCC43CD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762" y="1202947"/>
            <a:ext cx="2241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圆角矩形 40">
            <a:extLst>
              <a:ext uri="{FF2B5EF4-FFF2-40B4-BE49-F238E27FC236}">
                <a16:creationId xmlns:a16="http://schemas.microsoft.com/office/drawing/2014/main" id="{823DD0EA-3F32-49E3-B97E-A1DED0B49087}"/>
              </a:ext>
            </a:extLst>
          </p:cNvPr>
          <p:cNvSpPr/>
          <p:nvPr/>
        </p:nvSpPr>
        <p:spPr>
          <a:xfrm>
            <a:off x="4014716" y="1981572"/>
            <a:ext cx="439248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EE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2AFF570-DB37-4367-AAB3-AEC512804B9A}"/>
              </a:ext>
            </a:extLst>
          </p:cNvPr>
          <p:cNvSpPr/>
          <p:nvPr/>
        </p:nvSpPr>
        <p:spPr>
          <a:xfrm>
            <a:off x="4014716" y="1981572"/>
            <a:ext cx="576064" cy="576064"/>
          </a:xfrm>
          <a:prstGeom prst="rect">
            <a:avLst/>
          </a:prstGeom>
          <a:solidFill>
            <a:srgbClr val="E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9">
            <a:extLst>
              <a:ext uri="{FF2B5EF4-FFF2-40B4-BE49-F238E27FC236}">
                <a16:creationId xmlns:a16="http://schemas.microsoft.com/office/drawing/2014/main" id="{E4074038-4B78-4C35-B35B-E8D587C5EE21}"/>
              </a:ext>
            </a:extLst>
          </p:cNvPr>
          <p:cNvSpPr txBox="1"/>
          <p:nvPr/>
        </p:nvSpPr>
        <p:spPr>
          <a:xfrm>
            <a:off x="4071916" y="2053580"/>
            <a:ext cx="41192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rgbClr val="2F5EB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13">
            <a:extLst>
              <a:ext uri="{FF2B5EF4-FFF2-40B4-BE49-F238E27FC236}">
                <a16:creationId xmlns:a16="http://schemas.microsoft.com/office/drawing/2014/main" id="{59D5F5BC-20E1-461B-A09F-CCC48BCB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762" y="2094045"/>
            <a:ext cx="2241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圆角矩形 40">
            <a:extLst>
              <a:ext uri="{FF2B5EF4-FFF2-40B4-BE49-F238E27FC236}">
                <a16:creationId xmlns:a16="http://schemas.microsoft.com/office/drawing/2014/main" id="{B1B9B29D-6F69-40E8-BCFF-67AB928DA342}"/>
              </a:ext>
            </a:extLst>
          </p:cNvPr>
          <p:cNvSpPr/>
          <p:nvPr/>
        </p:nvSpPr>
        <p:spPr>
          <a:xfrm>
            <a:off x="4014716" y="2901634"/>
            <a:ext cx="439248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53C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470C14B-6E45-4C9D-BF6E-408FE4170022}"/>
              </a:ext>
            </a:extLst>
          </p:cNvPr>
          <p:cNvSpPr/>
          <p:nvPr/>
        </p:nvSpPr>
        <p:spPr>
          <a:xfrm>
            <a:off x="4014716" y="2901634"/>
            <a:ext cx="576064" cy="576064"/>
          </a:xfrm>
          <a:prstGeom prst="rect">
            <a:avLst/>
          </a:prstGeom>
          <a:solidFill>
            <a:srgbClr val="53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9">
            <a:extLst>
              <a:ext uri="{FF2B5EF4-FFF2-40B4-BE49-F238E27FC236}">
                <a16:creationId xmlns:a16="http://schemas.microsoft.com/office/drawing/2014/main" id="{561F75CA-C409-4412-AD21-EACD9EA3513E}"/>
              </a:ext>
            </a:extLst>
          </p:cNvPr>
          <p:cNvSpPr txBox="1"/>
          <p:nvPr/>
        </p:nvSpPr>
        <p:spPr>
          <a:xfrm>
            <a:off x="4071916" y="2973642"/>
            <a:ext cx="41192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rgbClr val="2F5EB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13">
            <a:extLst>
              <a:ext uri="{FF2B5EF4-FFF2-40B4-BE49-F238E27FC236}">
                <a16:creationId xmlns:a16="http://schemas.microsoft.com/office/drawing/2014/main" id="{AD3EF31A-5F04-4D26-9EF2-839FF401F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762" y="3014107"/>
            <a:ext cx="2241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圆角矩形 40">
            <a:extLst>
              <a:ext uri="{FF2B5EF4-FFF2-40B4-BE49-F238E27FC236}">
                <a16:creationId xmlns:a16="http://schemas.microsoft.com/office/drawing/2014/main" id="{9797FA95-C133-49DE-AD25-488090B4FB62}"/>
              </a:ext>
            </a:extLst>
          </p:cNvPr>
          <p:cNvSpPr/>
          <p:nvPr/>
        </p:nvSpPr>
        <p:spPr>
          <a:xfrm>
            <a:off x="4014716" y="3837038"/>
            <a:ext cx="4392488" cy="57606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317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F07C760-B370-4551-B930-3480ED5CB8D0}"/>
              </a:ext>
            </a:extLst>
          </p:cNvPr>
          <p:cNvSpPr/>
          <p:nvPr/>
        </p:nvSpPr>
        <p:spPr>
          <a:xfrm>
            <a:off x="4014716" y="3837038"/>
            <a:ext cx="576064" cy="576064"/>
          </a:xfrm>
          <a:prstGeom prst="rect">
            <a:avLst/>
          </a:prstGeom>
          <a:solidFill>
            <a:srgbClr val="317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文本框 9">
            <a:extLst>
              <a:ext uri="{FF2B5EF4-FFF2-40B4-BE49-F238E27FC236}">
                <a16:creationId xmlns:a16="http://schemas.microsoft.com/office/drawing/2014/main" id="{09147088-408B-4FB0-8CFB-AD2E7CDE0633}"/>
              </a:ext>
            </a:extLst>
          </p:cNvPr>
          <p:cNvSpPr txBox="1"/>
          <p:nvPr/>
        </p:nvSpPr>
        <p:spPr>
          <a:xfrm>
            <a:off x="4071916" y="3909046"/>
            <a:ext cx="41192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rgbClr val="2F5EB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 13">
            <a:extLst>
              <a:ext uri="{FF2B5EF4-FFF2-40B4-BE49-F238E27FC236}">
                <a16:creationId xmlns:a16="http://schemas.microsoft.com/office/drawing/2014/main" id="{44C1AE35-3271-42A0-BCD1-D09D795E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762" y="3949511"/>
            <a:ext cx="2241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灯片编号占位符 4">
            <a:extLst>
              <a:ext uri="{FF2B5EF4-FFF2-40B4-BE49-F238E27FC236}">
                <a16:creationId xmlns:a16="http://schemas.microsoft.com/office/drawing/2014/main" id="{4BE2A83A-543D-48BF-BA0F-C8CFA5C3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6">
            <a:extLst>
              <a:ext uri="{FF2B5EF4-FFF2-40B4-BE49-F238E27FC236}">
                <a16:creationId xmlns:a16="http://schemas.microsoft.com/office/drawing/2014/main" id="{17DA7586-E757-432D-82F6-AD2A76AEC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矩形 7">
            <a:extLst>
              <a:ext uri="{FF2B5EF4-FFF2-40B4-BE49-F238E27FC236}">
                <a16:creationId xmlns:a16="http://schemas.microsoft.com/office/drawing/2014/main" id="{8ED7BAFB-3409-4ECA-A715-5F8A2135F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矩形 8">
            <a:extLst>
              <a:ext uri="{FF2B5EF4-FFF2-40B4-BE49-F238E27FC236}">
                <a16:creationId xmlns:a16="http://schemas.microsoft.com/office/drawing/2014/main" id="{31013F16-9B76-4A45-943E-730FE0F1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矩形 9">
            <a:extLst>
              <a:ext uri="{FF2B5EF4-FFF2-40B4-BE49-F238E27FC236}">
                <a16:creationId xmlns:a16="http://schemas.microsoft.com/office/drawing/2014/main" id="{6BD3421D-F81F-4DD4-9A05-38FADD38A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26" grpId="0" animBg="1"/>
      <p:bldP spid="27" grpId="0" animBg="1"/>
      <p:bldP spid="28" grpId="0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9" name="矩形 15">
            <a:extLst>
              <a:ext uri="{FF2B5EF4-FFF2-40B4-BE49-F238E27FC236}">
                <a16:creationId xmlns:a16="http://schemas.microsoft.com/office/drawing/2014/main" id="{50BB11EC-5267-4EF9-BA33-5B61CF90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1551840"/>
            <a:ext cx="358775" cy="230286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56" name="矩形 19">
            <a:extLst>
              <a:ext uri="{FF2B5EF4-FFF2-40B4-BE49-F238E27FC236}">
                <a16:creationId xmlns:a16="http://schemas.microsoft.com/office/drawing/2014/main" id="{A70252C0-368A-47A0-81E2-FDC349F9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2719274"/>
            <a:ext cx="358775" cy="230269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53" name="矩形 23">
            <a:extLst>
              <a:ext uri="{FF2B5EF4-FFF2-40B4-BE49-F238E27FC236}">
                <a16:creationId xmlns:a16="http://schemas.microsoft.com/office/drawing/2014/main" id="{3E92AA04-3B4E-4628-80E4-636C2370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3986737"/>
            <a:ext cx="358775" cy="230371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6">
            <a:extLst>
              <a:ext uri="{FF2B5EF4-FFF2-40B4-BE49-F238E27FC236}">
                <a16:creationId xmlns:a16="http://schemas.microsoft.com/office/drawing/2014/main" id="{4C6C07DD-6111-407C-82B8-28BFC710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7">
            <a:extLst>
              <a:ext uri="{FF2B5EF4-FFF2-40B4-BE49-F238E27FC236}">
                <a16:creationId xmlns:a16="http://schemas.microsoft.com/office/drawing/2014/main" id="{F7BED7DB-DF54-4446-A408-9BC2AB81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84908276-99A0-4DE3-84FD-9A45E4F07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9">
            <a:extLst>
              <a:ext uri="{FF2B5EF4-FFF2-40B4-BE49-F238E27FC236}">
                <a16:creationId xmlns:a16="http://schemas.microsoft.com/office/drawing/2014/main" id="{30BB77C0-0278-413F-8E50-B20A73BC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13@|17FFC:16777215|FBC:16777215|LFC:16777215|LBC:16777215">
            <a:extLst>
              <a:ext uri="{FF2B5EF4-FFF2-40B4-BE49-F238E27FC236}">
                <a16:creationId xmlns:a16="http://schemas.microsoft.com/office/drawing/2014/main" id="{3DB571FD-1907-4493-8E31-7FC54F86CABD}"/>
              </a:ext>
            </a:extLst>
          </p:cNvPr>
          <p:cNvSpPr txBox="1"/>
          <p:nvPr/>
        </p:nvSpPr>
        <p:spPr bwMode="auto">
          <a:xfrm>
            <a:off x="5054600" y="1924529"/>
            <a:ext cx="3553694" cy="5388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>
              <a:spcBef>
                <a:spcPct val="20000"/>
              </a:spcBef>
              <a:defRPr/>
            </a:pPr>
            <a:r>
              <a:rPr lang="en-US" altLang="zh-CN" sz="11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3" name="TextBox 13@|17FFC:16777215|FBC:16777215|LFC:16777215|LBC:16777215">
            <a:extLst>
              <a:ext uri="{FF2B5EF4-FFF2-40B4-BE49-F238E27FC236}">
                <a16:creationId xmlns:a16="http://schemas.microsoft.com/office/drawing/2014/main" id="{A7B9276B-DD9D-49C7-9F41-83DA9BEC6BB1}"/>
              </a:ext>
            </a:extLst>
          </p:cNvPr>
          <p:cNvSpPr txBox="1"/>
          <p:nvPr/>
        </p:nvSpPr>
        <p:spPr bwMode="auto">
          <a:xfrm>
            <a:off x="5512036" y="1561392"/>
            <a:ext cx="2220698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cs typeface="+mn-ea"/>
                <a:sym typeface="+mn-lt"/>
              </a:rPr>
              <a:t>Add title text</a:t>
            </a:r>
            <a:endParaRPr lang="en-US" sz="1667" b="1" dirty="0">
              <a:cs typeface="+mn-ea"/>
              <a:sym typeface="+mn-lt"/>
            </a:endParaRPr>
          </a:p>
        </p:txBody>
      </p:sp>
      <p:sp>
        <p:nvSpPr>
          <p:cNvPr id="44" name="TextBox 13@|17FFC:16777215|FBC:16777215|LFC:16777215|LBC:16777215">
            <a:extLst>
              <a:ext uri="{FF2B5EF4-FFF2-40B4-BE49-F238E27FC236}">
                <a16:creationId xmlns:a16="http://schemas.microsoft.com/office/drawing/2014/main" id="{8442EB43-8DD3-40ED-B97E-B60281F955F6}"/>
              </a:ext>
            </a:extLst>
          </p:cNvPr>
          <p:cNvSpPr txBox="1"/>
          <p:nvPr/>
        </p:nvSpPr>
        <p:spPr bwMode="auto">
          <a:xfrm>
            <a:off x="5054600" y="3076625"/>
            <a:ext cx="3553694" cy="5388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>
              <a:spcBef>
                <a:spcPct val="20000"/>
              </a:spcBef>
              <a:defRPr/>
            </a:pPr>
            <a:r>
              <a:rPr lang="en-US" altLang="zh-CN" sz="11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5" name="TextBox 13@|17FFC:16777215|FBC:16777215|LFC:16777215|LBC:16777215">
            <a:extLst>
              <a:ext uri="{FF2B5EF4-FFF2-40B4-BE49-F238E27FC236}">
                <a16:creationId xmlns:a16="http://schemas.microsoft.com/office/drawing/2014/main" id="{6CAF6AA4-CF77-41B9-84D7-597AE13FAB32}"/>
              </a:ext>
            </a:extLst>
          </p:cNvPr>
          <p:cNvSpPr txBox="1"/>
          <p:nvPr/>
        </p:nvSpPr>
        <p:spPr bwMode="auto">
          <a:xfrm>
            <a:off x="5512036" y="2713488"/>
            <a:ext cx="2220698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cs typeface="+mn-ea"/>
                <a:sym typeface="+mn-lt"/>
              </a:rPr>
              <a:t>Add title text</a:t>
            </a:r>
            <a:endParaRPr lang="en-US" sz="1667" b="1" dirty="0">
              <a:cs typeface="+mn-ea"/>
              <a:sym typeface="+mn-lt"/>
            </a:endParaRPr>
          </a:p>
        </p:txBody>
      </p:sp>
      <p:sp>
        <p:nvSpPr>
          <p:cNvPr id="46" name="TextBox 13@|17FFC:16777215|FBC:16777215|LFC:16777215|LBC:16777215">
            <a:extLst>
              <a:ext uri="{FF2B5EF4-FFF2-40B4-BE49-F238E27FC236}">
                <a16:creationId xmlns:a16="http://schemas.microsoft.com/office/drawing/2014/main" id="{5E9A69C8-C0CD-4121-AEDC-E49A505063D9}"/>
              </a:ext>
            </a:extLst>
          </p:cNvPr>
          <p:cNvSpPr txBox="1"/>
          <p:nvPr/>
        </p:nvSpPr>
        <p:spPr bwMode="auto">
          <a:xfrm>
            <a:off x="5066088" y="4334866"/>
            <a:ext cx="3553694" cy="5388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>
              <a:spcBef>
                <a:spcPct val="20000"/>
              </a:spcBef>
              <a:defRPr/>
            </a:pPr>
            <a:r>
              <a:rPr lang="en-US" altLang="zh-CN" sz="11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7" name="TextBox 13@|17FFC:16777215|FBC:16777215|LFC:16777215|LBC:16777215">
            <a:extLst>
              <a:ext uri="{FF2B5EF4-FFF2-40B4-BE49-F238E27FC236}">
                <a16:creationId xmlns:a16="http://schemas.microsoft.com/office/drawing/2014/main" id="{E87E1B3B-A885-4C38-AC38-277997872B99}"/>
              </a:ext>
            </a:extLst>
          </p:cNvPr>
          <p:cNvSpPr txBox="1"/>
          <p:nvPr/>
        </p:nvSpPr>
        <p:spPr bwMode="auto">
          <a:xfrm>
            <a:off x="5523524" y="3971729"/>
            <a:ext cx="2220698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cs typeface="+mn-ea"/>
                <a:sym typeface="+mn-lt"/>
              </a:rPr>
              <a:t>Add title text</a:t>
            </a:r>
            <a:endParaRPr lang="en-US" sz="1667" b="1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E924DA-9F60-4175-98D2-DE69D4E3DE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88" y="1578733"/>
            <a:ext cx="4093223" cy="2638375"/>
          </a:xfrm>
          <a:prstGeom prst="rect">
            <a:avLst/>
          </a:prstGeom>
        </p:spPr>
      </p:pic>
      <p:sp>
        <p:nvSpPr>
          <p:cNvPr id="20" name="等腰三角形 4">
            <a:extLst>
              <a:ext uri="{FF2B5EF4-FFF2-40B4-BE49-F238E27FC236}">
                <a16:creationId xmlns:a16="http://schemas.microsoft.com/office/drawing/2014/main" id="{EC27EB03-1420-4726-8B89-D5EEF3D575B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CAFB1C1-1D9B-4FA5-807A-A3FE43F0E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19" name="灯片编号占位符 4">
            <a:extLst>
              <a:ext uri="{FF2B5EF4-FFF2-40B4-BE49-F238E27FC236}">
                <a16:creationId xmlns:a16="http://schemas.microsoft.com/office/drawing/2014/main" id="{A8B65334-FDC3-42F2-9A40-38B6C8B5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474995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20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下箭头 10">
            <a:extLst>
              <a:ext uri="{FF2B5EF4-FFF2-40B4-BE49-F238E27FC236}">
                <a16:creationId xmlns:a16="http://schemas.microsoft.com/office/drawing/2014/main" id="{BB47E462-FE5E-43F9-B439-79917A99C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6" y="3146425"/>
            <a:ext cx="2155825" cy="2230438"/>
          </a:xfrm>
          <a:prstGeom prst="downArrow">
            <a:avLst>
              <a:gd name="adj1" fmla="val 50000"/>
              <a:gd name="adj2" fmla="val 49992"/>
            </a:avLst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2" name="下箭头 11">
            <a:extLst>
              <a:ext uri="{FF2B5EF4-FFF2-40B4-BE49-F238E27FC236}">
                <a16:creationId xmlns:a16="http://schemas.microsoft.com/office/drawing/2014/main" id="{188EB62B-7990-43E8-9319-5CA67C4FD57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05264" y="976314"/>
            <a:ext cx="2155825" cy="2160587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207E2F21-A84D-4C7A-AE0A-C9757F985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7">
            <a:extLst>
              <a:ext uri="{FF2B5EF4-FFF2-40B4-BE49-F238E27FC236}">
                <a16:creationId xmlns:a16="http://schemas.microsoft.com/office/drawing/2014/main" id="{4B9A7B16-C5E5-4236-9779-3D20AF11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E966014F-74D5-4FC6-92CD-99950CCF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CBD782E8-DC08-4321-B74D-7417287F8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3@|17FFC:16777215|FBC:16777215|LFC:16777215|LBC:16777215">
            <a:extLst>
              <a:ext uri="{FF2B5EF4-FFF2-40B4-BE49-F238E27FC236}">
                <a16:creationId xmlns:a16="http://schemas.microsoft.com/office/drawing/2014/main" id="{EAF28A91-2092-4BB8-BF2F-856FBB27B7BE}"/>
              </a:ext>
            </a:extLst>
          </p:cNvPr>
          <p:cNvSpPr txBox="1"/>
          <p:nvPr/>
        </p:nvSpPr>
        <p:spPr bwMode="auto">
          <a:xfrm>
            <a:off x="1198738" y="2248032"/>
            <a:ext cx="2506580" cy="9339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>
              <a:spcBef>
                <a:spcPct val="20000"/>
              </a:spcBef>
              <a:defRPr/>
            </a:pPr>
            <a:r>
              <a:rPr lang="en-US" altLang="zh-CN" sz="11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013974">
              <a:spcBef>
                <a:spcPct val="20000"/>
              </a:spcBef>
              <a:defRPr/>
            </a:pPr>
            <a:endParaRPr lang="en-US" altLang="zh-CN" sz="11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13@|17FFC:16777215|FBC:16777215|LFC:16777215|LBC:16777215">
            <a:extLst>
              <a:ext uri="{FF2B5EF4-FFF2-40B4-BE49-F238E27FC236}">
                <a16:creationId xmlns:a16="http://schemas.microsoft.com/office/drawing/2014/main" id="{84B21241-D505-425C-A81F-4670E5A9EBD6}"/>
              </a:ext>
            </a:extLst>
          </p:cNvPr>
          <p:cNvSpPr txBox="1"/>
          <p:nvPr/>
        </p:nvSpPr>
        <p:spPr bwMode="auto">
          <a:xfrm>
            <a:off x="1191676" y="1851869"/>
            <a:ext cx="1679969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rgbClr val="53C3B0"/>
                </a:solidFill>
                <a:cs typeface="+mn-ea"/>
                <a:sym typeface="+mn-lt"/>
              </a:rPr>
              <a:t>Add title text</a:t>
            </a:r>
            <a:endParaRPr lang="en-US" sz="1667" b="1" dirty="0">
              <a:solidFill>
                <a:srgbClr val="53C3B0"/>
              </a:solidFill>
              <a:cs typeface="+mn-ea"/>
              <a:sym typeface="+mn-lt"/>
            </a:endParaRPr>
          </a:p>
        </p:txBody>
      </p:sp>
      <p:sp>
        <p:nvSpPr>
          <p:cNvPr id="27" name="TextBox 13@|17FFC:16777215|FBC:16777215|LFC:16777215|LBC:16777215">
            <a:extLst>
              <a:ext uri="{FF2B5EF4-FFF2-40B4-BE49-F238E27FC236}">
                <a16:creationId xmlns:a16="http://schemas.microsoft.com/office/drawing/2014/main" id="{C34DF247-2D46-4742-A3B6-5A0F1822C824}"/>
              </a:ext>
            </a:extLst>
          </p:cNvPr>
          <p:cNvSpPr txBox="1"/>
          <p:nvPr/>
        </p:nvSpPr>
        <p:spPr bwMode="auto">
          <a:xfrm>
            <a:off x="6647363" y="3913591"/>
            <a:ext cx="2506580" cy="9339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>
              <a:spcBef>
                <a:spcPct val="20000"/>
              </a:spcBef>
              <a:defRPr/>
            </a:pPr>
            <a:r>
              <a:rPr lang="en-US" altLang="zh-CN" sz="11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013974">
              <a:spcBef>
                <a:spcPct val="20000"/>
              </a:spcBef>
              <a:defRPr/>
            </a:pPr>
            <a:endParaRPr lang="en-US" altLang="zh-CN" sz="11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13@|17FFC:16777215|FBC:16777215|LFC:16777215|LBC:16777215">
            <a:extLst>
              <a:ext uri="{FF2B5EF4-FFF2-40B4-BE49-F238E27FC236}">
                <a16:creationId xmlns:a16="http://schemas.microsoft.com/office/drawing/2014/main" id="{7969D1CB-1C44-4E05-B168-74399C4EE09B}"/>
              </a:ext>
            </a:extLst>
          </p:cNvPr>
          <p:cNvSpPr txBox="1"/>
          <p:nvPr/>
        </p:nvSpPr>
        <p:spPr bwMode="auto">
          <a:xfrm>
            <a:off x="6640301" y="3517428"/>
            <a:ext cx="1679969" cy="2565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67" b="1" dirty="0">
                <a:solidFill>
                  <a:srgbClr val="F49022"/>
                </a:solidFill>
                <a:cs typeface="+mn-ea"/>
                <a:sym typeface="+mn-lt"/>
              </a:rPr>
              <a:t>Add title text</a:t>
            </a:r>
            <a:endParaRPr lang="en-US" sz="1667" b="1" dirty="0">
              <a:solidFill>
                <a:srgbClr val="F49022"/>
              </a:solidFill>
              <a:cs typeface="+mn-ea"/>
              <a:sym typeface="+mn-lt"/>
            </a:endParaRPr>
          </a:p>
        </p:txBody>
      </p:sp>
      <p:sp>
        <p:nvSpPr>
          <p:cNvPr id="29" name="TextBox 13@|17FFC:16777215|FBC:16777215|LFC:16777215|LBC:16777215">
            <a:extLst>
              <a:ext uri="{FF2B5EF4-FFF2-40B4-BE49-F238E27FC236}">
                <a16:creationId xmlns:a16="http://schemas.microsoft.com/office/drawing/2014/main" id="{F3C706EC-F25B-4E6D-838F-1BFDCEAF2207}"/>
              </a:ext>
            </a:extLst>
          </p:cNvPr>
          <p:cNvSpPr txBox="1"/>
          <p:nvPr/>
        </p:nvSpPr>
        <p:spPr bwMode="auto">
          <a:xfrm>
            <a:off x="4435453" y="1634867"/>
            <a:ext cx="13211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0" name="TextBox 13@|17FFC:16777215|FBC:16777215|LFC:16777215|LBC:16777215">
            <a:extLst>
              <a:ext uri="{FF2B5EF4-FFF2-40B4-BE49-F238E27FC236}">
                <a16:creationId xmlns:a16="http://schemas.microsoft.com/office/drawing/2014/main" id="{DA7996F4-72F3-4F5E-AB7A-441628893BDA}"/>
              </a:ext>
            </a:extLst>
          </p:cNvPr>
          <p:cNvSpPr txBox="1"/>
          <p:nvPr/>
        </p:nvSpPr>
        <p:spPr bwMode="auto">
          <a:xfrm>
            <a:off x="4475830" y="4430909"/>
            <a:ext cx="120834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397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1" name="等腰三角形 4">
            <a:extLst>
              <a:ext uri="{FF2B5EF4-FFF2-40B4-BE49-F238E27FC236}">
                <a16:creationId xmlns:a16="http://schemas.microsoft.com/office/drawing/2014/main" id="{303A4A6F-866D-48F1-B68B-E0196D84A64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21D035A-8FA5-402A-97F1-7682AE86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17" name="灯片编号占位符 4">
            <a:extLst>
              <a:ext uri="{FF2B5EF4-FFF2-40B4-BE49-F238E27FC236}">
                <a16:creationId xmlns:a16="http://schemas.microsoft.com/office/drawing/2014/main" id="{EDFE6169-1B23-4550-BFDB-EACE4B28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bldLvl="0" animBg="1" autoUpdateAnimBg="0"/>
      <p:bldP spid="33802" grpId="0" bldLvl="0" animBg="1" autoUpdateAnimBg="0"/>
      <p:bldP spid="25" grpId="0"/>
      <p:bldP spid="26" grpId="0"/>
      <p:bldP spid="27" grpId="0"/>
      <p:bldP spid="28" grpId="0"/>
      <p:bldP spid="29" grpId="0"/>
      <p:bldP spid="30" grpId="0"/>
      <p:bldP spid="31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7A0C7DEA-92F8-4F8B-8870-455E8D099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31" y="1201362"/>
            <a:ext cx="10198061" cy="389813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E4972EE-5CB4-4331-B3AF-83DB48D04FA2}"/>
              </a:ext>
            </a:extLst>
          </p:cNvPr>
          <p:cNvSpPr/>
          <p:nvPr/>
        </p:nvSpPr>
        <p:spPr bwMode="auto">
          <a:xfrm>
            <a:off x="1612688" y="1004311"/>
            <a:ext cx="3672306" cy="44215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6">
            <a:extLst>
              <a:ext uri="{FF2B5EF4-FFF2-40B4-BE49-F238E27FC236}">
                <a16:creationId xmlns:a16="http://schemas.microsoft.com/office/drawing/2014/main" id="{7A5AA766-ADF1-46AD-BFA5-39871898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7">
            <a:extLst>
              <a:ext uri="{FF2B5EF4-FFF2-40B4-BE49-F238E27FC236}">
                <a16:creationId xmlns:a16="http://schemas.microsoft.com/office/drawing/2014/main" id="{829BE9CC-2836-4BDB-9385-7718AC116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0031BF97-6C61-41CD-B255-05148CBB4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DA1EBF7A-9E76-4023-8316-D759AFFA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70DA814-48AF-43A6-AF8D-DA635765CDC2}"/>
              </a:ext>
            </a:extLst>
          </p:cNvPr>
          <p:cNvSpPr/>
          <p:nvPr/>
        </p:nvSpPr>
        <p:spPr>
          <a:xfrm>
            <a:off x="2074933" y="1507858"/>
            <a:ext cx="2636985" cy="1515116"/>
          </a:xfrm>
          <a:prstGeom prst="rect">
            <a:avLst/>
          </a:prstGeom>
          <a:solidFill>
            <a:srgbClr val="F49022"/>
          </a:solidFill>
          <a:ln>
            <a:noFill/>
          </a:ln>
          <a:effectLst>
            <a:outerShdw blurRad="101600" dist="635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Box 13@|17FFC:16777215|FBC:16777215|LFC:16777215|LBC:16777215">
            <a:extLst>
              <a:ext uri="{FF2B5EF4-FFF2-40B4-BE49-F238E27FC236}">
                <a16:creationId xmlns:a16="http://schemas.microsoft.com/office/drawing/2014/main" id="{2B24E6CA-D357-4ED7-88C3-38FB9C9F84E8}"/>
              </a:ext>
            </a:extLst>
          </p:cNvPr>
          <p:cNvSpPr txBox="1"/>
          <p:nvPr/>
        </p:nvSpPr>
        <p:spPr bwMode="auto">
          <a:xfrm>
            <a:off x="2285721" y="2151815"/>
            <a:ext cx="225003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5" name="TextBox 13@|17FFC:16777215|FBC:16777215|LFC:16777215|LBC:16777215">
            <a:extLst>
              <a:ext uri="{FF2B5EF4-FFF2-40B4-BE49-F238E27FC236}">
                <a16:creationId xmlns:a16="http://schemas.microsoft.com/office/drawing/2014/main" id="{6DC01FAD-7576-4F5B-B35C-F6C5A4F52A8A}"/>
              </a:ext>
            </a:extLst>
          </p:cNvPr>
          <p:cNvSpPr txBox="1"/>
          <p:nvPr/>
        </p:nvSpPr>
        <p:spPr bwMode="auto">
          <a:xfrm>
            <a:off x="2559790" y="1662118"/>
            <a:ext cx="179559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3A6659D-5765-4777-BA65-8F15AA1DFF00}"/>
              </a:ext>
            </a:extLst>
          </p:cNvPr>
          <p:cNvSpPr/>
          <p:nvPr/>
        </p:nvSpPr>
        <p:spPr>
          <a:xfrm>
            <a:off x="2074933" y="3214045"/>
            <a:ext cx="2636985" cy="1515116"/>
          </a:xfrm>
          <a:prstGeom prst="rect">
            <a:avLst/>
          </a:prstGeom>
          <a:solidFill>
            <a:srgbClr val="317FB7"/>
          </a:solidFill>
          <a:ln>
            <a:noFill/>
          </a:ln>
          <a:effectLst>
            <a:outerShdw blurRad="101600" dist="635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TextBox 13@|17FFC:16777215|FBC:16777215|LFC:16777215|LBC:16777215">
            <a:extLst>
              <a:ext uri="{FF2B5EF4-FFF2-40B4-BE49-F238E27FC236}">
                <a16:creationId xmlns:a16="http://schemas.microsoft.com/office/drawing/2014/main" id="{4BE551B2-76A3-497A-B5E4-FF2E72CCBBF3}"/>
              </a:ext>
            </a:extLst>
          </p:cNvPr>
          <p:cNvSpPr txBox="1"/>
          <p:nvPr/>
        </p:nvSpPr>
        <p:spPr bwMode="auto">
          <a:xfrm>
            <a:off x="2285721" y="3858002"/>
            <a:ext cx="225003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1" name="TextBox 13@|17FFC:16777215|FBC:16777215|LFC:16777215|LBC:16777215">
            <a:extLst>
              <a:ext uri="{FF2B5EF4-FFF2-40B4-BE49-F238E27FC236}">
                <a16:creationId xmlns:a16="http://schemas.microsoft.com/office/drawing/2014/main" id="{7CDE29E2-1527-4F8A-BBFF-D34FDFD95EA7}"/>
              </a:ext>
            </a:extLst>
          </p:cNvPr>
          <p:cNvSpPr txBox="1"/>
          <p:nvPr/>
        </p:nvSpPr>
        <p:spPr bwMode="auto">
          <a:xfrm>
            <a:off x="2559790" y="3368305"/>
            <a:ext cx="179559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等腰三角形 4">
            <a:extLst>
              <a:ext uri="{FF2B5EF4-FFF2-40B4-BE49-F238E27FC236}">
                <a16:creationId xmlns:a16="http://schemas.microsoft.com/office/drawing/2014/main" id="{E1D2D4CD-8415-41A1-9D39-269A26A1FE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B5D31AC-B45F-44B5-93A9-86140BDB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17" name="灯片编号占位符 4">
            <a:extLst>
              <a:ext uri="{FF2B5EF4-FFF2-40B4-BE49-F238E27FC236}">
                <a16:creationId xmlns:a16="http://schemas.microsoft.com/office/drawing/2014/main" id="{4C7E0C18-F6BA-468C-8FF7-9E1B807A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7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Line 13">
            <a:extLst>
              <a:ext uri="{FF2B5EF4-FFF2-40B4-BE49-F238E27FC236}">
                <a16:creationId xmlns:a16="http://schemas.microsoft.com/office/drawing/2014/main" id="{277E23BC-E12F-414D-AEE2-011BA72A8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1" y="3139248"/>
            <a:ext cx="8137525" cy="0"/>
          </a:xfrm>
          <a:prstGeom prst="line">
            <a:avLst/>
          </a:prstGeom>
          <a:noFill/>
          <a:ln w="101600">
            <a:solidFill>
              <a:srgbClr val="317FB7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74" name="AutoShape 2">
            <a:extLst>
              <a:ext uri="{FF2B5EF4-FFF2-40B4-BE49-F238E27FC236}">
                <a16:creationId xmlns:a16="http://schemas.microsoft.com/office/drawing/2014/main" id="{59DB7102-5256-4AE9-9269-F5A3558D3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345374"/>
            <a:ext cx="1619250" cy="1501775"/>
          </a:xfrm>
          <a:prstGeom prst="roundRect">
            <a:avLst>
              <a:gd name="adj" fmla="val 13005"/>
            </a:avLst>
          </a:prstGeom>
          <a:solidFill>
            <a:srgbClr val="53C3B0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75" name="Line 16">
            <a:extLst>
              <a:ext uri="{FF2B5EF4-FFF2-40B4-BE49-F238E27FC236}">
                <a16:creationId xmlns:a16="http://schemas.microsoft.com/office/drawing/2014/main" id="{747F1D14-1D16-4D1A-A7F1-A26F503CE5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1521587"/>
            <a:ext cx="0" cy="1614487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Group 138">
            <a:extLst>
              <a:ext uri="{FF2B5EF4-FFF2-40B4-BE49-F238E27FC236}">
                <a16:creationId xmlns:a16="http://schemas.microsoft.com/office/drawing/2014/main" id="{6D4B110F-27ED-4D64-8B9D-CDB0F747D90C}"/>
              </a:ext>
            </a:extLst>
          </p:cNvPr>
          <p:cNvGrpSpPr>
            <a:grpSpLocks/>
          </p:cNvGrpSpPr>
          <p:nvPr/>
        </p:nvGrpSpPr>
        <p:grpSpPr bwMode="auto">
          <a:xfrm>
            <a:off x="2244726" y="3047174"/>
            <a:ext cx="182563" cy="180975"/>
            <a:chOff x="0" y="0"/>
            <a:chExt cx="250" cy="250"/>
          </a:xfrm>
        </p:grpSpPr>
        <p:sp>
          <p:nvSpPr>
            <p:cNvPr id="49203" name="Oval 139">
              <a:extLst>
                <a:ext uri="{FF2B5EF4-FFF2-40B4-BE49-F238E27FC236}">
                  <a16:creationId xmlns:a16="http://schemas.microsoft.com/office/drawing/2014/main" id="{8EC99E85-0B85-43E2-AE65-6B92FB2B4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204" name="Oval 140">
              <a:extLst>
                <a:ext uri="{FF2B5EF4-FFF2-40B4-BE49-F238E27FC236}">
                  <a16:creationId xmlns:a16="http://schemas.microsoft.com/office/drawing/2014/main" id="{052AD067-B31B-4C36-93E0-69A344AA1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881" name="AutoShape 17">
            <a:extLst>
              <a:ext uri="{FF2B5EF4-FFF2-40B4-BE49-F238E27FC236}">
                <a16:creationId xmlns:a16="http://schemas.microsoft.com/office/drawing/2014/main" id="{CCCDD682-8A53-4F92-AFE2-1A3D975D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1" y="3439287"/>
            <a:ext cx="1692275" cy="1347787"/>
          </a:xfrm>
          <a:prstGeom prst="roundRect">
            <a:avLst>
              <a:gd name="adj" fmla="val 13005"/>
            </a:avLst>
          </a:prstGeom>
          <a:solidFill>
            <a:srgbClr val="317FB7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84" name="Line 18">
            <a:extLst>
              <a:ext uri="{FF2B5EF4-FFF2-40B4-BE49-F238E27FC236}">
                <a16:creationId xmlns:a16="http://schemas.microsoft.com/office/drawing/2014/main" id="{0EDDD305-5807-492F-9EAE-8C19773C8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3525" y="3142424"/>
            <a:ext cx="1588" cy="581025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Group 138">
            <a:extLst>
              <a:ext uri="{FF2B5EF4-FFF2-40B4-BE49-F238E27FC236}">
                <a16:creationId xmlns:a16="http://schemas.microsoft.com/office/drawing/2014/main" id="{C56CA53E-084B-47A7-9C29-0D8214A11A46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3042411"/>
            <a:ext cx="182562" cy="182562"/>
            <a:chOff x="0" y="0"/>
            <a:chExt cx="250" cy="250"/>
          </a:xfrm>
        </p:grpSpPr>
        <p:sp>
          <p:nvSpPr>
            <p:cNvPr id="49201" name="Oval 139">
              <a:extLst>
                <a:ext uri="{FF2B5EF4-FFF2-40B4-BE49-F238E27FC236}">
                  <a16:creationId xmlns:a16="http://schemas.microsoft.com/office/drawing/2014/main" id="{22590214-F1B2-4E7A-8B04-E41AC4E2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202" name="Oval 140">
              <a:extLst>
                <a:ext uri="{FF2B5EF4-FFF2-40B4-BE49-F238E27FC236}">
                  <a16:creationId xmlns:a16="http://schemas.microsoft.com/office/drawing/2014/main" id="{70CD86D7-D47C-4FBD-8E1A-EC8B5423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888" name="AutoShape 5">
            <a:extLst>
              <a:ext uri="{FF2B5EF4-FFF2-40B4-BE49-F238E27FC236}">
                <a16:creationId xmlns:a16="http://schemas.microsoft.com/office/drawing/2014/main" id="{041D9008-E497-4D22-ACF5-4991679F6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3450398"/>
            <a:ext cx="1701800" cy="1347788"/>
          </a:xfrm>
          <a:prstGeom prst="roundRect">
            <a:avLst>
              <a:gd name="adj" fmla="val 13005"/>
            </a:avLst>
          </a:prstGeom>
          <a:solidFill>
            <a:srgbClr val="53C3B0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91" name="Line 18">
            <a:extLst>
              <a:ext uri="{FF2B5EF4-FFF2-40B4-BE49-F238E27FC236}">
                <a16:creationId xmlns:a16="http://schemas.microsoft.com/office/drawing/2014/main" id="{89557D50-65A1-41BE-8E54-1BB56D487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1301" y="3142424"/>
            <a:ext cx="3175" cy="581025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138">
            <a:extLst>
              <a:ext uri="{FF2B5EF4-FFF2-40B4-BE49-F238E27FC236}">
                <a16:creationId xmlns:a16="http://schemas.microsoft.com/office/drawing/2014/main" id="{26B3C960-E471-488D-9BE6-1BCE53658F92}"/>
              </a:ext>
            </a:extLst>
          </p:cNvPr>
          <p:cNvGrpSpPr>
            <a:grpSpLocks/>
          </p:cNvGrpSpPr>
          <p:nvPr/>
        </p:nvGrpSpPr>
        <p:grpSpPr bwMode="auto">
          <a:xfrm>
            <a:off x="3968751" y="3042411"/>
            <a:ext cx="180975" cy="182562"/>
            <a:chOff x="0" y="0"/>
            <a:chExt cx="250" cy="250"/>
          </a:xfrm>
        </p:grpSpPr>
        <p:sp>
          <p:nvSpPr>
            <p:cNvPr id="49199" name="Oval 139">
              <a:extLst>
                <a:ext uri="{FF2B5EF4-FFF2-40B4-BE49-F238E27FC236}">
                  <a16:creationId xmlns:a16="http://schemas.microsoft.com/office/drawing/2014/main" id="{F4FB0C4A-696A-490C-907A-A1A21911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200" name="Oval 140">
              <a:extLst>
                <a:ext uri="{FF2B5EF4-FFF2-40B4-BE49-F238E27FC236}">
                  <a16:creationId xmlns:a16="http://schemas.microsoft.com/office/drawing/2014/main" id="{5D8ED097-AD06-4CFD-A40D-96FE6D288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895" name="AutoShape 2">
            <a:extLst>
              <a:ext uri="{FF2B5EF4-FFF2-40B4-BE49-F238E27FC236}">
                <a16:creationId xmlns:a16="http://schemas.microsoft.com/office/drawing/2014/main" id="{55942D5C-B6D1-497B-8A7F-F20FEDFB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1345374"/>
            <a:ext cx="1619250" cy="1501775"/>
          </a:xfrm>
          <a:prstGeom prst="roundRect">
            <a:avLst>
              <a:gd name="adj" fmla="val 13005"/>
            </a:avLst>
          </a:prstGeom>
          <a:solidFill>
            <a:srgbClr val="317FB7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98" name="Line 16">
            <a:extLst>
              <a:ext uri="{FF2B5EF4-FFF2-40B4-BE49-F238E27FC236}">
                <a16:creationId xmlns:a16="http://schemas.microsoft.com/office/drawing/2014/main" id="{C619EC3E-958E-47B6-9152-7FEBD956A4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9000" y="1521587"/>
            <a:ext cx="1588" cy="1614487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138">
            <a:extLst>
              <a:ext uri="{FF2B5EF4-FFF2-40B4-BE49-F238E27FC236}">
                <a16:creationId xmlns:a16="http://schemas.microsoft.com/office/drawing/2014/main" id="{FEC2C2C4-A5DF-42B4-9DCB-798B239DEFC7}"/>
              </a:ext>
            </a:extLst>
          </p:cNvPr>
          <p:cNvGrpSpPr>
            <a:grpSpLocks/>
          </p:cNvGrpSpPr>
          <p:nvPr/>
        </p:nvGrpSpPr>
        <p:grpSpPr bwMode="auto">
          <a:xfrm>
            <a:off x="4603751" y="3047174"/>
            <a:ext cx="182563" cy="180975"/>
            <a:chOff x="0" y="0"/>
            <a:chExt cx="250" cy="250"/>
          </a:xfrm>
        </p:grpSpPr>
        <p:sp>
          <p:nvSpPr>
            <p:cNvPr id="49197" name="Oval 139">
              <a:extLst>
                <a:ext uri="{FF2B5EF4-FFF2-40B4-BE49-F238E27FC236}">
                  <a16:creationId xmlns:a16="http://schemas.microsoft.com/office/drawing/2014/main" id="{E5163433-DE96-4AED-8D3E-0B9DD481B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93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198" name="Oval 140">
              <a:extLst>
                <a:ext uri="{FF2B5EF4-FFF2-40B4-BE49-F238E27FC236}">
                  <a16:creationId xmlns:a16="http://schemas.microsoft.com/office/drawing/2014/main" id="{A36A31EA-A475-4BCC-B938-5CCF3B83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902" name="AutoShape 6">
            <a:extLst>
              <a:ext uri="{FF2B5EF4-FFF2-40B4-BE49-F238E27FC236}">
                <a16:creationId xmlns:a16="http://schemas.microsoft.com/office/drawing/2014/main" id="{96B29C1D-F548-445D-97A9-FE15D66D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1" y="3439287"/>
            <a:ext cx="1679575" cy="1347787"/>
          </a:xfrm>
          <a:prstGeom prst="roundRect">
            <a:avLst>
              <a:gd name="adj" fmla="val 13005"/>
            </a:avLst>
          </a:prstGeom>
          <a:solidFill>
            <a:srgbClr val="317FB7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903" name="Line 7">
            <a:extLst>
              <a:ext uri="{FF2B5EF4-FFF2-40B4-BE49-F238E27FC236}">
                <a16:creationId xmlns:a16="http://schemas.microsoft.com/office/drawing/2014/main" id="{2750CBB1-B4A9-463B-B97E-51D92E2583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6976" y="3142424"/>
            <a:ext cx="3175" cy="581025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roup 138">
            <a:extLst>
              <a:ext uri="{FF2B5EF4-FFF2-40B4-BE49-F238E27FC236}">
                <a16:creationId xmlns:a16="http://schemas.microsoft.com/office/drawing/2014/main" id="{CC9F72D2-DE1F-4858-AF88-12C0140637F8}"/>
              </a:ext>
            </a:extLst>
          </p:cNvPr>
          <p:cNvGrpSpPr>
            <a:grpSpLocks/>
          </p:cNvGrpSpPr>
          <p:nvPr/>
        </p:nvGrpSpPr>
        <p:grpSpPr bwMode="auto">
          <a:xfrm>
            <a:off x="6192838" y="3045586"/>
            <a:ext cx="182562" cy="182562"/>
            <a:chOff x="0" y="0"/>
            <a:chExt cx="250" cy="250"/>
          </a:xfrm>
        </p:grpSpPr>
        <p:sp>
          <p:nvSpPr>
            <p:cNvPr id="49195" name="Oval 139">
              <a:extLst>
                <a:ext uri="{FF2B5EF4-FFF2-40B4-BE49-F238E27FC236}">
                  <a16:creationId xmlns:a16="http://schemas.microsoft.com/office/drawing/2014/main" id="{E95AD016-A0C3-4C1B-9D62-C30E8298E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" cy="250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196" name="Oval 140">
              <a:extLst>
                <a:ext uri="{FF2B5EF4-FFF2-40B4-BE49-F238E27FC236}">
                  <a16:creationId xmlns:a16="http://schemas.microsoft.com/office/drawing/2014/main" id="{74085549-BCCE-4387-8971-4011484AD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909" name="AutoShape 4">
            <a:extLst>
              <a:ext uri="{FF2B5EF4-FFF2-40B4-BE49-F238E27FC236}">
                <a16:creationId xmlns:a16="http://schemas.microsoft.com/office/drawing/2014/main" id="{7CDDC9C6-C7C7-45C4-8EB1-BE59F97A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1345374"/>
            <a:ext cx="1619250" cy="1501775"/>
          </a:xfrm>
          <a:prstGeom prst="roundRect">
            <a:avLst>
              <a:gd name="adj" fmla="val 13005"/>
            </a:avLst>
          </a:prstGeom>
          <a:solidFill>
            <a:srgbClr val="53C3B0"/>
          </a:solidFill>
          <a:ln w="19050" cap="rnd">
            <a:solidFill>
              <a:srgbClr val="595959"/>
            </a:solidFill>
            <a:prstDash val="sysDot"/>
            <a:bevel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910" name="Line 14">
            <a:extLst>
              <a:ext uri="{FF2B5EF4-FFF2-40B4-BE49-F238E27FC236}">
                <a16:creationId xmlns:a16="http://schemas.microsoft.com/office/drawing/2014/main" id="{825D1A4B-B951-494A-A06E-2CB6179775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7550" y="1551749"/>
            <a:ext cx="1588" cy="1584325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Group 138">
            <a:extLst>
              <a:ext uri="{FF2B5EF4-FFF2-40B4-BE49-F238E27FC236}">
                <a16:creationId xmlns:a16="http://schemas.microsoft.com/office/drawing/2014/main" id="{E4A89348-C648-471B-9A38-F54760C7714D}"/>
              </a:ext>
            </a:extLst>
          </p:cNvPr>
          <p:cNvGrpSpPr>
            <a:grpSpLocks/>
          </p:cNvGrpSpPr>
          <p:nvPr/>
        </p:nvGrpSpPr>
        <p:grpSpPr bwMode="auto">
          <a:xfrm>
            <a:off x="6985001" y="3050349"/>
            <a:ext cx="182563" cy="180975"/>
            <a:chOff x="0" y="0"/>
            <a:chExt cx="250" cy="250"/>
          </a:xfrm>
        </p:grpSpPr>
        <p:sp>
          <p:nvSpPr>
            <p:cNvPr id="49193" name="Oval 139">
              <a:extLst>
                <a:ext uri="{FF2B5EF4-FFF2-40B4-BE49-F238E27FC236}">
                  <a16:creationId xmlns:a16="http://schemas.microsoft.com/office/drawing/2014/main" id="{5F8BD24D-9A99-45C7-AE40-FC587BC1F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51" cy="251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194" name="Oval 140">
              <a:extLst>
                <a:ext uri="{FF2B5EF4-FFF2-40B4-BE49-F238E27FC236}">
                  <a16:creationId xmlns:a16="http://schemas.microsoft.com/office/drawing/2014/main" id="{50565712-4FC3-4FC5-9FFB-6568C8E60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" name="矩形 6">
            <a:extLst>
              <a:ext uri="{FF2B5EF4-FFF2-40B4-BE49-F238E27FC236}">
                <a16:creationId xmlns:a16="http://schemas.microsoft.com/office/drawing/2014/main" id="{5558BEE3-050D-4761-B422-3B2EBB3B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7">
            <a:extLst>
              <a:ext uri="{FF2B5EF4-FFF2-40B4-BE49-F238E27FC236}">
                <a16:creationId xmlns:a16="http://schemas.microsoft.com/office/drawing/2014/main" id="{195673AE-003C-4D6F-BABB-0D42B2735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8">
            <a:extLst>
              <a:ext uri="{FF2B5EF4-FFF2-40B4-BE49-F238E27FC236}">
                <a16:creationId xmlns:a16="http://schemas.microsoft.com/office/drawing/2014/main" id="{A87D9C1A-7CEC-49AE-8420-3D7C28FD6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9">
            <a:extLst>
              <a:ext uri="{FF2B5EF4-FFF2-40B4-BE49-F238E27FC236}">
                <a16:creationId xmlns:a16="http://schemas.microsoft.com/office/drawing/2014/main" id="{444BC2FD-C7B2-4E0C-B0E1-9151130B5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13@|17FFC:16777215|FBC:16777215|LFC:16777215|LBC:16777215">
            <a:extLst>
              <a:ext uri="{FF2B5EF4-FFF2-40B4-BE49-F238E27FC236}">
                <a16:creationId xmlns:a16="http://schemas.microsoft.com/office/drawing/2014/main" id="{AC8789AD-AB88-47FD-8E4E-9DFF71855ED2}"/>
              </a:ext>
            </a:extLst>
          </p:cNvPr>
          <p:cNvSpPr txBox="1"/>
          <p:nvPr/>
        </p:nvSpPr>
        <p:spPr bwMode="auto">
          <a:xfrm>
            <a:off x="1551706" y="4006731"/>
            <a:ext cx="14561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9" name="TextBox 13@|17FFC:16777215|FBC:16777215|LFC:16777215|LBC:16777215">
            <a:extLst>
              <a:ext uri="{FF2B5EF4-FFF2-40B4-BE49-F238E27FC236}">
                <a16:creationId xmlns:a16="http://schemas.microsoft.com/office/drawing/2014/main" id="{07D83288-0202-4CCF-B035-73AE5ED4646A}"/>
              </a:ext>
            </a:extLst>
          </p:cNvPr>
          <p:cNvSpPr txBox="1"/>
          <p:nvPr/>
        </p:nvSpPr>
        <p:spPr bwMode="auto">
          <a:xfrm>
            <a:off x="1725426" y="3626750"/>
            <a:ext cx="1189630" cy="3079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Box 13@|17FFC:16777215|FBC:16777215|LFC:16777215|LBC:16777215">
            <a:extLst>
              <a:ext uri="{FF2B5EF4-FFF2-40B4-BE49-F238E27FC236}">
                <a16:creationId xmlns:a16="http://schemas.microsoft.com/office/drawing/2014/main" id="{9DB5117D-0E78-4DC8-A2D7-D9B4DFEC5FBD}"/>
              </a:ext>
            </a:extLst>
          </p:cNvPr>
          <p:cNvSpPr txBox="1"/>
          <p:nvPr/>
        </p:nvSpPr>
        <p:spPr bwMode="auto">
          <a:xfrm>
            <a:off x="4031773" y="4017704"/>
            <a:ext cx="14561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1" name="TextBox 13@|17FFC:16777215|FBC:16777215|LFC:16777215|LBC:16777215">
            <a:extLst>
              <a:ext uri="{FF2B5EF4-FFF2-40B4-BE49-F238E27FC236}">
                <a16:creationId xmlns:a16="http://schemas.microsoft.com/office/drawing/2014/main" id="{8143501D-3176-4309-93E7-E2E5D64B8D51}"/>
              </a:ext>
            </a:extLst>
          </p:cNvPr>
          <p:cNvSpPr txBox="1"/>
          <p:nvPr/>
        </p:nvSpPr>
        <p:spPr bwMode="auto">
          <a:xfrm>
            <a:off x="4205493" y="3637723"/>
            <a:ext cx="1189630" cy="3079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13@|17FFC:16777215|FBC:16777215|LFC:16777215|LBC:16777215">
            <a:extLst>
              <a:ext uri="{FF2B5EF4-FFF2-40B4-BE49-F238E27FC236}">
                <a16:creationId xmlns:a16="http://schemas.microsoft.com/office/drawing/2014/main" id="{CD3EE44B-3F9A-42F9-887D-0FFBC2421357}"/>
              </a:ext>
            </a:extLst>
          </p:cNvPr>
          <p:cNvSpPr txBox="1"/>
          <p:nvPr/>
        </p:nvSpPr>
        <p:spPr bwMode="auto">
          <a:xfrm>
            <a:off x="6272788" y="4017704"/>
            <a:ext cx="14561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3" name="TextBox 13@|17FFC:16777215|FBC:16777215|LFC:16777215|LBC:16777215">
            <a:extLst>
              <a:ext uri="{FF2B5EF4-FFF2-40B4-BE49-F238E27FC236}">
                <a16:creationId xmlns:a16="http://schemas.microsoft.com/office/drawing/2014/main" id="{8B3FD11F-7AE8-409A-8475-4784BD6565F3}"/>
              </a:ext>
            </a:extLst>
          </p:cNvPr>
          <p:cNvSpPr txBox="1"/>
          <p:nvPr/>
        </p:nvSpPr>
        <p:spPr bwMode="auto">
          <a:xfrm>
            <a:off x="6446508" y="3637723"/>
            <a:ext cx="1189630" cy="3079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TextBox 13@|17FFC:16777215|FBC:16777215|LFC:16777215|LBC:16777215">
            <a:extLst>
              <a:ext uri="{FF2B5EF4-FFF2-40B4-BE49-F238E27FC236}">
                <a16:creationId xmlns:a16="http://schemas.microsoft.com/office/drawing/2014/main" id="{07DE7A42-4F8E-42A8-9E47-51F215AEE2B7}"/>
              </a:ext>
            </a:extLst>
          </p:cNvPr>
          <p:cNvSpPr txBox="1"/>
          <p:nvPr/>
        </p:nvSpPr>
        <p:spPr bwMode="auto">
          <a:xfrm>
            <a:off x="2361326" y="1991963"/>
            <a:ext cx="14561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5" name="TextBox 13@|17FFC:16777215|FBC:16777215|LFC:16777215|LBC:16777215">
            <a:extLst>
              <a:ext uri="{FF2B5EF4-FFF2-40B4-BE49-F238E27FC236}">
                <a16:creationId xmlns:a16="http://schemas.microsoft.com/office/drawing/2014/main" id="{227B5BEB-7A34-4488-A65C-167D225B5C61}"/>
              </a:ext>
            </a:extLst>
          </p:cNvPr>
          <p:cNvSpPr txBox="1"/>
          <p:nvPr/>
        </p:nvSpPr>
        <p:spPr bwMode="auto">
          <a:xfrm>
            <a:off x="2535046" y="1611982"/>
            <a:ext cx="1189630" cy="3079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TextBox 13@|17FFC:16777215|FBC:16777215|LFC:16777215|LBC:16777215">
            <a:extLst>
              <a:ext uri="{FF2B5EF4-FFF2-40B4-BE49-F238E27FC236}">
                <a16:creationId xmlns:a16="http://schemas.microsoft.com/office/drawing/2014/main" id="{693F65C7-AA62-4373-AF5F-032C3160E88A}"/>
              </a:ext>
            </a:extLst>
          </p:cNvPr>
          <p:cNvSpPr txBox="1"/>
          <p:nvPr/>
        </p:nvSpPr>
        <p:spPr bwMode="auto">
          <a:xfrm>
            <a:off x="4743501" y="1986751"/>
            <a:ext cx="14561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7" name="TextBox 13@|17FFC:16777215|FBC:16777215|LFC:16777215|LBC:16777215">
            <a:extLst>
              <a:ext uri="{FF2B5EF4-FFF2-40B4-BE49-F238E27FC236}">
                <a16:creationId xmlns:a16="http://schemas.microsoft.com/office/drawing/2014/main" id="{CCD43D3D-4F5B-482D-90C9-9BB4CF542219}"/>
              </a:ext>
            </a:extLst>
          </p:cNvPr>
          <p:cNvSpPr txBox="1"/>
          <p:nvPr/>
        </p:nvSpPr>
        <p:spPr bwMode="auto">
          <a:xfrm>
            <a:off x="4917221" y="1606770"/>
            <a:ext cx="1189630" cy="3079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TextBox 13@|17FFC:16777215|FBC:16777215|LFC:16777215|LBC:16777215">
            <a:extLst>
              <a:ext uri="{FF2B5EF4-FFF2-40B4-BE49-F238E27FC236}">
                <a16:creationId xmlns:a16="http://schemas.microsoft.com/office/drawing/2014/main" id="{050256E6-602D-470E-AFD6-FBA9281B7E43}"/>
              </a:ext>
            </a:extLst>
          </p:cNvPr>
          <p:cNvSpPr txBox="1"/>
          <p:nvPr/>
        </p:nvSpPr>
        <p:spPr bwMode="auto">
          <a:xfrm>
            <a:off x="7093081" y="1980678"/>
            <a:ext cx="14561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9" name="TextBox 13@|17FFC:16777215|FBC:16777215|LFC:16777215|LBC:16777215">
            <a:extLst>
              <a:ext uri="{FF2B5EF4-FFF2-40B4-BE49-F238E27FC236}">
                <a16:creationId xmlns:a16="http://schemas.microsoft.com/office/drawing/2014/main" id="{17609A41-E571-4F3D-B95A-1A601CE464F3}"/>
              </a:ext>
            </a:extLst>
          </p:cNvPr>
          <p:cNvSpPr txBox="1"/>
          <p:nvPr/>
        </p:nvSpPr>
        <p:spPr bwMode="auto">
          <a:xfrm>
            <a:off x="7266801" y="1600697"/>
            <a:ext cx="1189630" cy="3079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等腰三角形 4">
            <a:extLst>
              <a:ext uri="{FF2B5EF4-FFF2-40B4-BE49-F238E27FC236}">
                <a16:creationId xmlns:a16="http://schemas.microsoft.com/office/drawing/2014/main" id="{800A3F62-6DF6-45EF-BC19-6A23510F85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08CDA880-6611-445D-9A4E-B70353EC3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52" name="灯片编号占位符 4">
            <a:extLst>
              <a:ext uri="{FF2B5EF4-FFF2-40B4-BE49-F238E27FC236}">
                <a16:creationId xmlns:a16="http://schemas.microsoft.com/office/drawing/2014/main" id="{3F960973-FA79-4765-ACA5-8836F8BA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1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bldLvl="0" animBg="1" autoUpdateAnimBg="0"/>
      <p:bldP spid="36881" grpId="0" bldLvl="0" animBg="1" autoUpdateAnimBg="0"/>
      <p:bldP spid="36888" grpId="0" bldLvl="0" animBg="1" autoUpdateAnimBg="0"/>
      <p:bldP spid="36895" grpId="0" bldLvl="0" animBg="1" autoUpdateAnimBg="0"/>
      <p:bldP spid="36902" grpId="0" bldLvl="0" animBg="1" autoUpdateAnimBg="0"/>
      <p:bldP spid="36909" grpId="0" bldLvl="0" animBg="1" autoUpdateAnimBg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矩形 6">
            <a:extLst>
              <a:ext uri="{FF2B5EF4-FFF2-40B4-BE49-F238E27FC236}">
                <a16:creationId xmlns:a16="http://schemas.microsoft.com/office/drawing/2014/main" id="{65B2260F-626A-4EC0-81D9-85DB63A1E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80" name="矩形 7">
            <a:extLst>
              <a:ext uri="{FF2B5EF4-FFF2-40B4-BE49-F238E27FC236}">
                <a16:creationId xmlns:a16="http://schemas.microsoft.com/office/drawing/2014/main" id="{3196B718-285A-4865-92E3-15512D24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81" name="矩形 8">
            <a:extLst>
              <a:ext uri="{FF2B5EF4-FFF2-40B4-BE49-F238E27FC236}">
                <a16:creationId xmlns:a16="http://schemas.microsoft.com/office/drawing/2014/main" id="{4C542382-BD26-4902-8A5F-29C81CFC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82" name="矩形 9">
            <a:extLst>
              <a:ext uri="{FF2B5EF4-FFF2-40B4-BE49-F238E27FC236}">
                <a16:creationId xmlns:a16="http://schemas.microsoft.com/office/drawing/2014/main" id="{1B189D67-3918-4402-B9B9-F46FEDA2F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897" name="矩形 56">
            <a:extLst>
              <a:ext uri="{FF2B5EF4-FFF2-40B4-BE49-F238E27FC236}">
                <a16:creationId xmlns:a16="http://schemas.microsoft.com/office/drawing/2014/main" id="{C0D79E04-3B2B-4DF0-9C2C-C266D5E49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638" y="1973263"/>
            <a:ext cx="360362" cy="22018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5147E8-3E0C-4319-90BF-2DA03EDBD1A3}"/>
              </a:ext>
            </a:extLst>
          </p:cNvPr>
          <p:cNvSpPr txBox="1"/>
          <p:nvPr/>
        </p:nvSpPr>
        <p:spPr>
          <a:xfrm>
            <a:off x="1319430" y="2325293"/>
            <a:ext cx="49487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F49022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8800" dirty="0">
              <a:solidFill>
                <a:srgbClr val="F490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90820E-3709-40B6-B730-9FFDF7C2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144" y="1962182"/>
            <a:ext cx="2370667" cy="2241645"/>
          </a:xfrm>
          <a:prstGeom prst="rect">
            <a:avLst/>
          </a:prstGeom>
        </p:spPr>
      </p:pic>
      <p:sp>
        <p:nvSpPr>
          <p:cNvPr id="14" name="等腰三角形 4">
            <a:extLst>
              <a:ext uri="{FF2B5EF4-FFF2-40B4-BE49-F238E27FC236}">
                <a16:creationId xmlns:a16="http://schemas.microsoft.com/office/drawing/2014/main" id="{13620601-6FE0-4221-B43C-4B82FFD229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96C1931-A600-4A3C-807D-79CBE434D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FC77D1F5-C345-43AF-87A0-35E125F2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">
            <a:hlinkClick r:id="rId4"/>
            <a:extLst>
              <a:ext uri="{FF2B5EF4-FFF2-40B4-BE49-F238E27FC236}">
                <a16:creationId xmlns:a16="http://schemas.microsoft.com/office/drawing/2014/main" id="{0CC84D1A-AC7E-411D-9184-3F7320949830}"/>
              </a:ext>
            </a:extLst>
          </p:cNvPr>
          <p:cNvSpPr txBox="1"/>
          <p:nvPr/>
        </p:nvSpPr>
        <p:spPr>
          <a:xfrm>
            <a:off x="970682" y="551421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bldLvl="0" animBg="1" autoUpdateAnimBg="0"/>
      <p:bldP spid="14" grpId="0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383599"/>
            <a:ext cx="10160000" cy="881063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569148" y="1272607"/>
            <a:ext cx="6858000" cy="17912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333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333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89150" y="2453473"/>
            <a:ext cx="633799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5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5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50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80985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50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5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lang="en-US" altLang="zh-CN" sz="1500" dirty="0" err="1">
                <a:solidFill>
                  <a:srgbClr val="4472C4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lang="es-CO" altLang="ja-JP" sz="15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lang="es-CO" altLang="ja-JP" sz="150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50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500" dirty="0">
                <a:solidFill>
                  <a:srgbClr val="FFC000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500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50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5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ja-JP" sz="1500" dirty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3809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ja-JP" sz="1500" dirty="0">
                <a:solidFill>
                  <a:srgbClr val="106ABE"/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500" dirty="0">
              <a:solidFill>
                <a:srgbClr val="106ABE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5093392" y="1243460"/>
            <a:ext cx="435958" cy="437246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5" name="Isosceles Triangle 51"/>
          <p:cNvSpPr/>
          <p:nvPr/>
        </p:nvSpPr>
        <p:spPr>
          <a:xfrm>
            <a:off x="4394430" y="1302239"/>
            <a:ext cx="435956" cy="31968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6" name="Isosceles Triangle 57"/>
          <p:cNvSpPr/>
          <p:nvPr/>
        </p:nvSpPr>
        <p:spPr>
          <a:xfrm>
            <a:off x="5095131" y="3766839"/>
            <a:ext cx="260944" cy="589916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7988113" y="3045465"/>
            <a:ext cx="188053" cy="41894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8" name="Parallelogram 15"/>
          <p:cNvSpPr/>
          <p:nvPr/>
        </p:nvSpPr>
        <p:spPr>
          <a:xfrm flipH="1">
            <a:off x="4389189" y="3868258"/>
            <a:ext cx="387078" cy="387078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9" name="Freeform 19"/>
          <p:cNvSpPr/>
          <p:nvPr/>
        </p:nvSpPr>
        <p:spPr>
          <a:xfrm>
            <a:off x="6454508" y="3035422"/>
            <a:ext cx="383982" cy="37782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0" name="Rectangle 30"/>
          <p:cNvSpPr/>
          <p:nvPr/>
        </p:nvSpPr>
        <p:spPr>
          <a:xfrm>
            <a:off x="9219751" y="3000472"/>
            <a:ext cx="387078" cy="38594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1" name="Rectangle 7"/>
          <p:cNvSpPr/>
          <p:nvPr/>
        </p:nvSpPr>
        <p:spPr>
          <a:xfrm>
            <a:off x="5792354" y="1265597"/>
            <a:ext cx="392973" cy="3929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2" name="Rectangle 15"/>
          <p:cNvSpPr/>
          <p:nvPr/>
        </p:nvSpPr>
        <p:spPr>
          <a:xfrm rot="5400000">
            <a:off x="6448070" y="1265596"/>
            <a:ext cx="393496" cy="39297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3" name="Pie 24"/>
          <p:cNvSpPr/>
          <p:nvPr/>
        </p:nvSpPr>
        <p:spPr>
          <a:xfrm>
            <a:off x="5674939" y="3849153"/>
            <a:ext cx="427653" cy="42528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198715" y="2106472"/>
            <a:ext cx="429147" cy="43020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5" name="Block Arc 14"/>
          <p:cNvSpPr/>
          <p:nvPr/>
        </p:nvSpPr>
        <p:spPr>
          <a:xfrm rot="16200000">
            <a:off x="7104465" y="1225510"/>
            <a:ext cx="472833" cy="47314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840459" y="1186919"/>
            <a:ext cx="394418" cy="55032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6421455" y="3834132"/>
            <a:ext cx="321492" cy="455327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8" name="Oval 27"/>
          <p:cNvSpPr/>
          <p:nvPr/>
        </p:nvSpPr>
        <p:spPr>
          <a:xfrm>
            <a:off x="3682080" y="4557653"/>
            <a:ext cx="341443" cy="649347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9" name="Parallelogram 15"/>
          <p:cNvSpPr/>
          <p:nvPr/>
        </p:nvSpPr>
        <p:spPr>
          <a:xfrm rot="16200000">
            <a:off x="7114053" y="2954276"/>
            <a:ext cx="498970" cy="540118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759220" y="2119944"/>
            <a:ext cx="322221" cy="363866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1" name="Oval 26"/>
          <p:cNvSpPr/>
          <p:nvPr/>
        </p:nvSpPr>
        <p:spPr>
          <a:xfrm>
            <a:off x="5805785" y="2989396"/>
            <a:ext cx="393735" cy="469877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2" name="Freeform 32"/>
          <p:cNvSpPr/>
          <p:nvPr/>
        </p:nvSpPr>
        <p:spPr>
          <a:xfrm>
            <a:off x="3633520" y="1234050"/>
            <a:ext cx="497906" cy="45606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3" name="Rounded Rectangle 10"/>
          <p:cNvSpPr/>
          <p:nvPr/>
        </p:nvSpPr>
        <p:spPr>
          <a:xfrm>
            <a:off x="7111835" y="2096656"/>
            <a:ext cx="310141" cy="41043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4" name="Rounded Rectangle 32"/>
          <p:cNvSpPr/>
          <p:nvPr/>
        </p:nvSpPr>
        <p:spPr>
          <a:xfrm>
            <a:off x="8482995" y="3019546"/>
            <a:ext cx="409577" cy="4095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5" name="Trapezoid 13"/>
          <p:cNvSpPr/>
          <p:nvPr/>
        </p:nvSpPr>
        <p:spPr>
          <a:xfrm>
            <a:off x="4436847" y="2115203"/>
            <a:ext cx="441537" cy="37334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6" name="Rounded Rectangle 7"/>
          <p:cNvSpPr/>
          <p:nvPr/>
        </p:nvSpPr>
        <p:spPr>
          <a:xfrm>
            <a:off x="6548514" y="2106254"/>
            <a:ext cx="226078" cy="39124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7" name="Rectangle 18"/>
          <p:cNvSpPr/>
          <p:nvPr/>
        </p:nvSpPr>
        <p:spPr>
          <a:xfrm>
            <a:off x="5215627" y="2139313"/>
            <a:ext cx="409212" cy="32512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8" name="Rounded Rectangle 25"/>
          <p:cNvSpPr/>
          <p:nvPr/>
        </p:nvSpPr>
        <p:spPr>
          <a:xfrm>
            <a:off x="5962082" y="2126685"/>
            <a:ext cx="249188" cy="350381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9" name="Chord 14"/>
          <p:cNvSpPr/>
          <p:nvPr/>
        </p:nvSpPr>
        <p:spPr>
          <a:xfrm>
            <a:off x="4933288" y="4612782"/>
            <a:ext cx="427199" cy="53909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80" name="Rounded Rectangle 6"/>
          <p:cNvSpPr/>
          <p:nvPr/>
        </p:nvSpPr>
        <p:spPr>
          <a:xfrm>
            <a:off x="3676145" y="2059697"/>
            <a:ext cx="423461" cy="4305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81" name="Oval 66"/>
          <p:cNvSpPr/>
          <p:nvPr/>
        </p:nvSpPr>
        <p:spPr>
          <a:xfrm rot="20700000">
            <a:off x="5114614" y="3028505"/>
            <a:ext cx="457233" cy="39165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4323517" y="4571619"/>
            <a:ext cx="313790" cy="62141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83" name="Smiley Face 14"/>
          <p:cNvSpPr/>
          <p:nvPr/>
        </p:nvSpPr>
        <p:spPr>
          <a:xfrm>
            <a:off x="6347535" y="4649022"/>
            <a:ext cx="466612" cy="466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84" name="Smiley Face 12"/>
          <p:cNvSpPr/>
          <p:nvPr/>
        </p:nvSpPr>
        <p:spPr>
          <a:xfrm>
            <a:off x="8467185" y="4649022"/>
            <a:ext cx="466612" cy="466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85" name="Smiley Face 15"/>
          <p:cNvSpPr/>
          <p:nvPr/>
        </p:nvSpPr>
        <p:spPr>
          <a:xfrm>
            <a:off x="7057496" y="4651581"/>
            <a:ext cx="461493" cy="4614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86" name="Oval 37"/>
          <p:cNvSpPr/>
          <p:nvPr/>
        </p:nvSpPr>
        <p:spPr>
          <a:xfrm>
            <a:off x="9177147" y="4646187"/>
            <a:ext cx="472282" cy="4722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7" name="Smiley Face 14"/>
          <p:cNvSpPr/>
          <p:nvPr/>
        </p:nvSpPr>
        <p:spPr>
          <a:xfrm>
            <a:off x="7762340" y="4651581"/>
            <a:ext cx="461493" cy="4614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88" name="Rectangle 16"/>
          <p:cNvSpPr/>
          <p:nvPr/>
        </p:nvSpPr>
        <p:spPr>
          <a:xfrm rot="2700000">
            <a:off x="4438082" y="2933459"/>
            <a:ext cx="324492" cy="58175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9" name="Rectangle 9"/>
          <p:cNvSpPr/>
          <p:nvPr/>
        </p:nvSpPr>
        <p:spPr>
          <a:xfrm>
            <a:off x="3667645" y="2954373"/>
            <a:ext cx="439446" cy="4113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815857" y="4563735"/>
            <a:ext cx="158934" cy="63718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91" name="Frame 17"/>
          <p:cNvSpPr/>
          <p:nvPr/>
        </p:nvSpPr>
        <p:spPr>
          <a:xfrm>
            <a:off x="3646863" y="3844515"/>
            <a:ext cx="423461" cy="4234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418684" y="2128422"/>
            <a:ext cx="420528" cy="3469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3" name="Teardrop 1"/>
          <p:cNvSpPr/>
          <p:nvPr/>
        </p:nvSpPr>
        <p:spPr>
          <a:xfrm rot="18805991">
            <a:off x="8438911" y="1282790"/>
            <a:ext cx="459869" cy="45507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110684" y="1282846"/>
            <a:ext cx="453814" cy="45587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802894" y="3815022"/>
            <a:ext cx="398457" cy="47443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7073692" y="3815022"/>
            <a:ext cx="398457" cy="47443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32096" y="3815022"/>
            <a:ext cx="398457" cy="47443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261297" y="3815022"/>
            <a:ext cx="398457" cy="47443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3692384" y="1175468"/>
            <a:ext cx="441778" cy="44151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4398335" y="1212375"/>
            <a:ext cx="441510" cy="36769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829527" y="1200014"/>
            <a:ext cx="392423" cy="392423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5096656" y="1209808"/>
            <a:ext cx="441510" cy="37283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533964" y="2062619"/>
            <a:ext cx="427398" cy="364773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7134007" y="1203459"/>
            <a:ext cx="515923" cy="385530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64524" y="1283153"/>
            <a:ext cx="441510" cy="22614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585675" y="1193540"/>
            <a:ext cx="323973" cy="405368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62" name="Oval 10"/>
          <p:cNvSpPr/>
          <p:nvPr/>
        </p:nvSpPr>
        <p:spPr>
          <a:xfrm>
            <a:off x="7883586" y="1194388"/>
            <a:ext cx="405544" cy="403673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63" name="Freeform 101"/>
          <p:cNvSpPr/>
          <p:nvPr/>
        </p:nvSpPr>
        <p:spPr>
          <a:xfrm>
            <a:off x="9317113" y="1238296"/>
            <a:ext cx="237243" cy="315858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7256245" y="2024251"/>
            <a:ext cx="271445" cy="44151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5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5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5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5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8015569" y="2024251"/>
            <a:ext cx="141578" cy="44151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70" name="Freeform 108"/>
          <p:cNvSpPr/>
          <p:nvPr/>
        </p:nvSpPr>
        <p:spPr>
          <a:xfrm>
            <a:off x="5108306" y="2013942"/>
            <a:ext cx="418214" cy="46212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71" name="Oval 8"/>
          <p:cNvSpPr/>
          <p:nvPr/>
        </p:nvSpPr>
        <p:spPr>
          <a:xfrm>
            <a:off x="5806090" y="2024227"/>
            <a:ext cx="439293" cy="441558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grpSp>
        <p:nvGrpSpPr>
          <p:cNvPr id="72" name="Group 110"/>
          <p:cNvGrpSpPr/>
          <p:nvPr/>
        </p:nvGrpSpPr>
        <p:grpSpPr>
          <a:xfrm>
            <a:off x="4409985" y="2013942"/>
            <a:ext cx="418214" cy="462128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5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5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3725877" y="2039018"/>
            <a:ext cx="374793" cy="411975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56372" y="2024251"/>
            <a:ext cx="457816" cy="44151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3758009" y="2975838"/>
            <a:ext cx="310528" cy="44151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214978" y="2024251"/>
            <a:ext cx="441510" cy="4415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4423635" y="2975838"/>
            <a:ext cx="390912" cy="44151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0" name="Heart 17"/>
          <p:cNvSpPr/>
          <p:nvPr/>
        </p:nvSpPr>
        <p:spPr>
          <a:xfrm>
            <a:off x="6538787" y="2990414"/>
            <a:ext cx="417749" cy="409588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1" name="Rounded Rectangle 25"/>
          <p:cNvSpPr/>
          <p:nvPr/>
        </p:nvSpPr>
        <p:spPr>
          <a:xfrm>
            <a:off x="5818373" y="3021831"/>
            <a:ext cx="414725" cy="34952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2" name="Chord 32"/>
          <p:cNvSpPr/>
          <p:nvPr/>
        </p:nvSpPr>
        <p:spPr>
          <a:xfrm>
            <a:off x="5110048" y="2991050"/>
            <a:ext cx="414725" cy="41108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7199216" y="2991535"/>
            <a:ext cx="385503" cy="410117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5249680" y="3851657"/>
            <a:ext cx="135463" cy="529812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296988" y="2975838"/>
            <a:ext cx="277492" cy="44151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865601" y="2975838"/>
            <a:ext cx="441510" cy="4415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64825" y="2975838"/>
            <a:ext cx="440908" cy="44151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4415501" y="3895807"/>
            <a:ext cx="407183" cy="44151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7258591" y="3882760"/>
            <a:ext cx="266754" cy="43404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814947" y="3998480"/>
            <a:ext cx="421582" cy="2361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218050" y="3916742"/>
            <a:ext cx="435368" cy="43603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868947" y="4690188"/>
            <a:ext cx="451305" cy="4250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579236" y="3948321"/>
            <a:ext cx="336850" cy="336486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865601" y="4004261"/>
            <a:ext cx="441510" cy="22460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80685" y="3895807"/>
            <a:ext cx="409190" cy="44151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3731117" y="3895807"/>
            <a:ext cx="364313" cy="44151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97" name="Rounded Rectangle 2"/>
          <p:cNvSpPr/>
          <p:nvPr/>
        </p:nvSpPr>
        <p:spPr>
          <a:xfrm>
            <a:off x="4402730" y="4695630"/>
            <a:ext cx="432721" cy="432721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3696890" y="4695630"/>
            <a:ext cx="432769" cy="432721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809377" y="4695630"/>
            <a:ext cx="432721" cy="43272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5101052" y="4695630"/>
            <a:ext cx="432721" cy="43272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530531" y="4686840"/>
            <a:ext cx="434263" cy="44151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102" name="Block Arc 6"/>
          <p:cNvSpPr/>
          <p:nvPr/>
        </p:nvSpPr>
        <p:spPr>
          <a:xfrm>
            <a:off x="7188418" y="4717248"/>
            <a:ext cx="407097" cy="41110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240817" y="4686840"/>
            <a:ext cx="453617" cy="44151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104" name="Oval 35"/>
          <p:cNvSpPr/>
          <p:nvPr/>
        </p:nvSpPr>
        <p:spPr>
          <a:xfrm>
            <a:off x="8632663" y="4687729"/>
            <a:ext cx="355178" cy="447833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559946" y="3841867"/>
            <a:ext cx="183919" cy="57275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5" name="Rectangle 9"/>
          <p:cNvSpPr/>
          <p:nvPr/>
        </p:nvSpPr>
        <p:spPr>
          <a:xfrm>
            <a:off x="7029617" y="3907996"/>
            <a:ext cx="441222" cy="44050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3632757" y="3028643"/>
            <a:ext cx="370124" cy="44128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7" name="Donut 8"/>
          <p:cNvSpPr/>
          <p:nvPr/>
        </p:nvSpPr>
        <p:spPr>
          <a:xfrm>
            <a:off x="7895945" y="3007123"/>
            <a:ext cx="405180" cy="48432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20784" y="3956299"/>
            <a:ext cx="426104" cy="34389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59" name="Oval 7"/>
          <p:cNvSpPr/>
          <p:nvPr/>
        </p:nvSpPr>
        <p:spPr>
          <a:xfrm>
            <a:off x="8543560" y="3034908"/>
            <a:ext cx="428754" cy="4287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0" name="Freeform 20"/>
          <p:cNvSpPr/>
          <p:nvPr/>
        </p:nvSpPr>
        <p:spPr>
          <a:xfrm>
            <a:off x="9165181" y="4710644"/>
            <a:ext cx="447023" cy="477748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1" name="Rounded Rectangle 25"/>
          <p:cNvSpPr/>
          <p:nvPr/>
        </p:nvSpPr>
        <p:spPr>
          <a:xfrm>
            <a:off x="9144116" y="2200683"/>
            <a:ext cx="489150" cy="358470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2" name="Block Arc 41"/>
          <p:cNvSpPr/>
          <p:nvPr/>
        </p:nvSpPr>
        <p:spPr>
          <a:xfrm>
            <a:off x="7878404" y="4711826"/>
            <a:ext cx="469437" cy="475384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07425" y="1279156"/>
            <a:ext cx="483223" cy="4104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4" name="Donut 39"/>
          <p:cNvSpPr/>
          <p:nvPr/>
        </p:nvSpPr>
        <p:spPr>
          <a:xfrm>
            <a:off x="3538584" y="3888440"/>
            <a:ext cx="479613" cy="4796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305299" y="3033839"/>
            <a:ext cx="348214" cy="43089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6" name="Rectangle 36"/>
          <p:cNvSpPr/>
          <p:nvPr/>
        </p:nvSpPr>
        <p:spPr>
          <a:xfrm>
            <a:off x="4303950" y="3924096"/>
            <a:ext cx="488447" cy="40830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7" name="Rounded Rectangle 27"/>
          <p:cNvSpPr/>
          <p:nvPr/>
        </p:nvSpPr>
        <p:spPr>
          <a:xfrm>
            <a:off x="6930380" y="1290622"/>
            <a:ext cx="504429" cy="38747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8" name="Rounded Rectangle 7"/>
          <p:cNvSpPr/>
          <p:nvPr/>
        </p:nvSpPr>
        <p:spPr>
          <a:xfrm>
            <a:off x="7714692" y="1263067"/>
            <a:ext cx="512847" cy="4425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69" name="Chord 15"/>
          <p:cNvSpPr/>
          <p:nvPr/>
        </p:nvSpPr>
        <p:spPr>
          <a:xfrm>
            <a:off x="9270533" y="1226740"/>
            <a:ext cx="236317" cy="5152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0" name="Rectangle 16"/>
          <p:cNvSpPr/>
          <p:nvPr/>
        </p:nvSpPr>
        <p:spPr>
          <a:xfrm>
            <a:off x="5078150" y="3959722"/>
            <a:ext cx="512847" cy="3370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1" name="Rounded Rectangle 6"/>
          <p:cNvSpPr/>
          <p:nvPr/>
        </p:nvSpPr>
        <p:spPr>
          <a:xfrm>
            <a:off x="4280894" y="3125575"/>
            <a:ext cx="513668" cy="247417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2" name="Rounded Rectangle 6"/>
          <p:cNvSpPr/>
          <p:nvPr/>
        </p:nvSpPr>
        <p:spPr>
          <a:xfrm>
            <a:off x="5036995" y="3125575"/>
            <a:ext cx="513668" cy="247417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3" name="Rounded Rectangle 6"/>
          <p:cNvSpPr/>
          <p:nvPr/>
        </p:nvSpPr>
        <p:spPr>
          <a:xfrm>
            <a:off x="5793097" y="3125575"/>
            <a:ext cx="513668" cy="247417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4" name="Rounded Rectangle 6"/>
          <p:cNvSpPr/>
          <p:nvPr/>
        </p:nvSpPr>
        <p:spPr>
          <a:xfrm>
            <a:off x="6549197" y="3125575"/>
            <a:ext cx="513668" cy="247417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5" name="Teardrop 6"/>
          <p:cNvSpPr/>
          <p:nvPr/>
        </p:nvSpPr>
        <p:spPr>
          <a:xfrm rot="8100000">
            <a:off x="9214745" y="3075335"/>
            <a:ext cx="347896" cy="34789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76" name="Donut 24"/>
          <p:cNvSpPr/>
          <p:nvPr/>
        </p:nvSpPr>
        <p:spPr>
          <a:xfrm>
            <a:off x="4811337" y="2120530"/>
            <a:ext cx="514590" cy="51877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611207" y="2120090"/>
            <a:ext cx="404106" cy="5196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78" name="Heart 38"/>
          <p:cNvSpPr/>
          <p:nvPr/>
        </p:nvSpPr>
        <p:spPr>
          <a:xfrm>
            <a:off x="6196931" y="1257577"/>
            <a:ext cx="453563" cy="453563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584967" y="4737570"/>
            <a:ext cx="343088" cy="42389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0" name="Rectangle 23"/>
          <p:cNvSpPr/>
          <p:nvPr/>
        </p:nvSpPr>
        <p:spPr>
          <a:xfrm>
            <a:off x="3535275" y="4783318"/>
            <a:ext cx="565085" cy="33239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1" name="Oval 31"/>
          <p:cNvSpPr/>
          <p:nvPr/>
        </p:nvSpPr>
        <p:spPr>
          <a:xfrm>
            <a:off x="7220859" y="4737329"/>
            <a:ext cx="420421" cy="424378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2" name="Rectangle 23"/>
          <p:cNvSpPr/>
          <p:nvPr/>
        </p:nvSpPr>
        <p:spPr>
          <a:xfrm>
            <a:off x="4969312" y="4763728"/>
            <a:ext cx="576568" cy="371577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3" name="Oval 31"/>
          <p:cNvSpPr/>
          <p:nvPr/>
        </p:nvSpPr>
        <p:spPr>
          <a:xfrm>
            <a:off x="5783005" y="4711150"/>
            <a:ext cx="483228" cy="476736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4" name="Teardrop 17"/>
          <p:cNvSpPr/>
          <p:nvPr/>
        </p:nvSpPr>
        <p:spPr>
          <a:xfrm rot="18900000">
            <a:off x="4337485" y="4749067"/>
            <a:ext cx="394700" cy="40090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5" name="Rectangle 23"/>
          <p:cNvSpPr/>
          <p:nvPr/>
        </p:nvSpPr>
        <p:spPr>
          <a:xfrm>
            <a:off x="6503359" y="4707910"/>
            <a:ext cx="480374" cy="483215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3713109" y="1208580"/>
            <a:ext cx="209418" cy="55155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4202411" y="1206033"/>
            <a:ext cx="260947" cy="55665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88" name="Donut 87"/>
          <p:cNvSpPr/>
          <p:nvPr/>
        </p:nvSpPr>
        <p:spPr>
          <a:xfrm>
            <a:off x="4743245" y="1283285"/>
            <a:ext cx="423051" cy="434762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5473668" y="1251565"/>
            <a:ext cx="443377" cy="453131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6300592" y="2170486"/>
            <a:ext cx="423300" cy="418866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1" name="Block Arc 25"/>
          <p:cNvSpPr/>
          <p:nvPr/>
        </p:nvSpPr>
        <p:spPr>
          <a:xfrm>
            <a:off x="4234831" y="2169550"/>
            <a:ext cx="291228" cy="420737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7009171" y="2169550"/>
            <a:ext cx="379966" cy="420737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42449" y="2166457"/>
            <a:ext cx="416387" cy="42692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4" name="Block Arc 10"/>
          <p:cNvSpPr/>
          <p:nvPr/>
        </p:nvSpPr>
        <p:spPr>
          <a:xfrm>
            <a:off x="9132641" y="3954812"/>
            <a:ext cx="512104" cy="34687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3686084" y="2057125"/>
            <a:ext cx="263468" cy="64558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674417" y="2189082"/>
            <a:ext cx="482755" cy="38167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876750" y="3927865"/>
            <a:ext cx="397443" cy="40076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  <p:sp>
        <p:nvSpPr>
          <p:cNvPr id="98" name="Oval 32"/>
          <p:cNvSpPr/>
          <p:nvPr/>
        </p:nvSpPr>
        <p:spPr>
          <a:xfrm>
            <a:off x="7756590" y="3900611"/>
            <a:ext cx="378440" cy="45527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2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C65254-080C-4592-B2F1-B9BA52C5E9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5123" name="矩形 4">
            <a:extLst>
              <a:ext uri="{FF2B5EF4-FFF2-40B4-BE49-F238E27FC236}">
                <a16:creationId xmlns:a16="http://schemas.microsoft.com/office/drawing/2014/main" id="{77A239EA-95A6-4DDB-BDD9-C3CDF9FD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4298"/>
            <a:ext cx="3855898" cy="2051256"/>
          </a:xfrm>
          <a:prstGeom prst="rect">
            <a:avLst/>
          </a:prstGeom>
          <a:solidFill>
            <a:srgbClr val="317FB7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4" name="矩形 5">
            <a:extLst>
              <a:ext uri="{FF2B5EF4-FFF2-40B4-BE49-F238E27FC236}">
                <a16:creationId xmlns:a16="http://schemas.microsoft.com/office/drawing/2014/main" id="{A9241337-2DA5-435D-AA5F-9C237B65D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480" y="1454298"/>
            <a:ext cx="6108520" cy="2051256"/>
          </a:xfrm>
          <a:prstGeom prst="rect">
            <a:avLst/>
          </a:prstGeom>
          <a:solidFill>
            <a:srgbClr val="53C3B0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804284-9E93-45FB-85AF-DA641F267E89}"/>
              </a:ext>
            </a:extLst>
          </p:cNvPr>
          <p:cNvSpPr txBox="1"/>
          <p:nvPr/>
        </p:nvSpPr>
        <p:spPr>
          <a:xfrm>
            <a:off x="1028422" y="2194540"/>
            <a:ext cx="1779526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3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3@|17FFC:16777215|FBC:16777215|LFC:16777215|LBC:16777215">
            <a:extLst>
              <a:ext uri="{FF2B5EF4-FFF2-40B4-BE49-F238E27FC236}">
                <a16:creationId xmlns:a16="http://schemas.microsoft.com/office/drawing/2014/main" id="{EDEFD5D3-0982-4546-927B-FC4E04D3F9E5}"/>
              </a:ext>
            </a:extLst>
          </p:cNvPr>
          <p:cNvSpPr txBox="1"/>
          <p:nvPr/>
        </p:nvSpPr>
        <p:spPr bwMode="auto">
          <a:xfrm>
            <a:off x="4659460" y="2360537"/>
            <a:ext cx="3929156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7" name="TextBox 13@|17FFC:16777215|FBC:16777215|LFC:16777215|LBC:16777215">
            <a:extLst>
              <a:ext uri="{FF2B5EF4-FFF2-40B4-BE49-F238E27FC236}">
                <a16:creationId xmlns:a16="http://schemas.microsoft.com/office/drawing/2014/main" id="{AF7F42F0-80B5-42C1-87E3-0972D1B86E52}"/>
              </a:ext>
            </a:extLst>
          </p:cNvPr>
          <p:cNvSpPr txBox="1"/>
          <p:nvPr/>
        </p:nvSpPr>
        <p:spPr bwMode="auto">
          <a:xfrm>
            <a:off x="4659460" y="1886763"/>
            <a:ext cx="186950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3028764D-A45B-4A4E-8D40-5399664D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 autoUpdateAnimBg="0"/>
      <p:bldP spid="5124" grpId="0" bldLvl="0" animBg="1" autoUpdateAnimBg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矩形 35">
            <a:extLst>
              <a:ext uri="{FF2B5EF4-FFF2-40B4-BE49-F238E27FC236}">
                <a16:creationId xmlns:a16="http://schemas.microsoft.com/office/drawing/2014/main" id="{058BE483-AA12-42CB-B0B9-C245163A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1" y="2865438"/>
            <a:ext cx="1858963" cy="3603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58" name="矩形 39">
            <a:extLst>
              <a:ext uri="{FF2B5EF4-FFF2-40B4-BE49-F238E27FC236}">
                <a16:creationId xmlns:a16="http://schemas.microsoft.com/office/drawing/2014/main" id="{DC0F4D28-826D-4530-849F-4DE0F14DC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2857501"/>
            <a:ext cx="1860550" cy="360363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61" name="矩形 43">
            <a:extLst>
              <a:ext uri="{FF2B5EF4-FFF2-40B4-BE49-F238E27FC236}">
                <a16:creationId xmlns:a16="http://schemas.microsoft.com/office/drawing/2014/main" id="{28D7474B-9213-49F7-AF76-E17EA7C61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852738"/>
            <a:ext cx="1858962" cy="3603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64" name="矩形 47">
            <a:extLst>
              <a:ext uri="{FF2B5EF4-FFF2-40B4-BE49-F238E27FC236}">
                <a16:creationId xmlns:a16="http://schemas.microsoft.com/office/drawing/2014/main" id="{4B8CB4FC-216F-4D23-BD3B-127D8757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5" y="2876551"/>
            <a:ext cx="1860550" cy="360363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6">
            <a:extLst>
              <a:ext uri="{FF2B5EF4-FFF2-40B4-BE49-F238E27FC236}">
                <a16:creationId xmlns:a16="http://schemas.microsoft.com/office/drawing/2014/main" id="{21A92EF7-9734-477C-9460-4D5824590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7">
            <a:extLst>
              <a:ext uri="{FF2B5EF4-FFF2-40B4-BE49-F238E27FC236}">
                <a16:creationId xmlns:a16="http://schemas.microsoft.com/office/drawing/2014/main" id="{420AD605-54C1-4257-AA92-A287D536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367AEF2D-01A2-4E77-BF96-73DD0CBA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9">
            <a:extLst>
              <a:ext uri="{FF2B5EF4-FFF2-40B4-BE49-F238E27FC236}">
                <a16:creationId xmlns:a16="http://schemas.microsoft.com/office/drawing/2014/main" id="{D1F910BB-B181-4557-AF5E-5D39FC026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13@|17FFC:16777215|FBC:16777215|LFC:16777215|LBC:16777215">
            <a:extLst>
              <a:ext uri="{FF2B5EF4-FFF2-40B4-BE49-F238E27FC236}">
                <a16:creationId xmlns:a16="http://schemas.microsoft.com/office/drawing/2014/main" id="{E094D339-ED35-4324-AF2A-20A755068734}"/>
              </a:ext>
            </a:extLst>
          </p:cNvPr>
          <p:cNvSpPr txBox="1"/>
          <p:nvPr/>
        </p:nvSpPr>
        <p:spPr bwMode="auto">
          <a:xfrm>
            <a:off x="1500519" y="2909555"/>
            <a:ext cx="12571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13@|17FFC:16777215|FBC:16777215|LFC:16777215|LBC:16777215">
            <a:extLst>
              <a:ext uri="{FF2B5EF4-FFF2-40B4-BE49-F238E27FC236}">
                <a16:creationId xmlns:a16="http://schemas.microsoft.com/office/drawing/2014/main" id="{93B867B2-F474-4E6D-90ED-492A466694E1}"/>
              </a:ext>
            </a:extLst>
          </p:cNvPr>
          <p:cNvSpPr txBox="1"/>
          <p:nvPr/>
        </p:nvSpPr>
        <p:spPr bwMode="auto">
          <a:xfrm>
            <a:off x="3567654" y="2865438"/>
            <a:ext cx="12571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13@|17FFC:16777215|FBC:16777215|LFC:16777215|LBC:16777215">
            <a:extLst>
              <a:ext uri="{FF2B5EF4-FFF2-40B4-BE49-F238E27FC236}">
                <a16:creationId xmlns:a16="http://schemas.microsoft.com/office/drawing/2014/main" id="{91A4A33F-2B65-4926-B290-D2BAF6AB6BAD}"/>
              </a:ext>
            </a:extLst>
          </p:cNvPr>
          <p:cNvSpPr txBox="1"/>
          <p:nvPr/>
        </p:nvSpPr>
        <p:spPr bwMode="auto">
          <a:xfrm>
            <a:off x="5635543" y="2867026"/>
            <a:ext cx="12571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13@|17FFC:16777215|FBC:16777215|LFC:16777215|LBC:16777215">
            <a:extLst>
              <a:ext uri="{FF2B5EF4-FFF2-40B4-BE49-F238E27FC236}">
                <a16:creationId xmlns:a16="http://schemas.microsoft.com/office/drawing/2014/main" id="{D68D4178-6DF0-477C-92EA-892C1E50650F}"/>
              </a:ext>
            </a:extLst>
          </p:cNvPr>
          <p:cNvSpPr txBox="1"/>
          <p:nvPr/>
        </p:nvSpPr>
        <p:spPr bwMode="auto">
          <a:xfrm>
            <a:off x="7711200" y="2905588"/>
            <a:ext cx="12571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13@|17FFC:16777215|FBC:16777215|LFC:16777215|LBC:16777215">
            <a:extLst>
              <a:ext uri="{FF2B5EF4-FFF2-40B4-BE49-F238E27FC236}">
                <a16:creationId xmlns:a16="http://schemas.microsoft.com/office/drawing/2014/main" id="{DDB7E909-6723-49FF-BDE4-61D3AF3F5977}"/>
              </a:ext>
            </a:extLst>
          </p:cNvPr>
          <p:cNvSpPr txBox="1"/>
          <p:nvPr/>
        </p:nvSpPr>
        <p:spPr bwMode="auto">
          <a:xfrm>
            <a:off x="991065" y="3533106"/>
            <a:ext cx="1928349" cy="11449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 defTabSz="1216817"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3@|17FFC:16777215|FBC:16777215|LFC:16777215|LBC:16777215">
            <a:extLst>
              <a:ext uri="{FF2B5EF4-FFF2-40B4-BE49-F238E27FC236}">
                <a16:creationId xmlns:a16="http://schemas.microsoft.com/office/drawing/2014/main" id="{0B3B0940-7876-42FB-8C09-085E54AD4013}"/>
              </a:ext>
            </a:extLst>
          </p:cNvPr>
          <p:cNvSpPr txBox="1"/>
          <p:nvPr/>
        </p:nvSpPr>
        <p:spPr bwMode="auto">
          <a:xfrm>
            <a:off x="3079645" y="3533106"/>
            <a:ext cx="1928349" cy="11449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 defTabSz="1216817"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3@|17FFC:16777215|FBC:16777215|LFC:16777215|LBC:16777215">
            <a:extLst>
              <a:ext uri="{FF2B5EF4-FFF2-40B4-BE49-F238E27FC236}">
                <a16:creationId xmlns:a16="http://schemas.microsoft.com/office/drawing/2014/main" id="{119C1F8A-C69E-47CC-A8BE-F24EFD92C55A}"/>
              </a:ext>
            </a:extLst>
          </p:cNvPr>
          <p:cNvSpPr txBox="1"/>
          <p:nvPr/>
        </p:nvSpPr>
        <p:spPr bwMode="auto">
          <a:xfrm>
            <a:off x="5224012" y="3561012"/>
            <a:ext cx="1928349" cy="11449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 defTabSz="1216817"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13@|17FFC:16777215|FBC:16777215|LFC:16777215|LBC:16777215">
            <a:extLst>
              <a:ext uri="{FF2B5EF4-FFF2-40B4-BE49-F238E27FC236}">
                <a16:creationId xmlns:a16="http://schemas.microsoft.com/office/drawing/2014/main" id="{0FEAB41F-8F88-4467-A581-8E3F2EACBB35}"/>
              </a:ext>
            </a:extLst>
          </p:cNvPr>
          <p:cNvSpPr txBox="1"/>
          <p:nvPr/>
        </p:nvSpPr>
        <p:spPr bwMode="auto">
          <a:xfrm>
            <a:off x="7324725" y="3566444"/>
            <a:ext cx="1928349" cy="11449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 defTabSz="1216817"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B25B2C-7585-41C3-A407-97F8151D49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26" y="1633398"/>
            <a:ext cx="1847282" cy="12315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8D6500-2355-4755-9250-B78E12882C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164" y="1624640"/>
            <a:ext cx="1849290" cy="1232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C2F16E-CF51-447A-8F43-6CB3DE1B55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713" y="1624641"/>
            <a:ext cx="1847281" cy="12328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6483A71-A0CE-4620-88BA-B9BB069506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65" y="1602927"/>
            <a:ext cx="1879816" cy="1254573"/>
          </a:xfrm>
          <a:prstGeom prst="rect">
            <a:avLst/>
          </a:prstGeom>
        </p:spPr>
      </p:pic>
      <p:sp>
        <p:nvSpPr>
          <p:cNvPr id="47" name="等腰三角形 4">
            <a:extLst>
              <a:ext uri="{FF2B5EF4-FFF2-40B4-BE49-F238E27FC236}">
                <a16:creationId xmlns:a16="http://schemas.microsoft.com/office/drawing/2014/main" id="{9FB2D035-3E8A-4CFA-B1E6-21DC7FAB9B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9F9EA90-4A1F-44B3-8225-198EB411A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25" name="灯片编号占位符 4">
            <a:extLst>
              <a:ext uri="{FF2B5EF4-FFF2-40B4-BE49-F238E27FC236}">
                <a16:creationId xmlns:a16="http://schemas.microsoft.com/office/drawing/2014/main" id="{E1747FB5-1A0D-4677-8865-26B0BC43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 autoUpdateAnimBg="0"/>
      <p:bldP spid="6158" grpId="0" bldLvl="0" animBg="1" autoUpdateAnimBg="0"/>
      <p:bldP spid="6161" grpId="0" bldLvl="0" animBg="1" autoUpdateAnimBg="0"/>
      <p:bldP spid="6164" grpId="0" bldLvl="0" animBg="1" autoUpdateAnimBg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7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>
            <a:extLst>
              <a:ext uri="{FF2B5EF4-FFF2-40B4-BE49-F238E27FC236}">
                <a16:creationId xmlns:a16="http://schemas.microsoft.com/office/drawing/2014/main" id="{EAF3CD0E-AA38-4D93-A105-524F1673ED7F}"/>
              </a:ext>
            </a:extLst>
          </p:cNvPr>
          <p:cNvGrpSpPr>
            <a:grpSpLocks/>
          </p:cNvGrpSpPr>
          <p:nvPr/>
        </p:nvGrpSpPr>
        <p:grpSpPr bwMode="auto">
          <a:xfrm>
            <a:off x="1927225" y="1561607"/>
            <a:ext cx="6032500" cy="1152525"/>
            <a:chOff x="0" y="0"/>
            <a:chExt cx="6032665" cy="1152128"/>
          </a:xfrm>
        </p:grpSpPr>
        <p:sp>
          <p:nvSpPr>
            <p:cNvPr id="21536" name="直接连接符 18">
              <a:extLst>
                <a:ext uri="{FF2B5EF4-FFF2-40B4-BE49-F238E27FC236}">
                  <a16:creationId xmlns:a16="http://schemas.microsoft.com/office/drawing/2014/main" id="{F80AEBAE-18AF-4DE4-A798-328AF0E5B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04056"/>
              <a:ext cx="6032665" cy="1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1537" name="直接箭头连接符 20">
              <a:extLst>
                <a:ext uri="{FF2B5EF4-FFF2-40B4-BE49-F238E27FC236}">
                  <a16:creationId xmlns:a16="http://schemas.microsoft.com/office/drawing/2014/main" id="{94BB2D96-1976-4022-A3AB-05DA39FEAE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8" name="直接箭头连接符 23">
              <a:extLst>
                <a:ext uri="{FF2B5EF4-FFF2-40B4-BE49-F238E27FC236}">
                  <a16:creationId xmlns:a16="http://schemas.microsoft.com/office/drawing/2014/main" id="{5BED022D-6FBB-4942-8AFA-C5245D2E39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1485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9" name="直接箭头连接符 24">
              <a:extLst>
                <a:ext uri="{FF2B5EF4-FFF2-40B4-BE49-F238E27FC236}">
                  <a16:creationId xmlns:a16="http://schemas.microsoft.com/office/drawing/2014/main" id="{53A1C35A-B167-4DB9-A9E0-73EB7C5DF9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44450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0" name="直接箭头连接符 25">
              <a:extLst>
                <a:ext uri="{FF2B5EF4-FFF2-40B4-BE49-F238E27FC236}">
                  <a16:creationId xmlns:a16="http://schemas.microsoft.com/office/drawing/2014/main" id="{2EFE1846-AF28-4BDC-9C28-EA7B9A0CCB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30758" y="504056"/>
              <a:ext cx="1" cy="648072"/>
            </a:xfrm>
            <a:prstGeom prst="straightConnector1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41" name="直接连接符 27">
              <a:extLst>
                <a:ext uri="{FF2B5EF4-FFF2-40B4-BE49-F238E27FC236}">
                  <a16:creationId xmlns:a16="http://schemas.microsoft.com/office/drawing/2014/main" id="{C6D16F05-D911-492B-9E8F-CCA544323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0337" y="0"/>
              <a:ext cx="1" cy="504056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236" name="等腰三角形 33">
            <a:extLst>
              <a:ext uri="{FF2B5EF4-FFF2-40B4-BE49-F238E27FC236}">
                <a16:creationId xmlns:a16="http://schemas.microsoft.com/office/drawing/2014/main" id="{2A965D24-96D5-4ACB-9A64-8CBC52FB8F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74813" y="4390531"/>
            <a:ext cx="288925" cy="24765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34" name="矩形 1">
            <a:extLst>
              <a:ext uri="{FF2B5EF4-FFF2-40B4-BE49-F238E27FC236}">
                <a16:creationId xmlns:a16="http://schemas.microsoft.com/office/drawing/2014/main" id="{FA0E98CE-FA22-40C3-8167-FD7612D6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9" y="985344"/>
            <a:ext cx="2319337" cy="576263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32" name="矩形 10">
            <a:extLst>
              <a:ext uri="{FF2B5EF4-FFF2-40B4-BE49-F238E27FC236}">
                <a16:creationId xmlns:a16="http://schemas.microsoft.com/office/drawing/2014/main" id="{B5F930EC-F483-4B0C-BFB7-0412AE68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714131"/>
            <a:ext cx="1905000" cy="576262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30" name="矩形 11">
            <a:extLst>
              <a:ext uri="{FF2B5EF4-FFF2-40B4-BE49-F238E27FC236}">
                <a16:creationId xmlns:a16="http://schemas.microsoft.com/office/drawing/2014/main" id="{AF1A023D-535C-4582-A173-E8B52E38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6" y="2714131"/>
            <a:ext cx="1903413" cy="576262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8" name="矩形 12">
            <a:extLst>
              <a:ext uri="{FF2B5EF4-FFF2-40B4-BE49-F238E27FC236}">
                <a16:creationId xmlns:a16="http://schemas.microsoft.com/office/drawing/2014/main" id="{0AC2D572-ED47-4356-BE0D-E8A69347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8" y="2714131"/>
            <a:ext cx="1905000" cy="576262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6" name="矩形 13">
            <a:extLst>
              <a:ext uri="{FF2B5EF4-FFF2-40B4-BE49-F238E27FC236}">
                <a16:creationId xmlns:a16="http://schemas.microsoft.com/office/drawing/2014/main" id="{F897E5F6-D1F1-4FA0-AA95-B6EB27F8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2714131"/>
            <a:ext cx="1903412" cy="576262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矩形 6">
            <a:extLst>
              <a:ext uri="{FF2B5EF4-FFF2-40B4-BE49-F238E27FC236}">
                <a16:creationId xmlns:a16="http://schemas.microsoft.com/office/drawing/2014/main" id="{BA3CA6F1-09F4-4168-AE50-C9E5071B2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7">
            <a:extLst>
              <a:ext uri="{FF2B5EF4-FFF2-40B4-BE49-F238E27FC236}">
                <a16:creationId xmlns:a16="http://schemas.microsoft.com/office/drawing/2014/main" id="{342D38B1-A246-476E-9282-E12F3652E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8">
            <a:extLst>
              <a:ext uri="{FF2B5EF4-FFF2-40B4-BE49-F238E27FC236}">
                <a16:creationId xmlns:a16="http://schemas.microsoft.com/office/drawing/2014/main" id="{4693E1A8-2CBA-495B-A16B-C0435BC0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9">
            <a:extLst>
              <a:ext uri="{FF2B5EF4-FFF2-40B4-BE49-F238E27FC236}">
                <a16:creationId xmlns:a16="http://schemas.microsoft.com/office/drawing/2014/main" id="{5B4FD25D-DB30-4802-AFDB-0F2FB17A7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13@|17FFC:16777215|FBC:16777215|LFC:16777215|LBC:16777215">
            <a:extLst>
              <a:ext uri="{FF2B5EF4-FFF2-40B4-BE49-F238E27FC236}">
                <a16:creationId xmlns:a16="http://schemas.microsoft.com/office/drawing/2014/main" id="{73AFB722-AA84-44A4-BF04-609AB6F14454}"/>
              </a:ext>
            </a:extLst>
          </p:cNvPr>
          <p:cNvSpPr txBox="1"/>
          <p:nvPr/>
        </p:nvSpPr>
        <p:spPr bwMode="auto">
          <a:xfrm>
            <a:off x="4516356" y="1155070"/>
            <a:ext cx="12020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13@|17FFC:16777215|FBC:16777215|LFC:16777215|LBC:16777215">
            <a:extLst>
              <a:ext uri="{FF2B5EF4-FFF2-40B4-BE49-F238E27FC236}">
                <a16:creationId xmlns:a16="http://schemas.microsoft.com/office/drawing/2014/main" id="{407CFD9B-C3E5-4AE3-9800-2F60AC118715}"/>
              </a:ext>
            </a:extLst>
          </p:cNvPr>
          <p:cNvSpPr txBox="1"/>
          <p:nvPr/>
        </p:nvSpPr>
        <p:spPr bwMode="auto">
          <a:xfrm>
            <a:off x="1335688" y="2841817"/>
            <a:ext cx="12020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TextBox 13@|17FFC:16777215|FBC:16777215|LFC:16777215|LBC:16777215">
            <a:extLst>
              <a:ext uri="{FF2B5EF4-FFF2-40B4-BE49-F238E27FC236}">
                <a16:creationId xmlns:a16="http://schemas.microsoft.com/office/drawing/2014/main" id="{1559BF4D-EEDA-457D-AAC8-C809DA53CCF8}"/>
              </a:ext>
            </a:extLst>
          </p:cNvPr>
          <p:cNvSpPr txBox="1"/>
          <p:nvPr/>
        </p:nvSpPr>
        <p:spPr bwMode="auto">
          <a:xfrm>
            <a:off x="3450719" y="2838754"/>
            <a:ext cx="12020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TextBox 13@|17FFC:16777215|FBC:16777215|LFC:16777215|LBC:16777215">
            <a:extLst>
              <a:ext uri="{FF2B5EF4-FFF2-40B4-BE49-F238E27FC236}">
                <a16:creationId xmlns:a16="http://schemas.microsoft.com/office/drawing/2014/main" id="{4EDF60C2-94F2-46A3-A037-5A3FD5E72079}"/>
              </a:ext>
            </a:extLst>
          </p:cNvPr>
          <p:cNvSpPr txBox="1"/>
          <p:nvPr/>
        </p:nvSpPr>
        <p:spPr bwMode="auto">
          <a:xfrm>
            <a:off x="5534111" y="2838753"/>
            <a:ext cx="12020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TextBox 13@|17FFC:16777215|FBC:16777215|LFC:16777215|LBC:16777215">
            <a:extLst>
              <a:ext uri="{FF2B5EF4-FFF2-40B4-BE49-F238E27FC236}">
                <a16:creationId xmlns:a16="http://schemas.microsoft.com/office/drawing/2014/main" id="{CD9B00F6-F239-48EB-9400-C79F5CC41090}"/>
              </a:ext>
            </a:extLst>
          </p:cNvPr>
          <p:cNvSpPr txBox="1"/>
          <p:nvPr/>
        </p:nvSpPr>
        <p:spPr bwMode="auto">
          <a:xfrm>
            <a:off x="7639762" y="2838699"/>
            <a:ext cx="120202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13@|17FFC:16777215|FBC:16777215|LFC:16777215|LBC:16777215">
            <a:extLst>
              <a:ext uri="{FF2B5EF4-FFF2-40B4-BE49-F238E27FC236}">
                <a16:creationId xmlns:a16="http://schemas.microsoft.com/office/drawing/2014/main" id="{3F48CF23-4E03-4CE9-8A27-91BAD3CD6E90}"/>
              </a:ext>
            </a:extLst>
          </p:cNvPr>
          <p:cNvSpPr txBox="1"/>
          <p:nvPr/>
        </p:nvSpPr>
        <p:spPr bwMode="auto">
          <a:xfrm>
            <a:off x="1135077" y="3491594"/>
            <a:ext cx="164073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1" name="TextBox 13@|17FFC:16777215|FBC:16777215|LFC:16777215|LBC:16777215">
            <a:extLst>
              <a:ext uri="{FF2B5EF4-FFF2-40B4-BE49-F238E27FC236}">
                <a16:creationId xmlns:a16="http://schemas.microsoft.com/office/drawing/2014/main" id="{45E431FA-C973-4D48-9827-4C6E27986BB2}"/>
              </a:ext>
            </a:extLst>
          </p:cNvPr>
          <p:cNvSpPr txBox="1"/>
          <p:nvPr/>
        </p:nvSpPr>
        <p:spPr bwMode="auto">
          <a:xfrm>
            <a:off x="3163466" y="3485589"/>
            <a:ext cx="164073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2" name="TextBox 13@|17FFC:16777215|FBC:16777215|LFC:16777215|LBC:16777215">
            <a:extLst>
              <a:ext uri="{FF2B5EF4-FFF2-40B4-BE49-F238E27FC236}">
                <a16:creationId xmlns:a16="http://schemas.microsoft.com/office/drawing/2014/main" id="{7DCB3F69-A200-4CA5-8B90-319C49FEEDA3}"/>
              </a:ext>
            </a:extLst>
          </p:cNvPr>
          <p:cNvSpPr txBox="1"/>
          <p:nvPr/>
        </p:nvSpPr>
        <p:spPr bwMode="auto">
          <a:xfrm>
            <a:off x="5272489" y="3485588"/>
            <a:ext cx="164073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3" name="TextBox 13@|17FFC:16777215|FBC:16777215|LFC:16777215|LBC:16777215">
            <a:extLst>
              <a:ext uri="{FF2B5EF4-FFF2-40B4-BE49-F238E27FC236}">
                <a16:creationId xmlns:a16="http://schemas.microsoft.com/office/drawing/2014/main" id="{DD1C0EB5-1951-42D0-93D8-F2853AAA4C3B}"/>
              </a:ext>
            </a:extLst>
          </p:cNvPr>
          <p:cNvSpPr txBox="1"/>
          <p:nvPr/>
        </p:nvSpPr>
        <p:spPr bwMode="auto">
          <a:xfrm>
            <a:off x="7414120" y="3485587"/>
            <a:ext cx="164073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4" name="TextBox 13@|17FFC:16777215|FBC:16777215|LFC:16777215|LBC:16777215">
            <a:extLst>
              <a:ext uri="{FF2B5EF4-FFF2-40B4-BE49-F238E27FC236}">
                <a16:creationId xmlns:a16="http://schemas.microsoft.com/office/drawing/2014/main" id="{16A6C44B-E34A-4754-AFF4-00C4AEB5BAE6}"/>
              </a:ext>
            </a:extLst>
          </p:cNvPr>
          <p:cNvSpPr txBox="1"/>
          <p:nvPr/>
        </p:nvSpPr>
        <p:spPr bwMode="auto">
          <a:xfrm>
            <a:off x="2099186" y="4355092"/>
            <a:ext cx="650910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5" name="等腰三角形 4">
            <a:extLst>
              <a:ext uri="{FF2B5EF4-FFF2-40B4-BE49-F238E27FC236}">
                <a16:creationId xmlns:a16="http://schemas.microsoft.com/office/drawing/2014/main" id="{1F1064F1-6284-4258-9FDD-5A3EE13A03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B8A7CD5-FE24-47B0-964D-7E26378F4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32" name="灯片编号占位符 4">
            <a:extLst>
              <a:ext uri="{FF2B5EF4-FFF2-40B4-BE49-F238E27FC236}">
                <a16:creationId xmlns:a16="http://schemas.microsoft.com/office/drawing/2014/main" id="{E64229AE-FA91-4E87-BBA7-5689B00D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 autoUpdateAnimBg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0C947EB8-C709-4C02-89AF-EB13B259EBBD}"/>
              </a:ext>
            </a:extLst>
          </p:cNvPr>
          <p:cNvGrpSpPr>
            <a:grpSpLocks/>
          </p:cNvGrpSpPr>
          <p:nvPr/>
        </p:nvGrpSpPr>
        <p:grpSpPr bwMode="auto">
          <a:xfrm>
            <a:off x="903652" y="2255839"/>
            <a:ext cx="1944687" cy="2681287"/>
            <a:chOff x="0" y="0"/>
            <a:chExt cx="1944688" cy="2681281"/>
          </a:xfrm>
        </p:grpSpPr>
        <p:sp>
          <p:nvSpPr>
            <p:cNvPr id="24603" name="椭圆​​ 2">
              <a:extLst>
                <a:ext uri="{FF2B5EF4-FFF2-40B4-BE49-F238E27FC236}">
                  <a16:creationId xmlns:a16="http://schemas.microsoft.com/office/drawing/2014/main" id="{4CCD0994-9681-43F4-9636-9F2547EB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44688" cy="2447925"/>
            </a:xfrm>
            <a:custGeom>
              <a:avLst/>
              <a:gdLst>
                <a:gd name="T0" fmla="*/ 972344 w 1944132"/>
                <a:gd name="T1" fmla="*/ 0 h 2448272"/>
                <a:gd name="T2" fmla="*/ 1944688 w 1944132"/>
                <a:gd name="T3" fmla="*/ 971928 h 2448272"/>
                <a:gd name="T4" fmla="*/ 1100795 w 1944132"/>
                <a:gd name="T5" fmla="*/ 1934410 h 2448272"/>
                <a:gd name="T6" fmla="*/ 972344 w 1944132"/>
                <a:gd name="T7" fmla="*/ 2447925 h 2448272"/>
                <a:gd name="T8" fmla="*/ 843893 w 1944132"/>
                <a:gd name="T9" fmla="*/ 1934410 h 2448272"/>
                <a:gd name="T10" fmla="*/ 0 w 1944132"/>
                <a:gd name="T11" fmla="*/ 971928 h 2448272"/>
                <a:gd name="T12" fmla="*/ 972344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F49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04" name="椭圆​​ 6">
              <a:extLst>
                <a:ext uri="{FF2B5EF4-FFF2-40B4-BE49-F238E27FC236}">
                  <a16:creationId xmlns:a16="http://schemas.microsoft.com/office/drawing/2014/main" id="{09080447-D7A1-4E6B-B8DA-7C5B7E258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98" y="2530160"/>
              <a:ext cx="1512168" cy="151121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D3B13728-37DF-40CC-B6FB-2880098BF97E}"/>
              </a:ext>
            </a:extLst>
          </p:cNvPr>
          <p:cNvGrpSpPr>
            <a:grpSpLocks/>
          </p:cNvGrpSpPr>
          <p:nvPr/>
        </p:nvGrpSpPr>
        <p:grpSpPr bwMode="auto">
          <a:xfrm>
            <a:off x="3369039" y="1882776"/>
            <a:ext cx="1438275" cy="1946275"/>
            <a:chOff x="0" y="0"/>
            <a:chExt cx="1439862" cy="1946260"/>
          </a:xfrm>
        </p:grpSpPr>
        <p:sp>
          <p:nvSpPr>
            <p:cNvPr id="24600" name="椭圆​​ 2">
              <a:extLst>
                <a:ext uri="{FF2B5EF4-FFF2-40B4-BE49-F238E27FC236}">
                  <a16:creationId xmlns:a16="http://schemas.microsoft.com/office/drawing/2014/main" id="{C5EA10FA-CD73-4F23-9BAB-4203EEAF2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39862" cy="1812925"/>
            </a:xfrm>
            <a:custGeom>
              <a:avLst/>
              <a:gdLst>
                <a:gd name="T0" fmla="*/ 719931 w 1944132"/>
                <a:gd name="T1" fmla="*/ 0 h 2448272"/>
                <a:gd name="T2" fmla="*/ 1439862 w 1944132"/>
                <a:gd name="T3" fmla="*/ 719807 h 2448272"/>
                <a:gd name="T4" fmla="*/ 815037 w 1944132"/>
                <a:gd name="T5" fmla="*/ 1432617 h 2448272"/>
                <a:gd name="T6" fmla="*/ 719931 w 1944132"/>
                <a:gd name="T7" fmla="*/ 1812925 h 2448272"/>
                <a:gd name="T8" fmla="*/ 624825 w 1944132"/>
                <a:gd name="T9" fmla="*/ 1432617 h 2448272"/>
                <a:gd name="T10" fmla="*/ 0 w 1944132"/>
                <a:gd name="T11" fmla="*/ 719807 h 2448272"/>
                <a:gd name="T12" fmla="*/ 719931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EE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01" name="椭圆​​ 9">
              <a:extLst>
                <a:ext uri="{FF2B5EF4-FFF2-40B4-BE49-F238E27FC236}">
                  <a16:creationId xmlns:a16="http://schemas.microsoft.com/office/drawing/2014/main" id="{E2BEFB75-0075-4748-9EE6-EEE162775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74" y="1851416"/>
              <a:ext cx="1116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21">
            <a:extLst>
              <a:ext uri="{FF2B5EF4-FFF2-40B4-BE49-F238E27FC236}">
                <a16:creationId xmlns:a16="http://schemas.microsoft.com/office/drawing/2014/main" id="{B12262B5-8319-4FD2-B313-47BD1AF9ED03}"/>
              </a:ext>
            </a:extLst>
          </p:cNvPr>
          <p:cNvGrpSpPr>
            <a:grpSpLocks/>
          </p:cNvGrpSpPr>
          <p:nvPr/>
        </p:nvGrpSpPr>
        <p:grpSpPr bwMode="auto">
          <a:xfrm>
            <a:off x="5426439" y="1371600"/>
            <a:ext cx="1012825" cy="1358900"/>
            <a:chOff x="0" y="0"/>
            <a:chExt cx="1012825" cy="1357676"/>
          </a:xfrm>
        </p:grpSpPr>
        <p:sp>
          <p:nvSpPr>
            <p:cNvPr id="24597" name="椭圆​​ 2">
              <a:extLst>
                <a:ext uri="{FF2B5EF4-FFF2-40B4-BE49-F238E27FC236}">
                  <a16:creationId xmlns:a16="http://schemas.microsoft.com/office/drawing/2014/main" id="{B2891332-7E40-4FF2-BA07-EC4779D38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>
                <a:gd name="T0" fmla="*/ 506413 w 1944132"/>
                <a:gd name="T1" fmla="*/ 0 h 2448272"/>
                <a:gd name="T2" fmla="*/ 1012825 w 1944132"/>
                <a:gd name="T3" fmla="*/ 506134 h 2448272"/>
                <a:gd name="T4" fmla="*/ 573312 w 1944132"/>
                <a:gd name="T5" fmla="*/ 1007348 h 2448272"/>
                <a:gd name="T6" fmla="*/ 506413 w 1944132"/>
                <a:gd name="T7" fmla="*/ 1274762 h 2448272"/>
                <a:gd name="T8" fmla="*/ 439513 w 1944132"/>
                <a:gd name="T9" fmla="*/ 1007348 h 2448272"/>
                <a:gd name="T10" fmla="*/ 0 w 1944132"/>
                <a:gd name="T11" fmla="*/ 506134 h 2448272"/>
                <a:gd name="T12" fmla="*/ 506413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53C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98" name="椭圆​​ 10">
              <a:extLst>
                <a:ext uri="{FF2B5EF4-FFF2-40B4-BE49-F238E27FC236}">
                  <a16:creationId xmlns:a16="http://schemas.microsoft.com/office/drawing/2014/main" id="{0053BCD3-AC04-46E0-959F-6B3993CD7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26">
            <a:extLst>
              <a:ext uri="{FF2B5EF4-FFF2-40B4-BE49-F238E27FC236}">
                <a16:creationId xmlns:a16="http://schemas.microsoft.com/office/drawing/2014/main" id="{2A38F877-FC92-4E22-92B0-86103A48C22F}"/>
              </a:ext>
            </a:extLst>
          </p:cNvPr>
          <p:cNvGrpSpPr>
            <a:grpSpLocks/>
          </p:cNvGrpSpPr>
          <p:nvPr/>
        </p:nvGrpSpPr>
        <p:grpSpPr bwMode="auto">
          <a:xfrm>
            <a:off x="7106013" y="1127126"/>
            <a:ext cx="844550" cy="1133475"/>
            <a:chOff x="0" y="0"/>
            <a:chExt cx="1012825" cy="1357676"/>
          </a:xfrm>
        </p:grpSpPr>
        <p:sp>
          <p:nvSpPr>
            <p:cNvPr id="24594" name="椭圆​​ 2">
              <a:extLst>
                <a:ext uri="{FF2B5EF4-FFF2-40B4-BE49-F238E27FC236}">
                  <a16:creationId xmlns:a16="http://schemas.microsoft.com/office/drawing/2014/main" id="{74A24CA5-0F29-4701-AFF9-54141F99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>
                <a:gd name="T0" fmla="*/ 506413 w 1944132"/>
                <a:gd name="T1" fmla="*/ 0 h 2448272"/>
                <a:gd name="T2" fmla="*/ 1012825 w 1944132"/>
                <a:gd name="T3" fmla="*/ 506134 h 2448272"/>
                <a:gd name="T4" fmla="*/ 573312 w 1944132"/>
                <a:gd name="T5" fmla="*/ 1007348 h 2448272"/>
                <a:gd name="T6" fmla="*/ 506413 w 1944132"/>
                <a:gd name="T7" fmla="*/ 1274762 h 2448272"/>
                <a:gd name="T8" fmla="*/ 439513 w 1944132"/>
                <a:gd name="T9" fmla="*/ 1007348 h 2448272"/>
                <a:gd name="T10" fmla="*/ 0 w 1944132"/>
                <a:gd name="T11" fmla="*/ 506134 h 2448272"/>
                <a:gd name="T12" fmla="*/ 506413 w 1944132"/>
                <a:gd name="T13" fmla="*/ 0 h 2448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4132"/>
                <a:gd name="T22" fmla="*/ 0 h 2448272"/>
                <a:gd name="T23" fmla="*/ 1944132 w 1944132"/>
                <a:gd name="T24" fmla="*/ 2448272 h 2448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rgbClr val="317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595" name="椭圆​​ 10">
              <a:extLst>
                <a:ext uri="{FF2B5EF4-FFF2-40B4-BE49-F238E27FC236}">
                  <a16:creationId xmlns:a16="http://schemas.microsoft.com/office/drawing/2014/main" id="{932B4139-3DCC-462D-9243-7885F1BC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矩形 6">
            <a:extLst>
              <a:ext uri="{FF2B5EF4-FFF2-40B4-BE49-F238E27FC236}">
                <a16:creationId xmlns:a16="http://schemas.microsoft.com/office/drawing/2014/main" id="{3FB8CDF3-6834-444E-BA81-170B6E9BD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7">
            <a:extLst>
              <a:ext uri="{FF2B5EF4-FFF2-40B4-BE49-F238E27FC236}">
                <a16:creationId xmlns:a16="http://schemas.microsoft.com/office/drawing/2014/main" id="{BB95ABCB-354F-4CB3-964E-84D18761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8">
            <a:extLst>
              <a:ext uri="{FF2B5EF4-FFF2-40B4-BE49-F238E27FC236}">
                <a16:creationId xmlns:a16="http://schemas.microsoft.com/office/drawing/2014/main" id="{21B8CD14-E1EC-4E8A-AAC7-86F716018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9">
            <a:extLst>
              <a:ext uri="{FF2B5EF4-FFF2-40B4-BE49-F238E27FC236}">
                <a16:creationId xmlns:a16="http://schemas.microsoft.com/office/drawing/2014/main" id="{CB47AA6D-3DF1-4D27-900F-231E8A09C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13@|17FFC:16777215|FBC:16777215|LFC:16777215|LBC:16777215">
            <a:extLst>
              <a:ext uri="{FF2B5EF4-FFF2-40B4-BE49-F238E27FC236}">
                <a16:creationId xmlns:a16="http://schemas.microsoft.com/office/drawing/2014/main" id="{A24D119D-DE23-454F-9EB4-700DBC45CEEF}"/>
              </a:ext>
            </a:extLst>
          </p:cNvPr>
          <p:cNvSpPr txBox="1"/>
          <p:nvPr/>
        </p:nvSpPr>
        <p:spPr bwMode="auto">
          <a:xfrm>
            <a:off x="1338482" y="3071813"/>
            <a:ext cx="126728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13@|17FFC:16777215|FBC:16777215|LFC:16777215|LBC:16777215">
            <a:extLst>
              <a:ext uri="{FF2B5EF4-FFF2-40B4-BE49-F238E27FC236}">
                <a16:creationId xmlns:a16="http://schemas.microsoft.com/office/drawing/2014/main" id="{853A6DA6-5FDD-4BAD-BEF1-C644A109AB06}"/>
              </a:ext>
            </a:extLst>
          </p:cNvPr>
          <p:cNvSpPr txBox="1"/>
          <p:nvPr/>
        </p:nvSpPr>
        <p:spPr bwMode="auto">
          <a:xfrm>
            <a:off x="3561466" y="2395538"/>
            <a:ext cx="12458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13@|17FFC:16777215|FBC:16777215|LFC:16777215|LBC:16777215">
            <a:extLst>
              <a:ext uri="{FF2B5EF4-FFF2-40B4-BE49-F238E27FC236}">
                <a16:creationId xmlns:a16="http://schemas.microsoft.com/office/drawing/2014/main" id="{E7F9FF08-26AA-4FD3-8598-8BF2854C3061}"/>
              </a:ext>
            </a:extLst>
          </p:cNvPr>
          <p:cNvSpPr txBox="1"/>
          <p:nvPr/>
        </p:nvSpPr>
        <p:spPr bwMode="auto">
          <a:xfrm>
            <a:off x="5653288" y="1701580"/>
            <a:ext cx="1074901" cy="3079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TextBox 13@|17FFC:16777215|FBC:16777215|LFC:16777215|LBC:16777215">
            <a:extLst>
              <a:ext uri="{FF2B5EF4-FFF2-40B4-BE49-F238E27FC236}">
                <a16:creationId xmlns:a16="http://schemas.microsoft.com/office/drawing/2014/main" id="{51BAAAFD-918D-457F-A4CD-DC6DB0507901}"/>
              </a:ext>
            </a:extLst>
          </p:cNvPr>
          <p:cNvSpPr txBox="1"/>
          <p:nvPr/>
        </p:nvSpPr>
        <p:spPr bwMode="auto">
          <a:xfrm>
            <a:off x="7268972" y="1393605"/>
            <a:ext cx="1074901" cy="3079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extBox 13@|17FFC:16777215|FBC:16777215|LFC:16777215|LBC:16777215">
            <a:extLst>
              <a:ext uri="{FF2B5EF4-FFF2-40B4-BE49-F238E27FC236}">
                <a16:creationId xmlns:a16="http://schemas.microsoft.com/office/drawing/2014/main" id="{34F90226-03BE-47C9-8F32-B33C784FB960}"/>
              </a:ext>
            </a:extLst>
          </p:cNvPr>
          <p:cNvSpPr txBox="1"/>
          <p:nvPr/>
        </p:nvSpPr>
        <p:spPr bwMode="auto">
          <a:xfrm>
            <a:off x="2754665" y="4571682"/>
            <a:ext cx="240869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0" name="TextBox 13@|17FFC:16777215|FBC:16777215|LFC:16777215|LBC:16777215">
            <a:extLst>
              <a:ext uri="{FF2B5EF4-FFF2-40B4-BE49-F238E27FC236}">
                <a16:creationId xmlns:a16="http://schemas.microsoft.com/office/drawing/2014/main" id="{8135C46C-C721-4C33-A1AD-AC4BD97E3957}"/>
              </a:ext>
            </a:extLst>
          </p:cNvPr>
          <p:cNvSpPr txBox="1"/>
          <p:nvPr/>
        </p:nvSpPr>
        <p:spPr bwMode="auto">
          <a:xfrm>
            <a:off x="4786200" y="3621684"/>
            <a:ext cx="240869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1" name="TextBox 13@|17FFC:16777215|FBC:16777215|LFC:16777215|LBC:16777215">
            <a:extLst>
              <a:ext uri="{FF2B5EF4-FFF2-40B4-BE49-F238E27FC236}">
                <a16:creationId xmlns:a16="http://schemas.microsoft.com/office/drawing/2014/main" id="{E22D7CB1-4A45-4830-8FE0-B6F8FC898178}"/>
              </a:ext>
            </a:extLst>
          </p:cNvPr>
          <p:cNvSpPr txBox="1"/>
          <p:nvPr/>
        </p:nvSpPr>
        <p:spPr bwMode="auto">
          <a:xfrm>
            <a:off x="6261538" y="2634101"/>
            <a:ext cx="1786046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TextBox 13@|17FFC:16777215|FBC:16777215|LFC:16777215|LBC:16777215">
            <a:extLst>
              <a:ext uri="{FF2B5EF4-FFF2-40B4-BE49-F238E27FC236}">
                <a16:creationId xmlns:a16="http://schemas.microsoft.com/office/drawing/2014/main" id="{D5F8C4E5-B8DB-4714-94E7-8EA003F7BA6B}"/>
              </a:ext>
            </a:extLst>
          </p:cNvPr>
          <p:cNvSpPr txBox="1"/>
          <p:nvPr/>
        </p:nvSpPr>
        <p:spPr bwMode="auto">
          <a:xfrm>
            <a:off x="7946781" y="1932673"/>
            <a:ext cx="1786046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3" name="等腰三角形 4">
            <a:extLst>
              <a:ext uri="{FF2B5EF4-FFF2-40B4-BE49-F238E27FC236}">
                <a16:creationId xmlns:a16="http://schemas.microsoft.com/office/drawing/2014/main" id="{E4B7EEF1-69FF-4882-BB58-E5198EF50E8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422E700-875F-4317-A994-B5706162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29" name="灯片编号占位符 4">
            <a:extLst>
              <a:ext uri="{FF2B5EF4-FFF2-40B4-BE49-F238E27FC236}">
                <a16:creationId xmlns:a16="http://schemas.microsoft.com/office/drawing/2014/main" id="{CF1A0589-676C-41AC-B880-A5FFA453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15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8" decel="50000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8" decel="50000">
                                          <p:stCondLst>
                                            <p:cond delay="8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CA0B558-3AE7-4335-A1CC-DBBF6BBAE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8"/>
            <a:ext cx="10160000" cy="5715000"/>
          </a:xfrm>
          <a:prstGeom prst="rect">
            <a:avLst/>
          </a:prstGeom>
        </p:spPr>
      </p:pic>
      <p:sp>
        <p:nvSpPr>
          <p:cNvPr id="5123" name="矩形 4">
            <a:extLst>
              <a:ext uri="{FF2B5EF4-FFF2-40B4-BE49-F238E27FC236}">
                <a16:creationId xmlns:a16="http://schemas.microsoft.com/office/drawing/2014/main" id="{77A239EA-95A6-4DDB-BDD9-C3CDF9FD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71" y="3073518"/>
            <a:ext cx="3855898" cy="2051256"/>
          </a:xfrm>
          <a:prstGeom prst="rect">
            <a:avLst/>
          </a:prstGeom>
          <a:solidFill>
            <a:srgbClr val="F49022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4" name="矩形 5">
            <a:extLst>
              <a:ext uri="{FF2B5EF4-FFF2-40B4-BE49-F238E27FC236}">
                <a16:creationId xmlns:a16="http://schemas.microsoft.com/office/drawing/2014/main" id="{A9241337-2DA5-435D-AA5F-9C237B65D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480" y="1454298"/>
            <a:ext cx="6108520" cy="2051256"/>
          </a:xfrm>
          <a:prstGeom prst="rect">
            <a:avLst/>
          </a:prstGeom>
          <a:solidFill>
            <a:srgbClr val="EE3636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804284-9E93-45FB-85AF-DA641F267E89}"/>
              </a:ext>
            </a:extLst>
          </p:cNvPr>
          <p:cNvSpPr txBox="1"/>
          <p:nvPr/>
        </p:nvSpPr>
        <p:spPr>
          <a:xfrm>
            <a:off x="1734193" y="3813760"/>
            <a:ext cx="1788888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two</a:t>
            </a:r>
            <a:endParaRPr lang="zh-CN" altLang="en-US" sz="3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3@|17FFC:16777215|FBC:16777215|LFC:16777215|LBC:16777215">
            <a:extLst>
              <a:ext uri="{FF2B5EF4-FFF2-40B4-BE49-F238E27FC236}">
                <a16:creationId xmlns:a16="http://schemas.microsoft.com/office/drawing/2014/main" id="{EDEFD5D3-0982-4546-927B-FC4E04D3F9E5}"/>
              </a:ext>
            </a:extLst>
          </p:cNvPr>
          <p:cNvSpPr txBox="1"/>
          <p:nvPr/>
        </p:nvSpPr>
        <p:spPr bwMode="auto">
          <a:xfrm>
            <a:off x="4659460" y="2360537"/>
            <a:ext cx="3929156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7" name="TextBox 13@|17FFC:16777215|FBC:16777215|LFC:16777215|LBC:16777215">
            <a:extLst>
              <a:ext uri="{FF2B5EF4-FFF2-40B4-BE49-F238E27FC236}">
                <a16:creationId xmlns:a16="http://schemas.microsoft.com/office/drawing/2014/main" id="{AF7F42F0-80B5-42C1-87E3-0972D1B86E52}"/>
              </a:ext>
            </a:extLst>
          </p:cNvPr>
          <p:cNvSpPr txBox="1"/>
          <p:nvPr/>
        </p:nvSpPr>
        <p:spPr bwMode="auto">
          <a:xfrm>
            <a:off x="4659460" y="1886763"/>
            <a:ext cx="186950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C96C07C8-8381-4920-8FC6-81FF928D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779132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 autoUpdateAnimBg="0"/>
      <p:bldP spid="5124" grpId="0" bldLvl="0" animBg="1" autoUpdateAnimBg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8871D8-9A56-4EDD-B655-A73865C2DF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77" y="1129356"/>
            <a:ext cx="9077007" cy="2749998"/>
          </a:xfrm>
          <a:prstGeom prst="rect">
            <a:avLst/>
          </a:prstGeom>
        </p:spPr>
      </p:pic>
      <p:sp>
        <p:nvSpPr>
          <p:cNvPr id="14347" name="椭圆 11">
            <a:extLst>
              <a:ext uri="{FF2B5EF4-FFF2-40B4-BE49-F238E27FC236}">
                <a16:creationId xmlns:a16="http://schemas.microsoft.com/office/drawing/2014/main" id="{98C44615-5384-49F2-95C2-42D12E3A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1" y="3030954"/>
            <a:ext cx="1871663" cy="1871663"/>
          </a:xfrm>
          <a:prstGeom prst="ellipse">
            <a:avLst/>
          </a:prstGeom>
          <a:solidFill>
            <a:srgbClr val="53C3B0">
              <a:alpha val="80000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6">
            <a:extLst>
              <a:ext uri="{FF2B5EF4-FFF2-40B4-BE49-F238E27FC236}">
                <a16:creationId xmlns:a16="http://schemas.microsoft.com/office/drawing/2014/main" id="{75870101-DCAF-4A54-B92D-C5E0707A7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7">
            <a:extLst>
              <a:ext uri="{FF2B5EF4-FFF2-40B4-BE49-F238E27FC236}">
                <a16:creationId xmlns:a16="http://schemas.microsoft.com/office/drawing/2014/main" id="{86E8236B-3DDF-4E42-9C92-6C307510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3F34BB33-010B-472C-AB32-F59D760F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9">
            <a:extLst>
              <a:ext uri="{FF2B5EF4-FFF2-40B4-BE49-F238E27FC236}">
                <a16:creationId xmlns:a16="http://schemas.microsoft.com/office/drawing/2014/main" id="{E5C28275-65D0-40D6-AFCF-3E956B42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3@|17FFC:16777215|FBC:16777215|LFC:16777215|LBC:16777215">
            <a:extLst>
              <a:ext uri="{FF2B5EF4-FFF2-40B4-BE49-F238E27FC236}">
                <a16:creationId xmlns:a16="http://schemas.microsoft.com/office/drawing/2014/main" id="{D21141B6-8334-4194-83B5-0420A35A80A2}"/>
              </a:ext>
            </a:extLst>
          </p:cNvPr>
          <p:cNvSpPr txBox="1"/>
          <p:nvPr/>
        </p:nvSpPr>
        <p:spPr bwMode="auto">
          <a:xfrm>
            <a:off x="1364856" y="3949193"/>
            <a:ext cx="119935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13@|17FFC:16777215|FBC:16777215|LFC:16777215|LBC:16777215">
            <a:extLst>
              <a:ext uri="{FF2B5EF4-FFF2-40B4-BE49-F238E27FC236}">
                <a16:creationId xmlns:a16="http://schemas.microsoft.com/office/drawing/2014/main" id="{6C45E672-107A-408C-A44D-61845983C7A1}"/>
              </a:ext>
            </a:extLst>
          </p:cNvPr>
          <p:cNvSpPr txBox="1"/>
          <p:nvPr/>
        </p:nvSpPr>
        <p:spPr bwMode="auto">
          <a:xfrm>
            <a:off x="3408363" y="4175542"/>
            <a:ext cx="5703886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24" name="等腰三角形 4">
            <a:extLst>
              <a:ext uri="{FF2B5EF4-FFF2-40B4-BE49-F238E27FC236}">
                <a16:creationId xmlns:a16="http://schemas.microsoft.com/office/drawing/2014/main" id="{22CC483D-362B-41C8-B15B-85D90C21BC8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7018476-F47D-4025-B20B-92BF48E19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Agency FB" panose="020B0503020202020204" pitchFamily="34" charset="0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637DC950-2B65-46C3-BADE-BB575E39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bldLvl="0" animBg="1" autoUpdateAnimBg="0"/>
      <p:bldP spid="22" grpId="0"/>
      <p:bldP spid="23" grpId="0"/>
      <p:bldP spid="24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AutoShape 10">
            <a:extLst>
              <a:ext uri="{FF2B5EF4-FFF2-40B4-BE49-F238E27FC236}">
                <a16:creationId xmlns:a16="http://schemas.microsoft.com/office/drawing/2014/main" id="{13B3B195-C662-4C3B-ADBC-21C97FE072C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02139" y="-788052"/>
            <a:ext cx="1398587" cy="7675563"/>
          </a:xfrm>
          <a:prstGeom prst="downArrow">
            <a:avLst>
              <a:gd name="adj1" fmla="val 49074"/>
              <a:gd name="adj2" fmla="val 44819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683" name="Group 6">
            <a:extLst>
              <a:ext uri="{FF2B5EF4-FFF2-40B4-BE49-F238E27FC236}">
                <a16:creationId xmlns:a16="http://schemas.microsoft.com/office/drawing/2014/main" id="{D6818BD3-F152-4006-8747-B82672598873}"/>
              </a:ext>
            </a:extLst>
          </p:cNvPr>
          <p:cNvGrpSpPr>
            <a:grpSpLocks/>
          </p:cNvGrpSpPr>
          <p:nvPr/>
        </p:nvGrpSpPr>
        <p:grpSpPr bwMode="auto">
          <a:xfrm>
            <a:off x="3168408" y="2315512"/>
            <a:ext cx="1541454" cy="1539875"/>
            <a:chOff x="0" y="0"/>
            <a:chExt cx="1801" cy="1801"/>
          </a:xfrm>
        </p:grpSpPr>
        <p:sp>
          <p:nvSpPr>
            <p:cNvPr id="27685" name="Oval 7">
              <a:extLst>
                <a:ext uri="{FF2B5EF4-FFF2-40B4-BE49-F238E27FC236}">
                  <a16:creationId xmlns:a16="http://schemas.microsoft.com/office/drawing/2014/main" id="{2F3FA7BD-C6AD-4F90-83D9-F22663302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1" cy="1801"/>
            </a:xfrm>
            <a:prstGeom prst="ellipse">
              <a:avLst/>
            </a:prstGeom>
            <a:solidFill>
              <a:srgbClr val="D8D8D8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86" name="Oval 8">
              <a:extLst>
                <a:ext uri="{FF2B5EF4-FFF2-40B4-BE49-F238E27FC236}">
                  <a16:creationId xmlns:a16="http://schemas.microsoft.com/office/drawing/2014/main" id="{ED5FE090-D525-4C77-B651-88BAEB2B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122"/>
              <a:ext cx="1556" cy="1556"/>
            </a:xfrm>
            <a:prstGeom prst="ellipse">
              <a:avLst/>
            </a:prstGeom>
            <a:solidFill>
              <a:srgbClr val="53C3B0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679" name="Group 6">
            <a:extLst>
              <a:ext uri="{FF2B5EF4-FFF2-40B4-BE49-F238E27FC236}">
                <a16:creationId xmlns:a16="http://schemas.microsoft.com/office/drawing/2014/main" id="{072134AB-548C-41A2-BDE1-F7A7BC140B3B}"/>
              </a:ext>
            </a:extLst>
          </p:cNvPr>
          <p:cNvGrpSpPr>
            <a:grpSpLocks/>
          </p:cNvGrpSpPr>
          <p:nvPr/>
        </p:nvGrpSpPr>
        <p:grpSpPr bwMode="auto">
          <a:xfrm>
            <a:off x="4870208" y="2315512"/>
            <a:ext cx="1541454" cy="1539875"/>
            <a:chOff x="0" y="0"/>
            <a:chExt cx="1801" cy="1801"/>
          </a:xfrm>
        </p:grpSpPr>
        <p:sp>
          <p:nvSpPr>
            <p:cNvPr id="27681" name="Oval 7">
              <a:extLst>
                <a:ext uri="{FF2B5EF4-FFF2-40B4-BE49-F238E27FC236}">
                  <a16:creationId xmlns:a16="http://schemas.microsoft.com/office/drawing/2014/main" id="{984DC154-8BE7-4079-92F9-6DCCFBE26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1" cy="1801"/>
            </a:xfrm>
            <a:prstGeom prst="ellipse">
              <a:avLst/>
            </a:prstGeom>
            <a:solidFill>
              <a:srgbClr val="D8D8D8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82" name="Oval 8">
              <a:extLst>
                <a:ext uri="{FF2B5EF4-FFF2-40B4-BE49-F238E27FC236}">
                  <a16:creationId xmlns:a16="http://schemas.microsoft.com/office/drawing/2014/main" id="{2B86EA54-94E0-47A1-BE11-9864948E4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122"/>
              <a:ext cx="1556" cy="1556"/>
            </a:xfrm>
            <a:prstGeom prst="ellipse">
              <a:avLst/>
            </a:prstGeom>
            <a:solidFill>
              <a:srgbClr val="317FB7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675" name="Group 6">
            <a:extLst>
              <a:ext uri="{FF2B5EF4-FFF2-40B4-BE49-F238E27FC236}">
                <a16:creationId xmlns:a16="http://schemas.microsoft.com/office/drawing/2014/main" id="{1B070835-742A-4B6F-83E2-5B4F8E6A1F85}"/>
              </a:ext>
            </a:extLst>
          </p:cNvPr>
          <p:cNvGrpSpPr>
            <a:grpSpLocks/>
          </p:cNvGrpSpPr>
          <p:nvPr/>
        </p:nvGrpSpPr>
        <p:grpSpPr bwMode="auto">
          <a:xfrm>
            <a:off x="6589470" y="2315512"/>
            <a:ext cx="1541454" cy="1539875"/>
            <a:chOff x="0" y="0"/>
            <a:chExt cx="1801" cy="1801"/>
          </a:xfrm>
        </p:grpSpPr>
        <p:sp>
          <p:nvSpPr>
            <p:cNvPr id="27677" name="Oval 7">
              <a:extLst>
                <a:ext uri="{FF2B5EF4-FFF2-40B4-BE49-F238E27FC236}">
                  <a16:creationId xmlns:a16="http://schemas.microsoft.com/office/drawing/2014/main" id="{F3BCEFCB-5C24-4DDD-9E5F-B7E926668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1" cy="1801"/>
            </a:xfrm>
            <a:prstGeom prst="ellipse">
              <a:avLst/>
            </a:prstGeom>
            <a:solidFill>
              <a:srgbClr val="D8D8D8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78" name="Oval 8">
              <a:extLst>
                <a:ext uri="{FF2B5EF4-FFF2-40B4-BE49-F238E27FC236}">
                  <a16:creationId xmlns:a16="http://schemas.microsoft.com/office/drawing/2014/main" id="{94EB2804-C8AD-460A-BC8D-73332FAD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122"/>
              <a:ext cx="1556" cy="1556"/>
            </a:xfrm>
            <a:prstGeom prst="ellipse">
              <a:avLst/>
            </a:prstGeom>
            <a:solidFill>
              <a:srgbClr val="F49022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671" name="Group 6">
            <a:extLst>
              <a:ext uri="{FF2B5EF4-FFF2-40B4-BE49-F238E27FC236}">
                <a16:creationId xmlns:a16="http://schemas.microsoft.com/office/drawing/2014/main" id="{D7E97923-9A05-409E-B11E-455145327AAF}"/>
              </a:ext>
            </a:extLst>
          </p:cNvPr>
          <p:cNvGrpSpPr>
            <a:grpSpLocks/>
          </p:cNvGrpSpPr>
          <p:nvPr/>
        </p:nvGrpSpPr>
        <p:grpSpPr bwMode="auto">
          <a:xfrm>
            <a:off x="1504708" y="2315512"/>
            <a:ext cx="1541454" cy="1539875"/>
            <a:chOff x="0" y="0"/>
            <a:chExt cx="1801" cy="1801"/>
          </a:xfrm>
        </p:grpSpPr>
        <p:sp>
          <p:nvSpPr>
            <p:cNvPr id="27673" name="Oval 7">
              <a:extLst>
                <a:ext uri="{FF2B5EF4-FFF2-40B4-BE49-F238E27FC236}">
                  <a16:creationId xmlns:a16="http://schemas.microsoft.com/office/drawing/2014/main" id="{F99218B8-385E-4AE5-B2BC-4D3764E20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1" cy="1801"/>
            </a:xfrm>
            <a:prstGeom prst="ellipse">
              <a:avLst/>
            </a:prstGeom>
            <a:solidFill>
              <a:srgbClr val="D8D8D8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674" name="Oval 8">
              <a:extLst>
                <a:ext uri="{FF2B5EF4-FFF2-40B4-BE49-F238E27FC236}">
                  <a16:creationId xmlns:a16="http://schemas.microsoft.com/office/drawing/2014/main" id="{893AC273-D4AA-4E89-869F-412CC213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122"/>
              <a:ext cx="1556" cy="1556"/>
            </a:xfrm>
            <a:prstGeom prst="ellipse">
              <a:avLst/>
            </a:prstGeom>
            <a:solidFill>
              <a:srgbClr val="EE3636"/>
            </a:solidFill>
            <a:ln w="381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方正兰亭粗黑_GBK" panose="02000000000000000000" pitchFamily="2" charset="-122"/>
                  <a:ea typeface="宋体" panose="02010600030101010101" pitchFamily="2" charset="-122"/>
                  <a:sym typeface="方正兰亭粗黑_GBK" panose="02000000000000000000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390" name="矩形标注 31">
            <a:extLst>
              <a:ext uri="{FF2B5EF4-FFF2-40B4-BE49-F238E27FC236}">
                <a16:creationId xmlns:a16="http://schemas.microsoft.com/office/drawing/2014/main" id="{E5F684D7-2B13-4C79-8458-7A0343A6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4133198"/>
            <a:ext cx="1477963" cy="46038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91" name="矩形标注 32">
            <a:extLst>
              <a:ext uri="{FF2B5EF4-FFF2-40B4-BE49-F238E27FC236}">
                <a16:creationId xmlns:a16="http://schemas.microsoft.com/office/drawing/2014/main" id="{B7BA953E-47F3-4C76-A0E8-31AB30613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1969436"/>
            <a:ext cx="1584325" cy="63500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94" name="矩形标注 35">
            <a:extLst>
              <a:ext uri="{FF2B5EF4-FFF2-40B4-BE49-F238E27FC236}">
                <a16:creationId xmlns:a16="http://schemas.microsoft.com/office/drawing/2014/main" id="{90F8BE03-7E24-4643-A6AF-F1BB641C0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6" y="1969436"/>
            <a:ext cx="1584325" cy="63500"/>
          </a:xfrm>
          <a:prstGeom prst="wedgeRectCallout">
            <a:avLst>
              <a:gd name="adj1" fmla="val -23398"/>
              <a:gd name="adj2" fmla="val 403287"/>
            </a:avLst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96" name="矩形标注 37">
            <a:extLst>
              <a:ext uri="{FF2B5EF4-FFF2-40B4-BE49-F238E27FC236}">
                <a16:creationId xmlns:a16="http://schemas.microsoft.com/office/drawing/2014/main" id="{8EA49F25-5BC8-41D3-92A4-4B624A0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6" y="4133198"/>
            <a:ext cx="1476375" cy="46038"/>
          </a:xfrm>
          <a:prstGeom prst="wedgeRectCallout">
            <a:avLst>
              <a:gd name="adj1" fmla="val -17528"/>
              <a:gd name="adj2" fmla="val -509463"/>
            </a:avLst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6">
            <a:extLst>
              <a:ext uri="{FF2B5EF4-FFF2-40B4-BE49-F238E27FC236}">
                <a16:creationId xmlns:a16="http://schemas.microsoft.com/office/drawing/2014/main" id="{9717BEAB-3997-403B-8F61-89CA4237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36" y="5544462"/>
            <a:ext cx="3032988" cy="193278"/>
          </a:xfrm>
          <a:prstGeom prst="rect">
            <a:avLst/>
          </a:prstGeom>
          <a:solidFill>
            <a:srgbClr val="F49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7">
            <a:extLst>
              <a:ext uri="{FF2B5EF4-FFF2-40B4-BE49-F238E27FC236}">
                <a16:creationId xmlns:a16="http://schemas.microsoft.com/office/drawing/2014/main" id="{404D93BF-9208-4928-9AA2-E51FE0BF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073" y="5544462"/>
            <a:ext cx="3083963" cy="193278"/>
          </a:xfrm>
          <a:prstGeom prst="rect">
            <a:avLst/>
          </a:prstGeom>
          <a:solidFill>
            <a:srgbClr val="EE36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8">
            <a:extLst>
              <a:ext uri="{FF2B5EF4-FFF2-40B4-BE49-F238E27FC236}">
                <a16:creationId xmlns:a16="http://schemas.microsoft.com/office/drawing/2014/main" id="{C9535907-BCC2-4ED5-8A1C-5F49D8EE6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5544462"/>
            <a:ext cx="3032988" cy="193278"/>
          </a:xfrm>
          <a:prstGeom prst="rect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9">
            <a:extLst>
              <a:ext uri="{FF2B5EF4-FFF2-40B4-BE49-F238E27FC236}">
                <a16:creationId xmlns:a16="http://schemas.microsoft.com/office/drawing/2014/main" id="{42820260-149A-4CA8-B952-B7BF1CA6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63" y="5544462"/>
            <a:ext cx="3083963" cy="193278"/>
          </a:xfrm>
          <a:prstGeom prst="rect">
            <a:avLst/>
          </a:prstGeom>
          <a:solidFill>
            <a:srgbClr val="317F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13@|17FFC:16777215|FBC:16777215|LFC:16777215|LBC:16777215">
            <a:extLst>
              <a:ext uri="{FF2B5EF4-FFF2-40B4-BE49-F238E27FC236}">
                <a16:creationId xmlns:a16="http://schemas.microsoft.com/office/drawing/2014/main" id="{3B6110E7-C548-4626-BF97-EED946F4638E}"/>
              </a:ext>
            </a:extLst>
          </p:cNvPr>
          <p:cNvSpPr txBox="1"/>
          <p:nvPr/>
        </p:nvSpPr>
        <p:spPr bwMode="auto">
          <a:xfrm>
            <a:off x="1700477" y="1273368"/>
            <a:ext cx="22695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5" name="TextBox 13@|17FFC:16777215|FBC:16777215|LFC:16777215|LBC:16777215">
            <a:extLst>
              <a:ext uri="{FF2B5EF4-FFF2-40B4-BE49-F238E27FC236}">
                <a16:creationId xmlns:a16="http://schemas.microsoft.com/office/drawing/2014/main" id="{77E3FC34-16A7-4B56-A47B-FBD15B7BF536}"/>
              </a:ext>
            </a:extLst>
          </p:cNvPr>
          <p:cNvSpPr txBox="1"/>
          <p:nvPr/>
        </p:nvSpPr>
        <p:spPr bwMode="auto">
          <a:xfrm>
            <a:off x="5056405" y="1279681"/>
            <a:ext cx="22695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6" name="TextBox 13@|17FFC:16777215|FBC:16777215|LFC:16777215|LBC:16777215">
            <a:extLst>
              <a:ext uri="{FF2B5EF4-FFF2-40B4-BE49-F238E27FC236}">
                <a16:creationId xmlns:a16="http://schemas.microsoft.com/office/drawing/2014/main" id="{C5467965-2567-4615-A07E-8755A49427C7}"/>
              </a:ext>
            </a:extLst>
          </p:cNvPr>
          <p:cNvSpPr txBox="1"/>
          <p:nvPr/>
        </p:nvSpPr>
        <p:spPr bwMode="auto">
          <a:xfrm>
            <a:off x="3386031" y="4285771"/>
            <a:ext cx="22695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7" name="TextBox 13@|17FFC:16777215|FBC:16777215|LFC:16777215|LBC:16777215">
            <a:extLst>
              <a:ext uri="{FF2B5EF4-FFF2-40B4-BE49-F238E27FC236}">
                <a16:creationId xmlns:a16="http://schemas.microsoft.com/office/drawing/2014/main" id="{14C77EA8-6ED6-4D3B-BD30-C4E6FE928257}"/>
              </a:ext>
            </a:extLst>
          </p:cNvPr>
          <p:cNvSpPr txBox="1"/>
          <p:nvPr/>
        </p:nvSpPr>
        <p:spPr bwMode="auto">
          <a:xfrm>
            <a:off x="6880150" y="4292084"/>
            <a:ext cx="22695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817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8" name="TextBox 13@|17FFC:16777215|FBC:16777215|LFC:16777215|LBC:16777215">
            <a:extLst>
              <a:ext uri="{FF2B5EF4-FFF2-40B4-BE49-F238E27FC236}">
                <a16:creationId xmlns:a16="http://schemas.microsoft.com/office/drawing/2014/main" id="{D0D75E49-B564-4B39-A1A1-A8A953A1F650}"/>
              </a:ext>
            </a:extLst>
          </p:cNvPr>
          <p:cNvSpPr txBox="1"/>
          <p:nvPr/>
        </p:nvSpPr>
        <p:spPr bwMode="auto">
          <a:xfrm>
            <a:off x="1708195" y="2908741"/>
            <a:ext cx="114549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13@|17FFC:16777215|FBC:16777215|LFC:16777215|LBC:16777215">
            <a:extLst>
              <a:ext uri="{FF2B5EF4-FFF2-40B4-BE49-F238E27FC236}">
                <a16:creationId xmlns:a16="http://schemas.microsoft.com/office/drawing/2014/main" id="{FCFB3770-9DBD-479A-A2E9-EBF2FA8D6F22}"/>
              </a:ext>
            </a:extLst>
          </p:cNvPr>
          <p:cNvSpPr txBox="1"/>
          <p:nvPr/>
        </p:nvSpPr>
        <p:spPr bwMode="auto">
          <a:xfrm>
            <a:off x="3380434" y="2936862"/>
            <a:ext cx="114549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13@|17FFC:16777215|FBC:16777215|LFC:16777215|LBC:16777215">
            <a:extLst>
              <a:ext uri="{FF2B5EF4-FFF2-40B4-BE49-F238E27FC236}">
                <a16:creationId xmlns:a16="http://schemas.microsoft.com/office/drawing/2014/main" id="{A76F8696-D933-4B0B-8625-0ED76B993594}"/>
              </a:ext>
            </a:extLst>
          </p:cNvPr>
          <p:cNvSpPr txBox="1"/>
          <p:nvPr/>
        </p:nvSpPr>
        <p:spPr bwMode="auto">
          <a:xfrm>
            <a:off x="5065988" y="2908741"/>
            <a:ext cx="114549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13@|17FFC:16777215|FBC:16777215|LFC:16777215|LBC:16777215">
            <a:extLst>
              <a:ext uri="{FF2B5EF4-FFF2-40B4-BE49-F238E27FC236}">
                <a16:creationId xmlns:a16="http://schemas.microsoft.com/office/drawing/2014/main" id="{F1949E79-D5F3-45CA-96E1-C9206CE8D469}"/>
              </a:ext>
            </a:extLst>
          </p:cNvPr>
          <p:cNvSpPr txBox="1"/>
          <p:nvPr/>
        </p:nvSpPr>
        <p:spPr bwMode="auto">
          <a:xfrm>
            <a:off x="6827981" y="2944032"/>
            <a:ext cx="114549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817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等腰三角形 4">
            <a:extLst>
              <a:ext uri="{FF2B5EF4-FFF2-40B4-BE49-F238E27FC236}">
                <a16:creationId xmlns:a16="http://schemas.microsoft.com/office/drawing/2014/main" id="{6D653642-A357-41C0-BBAC-8A0ACAED1CB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126" y="315913"/>
            <a:ext cx="287337" cy="249238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3051AF9-63A5-4ECB-AABF-EB3E55BF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58" y="178922"/>
            <a:ext cx="105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solidFill>
                  <a:srgbClr val="F49022"/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defRPr>
                <a:ea typeface="微软雅黑" panose="020B0503020204020204" pitchFamily="34" charset="-122"/>
              </a:defRPr>
            </a:lvl2pPr>
            <a:lvl3pPr marL="1143000" indent="-228600">
              <a:defRPr>
                <a:ea typeface="微软雅黑" panose="020B0503020204020204" pitchFamily="34" charset="-122"/>
              </a:defRPr>
            </a:lvl3pPr>
            <a:lvl4pPr marL="1600200" indent="-228600">
              <a:defRPr>
                <a:ea typeface="微软雅黑" panose="020B0503020204020204" pitchFamily="34" charset="-122"/>
              </a:defRPr>
            </a:lvl4pPr>
            <a:lvl5pPr marL="2057400" indent="-228600">
              <a:defRPr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Agency FB" panose="020B0503020202020204" pitchFamily="34" charset="0"/>
                <a:sym typeface="+mn-lt"/>
              </a:rPr>
              <a:t>LOGO</a:t>
            </a:r>
            <a:endParaRPr lang="zh-CN" altLang="en-US" dirty="0">
              <a:latin typeface="Agency FB" panose="020B0503020202020204" pitchFamily="34" charset="0"/>
              <a:sym typeface="+mn-lt"/>
            </a:endParaRPr>
          </a:p>
        </p:txBody>
      </p:sp>
      <p:sp>
        <p:nvSpPr>
          <p:cNvPr id="34" name="灯片编号占位符 4">
            <a:extLst>
              <a:ext uri="{FF2B5EF4-FFF2-40B4-BE49-F238E27FC236}">
                <a16:creationId xmlns:a16="http://schemas.microsoft.com/office/drawing/2014/main" id="{B827D837-8B12-4493-A026-E272DB7E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方正兰亭粗黑_GBK" panose="02000000000000000000" pitchFamily="2" charset="-122"/>
                <a:ea typeface="宋体" panose="02010600030101010101" pitchFamily="2" charset="-122"/>
                <a:sym typeface="方正兰亭粗黑_GBK" panose="02000000000000000000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17CE32-482F-4BC6-8917-905A26F12770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ldLvl="0" animBg="1" autoUpdateAnimBg="0"/>
      <p:bldP spid="15369" grpId="1" bldLvl="0" animBg="1" autoUpdateAnimBg="0"/>
      <p:bldP spid="15390" grpId="0" bldLvl="0" animBg="1" autoUpdateAnimBg="0"/>
      <p:bldP spid="15390" grpId="1" bldLvl="0" animBg="1" autoUpdateAnimBg="0"/>
      <p:bldP spid="15390" grpId="2" bldLvl="0" animBg="1" autoUpdateAnimBg="0"/>
      <p:bldP spid="15391" grpId="0" bldLvl="0" animBg="1" autoUpdateAnimBg="0"/>
      <p:bldP spid="15391" grpId="1" bldLvl="0" animBg="1" autoUpdateAnimBg="0"/>
      <p:bldP spid="15391" grpId="2" bldLvl="0" animBg="1" autoUpdateAnimBg="0"/>
      <p:bldP spid="15394" grpId="0" bldLvl="0" animBg="1" autoUpdateAnimBg="0"/>
      <p:bldP spid="15394" grpId="1" bldLvl="0" animBg="1" autoUpdateAnimBg="0"/>
      <p:bldP spid="15394" grpId="2" bldLvl="0" animBg="1" autoUpdateAnimBg="0"/>
      <p:bldP spid="15396" grpId="0" bldLvl="0" animBg="1" autoUpdateAnimBg="0"/>
      <p:bldP spid="15396" grpId="1" bldLvl="0" animBg="1" autoUpdateAnimBg="0"/>
      <p:bldP spid="15396" grpId="2" bldLvl="0" animBg="1" autoUpdateAnimBg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bldLvl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"/>
</p:tagLst>
</file>

<file path=ppt/theme/theme1.xml><?xml version="1.0" encoding="utf-8"?>
<a:theme xmlns:a="http://schemas.openxmlformats.org/drawingml/2006/main" name="www.jp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xwjptf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Pages>0</Pages>
  <Words>1580</Words>
  <Characters>0</Characters>
  <Application>Microsoft Office PowerPoint</Application>
  <DocSecurity>0</DocSecurity>
  <PresentationFormat>自定义</PresentationFormat>
  <Lines>0</Lines>
  <Paragraphs>262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方正兰亭粗黑_GBK</vt:lpstr>
      <vt:lpstr>微软雅黑</vt:lpstr>
      <vt:lpstr>Agency FB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99</cp:revision>
  <dcterms:created xsi:type="dcterms:W3CDTF">2014-08-09T08:49:00Z</dcterms:created>
  <dcterms:modified xsi:type="dcterms:W3CDTF">2021-12-26T10:25:05Z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