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31"/>
  </p:notesMasterIdLst>
  <p:sldIdLst>
    <p:sldId id="262" r:id="rId3"/>
    <p:sldId id="471" r:id="rId4"/>
    <p:sldId id="265" r:id="rId5"/>
    <p:sldId id="444" r:id="rId6"/>
    <p:sldId id="424" r:id="rId7"/>
    <p:sldId id="440" r:id="rId8"/>
    <p:sldId id="434" r:id="rId9"/>
    <p:sldId id="266" r:id="rId10"/>
    <p:sldId id="447" r:id="rId11"/>
    <p:sldId id="400" r:id="rId12"/>
    <p:sldId id="445" r:id="rId13"/>
    <p:sldId id="472" r:id="rId14"/>
    <p:sldId id="432" r:id="rId15"/>
    <p:sldId id="267" r:id="rId16"/>
    <p:sldId id="452" r:id="rId17"/>
    <p:sldId id="488" r:id="rId18"/>
    <p:sldId id="446" r:id="rId19"/>
    <p:sldId id="268" r:id="rId20"/>
    <p:sldId id="486" r:id="rId21"/>
    <p:sldId id="448" r:id="rId22"/>
    <p:sldId id="443" r:id="rId23"/>
    <p:sldId id="451" r:id="rId24"/>
    <p:sldId id="439" r:id="rId25"/>
    <p:sldId id="489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D69"/>
    <a:srgbClr val="E4CBCB"/>
    <a:srgbClr val="A88755"/>
    <a:srgbClr val="1F2020"/>
    <a:srgbClr val="263B45"/>
    <a:srgbClr val="193B3C"/>
    <a:srgbClr val="4E6C57"/>
    <a:srgbClr val="F6EEDC"/>
    <a:srgbClr val="AA8C5B"/>
    <a:srgbClr val="E86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72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87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297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04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16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09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31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53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255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41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10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13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31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8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79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56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84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41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CCE46-2FB6-5E4F-8E18-E835CB786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05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87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988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4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38863" y="1379220"/>
            <a:ext cx="5828542" cy="3154680"/>
          </a:xfrm>
          <a:custGeom>
            <a:avLst/>
            <a:gdLst>
              <a:gd name="connsiteX0" fmla="*/ 0 w 11658601"/>
              <a:gd name="connsiteY0" fmla="*/ 0 h 6309360"/>
              <a:gd name="connsiteX1" fmla="*/ 11658601 w 11658601"/>
              <a:gd name="connsiteY1" fmla="*/ 0 h 6309360"/>
              <a:gd name="connsiteX2" fmla="*/ 11658601 w 11658601"/>
              <a:gd name="connsiteY2" fmla="*/ 6309360 h 6309360"/>
              <a:gd name="connsiteX3" fmla="*/ 0 w 11658601"/>
              <a:gd name="connsiteY3" fmla="*/ 6309360 h 630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1" h="6309360">
                <a:moveTo>
                  <a:pt x="0" y="0"/>
                </a:moveTo>
                <a:lnTo>
                  <a:pt x="11658601" y="0"/>
                </a:lnTo>
                <a:lnTo>
                  <a:pt x="11658601" y="6309360"/>
                </a:lnTo>
                <a:lnTo>
                  <a:pt x="0" y="630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flipH="1">
            <a:off x="8128181" y="0"/>
            <a:ext cx="4063819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5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744" y="419100"/>
            <a:ext cx="4496009" cy="60198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81022" y="0"/>
            <a:ext cx="811097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2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67439" y="2536698"/>
            <a:ext cx="6095206" cy="345643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5587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2038084" y="0"/>
            <a:ext cx="284678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0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5999" y="0"/>
            <a:ext cx="6096001" cy="6858000"/>
          </a:xfrm>
          <a:custGeom>
            <a:avLst/>
            <a:gdLst>
              <a:gd name="connsiteX0" fmla="*/ 6096002 w 12193590"/>
              <a:gd name="connsiteY0" fmla="*/ 0 h 13716000"/>
              <a:gd name="connsiteX1" fmla="*/ 12193590 w 12193590"/>
              <a:gd name="connsiteY1" fmla="*/ 0 h 13716000"/>
              <a:gd name="connsiteX2" fmla="*/ 12193590 w 12193590"/>
              <a:gd name="connsiteY2" fmla="*/ 13716000 h 13716000"/>
              <a:gd name="connsiteX3" fmla="*/ 6097588 w 12193590"/>
              <a:gd name="connsiteY3" fmla="*/ 13716000 h 13716000"/>
              <a:gd name="connsiteX4" fmla="*/ 6096002 w 12193590"/>
              <a:gd name="connsiteY4" fmla="*/ 13716000 h 13716000"/>
              <a:gd name="connsiteX5" fmla="*/ 0 w 12193590"/>
              <a:gd name="connsiteY5" fmla="*/ 13716000 h 13716000"/>
              <a:gd name="connsiteX6" fmla="*/ 0 w 12193590"/>
              <a:gd name="connsiteY6" fmla="*/ 6858000 h 13716000"/>
              <a:gd name="connsiteX7" fmla="*/ 6096002 w 12193590"/>
              <a:gd name="connsiteY7" fmla="*/ 6858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90" h="13716000">
                <a:moveTo>
                  <a:pt x="6096002" y="0"/>
                </a:moveTo>
                <a:lnTo>
                  <a:pt x="12193590" y="0"/>
                </a:lnTo>
                <a:lnTo>
                  <a:pt x="12193590" y="13716000"/>
                </a:lnTo>
                <a:lnTo>
                  <a:pt x="6097588" y="13716000"/>
                </a:lnTo>
                <a:lnTo>
                  <a:pt x="6096002" y="13716000"/>
                </a:lnTo>
                <a:lnTo>
                  <a:pt x="0" y="13716000"/>
                </a:lnTo>
                <a:lnTo>
                  <a:pt x="0" y="6858000"/>
                </a:lnTo>
                <a:lnTo>
                  <a:pt x="6096002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15041" y="1219200"/>
            <a:ext cx="3048397" cy="3429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13099" y="419100"/>
            <a:ext cx="3401942" cy="60007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715070" y="2400300"/>
            <a:ext cx="2666653" cy="36004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121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1743" y="419100"/>
            <a:ext cx="5714257" cy="60198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76958" y="1363980"/>
            <a:ext cx="4266645" cy="271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80586" y="1363980"/>
            <a:ext cx="2811415" cy="271272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77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47603" y="847725"/>
            <a:ext cx="3048397" cy="343852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2438082" cy="3429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314247" y="4124325"/>
            <a:ext cx="4115059" cy="2733675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7987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26EFB-A14C-4DDD-BE90-D20A37E9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0500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539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13959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1946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90105" y="65266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845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1969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74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31930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93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5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744" y="3429000"/>
            <a:ext cx="11428512" cy="30099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1829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461" y="358290"/>
            <a:ext cx="11471036" cy="6150794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3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206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164419" y="548680"/>
            <a:ext cx="4150622" cy="5760640"/>
          </a:xfrm>
          <a:custGeom>
            <a:avLst/>
            <a:gdLst>
              <a:gd name="connsiteX0" fmla="*/ 1281271 w 8302325"/>
              <a:gd name="connsiteY0" fmla="*/ 1199403 h 11521280"/>
              <a:gd name="connsiteX1" fmla="*/ 7021055 w 8302325"/>
              <a:gd name="connsiteY1" fmla="*/ 1199403 h 11521280"/>
              <a:gd name="connsiteX2" fmla="*/ 7021055 w 8302325"/>
              <a:gd name="connsiteY2" fmla="*/ 10321878 h 11521280"/>
              <a:gd name="connsiteX3" fmla="*/ 1281271 w 8302325"/>
              <a:gd name="connsiteY3" fmla="*/ 10321878 h 11521280"/>
              <a:gd name="connsiteX4" fmla="*/ 803808 w 8302325"/>
              <a:gd name="connsiteY4" fmla="*/ 692599 h 11521280"/>
              <a:gd name="connsiteX5" fmla="*/ 803808 w 8302325"/>
              <a:gd name="connsiteY5" fmla="*/ 10828681 h 11521280"/>
              <a:gd name="connsiteX6" fmla="*/ 7498517 w 8302325"/>
              <a:gd name="connsiteY6" fmla="*/ 10828681 h 11521280"/>
              <a:gd name="connsiteX7" fmla="*/ 7498517 w 8302325"/>
              <a:gd name="connsiteY7" fmla="*/ 692599 h 11521280"/>
              <a:gd name="connsiteX8" fmla="*/ 0 w 8302325"/>
              <a:gd name="connsiteY8" fmla="*/ 0 h 11521280"/>
              <a:gd name="connsiteX9" fmla="*/ 8302325 w 8302325"/>
              <a:gd name="connsiteY9" fmla="*/ 0 h 11521280"/>
              <a:gd name="connsiteX10" fmla="*/ 8302325 w 8302325"/>
              <a:gd name="connsiteY10" fmla="*/ 11521280 h 11521280"/>
              <a:gd name="connsiteX11" fmla="*/ 0 w 8302325"/>
              <a:gd name="connsiteY11" fmla="*/ 11521280 h 1152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02325" h="11521280">
                <a:moveTo>
                  <a:pt x="1281271" y="1199403"/>
                </a:moveTo>
                <a:lnTo>
                  <a:pt x="7021055" y="1199403"/>
                </a:lnTo>
                <a:lnTo>
                  <a:pt x="7021055" y="10321878"/>
                </a:lnTo>
                <a:lnTo>
                  <a:pt x="1281271" y="10321878"/>
                </a:lnTo>
                <a:close/>
                <a:moveTo>
                  <a:pt x="803808" y="692599"/>
                </a:moveTo>
                <a:lnTo>
                  <a:pt x="803808" y="10828681"/>
                </a:lnTo>
                <a:lnTo>
                  <a:pt x="7498517" y="10828681"/>
                </a:lnTo>
                <a:lnTo>
                  <a:pt x="7498517" y="692599"/>
                </a:lnTo>
                <a:close/>
                <a:moveTo>
                  <a:pt x="0" y="0"/>
                </a:moveTo>
                <a:lnTo>
                  <a:pt x="8302325" y="0"/>
                </a:lnTo>
                <a:lnTo>
                  <a:pt x="8302325" y="11521280"/>
                </a:lnTo>
                <a:lnTo>
                  <a:pt x="0" y="1152128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pPr lvl="0"/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val="2103855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4876958" y="876300"/>
            <a:ext cx="6552348" cy="512445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699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492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08271" y="0"/>
            <a:ext cx="5483730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 rot="10800000">
            <a:off x="7738028" y="1287824"/>
            <a:ext cx="3424216" cy="42823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69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10978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44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595" y="1371600"/>
            <a:ext cx="3809504" cy="3810000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80" r:id="rId25"/>
    <p:sldLayoutId id="2147483681" r:id="rId2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7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facebook.com/freeppt7/" TargetMode="External"/><Relationship Id="rId11" Type="http://schemas.openxmlformats.org/officeDocument/2006/relationships/hyperlink" Target="http://www.pixabay.com/" TargetMode="External"/><Relationship Id="rId5" Type="http://schemas.openxmlformats.org/officeDocument/2006/relationships/hyperlink" Target="https://www.instagram.com/slidesfree/" TargetMode="External"/><Relationship Id="rId10" Type="http://schemas.openxmlformats.org/officeDocument/2006/relationships/hyperlink" Target="https://www.freeppt7.com/" TargetMode="External"/><Relationship Id="rId4" Type="http://schemas.openxmlformats.org/officeDocument/2006/relationships/hyperlink" Target="https://www.youtube.com/c/Slidesfree" TargetMode="External"/><Relationship Id="rId9" Type="http://schemas.openxmlformats.org/officeDocument/2006/relationships/hyperlink" Target="https://www.jppp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 descr="图片包含 植物&#10;&#10;描述已自动生成">
            <a:extLst>
              <a:ext uri="{FF2B5EF4-FFF2-40B4-BE49-F238E27FC236}">
                <a16:creationId xmlns:a16="http://schemas.microsoft.com/office/drawing/2014/main" id="{5359F873-56F0-4F1B-ADE2-5608DC67D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grpSp>
        <p:nvGrpSpPr>
          <p:cNvPr id="4" name="Group 243">
            <a:extLst>
              <a:ext uri="{FF2B5EF4-FFF2-40B4-BE49-F238E27FC236}">
                <a16:creationId xmlns:a16="http://schemas.microsoft.com/office/drawing/2014/main" id="{044573D8-5048-433A-8407-A47FD8E22482}"/>
              </a:ext>
            </a:extLst>
          </p:cNvPr>
          <p:cNvGrpSpPr/>
          <p:nvPr/>
        </p:nvGrpSpPr>
        <p:grpSpPr>
          <a:xfrm>
            <a:off x="3662362" y="945321"/>
            <a:ext cx="5306871" cy="5264753"/>
            <a:chOff x="6330950" y="4891088"/>
            <a:chExt cx="800100" cy="793750"/>
          </a:xfrm>
          <a:solidFill>
            <a:srgbClr val="FFFFFF"/>
          </a:solidFill>
        </p:grpSpPr>
        <p:sp>
          <p:nvSpPr>
            <p:cNvPr id="5" name="Freeform 838">
              <a:extLst>
                <a:ext uri="{FF2B5EF4-FFF2-40B4-BE49-F238E27FC236}">
                  <a16:creationId xmlns:a16="http://schemas.microsoft.com/office/drawing/2014/main" id="{4665BA1F-CA3F-4D86-8410-3ABCC9BD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00613"/>
              <a:ext cx="774700" cy="769937"/>
            </a:xfrm>
            <a:custGeom>
              <a:avLst/>
              <a:gdLst>
                <a:gd name="T0" fmla="*/ 2149 w 2150"/>
                <a:gd name="T1" fmla="*/ 1123 h 2139"/>
                <a:gd name="T2" fmla="*/ 2129 w 2150"/>
                <a:gd name="T3" fmla="*/ 1284 h 2139"/>
                <a:gd name="T4" fmla="*/ 2085 w 2150"/>
                <a:gd name="T5" fmla="*/ 1436 h 2139"/>
                <a:gd name="T6" fmla="*/ 2021 w 2150"/>
                <a:gd name="T7" fmla="*/ 1577 h 2139"/>
                <a:gd name="T8" fmla="*/ 1937 w 2150"/>
                <a:gd name="T9" fmla="*/ 1709 h 2139"/>
                <a:gd name="T10" fmla="*/ 1837 w 2150"/>
                <a:gd name="T11" fmla="*/ 1825 h 2139"/>
                <a:gd name="T12" fmla="*/ 1716 w 2150"/>
                <a:gd name="T13" fmla="*/ 1925 h 2139"/>
                <a:gd name="T14" fmla="*/ 1588 w 2150"/>
                <a:gd name="T15" fmla="*/ 2005 h 2139"/>
                <a:gd name="T16" fmla="*/ 1444 w 2150"/>
                <a:gd name="T17" fmla="*/ 2070 h 2139"/>
                <a:gd name="T18" fmla="*/ 1291 w 2150"/>
                <a:gd name="T19" fmla="*/ 2114 h 2139"/>
                <a:gd name="T20" fmla="*/ 1131 w 2150"/>
                <a:gd name="T21" fmla="*/ 2134 h 2139"/>
                <a:gd name="T22" fmla="*/ 1019 w 2150"/>
                <a:gd name="T23" fmla="*/ 2134 h 2139"/>
                <a:gd name="T24" fmla="*/ 858 w 2150"/>
                <a:gd name="T25" fmla="*/ 2114 h 2139"/>
                <a:gd name="T26" fmla="*/ 706 w 2150"/>
                <a:gd name="T27" fmla="*/ 2070 h 2139"/>
                <a:gd name="T28" fmla="*/ 561 w 2150"/>
                <a:gd name="T29" fmla="*/ 2005 h 2139"/>
                <a:gd name="T30" fmla="*/ 433 w 2150"/>
                <a:gd name="T31" fmla="*/ 1925 h 2139"/>
                <a:gd name="T32" fmla="*/ 316 w 2150"/>
                <a:gd name="T33" fmla="*/ 1825 h 2139"/>
                <a:gd name="T34" fmla="*/ 212 w 2150"/>
                <a:gd name="T35" fmla="*/ 1709 h 2139"/>
                <a:gd name="T36" fmla="*/ 128 w 2150"/>
                <a:gd name="T37" fmla="*/ 1577 h 2139"/>
                <a:gd name="T38" fmla="*/ 64 w 2150"/>
                <a:gd name="T39" fmla="*/ 1436 h 2139"/>
                <a:gd name="T40" fmla="*/ 24 w 2150"/>
                <a:gd name="T41" fmla="*/ 1284 h 2139"/>
                <a:gd name="T42" fmla="*/ 0 w 2150"/>
                <a:gd name="T43" fmla="*/ 1123 h 2139"/>
                <a:gd name="T44" fmla="*/ 0 w 2150"/>
                <a:gd name="T45" fmla="*/ 1011 h 2139"/>
                <a:gd name="T46" fmla="*/ 24 w 2150"/>
                <a:gd name="T47" fmla="*/ 850 h 2139"/>
                <a:gd name="T48" fmla="*/ 64 w 2150"/>
                <a:gd name="T49" fmla="*/ 698 h 2139"/>
                <a:gd name="T50" fmla="*/ 128 w 2150"/>
                <a:gd name="T51" fmla="*/ 558 h 2139"/>
                <a:gd name="T52" fmla="*/ 212 w 2150"/>
                <a:gd name="T53" fmla="*/ 429 h 2139"/>
                <a:gd name="T54" fmla="*/ 316 w 2150"/>
                <a:gd name="T55" fmla="*/ 313 h 2139"/>
                <a:gd name="T56" fmla="*/ 433 w 2150"/>
                <a:gd name="T57" fmla="*/ 212 h 2139"/>
                <a:gd name="T58" fmla="*/ 561 w 2150"/>
                <a:gd name="T59" fmla="*/ 128 h 2139"/>
                <a:gd name="T60" fmla="*/ 706 w 2150"/>
                <a:gd name="T61" fmla="*/ 64 h 2139"/>
                <a:gd name="T62" fmla="*/ 858 w 2150"/>
                <a:gd name="T63" fmla="*/ 20 h 2139"/>
                <a:gd name="T64" fmla="*/ 1019 w 2150"/>
                <a:gd name="T65" fmla="*/ 0 h 2139"/>
                <a:gd name="T66" fmla="*/ 1131 w 2150"/>
                <a:gd name="T67" fmla="*/ 0 h 2139"/>
                <a:gd name="T68" fmla="*/ 1291 w 2150"/>
                <a:gd name="T69" fmla="*/ 20 h 2139"/>
                <a:gd name="T70" fmla="*/ 1444 w 2150"/>
                <a:gd name="T71" fmla="*/ 64 h 2139"/>
                <a:gd name="T72" fmla="*/ 1588 w 2150"/>
                <a:gd name="T73" fmla="*/ 128 h 2139"/>
                <a:gd name="T74" fmla="*/ 1716 w 2150"/>
                <a:gd name="T75" fmla="*/ 212 h 2139"/>
                <a:gd name="T76" fmla="*/ 1837 w 2150"/>
                <a:gd name="T77" fmla="*/ 313 h 2139"/>
                <a:gd name="T78" fmla="*/ 1937 w 2150"/>
                <a:gd name="T79" fmla="*/ 429 h 2139"/>
                <a:gd name="T80" fmla="*/ 2021 w 2150"/>
                <a:gd name="T81" fmla="*/ 558 h 2139"/>
                <a:gd name="T82" fmla="*/ 2085 w 2150"/>
                <a:gd name="T83" fmla="*/ 698 h 2139"/>
                <a:gd name="T84" fmla="*/ 2129 w 2150"/>
                <a:gd name="T85" fmla="*/ 850 h 2139"/>
                <a:gd name="T86" fmla="*/ 2149 w 2150"/>
                <a:gd name="T87" fmla="*/ 1011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0" h="2139">
                  <a:moveTo>
                    <a:pt x="2149" y="1067"/>
                  </a:moveTo>
                  <a:lnTo>
                    <a:pt x="2149" y="1067"/>
                  </a:lnTo>
                  <a:lnTo>
                    <a:pt x="2149" y="1123"/>
                  </a:lnTo>
                  <a:lnTo>
                    <a:pt x="2145" y="1175"/>
                  </a:lnTo>
                  <a:lnTo>
                    <a:pt x="2138" y="1231"/>
                  </a:lnTo>
                  <a:lnTo>
                    <a:pt x="2129" y="1284"/>
                  </a:lnTo>
                  <a:lnTo>
                    <a:pt x="2118" y="1336"/>
                  </a:lnTo>
                  <a:lnTo>
                    <a:pt x="2101" y="1384"/>
                  </a:lnTo>
                  <a:lnTo>
                    <a:pt x="2085" y="1436"/>
                  </a:lnTo>
                  <a:lnTo>
                    <a:pt x="2065" y="1484"/>
                  </a:lnTo>
                  <a:lnTo>
                    <a:pt x="2045" y="1532"/>
                  </a:lnTo>
                  <a:lnTo>
                    <a:pt x="2021" y="1577"/>
                  </a:lnTo>
                  <a:lnTo>
                    <a:pt x="1993" y="1621"/>
                  </a:lnTo>
                  <a:lnTo>
                    <a:pt x="1965" y="1665"/>
                  </a:lnTo>
                  <a:lnTo>
                    <a:pt x="1937" y="1709"/>
                  </a:lnTo>
                  <a:lnTo>
                    <a:pt x="1905" y="1749"/>
                  </a:lnTo>
                  <a:lnTo>
                    <a:pt x="1869" y="1785"/>
                  </a:lnTo>
                  <a:lnTo>
                    <a:pt x="1837" y="1825"/>
                  </a:lnTo>
                  <a:lnTo>
                    <a:pt x="1797" y="1857"/>
                  </a:lnTo>
                  <a:lnTo>
                    <a:pt x="1757" y="1893"/>
                  </a:lnTo>
                  <a:lnTo>
                    <a:pt x="1716" y="1925"/>
                  </a:lnTo>
                  <a:lnTo>
                    <a:pt x="1676" y="1953"/>
                  </a:lnTo>
                  <a:lnTo>
                    <a:pt x="1632" y="1982"/>
                  </a:lnTo>
                  <a:lnTo>
                    <a:pt x="1588" y="2005"/>
                  </a:lnTo>
                  <a:lnTo>
                    <a:pt x="1540" y="2029"/>
                  </a:lnTo>
                  <a:lnTo>
                    <a:pt x="1492" y="2054"/>
                  </a:lnTo>
                  <a:lnTo>
                    <a:pt x="1444" y="2070"/>
                  </a:lnTo>
                  <a:lnTo>
                    <a:pt x="1395" y="2090"/>
                  </a:lnTo>
                  <a:lnTo>
                    <a:pt x="1343" y="2102"/>
                  </a:lnTo>
                  <a:lnTo>
                    <a:pt x="1291" y="2114"/>
                  </a:lnTo>
                  <a:lnTo>
                    <a:pt x="1239" y="2126"/>
                  </a:lnTo>
                  <a:lnTo>
                    <a:pt x="1183" y="2130"/>
                  </a:lnTo>
                  <a:lnTo>
                    <a:pt x="1131" y="2134"/>
                  </a:lnTo>
                  <a:lnTo>
                    <a:pt x="1074" y="2138"/>
                  </a:lnTo>
                  <a:lnTo>
                    <a:pt x="1074" y="2138"/>
                  </a:lnTo>
                  <a:lnTo>
                    <a:pt x="1019" y="2134"/>
                  </a:lnTo>
                  <a:lnTo>
                    <a:pt x="966" y="2130"/>
                  </a:lnTo>
                  <a:lnTo>
                    <a:pt x="910" y="2126"/>
                  </a:lnTo>
                  <a:lnTo>
                    <a:pt x="858" y="2114"/>
                  </a:lnTo>
                  <a:lnTo>
                    <a:pt x="806" y="2102"/>
                  </a:lnTo>
                  <a:lnTo>
                    <a:pt x="754" y="2090"/>
                  </a:lnTo>
                  <a:lnTo>
                    <a:pt x="706" y="2070"/>
                  </a:lnTo>
                  <a:lnTo>
                    <a:pt x="657" y="2054"/>
                  </a:lnTo>
                  <a:lnTo>
                    <a:pt x="609" y="2029"/>
                  </a:lnTo>
                  <a:lnTo>
                    <a:pt x="561" y="2005"/>
                  </a:lnTo>
                  <a:lnTo>
                    <a:pt x="517" y="1982"/>
                  </a:lnTo>
                  <a:lnTo>
                    <a:pt x="473" y="1953"/>
                  </a:lnTo>
                  <a:lnTo>
                    <a:pt x="433" y="1925"/>
                  </a:lnTo>
                  <a:lnTo>
                    <a:pt x="393" y="1893"/>
                  </a:lnTo>
                  <a:lnTo>
                    <a:pt x="353" y="1857"/>
                  </a:lnTo>
                  <a:lnTo>
                    <a:pt x="316" y="1825"/>
                  </a:lnTo>
                  <a:lnTo>
                    <a:pt x="281" y="1785"/>
                  </a:lnTo>
                  <a:lnTo>
                    <a:pt x="244" y="1749"/>
                  </a:lnTo>
                  <a:lnTo>
                    <a:pt x="212" y="1709"/>
                  </a:lnTo>
                  <a:lnTo>
                    <a:pt x="184" y="1665"/>
                  </a:lnTo>
                  <a:lnTo>
                    <a:pt x="156" y="1621"/>
                  </a:lnTo>
                  <a:lnTo>
                    <a:pt x="128" y="1577"/>
                  </a:lnTo>
                  <a:lnTo>
                    <a:pt x="108" y="1532"/>
                  </a:lnTo>
                  <a:lnTo>
                    <a:pt x="84" y="1484"/>
                  </a:lnTo>
                  <a:lnTo>
                    <a:pt x="64" y="1436"/>
                  </a:lnTo>
                  <a:lnTo>
                    <a:pt x="48" y="1384"/>
                  </a:lnTo>
                  <a:lnTo>
                    <a:pt x="36" y="1336"/>
                  </a:lnTo>
                  <a:lnTo>
                    <a:pt x="24" y="1284"/>
                  </a:lnTo>
                  <a:lnTo>
                    <a:pt x="12" y="1231"/>
                  </a:lnTo>
                  <a:lnTo>
                    <a:pt x="8" y="1175"/>
                  </a:lnTo>
                  <a:lnTo>
                    <a:pt x="0" y="1123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0" y="1011"/>
                  </a:lnTo>
                  <a:lnTo>
                    <a:pt x="8" y="959"/>
                  </a:lnTo>
                  <a:lnTo>
                    <a:pt x="12" y="906"/>
                  </a:lnTo>
                  <a:lnTo>
                    <a:pt x="24" y="850"/>
                  </a:lnTo>
                  <a:lnTo>
                    <a:pt x="36" y="802"/>
                  </a:lnTo>
                  <a:lnTo>
                    <a:pt x="48" y="750"/>
                  </a:lnTo>
                  <a:lnTo>
                    <a:pt x="64" y="698"/>
                  </a:lnTo>
                  <a:lnTo>
                    <a:pt x="84" y="650"/>
                  </a:lnTo>
                  <a:lnTo>
                    <a:pt x="108" y="606"/>
                  </a:lnTo>
                  <a:lnTo>
                    <a:pt x="128" y="558"/>
                  </a:lnTo>
                  <a:lnTo>
                    <a:pt x="156" y="513"/>
                  </a:lnTo>
                  <a:lnTo>
                    <a:pt x="184" y="469"/>
                  </a:lnTo>
                  <a:lnTo>
                    <a:pt x="212" y="429"/>
                  </a:lnTo>
                  <a:lnTo>
                    <a:pt x="244" y="389"/>
                  </a:lnTo>
                  <a:lnTo>
                    <a:pt x="281" y="349"/>
                  </a:lnTo>
                  <a:lnTo>
                    <a:pt x="316" y="313"/>
                  </a:lnTo>
                  <a:lnTo>
                    <a:pt x="353" y="277"/>
                  </a:lnTo>
                  <a:lnTo>
                    <a:pt x="393" y="241"/>
                  </a:lnTo>
                  <a:lnTo>
                    <a:pt x="433" y="212"/>
                  </a:lnTo>
                  <a:lnTo>
                    <a:pt x="473" y="181"/>
                  </a:lnTo>
                  <a:lnTo>
                    <a:pt x="517" y="152"/>
                  </a:lnTo>
                  <a:lnTo>
                    <a:pt x="561" y="128"/>
                  </a:lnTo>
                  <a:lnTo>
                    <a:pt x="609" y="104"/>
                  </a:lnTo>
                  <a:lnTo>
                    <a:pt x="657" y="84"/>
                  </a:lnTo>
                  <a:lnTo>
                    <a:pt x="706" y="64"/>
                  </a:lnTo>
                  <a:lnTo>
                    <a:pt x="754" y="48"/>
                  </a:lnTo>
                  <a:lnTo>
                    <a:pt x="806" y="32"/>
                  </a:lnTo>
                  <a:lnTo>
                    <a:pt x="858" y="20"/>
                  </a:lnTo>
                  <a:lnTo>
                    <a:pt x="910" y="12"/>
                  </a:lnTo>
                  <a:lnTo>
                    <a:pt x="966" y="4"/>
                  </a:lnTo>
                  <a:lnTo>
                    <a:pt x="1019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131" y="0"/>
                  </a:lnTo>
                  <a:lnTo>
                    <a:pt x="1183" y="4"/>
                  </a:lnTo>
                  <a:lnTo>
                    <a:pt x="1239" y="12"/>
                  </a:lnTo>
                  <a:lnTo>
                    <a:pt x="1291" y="20"/>
                  </a:lnTo>
                  <a:lnTo>
                    <a:pt x="1343" y="32"/>
                  </a:lnTo>
                  <a:lnTo>
                    <a:pt x="1395" y="48"/>
                  </a:lnTo>
                  <a:lnTo>
                    <a:pt x="1444" y="64"/>
                  </a:lnTo>
                  <a:lnTo>
                    <a:pt x="1492" y="84"/>
                  </a:lnTo>
                  <a:lnTo>
                    <a:pt x="1540" y="104"/>
                  </a:lnTo>
                  <a:lnTo>
                    <a:pt x="1588" y="128"/>
                  </a:lnTo>
                  <a:lnTo>
                    <a:pt x="1632" y="152"/>
                  </a:lnTo>
                  <a:lnTo>
                    <a:pt x="1676" y="181"/>
                  </a:lnTo>
                  <a:lnTo>
                    <a:pt x="1716" y="212"/>
                  </a:lnTo>
                  <a:lnTo>
                    <a:pt x="1757" y="241"/>
                  </a:lnTo>
                  <a:lnTo>
                    <a:pt x="1797" y="277"/>
                  </a:lnTo>
                  <a:lnTo>
                    <a:pt x="1837" y="313"/>
                  </a:lnTo>
                  <a:lnTo>
                    <a:pt x="1869" y="349"/>
                  </a:lnTo>
                  <a:lnTo>
                    <a:pt x="1905" y="389"/>
                  </a:lnTo>
                  <a:lnTo>
                    <a:pt x="1937" y="429"/>
                  </a:lnTo>
                  <a:lnTo>
                    <a:pt x="1965" y="469"/>
                  </a:lnTo>
                  <a:lnTo>
                    <a:pt x="1993" y="513"/>
                  </a:lnTo>
                  <a:lnTo>
                    <a:pt x="2021" y="558"/>
                  </a:lnTo>
                  <a:lnTo>
                    <a:pt x="2045" y="606"/>
                  </a:lnTo>
                  <a:lnTo>
                    <a:pt x="2065" y="650"/>
                  </a:lnTo>
                  <a:lnTo>
                    <a:pt x="2085" y="698"/>
                  </a:lnTo>
                  <a:lnTo>
                    <a:pt x="2101" y="750"/>
                  </a:lnTo>
                  <a:lnTo>
                    <a:pt x="2118" y="802"/>
                  </a:lnTo>
                  <a:lnTo>
                    <a:pt x="2129" y="850"/>
                  </a:lnTo>
                  <a:lnTo>
                    <a:pt x="2138" y="906"/>
                  </a:lnTo>
                  <a:lnTo>
                    <a:pt x="2145" y="959"/>
                  </a:lnTo>
                  <a:lnTo>
                    <a:pt x="2149" y="1011"/>
                  </a:lnTo>
                  <a:lnTo>
                    <a:pt x="2149" y="10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839">
              <a:extLst>
                <a:ext uri="{FF2B5EF4-FFF2-40B4-BE49-F238E27FC236}">
                  <a16:creationId xmlns:a16="http://schemas.microsoft.com/office/drawing/2014/main" id="{062045F5-DD9A-4916-82F9-001204880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5281613"/>
              <a:ext cx="1588" cy="4762"/>
            </a:xfrm>
            <a:custGeom>
              <a:avLst/>
              <a:gdLst>
                <a:gd name="T0" fmla="*/ 4 w 5"/>
                <a:gd name="T1" fmla="*/ 8 h 13"/>
                <a:gd name="T2" fmla="*/ 4 w 5"/>
                <a:gd name="T3" fmla="*/ 8 h 13"/>
                <a:gd name="T4" fmla="*/ 0 w 5"/>
                <a:gd name="T5" fmla="*/ 0 h 13"/>
                <a:gd name="T6" fmla="*/ 0 w 5"/>
                <a:gd name="T7" fmla="*/ 0 h 13"/>
                <a:gd name="T8" fmla="*/ 0 w 5"/>
                <a:gd name="T9" fmla="*/ 12 h 13"/>
                <a:gd name="T10" fmla="*/ 4 w 5"/>
                <a:gd name="T11" fmla="*/ 12 h 13"/>
                <a:gd name="T12" fmla="*/ 4 w 5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840">
              <a:extLst>
                <a:ext uri="{FF2B5EF4-FFF2-40B4-BE49-F238E27FC236}">
                  <a16:creationId xmlns:a16="http://schemas.microsoft.com/office/drawing/2014/main" id="{22A85D08-D4BE-469B-80CD-64507537C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253038"/>
              <a:ext cx="3175" cy="3175"/>
            </a:xfrm>
            <a:custGeom>
              <a:avLst/>
              <a:gdLst>
                <a:gd name="T0" fmla="*/ 9 w 10"/>
                <a:gd name="T1" fmla="*/ 8 h 9"/>
                <a:gd name="T2" fmla="*/ 9 w 10"/>
                <a:gd name="T3" fmla="*/ 8 h 9"/>
                <a:gd name="T4" fmla="*/ 4 w 10"/>
                <a:gd name="T5" fmla="*/ 0 h 9"/>
                <a:gd name="T6" fmla="*/ 4 w 10"/>
                <a:gd name="T7" fmla="*/ 0 h 9"/>
                <a:gd name="T8" fmla="*/ 0 w 10"/>
                <a:gd name="T9" fmla="*/ 8 h 9"/>
                <a:gd name="T10" fmla="*/ 9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lnTo>
                    <a:pt x="9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9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41">
              <a:extLst>
                <a:ext uri="{FF2B5EF4-FFF2-40B4-BE49-F238E27FC236}">
                  <a16:creationId xmlns:a16="http://schemas.microsoft.com/office/drawing/2014/main" id="{EA0C2D8C-33DD-4AAF-B147-9064B745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0" y="5105400"/>
              <a:ext cx="3175" cy="4763"/>
            </a:xfrm>
            <a:custGeom>
              <a:avLst/>
              <a:gdLst>
                <a:gd name="T0" fmla="*/ 4 w 9"/>
                <a:gd name="T1" fmla="*/ 13 h 14"/>
                <a:gd name="T2" fmla="*/ 4 w 9"/>
                <a:gd name="T3" fmla="*/ 13 h 14"/>
                <a:gd name="T4" fmla="*/ 8 w 9"/>
                <a:gd name="T5" fmla="*/ 9 h 14"/>
                <a:gd name="T6" fmla="*/ 4 w 9"/>
                <a:gd name="T7" fmla="*/ 4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4 h 14"/>
                <a:gd name="T14" fmla="*/ 4 w 9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4" y="13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842">
              <a:extLst>
                <a:ext uri="{FF2B5EF4-FFF2-40B4-BE49-F238E27FC236}">
                  <a16:creationId xmlns:a16="http://schemas.microsoft.com/office/drawing/2014/main" id="{432ED00C-70B7-414B-BFE7-E2260E0C6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089525"/>
              <a:ext cx="3175" cy="3175"/>
            </a:xfrm>
            <a:custGeom>
              <a:avLst/>
              <a:gdLst>
                <a:gd name="T0" fmla="*/ 8 w 9"/>
                <a:gd name="T1" fmla="*/ 8 h 9"/>
                <a:gd name="T2" fmla="*/ 4 w 9"/>
                <a:gd name="T3" fmla="*/ 4 h 9"/>
                <a:gd name="T4" fmla="*/ 4 w 9"/>
                <a:gd name="T5" fmla="*/ 4 h 9"/>
                <a:gd name="T6" fmla="*/ 0 w 9"/>
                <a:gd name="T7" fmla="*/ 0 h 9"/>
                <a:gd name="T8" fmla="*/ 0 w 9"/>
                <a:gd name="T9" fmla="*/ 4 h 9"/>
                <a:gd name="T10" fmla="*/ 4 w 9"/>
                <a:gd name="T11" fmla="*/ 8 h 9"/>
                <a:gd name="T12" fmla="*/ 8 w 9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843">
              <a:extLst>
                <a:ext uri="{FF2B5EF4-FFF2-40B4-BE49-F238E27FC236}">
                  <a16:creationId xmlns:a16="http://schemas.microsoft.com/office/drawing/2014/main" id="{AB368C84-A5FE-4D27-8F96-E5F5B9F78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5087938"/>
              <a:ext cx="1587" cy="4762"/>
            </a:xfrm>
            <a:custGeom>
              <a:avLst/>
              <a:gdLst>
                <a:gd name="T0" fmla="*/ 4 w 5"/>
                <a:gd name="T1" fmla="*/ 4 h 13"/>
                <a:gd name="T2" fmla="*/ 4 w 5"/>
                <a:gd name="T3" fmla="*/ 4 h 13"/>
                <a:gd name="T4" fmla="*/ 0 w 5"/>
                <a:gd name="T5" fmla="*/ 0 h 13"/>
                <a:gd name="T6" fmla="*/ 0 w 5"/>
                <a:gd name="T7" fmla="*/ 8 h 13"/>
                <a:gd name="T8" fmla="*/ 0 w 5"/>
                <a:gd name="T9" fmla="*/ 8 h 13"/>
                <a:gd name="T10" fmla="*/ 4 w 5"/>
                <a:gd name="T11" fmla="*/ 12 h 13"/>
                <a:gd name="T12" fmla="*/ 4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844">
              <a:extLst>
                <a:ext uri="{FF2B5EF4-FFF2-40B4-BE49-F238E27FC236}">
                  <a16:creationId xmlns:a16="http://schemas.microsoft.com/office/drawing/2014/main" id="{AB933B9D-C189-4265-923C-5D3B4B0A2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900" y="5087938"/>
              <a:ext cx="3175" cy="6350"/>
            </a:xfrm>
            <a:custGeom>
              <a:avLst/>
              <a:gdLst>
                <a:gd name="T0" fmla="*/ 8 w 9"/>
                <a:gd name="T1" fmla="*/ 15 h 16"/>
                <a:gd name="T2" fmla="*/ 8 w 9"/>
                <a:gd name="T3" fmla="*/ 15 h 16"/>
                <a:gd name="T4" fmla="*/ 4 w 9"/>
                <a:gd name="T5" fmla="*/ 7 h 16"/>
                <a:gd name="T6" fmla="*/ 0 w 9"/>
                <a:gd name="T7" fmla="*/ 0 h 16"/>
                <a:gd name="T8" fmla="*/ 0 w 9"/>
                <a:gd name="T9" fmla="*/ 0 h 16"/>
                <a:gd name="T10" fmla="*/ 4 w 9"/>
                <a:gd name="T11" fmla="*/ 7 h 16"/>
                <a:gd name="T12" fmla="*/ 8 w 9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8" y="15"/>
                  </a:moveTo>
                  <a:lnTo>
                    <a:pt x="8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8" y="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845">
              <a:extLst>
                <a:ext uri="{FF2B5EF4-FFF2-40B4-BE49-F238E27FC236}">
                  <a16:creationId xmlns:a16="http://schemas.microsoft.com/office/drawing/2014/main" id="{E6708D24-5D88-4011-93EA-9A88D12A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006975"/>
              <a:ext cx="3175" cy="3175"/>
            </a:xfrm>
            <a:custGeom>
              <a:avLst/>
              <a:gdLst>
                <a:gd name="T0" fmla="*/ 4 w 9"/>
                <a:gd name="T1" fmla="*/ 4 h 9"/>
                <a:gd name="T2" fmla="*/ 4 w 9"/>
                <a:gd name="T3" fmla="*/ 4 h 9"/>
                <a:gd name="T4" fmla="*/ 8 w 9"/>
                <a:gd name="T5" fmla="*/ 8 h 9"/>
                <a:gd name="T6" fmla="*/ 8 w 9"/>
                <a:gd name="T7" fmla="*/ 8 h 9"/>
                <a:gd name="T8" fmla="*/ 8 w 9"/>
                <a:gd name="T9" fmla="*/ 8 h 9"/>
                <a:gd name="T10" fmla="*/ 0 w 9"/>
                <a:gd name="T11" fmla="*/ 0 h 9"/>
                <a:gd name="T12" fmla="*/ 4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846">
              <a:extLst>
                <a:ext uri="{FF2B5EF4-FFF2-40B4-BE49-F238E27FC236}">
                  <a16:creationId xmlns:a16="http://schemas.microsoft.com/office/drawing/2014/main" id="{E1559982-F4D6-4216-B48B-3D5252C4A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638" y="5000625"/>
              <a:ext cx="4762" cy="4763"/>
            </a:xfrm>
            <a:custGeom>
              <a:avLst/>
              <a:gdLst>
                <a:gd name="T0" fmla="*/ 5 w 14"/>
                <a:gd name="T1" fmla="*/ 12 h 13"/>
                <a:gd name="T2" fmla="*/ 13 w 14"/>
                <a:gd name="T3" fmla="*/ 4 h 13"/>
                <a:gd name="T4" fmla="*/ 13 w 14"/>
                <a:gd name="T5" fmla="*/ 4 h 13"/>
                <a:gd name="T6" fmla="*/ 5 w 14"/>
                <a:gd name="T7" fmla="*/ 0 h 13"/>
                <a:gd name="T8" fmla="*/ 5 w 14"/>
                <a:gd name="T9" fmla="*/ 4 h 13"/>
                <a:gd name="T10" fmla="*/ 0 w 14"/>
                <a:gd name="T11" fmla="*/ 8 h 13"/>
                <a:gd name="T12" fmla="*/ 5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lnTo>
                    <a:pt x="13" y="4"/>
                  </a:lnTo>
                  <a:lnTo>
                    <a:pt x="13" y="4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lnTo>
                    <a:pt x="5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847">
              <a:extLst>
                <a:ext uri="{FF2B5EF4-FFF2-40B4-BE49-F238E27FC236}">
                  <a16:creationId xmlns:a16="http://schemas.microsoft.com/office/drawing/2014/main" id="{67FAF3A4-378F-411C-9A84-8DF5EBC43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4997450"/>
              <a:ext cx="3175" cy="3175"/>
            </a:xfrm>
            <a:custGeom>
              <a:avLst/>
              <a:gdLst>
                <a:gd name="T0" fmla="*/ 7 w 8"/>
                <a:gd name="T1" fmla="*/ 8 h 9"/>
                <a:gd name="T2" fmla="*/ 4 w 8"/>
                <a:gd name="T3" fmla="*/ 3 h 9"/>
                <a:gd name="T4" fmla="*/ 4 w 8"/>
                <a:gd name="T5" fmla="*/ 3 h 9"/>
                <a:gd name="T6" fmla="*/ 0 w 8"/>
                <a:gd name="T7" fmla="*/ 0 h 9"/>
                <a:gd name="T8" fmla="*/ 0 w 8"/>
                <a:gd name="T9" fmla="*/ 3 h 9"/>
                <a:gd name="T10" fmla="*/ 4 w 8"/>
                <a:gd name="T11" fmla="*/ 8 h 9"/>
                <a:gd name="T12" fmla="*/ 7 w 8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7" y="8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848">
              <a:extLst>
                <a:ext uri="{FF2B5EF4-FFF2-40B4-BE49-F238E27FC236}">
                  <a16:creationId xmlns:a16="http://schemas.microsoft.com/office/drawing/2014/main" id="{1BB02357-5A1C-4BA9-B6CA-14190859A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4976813"/>
              <a:ext cx="3175" cy="3175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5 h 10"/>
                <a:gd name="T4" fmla="*/ 9 w 10"/>
                <a:gd name="T5" fmla="*/ 9 h 10"/>
                <a:gd name="T6" fmla="*/ 4 w 10"/>
                <a:gd name="T7" fmla="*/ 5 h 10"/>
                <a:gd name="T8" fmla="*/ 4 w 10"/>
                <a:gd name="T9" fmla="*/ 5 h 10"/>
                <a:gd name="T10" fmla="*/ 0 w 10"/>
                <a:gd name="T11" fmla="*/ 0 h 10"/>
                <a:gd name="T12" fmla="*/ 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5"/>
                  </a:lnTo>
                  <a:lnTo>
                    <a:pt x="9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49">
              <a:extLst>
                <a:ext uri="{FF2B5EF4-FFF2-40B4-BE49-F238E27FC236}">
                  <a16:creationId xmlns:a16="http://schemas.microsoft.com/office/drawing/2014/main" id="{03E3EA54-747F-4A65-9E56-C8C0484B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4949825"/>
              <a:ext cx="3175" cy="3175"/>
            </a:xfrm>
            <a:custGeom>
              <a:avLst/>
              <a:gdLst>
                <a:gd name="T0" fmla="*/ 4 w 9"/>
                <a:gd name="T1" fmla="*/ 4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4 h 9"/>
                <a:gd name="T8" fmla="*/ 4 w 9"/>
                <a:gd name="T9" fmla="*/ 8 h 9"/>
                <a:gd name="T10" fmla="*/ 8 w 9"/>
                <a:gd name="T11" fmla="*/ 8 h 9"/>
                <a:gd name="T12" fmla="*/ 4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50">
              <a:extLst>
                <a:ext uri="{FF2B5EF4-FFF2-40B4-BE49-F238E27FC236}">
                  <a16:creationId xmlns:a16="http://schemas.microsoft.com/office/drawing/2014/main" id="{69AC2F10-530E-4501-9C96-3FE91755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5" y="4941888"/>
              <a:ext cx="4763" cy="1587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4 w 13"/>
                <a:gd name="T5" fmla="*/ 4 h 5"/>
                <a:gd name="T6" fmla="*/ 8 w 13"/>
                <a:gd name="T7" fmla="*/ 4 h 5"/>
                <a:gd name="T8" fmla="*/ 12 w 13"/>
                <a:gd name="T9" fmla="*/ 4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51">
              <a:extLst>
                <a:ext uri="{FF2B5EF4-FFF2-40B4-BE49-F238E27FC236}">
                  <a16:creationId xmlns:a16="http://schemas.microsoft.com/office/drawing/2014/main" id="{064F48BE-F557-46C5-A591-2DBAC8E1E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50" y="4938713"/>
              <a:ext cx="4763" cy="1587"/>
            </a:xfrm>
            <a:custGeom>
              <a:avLst/>
              <a:gdLst>
                <a:gd name="T0" fmla="*/ 4 w 13"/>
                <a:gd name="T1" fmla="*/ 0 h 5"/>
                <a:gd name="T2" fmla="*/ 4 w 13"/>
                <a:gd name="T3" fmla="*/ 0 h 5"/>
                <a:gd name="T4" fmla="*/ 12 w 13"/>
                <a:gd name="T5" fmla="*/ 4 h 5"/>
                <a:gd name="T6" fmla="*/ 8 w 13"/>
                <a:gd name="T7" fmla="*/ 0 h 5"/>
                <a:gd name="T8" fmla="*/ 8 w 13"/>
                <a:gd name="T9" fmla="*/ 0 h 5"/>
                <a:gd name="T10" fmla="*/ 0 w 13"/>
                <a:gd name="T11" fmla="*/ 0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52">
              <a:extLst>
                <a:ext uri="{FF2B5EF4-FFF2-40B4-BE49-F238E27FC236}">
                  <a16:creationId xmlns:a16="http://schemas.microsoft.com/office/drawing/2014/main" id="{78E63069-E17F-4AB5-9379-2D77B3325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4897438"/>
              <a:ext cx="6350" cy="1587"/>
            </a:xfrm>
            <a:custGeom>
              <a:avLst/>
              <a:gdLst>
                <a:gd name="T0" fmla="*/ 16 w 17"/>
                <a:gd name="T1" fmla="*/ 0 h 5"/>
                <a:gd name="T2" fmla="*/ 16 w 17"/>
                <a:gd name="T3" fmla="*/ 0 h 5"/>
                <a:gd name="T4" fmla="*/ 4 w 17"/>
                <a:gd name="T5" fmla="*/ 0 h 5"/>
                <a:gd name="T6" fmla="*/ 4 w 17"/>
                <a:gd name="T7" fmla="*/ 0 h 5"/>
                <a:gd name="T8" fmla="*/ 0 w 17"/>
                <a:gd name="T9" fmla="*/ 0 h 5"/>
                <a:gd name="T10" fmla="*/ 0 w 17"/>
                <a:gd name="T11" fmla="*/ 0 h 5"/>
                <a:gd name="T12" fmla="*/ 0 w 17"/>
                <a:gd name="T13" fmla="*/ 0 h 5"/>
                <a:gd name="T14" fmla="*/ 8 w 17"/>
                <a:gd name="T15" fmla="*/ 4 h 5"/>
                <a:gd name="T16" fmla="*/ 12 w 17"/>
                <a:gd name="T17" fmla="*/ 4 h 5"/>
                <a:gd name="T18" fmla="*/ 16 w 1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5">
                  <a:moveTo>
                    <a:pt x="16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53">
              <a:extLst>
                <a:ext uri="{FF2B5EF4-FFF2-40B4-BE49-F238E27FC236}">
                  <a16:creationId xmlns:a16="http://schemas.microsoft.com/office/drawing/2014/main" id="{A583312A-665D-4E9B-9D48-0B40C85EA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500" y="4913313"/>
              <a:ext cx="4763" cy="1587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4 w 13"/>
                <a:gd name="T7" fmla="*/ 4 h 5"/>
                <a:gd name="T8" fmla="*/ 8 w 13"/>
                <a:gd name="T9" fmla="*/ 4 h 5"/>
                <a:gd name="T10" fmla="*/ 12 w 13"/>
                <a:gd name="T11" fmla="*/ 4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4">
              <a:extLst>
                <a:ext uri="{FF2B5EF4-FFF2-40B4-BE49-F238E27FC236}">
                  <a16:creationId xmlns:a16="http://schemas.microsoft.com/office/drawing/2014/main" id="{9089AD61-6724-493F-B1A2-074137186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4911725"/>
              <a:ext cx="6350" cy="1588"/>
            </a:xfrm>
            <a:custGeom>
              <a:avLst/>
              <a:gdLst>
                <a:gd name="T0" fmla="*/ 12 w 17"/>
                <a:gd name="T1" fmla="*/ 0 h 5"/>
                <a:gd name="T2" fmla="*/ 12 w 17"/>
                <a:gd name="T3" fmla="*/ 0 h 5"/>
                <a:gd name="T4" fmla="*/ 0 w 17"/>
                <a:gd name="T5" fmla="*/ 4 h 5"/>
                <a:gd name="T6" fmla="*/ 12 w 17"/>
                <a:gd name="T7" fmla="*/ 4 h 5"/>
                <a:gd name="T8" fmla="*/ 12 w 17"/>
                <a:gd name="T9" fmla="*/ 4 h 5"/>
                <a:gd name="T10" fmla="*/ 16 w 17"/>
                <a:gd name="T11" fmla="*/ 4 h 5"/>
                <a:gd name="T12" fmla="*/ 12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2" y="0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55">
              <a:extLst>
                <a:ext uri="{FF2B5EF4-FFF2-40B4-BE49-F238E27FC236}">
                  <a16:creationId xmlns:a16="http://schemas.microsoft.com/office/drawing/2014/main" id="{8BE2D082-F5AF-4BB5-8BDE-587BDCF5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0" y="4892675"/>
              <a:ext cx="11113" cy="3175"/>
            </a:xfrm>
            <a:custGeom>
              <a:avLst/>
              <a:gdLst>
                <a:gd name="T0" fmla="*/ 32 w 33"/>
                <a:gd name="T1" fmla="*/ 8 h 9"/>
                <a:gd name="T2" fmla="*/ 32 w 33"/>
                <a:gd name="T3" fmla="*/ 8 h 9"/>
                <a:gd name="T4" fmla="*/ 16 w 33"/>
                <a:gd name="T5" fmla="*/ 4 h 9"/>
                <a:gd name="T6" fmla="*/ 0 w 33"/>
                <a:gd name="T7" fmla="*/ 0 h 9"/>
                <a:gd name="T8" fmla="*/ 0 w 33"/>
                <a:gd name="T9" fmla="*/ 0 h 9"/>
                <a:gd name="T10" fmla="*/ 4 w 33"/>
                <a:gd name="T11" fmla="*/ 4 h 9"/>
                <a:gd name="T12" fmla="*/ 16 w 33"/>
                <a:gd name="T13" fmla="*/ 8 h 9"/>
                <a:gd name="T14" fmla="*/ 32 w 33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">
                  <a:moveTo>
                    <a:pt x="32" y="8"/>
                  </a:move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8"/>
                  </a:lnTo>
                  <a:lnTo>
                    <a:pt x="32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56">
              <a:extLst>
                <a:ext uri="{FF2B5EF4-FFF2-40B4-BE49-F238E27FC236}">
                  <a16:creationId xmlns:a16="http://schemas.microsoft.com/office/drawing/2014/main" id="{B1D3F694-5BF6-46CE-9018-F1CDCB31F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4910138"/>
              <a:ext cx="6350" cy="1587"/>
            </a:xfrm>
            <a:custGeom>
              <a:avLst/>
              <a:gdLst>
                <a:gd name="T0" fmla="*/ 0 w 17"/>
                <a:gd name="T1" fmla="*/ 0 h 5"/>
                <a:gd name="T2" fmla="*/ 16 w 17"/>
                <a:gd name="T3" fmla="*/ 4 h 5"/>
                <a:gd name="T4" fmla="*/ 8 w 17"/>
                <a:gd name="T5" fmla="*/ 4 h 5"/>
                <a:gd name="T6" fmla="*/ 0 w 1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16" y="4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57">
              <a:extLst>
                <a:ext uri="{FF2B5EF4-FFF2-40B4-BE49-F238E27FC236}">
                  <a16:creationId xmlns:a16="http://schemas.microsoft.com/office/drawing/2014/main" id="{41F5848B-D987-4047-84D1-ED014BC81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4891088"/>
              <a:ext cx="7938" cy="4762"/>
            </a:xfrm>
            <a:custGeom>
              <a:avLst/>
              <a:gdLst>
                <a:gd name="T0" fmla="*/ 16 w 21"/>
                <a:gd name="T1" fmla="*/ 12 h 13"/>
                <a:gd name="T2" fmla="*/ 16 w 21"/>
                <a:gd name="T3" fmla="*/ 12 h 13"/>
                <a:gd name="T4" fmla="*/ 16 w 21"/>
                <a:gd name="T5" fmla="*/ 8 h 13"/>
                <a:gd name="T6" fmla="*/ 20 w 21"/>
                <a:gd name="T7" fmla="*/ 4 h 13"/>
                <a:gd name="T8" fmla="*/ 20 w 21"/>
                <a:gd name="T9" fmla="*/ 4 h 13"/>
                <a:gd name="T10" fmla="*/ 20 w 21"/>
                <a:gd name="T11" fmla="*/ 0 h 13"/>
                <a:gd name="T12" fmla="*/ 16 w 21"/>
                <a:gd name="T13" fmla="*/ 0 h 13"/>
                <a:gd name="T14" fmla="*/ 12 w 21"/>
                <a:gd name="T15" fmla="*/ 0 h 13"/>
                <a:gd name="T16" fmla="*/ 5 w 21"/>
                <a:gd name="T17" fmla="*/ 0 h 13"/>
                <a:gd name="T18" fmla="*/ 5 w 21"/>
                <a:gd name="T19" fmla="*/ 0 h 13"/>
                <a:gd name="T20" fmla="*/ 0 w 21"/>
                <a:gd name="T21" fmla="*/ 4 h 13"/>
                <a:gd name="T22" fmla="*/ 0 w 21"/>
                <a:gd name="T23" fmla="*/ 4 h 13"/>
                <a:gd name="T24" fmla="*/ 0 w 21"/>
                <a:gd name="T25" fmla="*/ 4 h 13"/>
                <a:gd name="T26" fmla="*/ 0 w 21"/>
                <a:gd name="T27" fmla="*/ 4 h 13"/>
                <a:gd name="T28" fmla="*/ 5 w 21"/>
                <a:gd name="T29" fmla="*/ 8 h 13"/>
                <a:gd name="T30" fmla="*/ 16 w 21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3">
                  <a:moveTo>
                    <a:pt x="16" y="12"/>
                  </a:moveTo>
                  <a:lnTo>
                    <a:pt x="16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8"/>
                  </a:lnTo>
                  <a:lnTo>
                    <a:pt x="16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58">
              <a:extLst>
                <a:ext uri="{FF2B5EF4-FFF2-40B4-BE49-F238E27FC236}">
                  <a16:creationId xmlns:a16="http://schemas.microsoft.com/office/drawing/2014/main" id="{E4142970-827E-467D-B0EE-9131C9F5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4895850"/>
              <a:ext cx="4762" cy="1588"/>
            </a:xfrm>
            <a:custGeom>
              <a:avLst/>
              <a:gdLst>
                <a:gd name="T0" fmla="*/ 7 w 12"/>
                <a:gd name="T1" fmla="*/ 0 h 1"/>
                <a:gd name="T2" fmla="*/ 7 w 12"/>
                <a:gd name="T3" fmla="*/ 0 h 1"/>
                <a:gd name="T4" fmla="*/ 11 w 12"/>
                <a:gd name="T5" fmla="*/ 0 h 1"/>
                <a:gd name="T6" fmla="*/ 3 w 12"/>
                <a:gd name="T7" fmla="*/ 0 h 1"/>
                <a:gd name="T8" fmla="*/ 3 w 12"/>
                <a:gd name="T9" fmla="*/ 0 h 1"/>
                <a:gd name="T10" fmla="*/ 0 w 12"/>
                <a:gd name="T11" fmla="*/ 0 h 1"/>
                <a:gd name="T12" fmla="*/ 7 w 1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7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859">
              <a:extLst>
                <a:ext uri="{FF2B5EF4-FFF2-40B4-BE49-F238E27FC236}">
                  <a16:creationId xmlns:a16="http://schemas.microsoft.com/office/drawing/2014/main" id="{64166C1D-4009-4936-B920-D54ACB955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138" y="4891088"/>
              <a:ext cx="6350" cy="1587"/>
            </a:xfrm>
            <a:custGeom>
              <a:avLst/>
              <a:gdLst>
                <a:gd name="T0" fmla="*/ 16 w 17"/>
                <a:gd name="T1" fmla="*/ 4 h 5"/>
                <a:gd name="T2" fmla="*/ 16 w 17"/>
                <a:gd name="T3" fmla="*/ 4 h 5"/>
                <a:gd name="T4" fmla="*/ 8 w 17"/>
                <a:gd name="T5" fmla="*/ 0 h 5"/>
                <a:gd name="T6" fmla="*/ 0 w 17"/>
                <a:gd name="T7" fmla="*/ 4 h 5"/>
                <a:gd name="T8" fmla="*/ 0 w 17"/>
                <a:gd name="T9" fmla="*/ 4 h 5"/>
                <a:gd name="T10" fmla="*/ 16 w 1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">
                  <a:moveTo>
                    <a:pt x="16" y="4"/>
                  </a:moveTo>
                  <a:lnTo>
                    <a:pt x="16" y="4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6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860">
              <a:extLst>
                <a:ext uri="{FF2B5EF4-FFF2-40B4-BE49-F238E27FC236}">
                  <a16:creationId xmlns:a16="http://schemas.microsoft.com/office/drawing/2014/main" id="{5168F26D-CD73-40AC-97E6-C9BB2B8B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4895850"/>
              <a:ext cx="4762" cy="1588"/>
            </a:xfrm>
            <a:custGeom>
              <a:avLst/>
              <a:gdLst>
                <a:gd name="T0" fmla="*/ 12 w 13"/>
                <a:gd name="T1" fmla="*/ 0 h 5"/>
                <a:gd name="T2" fmla="*/ 4 w 13"/>
                <a:gd name="T3" fmla="*/ 4 h 5"/>
                <a:gd name="T4" fmla="*/ 4 w 13"/>
                <a:gd name="T5" fmla="*/ 4 h 5"/>
                <a:gd name="T6" fmla="*/ 0 w 13"/>
                <a:gd name="T7" fmla="*/ 4 h 5"/>
                <a:gd name="T8" fmla="*/ 4 w 13"/>
                <a:gd name="T9" fmla="*/ 4 h 5"/>
                <a:gd name="T10" fmla="*/ 8 w 13"/>
                <a:gd name="T11" fmla="*/ 4 h 5"/>
                <a:gd name="T12" fmla="*/ 12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861">
              <a:extLst>
                <a:ext uri="{FF2B5EF4-FFF2-40B4-BE49-F238E27FC236}">
                  <a16:creationId xmlns:a16="http://schemas.microsoft.com/office/drawing/2014/main" id="{13D9CC60-4BCF-4CF6-8C93-80D964934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925" y="4903788"/>
              <a:ext cx="4763" cy="1587"/>
            </a:xfrm>
            <a:custGeom>
              <a:avLst/>
              <a:gdLst>
                <a:gd name="T0" fmla="*/ 4 w 13"/>
                <a:gd name="T1" fmla="*/ 4 h 5"/>
                <a:gd name="T2" fmla="*/ 4 w 13"/>
                <a:gd name="T3" fmla="*/ 4 h 5"/>
                <a:gd name="T4" fmla="*/ 12 w 13"/>
                <a:gd name="T5" fmla="*/ 4 h 5"/>
                <a:gd name="T6" fmla="*/ 12 w 13"/>
                <a:gd name="T7" fmla="*/ 0 h 5"/>
                <a:gd name="T8" fmla="*/ 12 w 13"/>
                <a:gd name="T9" fmla="*/ 0 h 5"/>
                <a:gd name="T10" fmla="*/ 0 w 13"/>
                <a:gd name="T11" fmla="*/ 4 h 5"/>
                <a:gd name="T12" fmla="*/ 4 w 1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4"/>
                  </a:moveTo>
                  <a:lnTo>
                    <a:pt x="4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862">
              <a:extLst>
                <a:ext uri="{FF2B5EF4-FFF2-40B4-BE49-F238E27FC236}">
                  <a16:creationId xmlns:a16="http://schemas.microsoft.com/office/drawing/2014/main" id="{3A3FE9AD-CFA8-4421-A849-2EEF7FEB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63">
              <a:extLst>
                <a:ext uri="{FF2B5EF4-FFF2-40B4-BE49-F238E27FC236}">
                  <a16:creationId xmlns:a16="http://schemas.microsoft.com/office/drawing/2014/main" id="{0A8F22E3-D73A-4981-9E30-8A975C79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988" y="4921250"/>
              <a:ext cx="3175" cy="1588"/>
            </a:xfrm>
            <a:custGeom>
              <a:avLst/>
              <a:gdLst>
                <a:gd name="T0" fmla="*/ 8 w 9"/>
                <a:gd name="T1" fmla="*/ 0 h 5"/>
                <a:gd name="T2" fmla="*/ 8 w 9"/>
                <a:gd name="T3" fmla="*/ 0 h 5"/>
                <a:gd name="T4" fmla="*/ 0 w 9"/>
                <a:gd name="T5" fmla="*/ 4 h 5"/>
                <a:gd name="T6" fmla="*/ 0 w 9"/>
                <a:gd name="T7" fmla="*/ 4 h 5"/>
                <a:gd name="T8" fmla="*/ 8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864">
              <a:extLst>
                <a:ext uri="{FF2B5EF4-FFF2-40B4-BE49-F238E27FC236}">
                  <a16:creationId xmlns:a16="http://schemas.microsoft.com/office/drawing/2014/main" id="{B489B49C-7258-4831-BE7D-697940A0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865">
              <a:extLst>
                <a:ext uri="{FF2B5EF4-FFF2-40B4-BE49-F238E27FC236}">
                  <a16:creationId xmlns:a16="http://schemas.microsoft.com/office/drawing/2014/main" id="{B034ABE9-AA92-4660-9476-4C9755E6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866">
              <a:extLst>
                <a:ext uri="{FF2B5EF4-FFF2-40B4-BE49-F238E27FC236}">
                  <a16:creationId xmlns:a16="http://schemas.microsoft.com/office/drawing/2014/main" id="{2FDDF443-DD87-465D-83A5-F40536C14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867">
              <a:extLst>
                <a:ext uri="{FF2B5EF4-FFF2-40B4-BE49-F238E27FC236}">
                  <a16:creationId xmlns:a16="http://schemas.microsoft.com/office/drawing/2014/main" id="{428256D5-5439-4582-99CB-2BC737082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4913313"/>
              <a:ext cx="3175" cy="1587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0 h 5"/>
                <a:gd name="T6" fmla="*/ 0 w 8"/>
                <a:gd name="T7" fmla="*/ 4 h 5"/>
                <a:gd name="T8" fmla="*/ 7 w 8"/>
                <a:gd name="T9" fmla="*/ 4 h 5"/>
                <a:gd name="T10" fmla="*/ 3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868">
              <a:extLst>
                <a:ext uri="{FF2B5EF4-FFF2-40B4-BE49-F238E27FC236}">
                  <a16:creationId xmlns:a16="http://schemas.microsoft.com/office/drawing/2014/main" id="{34939FAE-70FC-4E06-AB6C-905736B4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075" y="4921250"/>
              <a:ext cx="6350" cy="6350"/>
            </a:xfrm>
            <a:custGeom>
              <a:avLst/>
              <a:gdLst>
                <a:gd name="T0" fmla="*/ 15 w 16"/>
                <a:gd name="T1" fmla="*/ 8 h 17"/>
                <a:gd name="T2" fmla="*/ 15 w 16"/>
                <a:gd name="T3" fmla="*/ 8 h 17"/>
                <a:gd name="T4" fmla="*/ 11 w 16"/>
                <a:gd name="T5" fmla="*/ 0 h 17"/>
                <a:gd name="T6" fmla="*/ 7 w 16"/>
                <a:gd name="T7" fmla="*/ 8 h 17"/>
                <a:gd name="T8" fmla="*/ 7 w 16"/>
                <a:gd name="T9" fmla="*/ 8 h 17"/>
                <a:gd name="T10" fmla="*/ 3 w 16"/>
                <a:gd name="T11" fmla="*/ 12 h 17"/>
                <a:gd name="T12" fmla="*/ 0 w 16"/>
                <a:gd name="T13" fmla="*/ 16 h 17"/>
                <a:gd name="T14" fmla="*/ 3 w 16"/>
                <a:gd name="T15" fmla="*/ 16 h 17"/>
                <a:gd name="T16" fmla="*/ 3 w 16"/>
                <a:gd name="T17" fmla="*/ 16 h 17"/>
                <a:gd name="T18" fmla="*/ 15 w 16"/>
                <a:gd name="T19" fmla="*/ 12 h 17"/>
                <a:gd name="T20" fmla="*/ 15 w 16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15" y="8"/>
                  </a:moveTo>
                  <a:lnTo>
                    <a:pt x="15" y="8"/>
                  </a:lnTo>
                  <a:lnTo>
                    <a:pt x="11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5" y="12"/>
                  </a:lnTo>
                  <a:lnTo>
                    <a:pt x="1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869">
              <a:extLst>
                <a:ext uri="{FF2B5EF4-FFF2-40B4-BE49-F238E27FC236}">
                  <a16:creationId xmlns:a16="http://schemas.microsoft.com/office/drawing/2014/main" id="{A992928C-482A-43BE-B68D-2F8F214F6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4956175"/>
              <a:ext cx="15875" cy="11113"/>
            </a:xfrm>
            <a:custGeom>
              <a:avLst/>
              <a:gdLst>
                <a:gd name="T0" fmla="*/ 16 w 45"/>
                <a:gd name="T1" fmla="*/ 29 h 30"/>
                <a:gd name="T2" fmla="*/ 16 w 45"/>
                <a:gd name="T3" fmla="*/ 29 h 30"/>
                <a:gd name="T4" fmla="*/ 28 w 45"/>
                <a:gd name="T5" fmla="*/ 25 h 30"/>
                <a:gd name="T6" fmla="*/ 28 w 45"/>
                <a:gd name="T7" fmla="*/ 25 h 30"/>
                <a:gd name="T8" fmla="*/ 28 w 45"/>
                <a:gd name="T9" fmla="*/ 16 h 30"/>
                <a:gd name="T10" fmla="*/ 28 w 45"/>
                <a:gd name="T11" fmla="*/ 16 h 30"/>
                <a:gd name="T12" fmla="*/ 36 w 45"/>
                <a:gd name="T13" fmla="*/ 8 h 30"/>
                <a:gd name="T14" fmla="*/ 36 w 45"/>
                <a:gd name="T15" fmla="*/ 8 h 30"/>
                <a:gd name="T16" fmla="*/ 40 w 45"/>
                <a:gd name="T17" fmla="*/ 5 h 30"/>
                <a:gd name="T18" fmla="*/ 40 w 45"/>
                <a:gd name="T19" fmla="*/ 5 h 30"/>
                <a:gd name="T20" fmla="*/ 44 w 45"/>
                <a:gd name="T21" fmla="*/ 0 h 30"/>
                <a:gd name="T22" fmla="*/ 44 w 45"/>
                <a:gd name="T23" fmla="*/ 0 h 30"/>
                <a:gd name="T24" fmla="*/ 40 w 45"/>
                <a:gd name="T25" fmla="*/ 0 h 30"/>
                <a:gd name="T26" fmla="*/ 36 w 45"/>
                <a:gd name="T27" fmla="*/ 0 h 30"/>
                <a:gd name="T28" fmla="*/ 36 w 45"/>
                <a:gd name="T29" fmla="*/ 0 h 30"/>
                <a:gd name="T30" fmla="*/ 28 w 45"/>
                <a:gd name="T31" fmla="*/ 5 h 30"/>
                <a:gd name="T32" fmla="*/ 24 w 45"/>
                <a:gd name="T33" fmla="*/ 12 h 30"/>
                <a:gd name="T34" fmla="*/ 24 w 45"/>
                <a:gd name="T35" fmla="*/ 12 h 30"/>
                <a:gd name="T36" fmla="*/ 12 w 45"/>
                <a:gd name="T37" fmla="*/ 20 h 30"/>
                <a:gd name="T38" fmla="*/ 0 w 45"/>
                <a:gd name="T39" fmla="*/ 25 h 30"/>
                <a:gd name="T40" fmla="*/ 0 w 45"/>
                <a:gd name="T41" fmla="*/ 25 h 30"/>
                <a:gd name="T42" fmla="*/ 4 w 45"/>
                <a:gd name="T43" fmla="*/ 25 h 30"/>
                <a:gd name="T44" fmla="*/ 8 w 45"/>
                <a:gd name="T45" fmla="*/ 25 h 30"/>
                <a:gd name="T46" fmla="*/ 8 w 45"/>
                <a:gd name="T47" fmla="*/ 25 h 30"/>
                <a:gd name="T48" fmla="*/ 12 w 45"/>
                <a:gd name="T49" fmla="*/ 29 h 30"/>
                <a:gd name="T50" fmla="*/ 16 w 45"/>
                <a:gd name="T5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30">
                  <a:moveTo>
                    <a:pt x="16" y="29"/>
                  </a:moveTo>
                  <a:lnTo>
                    <a:pt x="16" y="29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2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9"/>
                  </a:lnTo>
                  <a:lnTo>
                    <a:pt x="16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870">
              <a:extLst>
                <a:ext uri="{FF2B5EF4-FFF2-40B4-BE49-F238E27FC236}">
                  <a16:creationId xmlns:a16="http://schemas.microsoft.com/office/drawing/2014/main" id="{580661A1-77B3-4D35-9D7A-B10FED354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5103813"/>
              <a:ext cx="1587" cy="4762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8 h 14"/>
                <a:gd name="T4" fmla="*/ 0 w 5"/>
                <a:gd name="T5" fmla="*/ 8 h 14"/>
                <a:gd name="T6" fmla="*/ 0 w 5"/>
                <a:gd name="T7" fmla="*/ 13 h 14"/>
                <a:gd name="T8" fmla="*/ 0 w 5"/>
                <a:gd name="T9" fmla="*/ 8 h 14"/>
                <a:gd name="T10" fmla="*/ 4 w 5"/>
                <a:gd name="T11" fmla="*/ 4 h 14"/>
                <a:gd name="T12" fmla="*/ 4 w 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871">
              <a:extLst>
                <a:ext uri="{FF2B5EF4-FFF2-40B4-BE49-F238E27FC236}">
                  <a16:creationId xmlns:a16="http://schemas.microsoft.com/office/drawing/2014/main" id="{4D877532-FBE7-4B9A-9A02-D5B86B07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00" y="5170488"/>
              <a:ext cx="1588" cy="4762"/>
            </a:xfrm>
            <a:custGeom>
              <a:avLst/>
              <a:gdLst>
                <a:gd name="T0" fmla="*/ 4 w 5"/>
                <a:gd name="T1" fmla="*/ 4 h 13"/>
                <a:gd name="T2" fmla="*/ 4 w 5"/>
                <a:gd name="T3" fmla="*/ 4 h 13"/>
                <a:gd name="T4" fmla="*/ 4 w 5"/>
                <a:gd name="T5" fmla="*/ 0 h 13"/>
                <a:gd name="T6" fmla="*/ 0 w 5"/>
                <a:gd name="T7" fmla="*/ 4 h 13"/>
                <a:gd name="T8" fmla="*/ 0 w 5"/>
                <a:gd name="T9" fmla="*/ 4 h 13"/>
                <a:gd name="T10" fmla="*/ 0 w 5"/>
                <a:gd name="T11" fmla="*/ 12 h 13"/>
                <a:gd name="T12" fmla="*/ 4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872">
              <a:extLst>
                <a:ext uri="{FF2B5EF4-FFF2-40B4-BE49-F238E27FC236}">
                  <a16:creationId xmlns:a16="http://schemas.microsoft.com/office/drawing/2014/main" id="{AF4E5BB1-79A9-402D-9349-866A19AB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5176838"/>
              <a:ext cx="1587" cy="4762"/>
            </a:xfrm>
            <a:custGeom>
              <a:avLst/>
              <a:gdLst>
                <a:gd name="T0" fmla="*/ 4 w 5"/>
                <a:gd name="T1" fmla="*/ 8 h 13"/>
                <a:gd name="T2" fmla="*/ 4 w 5"/>
                <a:gd name="T3" fmla="*/ 8 h 13"/>
                <a:gd name="T4" fmla="*/ 4 w 5"/>
                <a:gd name="T5" fmla="*/ 0 h 13"/>
                <a:gd name="T6" fmla="*/ 4 w 5"/>
                <a:gd name="T7" fmla="*/ 0 h 13"/>
                <a:gd name="T8" fmla="*/ 4 w 5"/>
                <a:gd name="T9" fmla="*/ 0 h 13"/>
                <a:gd name="T10" fmla="*/ 0 w 5"/>
                <a:gd name="T11" fmla="*/ 12 h 13"/>
                <a:gd name="T12" fmla="*/ 4 w 5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8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873">
              <a:extLst>
                <a:ext uri="{FF2B5EF4-FFF2-40B4-BE49-F238E27FC236}">
                  <a16:creationId xmlns:a16="http://schemas.microsoft.com/office/drawing/2014/main" id="{B30B595E-C877-4BEC-AA93-894C092C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5205413"/>
              <a:ext cx="1587" cy="6350"/>
            </a:xfrm>
            <a:custGeom>
              <a:avLst/>
              <a:gdLst>
                <a:gd name="T0" fmla="*/ 4 w 5"/>
                <a:gd name="T1" fmla="*/ 4 h 17"/>
                <a:gd name="T2" fmla="*/ 4 w 5"/>
                <a:gd name="T3" fmla="*/ 4 h 17"/>
                <a:gd name="T4" fmla="*/ 4 w 5"/>
                <a:gd name="T5" fmla="*/ 0 h 17"/>
                <a:gd name="T6" fmla="*/ 4 w 5"/>
                <a:gd name="T7" fmla="*/ 0 h 17"/>
                <a:gd name="T8" fmla="*/ 0 w 5"/>
                <a:gd name="T9" fmla="*/ 8 h 17"/>
                <a:gd name="T10" fmla="*/ 0 w 5"/>
                <a:gd name="T11" fmla="*/ 8 h 17"/>
                <a:gd name="T12" fmla="*/ 0 w 5"/>
                <a:gd name="T13" fmla="*/ 8 h 17"/>
                <a:gd name="T14" fmla="*/ 0 w 5"/>
                <a:gd name="T15" fmla="*/ 8 h 17"/>
                <a:gd name="T16" fmla="*/ 0 w 5"/>
                <a:gd name="T17" fmla="*/ 12 h 17"/>
                <a:gd name="T18" fmla="*/ 0 w 5"/>
                <a:gd name="T19" fmla="*/ 12 h 17"/>
                <a:gd name="T20" fmla="*/ 0 w 5"/>
                <a:gd name="T21" fmla="*/ 16 h 17"/>
                <a:gd name="T22" fmla="*/ 0 w 5"/>
                <a:gd name="T23" fmla="*/ 16 h 17"/>
                <a:gd name="T24" fmla="*/ 4 w 5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7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874">
              <a:extLst>
                <a:ext uri="{FF2B5EF4-FFF2-40B4-BE49-F238E27FC236}">
                  <a16:creationId xmlns:a16="http://schemas.microsoft.com/office/drawing/2014/main" id="{068FD721-40ED-4B73-A364-434C23BD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350" y="5246688"/>
              <a:ext cx="1588" cy="3175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4 h 9"/>
                <a:gd name="T6" fmla="*/ 0 w 1"/>
                <a:gd name="T7" fmla="*/ 4 h 9"/>
                <a:gd name="T8" fmla="*/ 0 w 1"/>
                <a:gd name="T9" fmla="*/ 8 h 9"/>
                <a:gd name="T10" fmla="*/ 0 w 1"/>
                <a:gd name="T11" fmla="*/ 8 h 9"/>
                <a:gd name="T12" fmla="*/ 0 w 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875">
              <a:extLst>
                <a:ext uri="{FF2B5EF4-FFF2-40B4-BE49-F238E27FC236}">
                  <a16:creationId xmlns:a16="http://schemas.microsoft.com/office/drawing/2014/main" id="{76E63D04-655F-4EE3-B4EC-1FEA59E9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5270500"/>
              <a:ext cx="1587" cy="4763"/>
            </a:xfrm>
            <a:custGeom>
              <a:avLst/>
              <a:gdLst>
                <a:gd name="T0" fmla="*/ 0 w 1"/>
                <a:gd name="T1" fmla="*/ 12 h 13"/>
                <a:gd name="T2" fmla="*/ 0 w 1"/>
                <a:gd name="T3" fmla="*/ 12 h 13"/>
                <a:gd name="T4" fmla="*/ 0 w 1"/>
                <a:gd name="T5" fmla="*/ 8 h 13"/>
                <a:gd name="T6" fmla="*/ 0 w 1"/>
                <a:gd name="T7" fmla="*/ 0 h 13"/>
                <a:gd name="T8" fmla="*/ 0 w 1"/>
                <a:gd name="T9" fmla="*/ 0 h 13"/>
                <a:gd name="T10" fmla="*/ 0 w 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3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876">
              <a:extLst>
                <a:ext uri="{FF2B5EF4-FFF2-40B4-BE49-F238E27FC236}">
                  <a16:creationId xmlns:a16="http://schemas.microsoft.com/office/drawing/2014/main" id="{7A8990E4-969A-44D3-9203-CBF3E152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5383213"/>
              <a:ext cx="1587" cy="6350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8 h 17"/>
                <a:gd name="T10" fmla="*/ 0 w 1"/>
                <a:gd name="T11" fmla="*/ 8 h 17"/>
                <a:gd name="T12" fmla="*/ 0 w 1"/>
                <a:gd name="T13" fmla="*/ 16 h 17"/>
                <a:gd name="T14" fmla="*/ 0 w 1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7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877">
              <a:extLst>
                <a:ext uri="{FF2B5EF4-FFF2-40B4-BE49-F238E27FC236}">
                  <a16:creationId xmlns:a16="http://schemas.microsoft.com/office/drawing/2014/main" id="{72D2A574-6603-418B-B869-7787E414C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400675"/>
              <a:ext cx="3175" cy="7938"/>
            </a:xfrm>
            <a:custGeom>
              <a:avLst/>
              <a:gdLst>
                <a:gd name="T0" fmla="*/ 4 w 9"/>
                <a:gd name="T1" fmla="*/ 8 h 21"/>
                <a:gd name="T2" fmla="*/ 4 w 9"/>
                <a:gd name="T3" fmla="*/ 8 h 21"/>
                <a:gd name="T4" fmla="*/ 4 w 9"/>
                <a:gd name="T5" fmla="*/ 0 h 21"/>
                <a:gd name="T6" fmla="*/ 0 w 9"/>
                <a:gd name="T7" fmla="*/ 0 h 21"/>
                <a:gd name="T8" fmla="*/ 0 w 9"/>
                <a:gd name="T9" fmla="*/ 0 h 21"/>
                <a:gd name="T10" fmla="*/ 4 w 9"/>
                <a:gd name="T11" fmla="*/ 16 h 21"/>
                <a:gd name="T12" fmla="*/ 4 w 9"/>
                <a:gd name="T13" fmla="*/ 16 h 21"/>
                <a:gd name="T14" fmla="*/ 8 w 9"/>
                <a:gd name="T15" fmla="*/ 20 h 21"/>
                <a:gd name="T16" fmla="*/ 8 w 9"/>
                <a:gd name="T17" fmla="*/ 20 h 21"/>
                <a:gd name="T18" fmla="*/ 4 w 9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4" y="8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878">
              <a:extLst>
                <a:ext uri="{FF2B5EF4-FFF2-40B4-BE49-F238E27FC236}">
                  <a16:creationId xmlns:a16="http://schemas.microsoft.com/office/drawing/2014/main" id="{ACD8BDC2-1CA9-4B56-A926-7179256E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470525"/>
              <a:ext cx="3175" cy="6350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4 h 18"/>
                <a:gd name="T6" fmla="*/ 0 w 9"/>
                <a:gd name="T7" fmla="*/ 8 h 18"/>
                <a:gd name="T8" fmla="*/ 4 w 9"/>
                <a:gd name="T9" fmla="*/ 12 h 18"/>
                <a:gd name="T10" fmla="*/ 4 w 9"/>
                <a:gd name="T11" fmla="*/ 12 h 18"/>
                <a:gd name="T12" fmla="*/ 8 w 9"/>
                <a:gd name="T13" fmla="*/ 17 h 18"/>
                <a:gd name="T14" fmla="*/ 8 w 9"/>
                <a:gd name="T15" fmla="*/ 12 h 18"/>
                <a:gd name="T16" fmla="*/ 0 w 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879">
              <a:extLst>
                <a:ext uri="{FF2B5EF4-FFF2-40B4-BE49-F238E27FC236}">
                  <a16:creationId xmlns:a16="http://schemas.microsoft.com/office/drawing/2014/main" id="{0AC91FE3-30E3-4C49-BEB4-4514F49D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8900" y="5554663"/>
              <a:ext cx="4763" cy="6350"/>
            </a:xfrm>
            <a:custGeom>
              <a:avLst/>
              <a:gdLst>
                <a:gd name="T0" fmla="*/ 4 w 12"/>
                <a:gd name="T1" fmla="*/ 4 h 17"/>
                <a:gd name="T2" fmla="*/ 4 w 12"/>
                <a:gd name="T3" fmla="*/ 4 h 17"/>
                <a:gd name="T4" fmla="*/ 0 w 12"/>
                <a:gd name="T5" fmla="*/ 0 h 17"/>
                <a:gd name="T6" fmla="*/ 4 w 12"/>
                <a:gd name="T7" fmla="*/ 4 h 17"/>
                <a:gd name="T8" fmla="*/ 11 w 12"/>
                <a:gd name="T9" fmla="*/ 16 h 17"/>
                <a:gd name="T10" fmla="*/ 11 w 12"/>
                <a:gd name="T11" fmla="*/ 16 h 17"/>
                <a:gd name="T12" fmla="*/ 7 w 12"/>
                <a:gd name="T13" fmla="*/ 8 h 17"/>
                <a:gd name="T14" fmla="*/ 4 w 12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7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880">
              <a:extLst>
                <a:ext uri="{FF2B5EF4-FFF2-40B4-BE49-F238E27FC236}">
                  <a16:creationId xmlns:a16="http://schemas.microsoft.com/office/drawing/2014/main" id="{721A69D0-3FC3-4618-8483-86C208BEC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5570538"/>
              <a:ext cx="23813" cy="17462"/>
            </a:xfrm>
            <a:custGeom>
              <a:avLst/>
              <a:gdLst>
                <a:gd name="T0" fmla="*/ 53 w 66"/>
                <a:gd name="T1" fmla="*/ 36 h 49"/>
                <a:gd name="T2" fmla="*/ 53 w 66"/>
                <a:gd name="T3" fmla="*/ 36 h 49"/>
                <a:gd name="T4" fmla="*/ 57 w 66"/>
                <a:gd name="T5" fmla="*/ 32 h 49"/>
                <a:gd name="T6" fmla="*/ 60 w 66"/>
                <a:gd name="T7" fmla="*/ 32 h 49"/>
                <a:gd name="T8" fmla="*/ 60 w 66"/>
                <a:gd name="T9" fmla="*/ 32 h 49"/>
                <a:gd name="T10" fmla="*/ 60 w 66"/>
                <a:gd name="T11" fmla="*/ 28 h 49"/>
                <a:gd name="T12" fmla="*/ 60 w 66"/>
                <a:gd name="T13" fmla="*/ 28 h 49"/>
                <a:gd name="T14" fmla="*/ 45 w 66"/>
                <a:gd name="T15" fmla="*/ 16 h 49"/>
                <a:gd name="T16" fmla="*/ 45 w 66"/>
                <a:gd name="T17" fmla="*/ 16 h 49"/>
                <a:gd name="T18" fmla="*/ 33 w 66"/>
                <a:gd name="T19" fmla="*/ 8 h 49"/>
                <a:gd name="T20" fmla="*/ 33 w 66"/>
                <a:gd name="T21" fmla="*/ 8 h 49"/>
                <a:gd name="T22" fmla="*/ 33 w 66"/>
                <a:gd name="T23" fmla="*/ 16 h 49"/>
                <a:gd name="T24" fmla="*/ 33 w 66"/>
                <a:gd name="T25" fmla="*/ 16 h 49"/>
                <a:gd name="T26" fmla="*/ 25 w 66"/>
                <a:gd name="T27" fmla="*/ 12 h 49"/>
                <a:gd name="T28" fmla="*/ 25 w 66"/>
                <a:gd name="T29" fmla="*/ 12 h 49"/>
                <a:gd name="T30" fmla="*/ 20 w 66"/>
                <a:gd name="T31" fmla="*/ 8 h 49"/>
                <a:gd name="T32" fmla="*/ 16 w 66"/>
                <a:gd name="T33" fmla="*/ 4 h 49"/>
                <a:gd name="T34" fmla="*/ 13 w 66"/>
                <a:gd name="T35" fmla="*/ 0 h 49"/>
                <a:gd name="T36" fmla="*/ 13 w 66"/>
                <a:gd name="T37" fmla="*/ 0 h 49"/>
                <a:gd name="T38" fmla="*/ 13 w 66"/>
                <a:gd name="T39" fmla="*/ 4 h 49"/>
                <a:gd name="T40" fmla="*/ 13 w 66"/>
                <a:gd name="T41" fmla="*/ 8 h 49"/>
                <a:gd name="T42" fmla="*/ 9 w 66"/>
                <a:gd name="T43" fmla="*/ 4 h 49"/>
                <a:gd name="T44" fmla="*/ 9 w 66"/>
                <a:gd name="T45" fmla="*/ 4 h 49"/>
                <a:gd name="T46" fmla="*/ 5 w 66"/>
                <a:gd name="T47" fmla="*/ 0 h 49"/>
                <a:gd name="T48" fmla="*/ 0 w 66"/>
                <a:gd name="T49" fmla="*/ 0 h 49"/>
                <a:gd name="T50" fmla="*/ 0 w 66"/>
                <a:gd name="T51" fmla="*/ 0 h 49"/>
                <a:gd name="T52" fmla="*/ 25 w 66"/>
                <a:gd name="T53" fmla="*/ 20 h 49"/>
                <a:gd name="T54" fmla="*/ 25 w 66"/>
                <a:gd name="T55" fmla="*/ 20 h 49"/>
                <a:gd name="T56" fmla="*/ 33 w 66"/>
                <a:gd name="T57" fmla="*/ 24 h 49"/>
                <a:gd name="T58" fmla="*/ 40 w 66"/>
                <a:gd name="T59" fmla="*/ 24 h 49"/>
                <a:gd name="T60" fmla="*/ 40 w 66"/>
                <a:gd name="T61" fmla="*/ 24 h 49"/>
                <a:gd name="T62" fmla="*/ 49 w 66"/>
                <a:gd name="T63" fmla="*/ 36 h 49"/>
                <a:gd name="T64" fmla="*/ 57 w 66"/>
                <a:gd name="T65" fmla="*/ 44 h 49"/>
                <a:gd name="T66" fmla="*/ 65 w 66"/>
                <a:gd name="T67" fmla="*/ 48 h 49"/>
                <a:gd name="T68" fmla="*/ 65 w 66"/>
                <a:gd name="T69" fmla="*/ 48 h 49"/>
                <a:gd name="T70" fmla="*/ 65 w 66"/>
                <a:gd name="T71" fmla="*/ 48 h 49"/>
                <a:gd name="T72" fmla="*/ 60 w 66"/>
                <a:gd name="T73" fmla="*/ 44 h 49"/>
                <a:gd name="T74" fmla="*/ 53 w 66"/>
                <a:gd name="T7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49">
                  <a:moveTo>
                    <a:pt x="53" y="36"/>
                  </a:moveTo>
                  <a:lnTo>
                    <a:pt x="53" y="36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9" y="36"/>
                  </a:lnTo>
                  <a:lnTo>
                    <a:pt x="57" y="44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0" y="44"/>
                  </a:lnTo>
                  <a:lnTo>
                    <a:pt x="53" y="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881">
              <a:extLst>
                <a:ext uri="{FF2B5EF4-FFF2-40B4-BE49-F238E27FC236}">
                  <a16:creationId xmlns:a16="http://schemas.microsoft.com/office/drawing/2014/main" id="{EF644183-9D3E-485B-A1A6-BE9966EA0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1763" y="5592763"/>
              <a:ext cx="3175" cy="1587"/>
            </a:xfrm>
            <a:custGeom>
              <a:avLst/>
              <a:gdLst>
                <a:gd name="T0" fmla="*/ 8 w 9"/>
                <a:gd name="T1" fmla="*/ 0 h 5"/>
                <a:gd name="T2" fmla="*/ 8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8 w 9"/>
                <a:gd name="T11" fmla="*/ 4 h 5"/>
                <a:gd name="T12" fmla="*/ 8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882">
              <a:extLst>
                <a:ext uri="{FF2B5EF4-FFF2-40B4-BE49-F238E27FC236}">
                  <a16:creationId xmlns:a16="http://schemas.microsoft.com/office/drawing/2014/main" id="{B918D819-65A5-4E14-9F9A-2F912C78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5594350"/>
              <a:ext cx="4762" cy="3175"/>
            </a:xfrm>
            <a:custGeom>
              <a:avLst/>
              <a:gdLst>
                <a:gd name="T0" fmla="*/ 4 w 13"/>
                <a:gd name="T1" fmla="*/ 4 h 9"/>
                <a:gd name="T2" fmla="*/ 4 w 13"/>
                <a:gd name="T3" fmla="*/ 4 h 9"/>
                <a:gd name="T4" fmla="*/ 8 w 13"/>
                <a:gd name="T5" fmla="*/ 8 h 9"/>
                <a:gd name="T6" fmla="*/ 12 w 13"/>
                <a:gd name="T7" fmla="*/ 0 h 9"/>
                <a:gd name="T8" fmla="*/ 12 w 13"/>
                <a:gd name="T9" fmla="*/ 0 h 9"/>
                <a:gd name="T10" fmla="*/ 8 w 13"/>
                <a:gd name="T11" fmla="*/ 0 h 9"/>
                <a:gd name="T12" fmla="*/ 8 w 13"/>
                <a:gd name="T13" fmla="*/ 0 h 9"/>
                <a:gd name="T14" fmla="*/ 4 w 13"/>
                <a:gd name="T15" fmla="*/ 4 h 9"/>
                <a:gd name="T16" fmla="*/ 4 w 13"/>
                <a:gd name="T17" fmla="*/ 4 h 9"/>
                <a:gd name="T18" fmla="*/ 0 w 13"/>
                <a:gd name="T19" fmla="*/ 4 h 9"/>
                <a:gd name="T20" fmla="*/ 4 w 13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4" y="4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883">
              <a:extLst>
                <a:ext uri="{FF2B5EF4-FFF2-40B4-BE49-F238E27FC236}">
                  <a16:creationId xmlns:a16="http://schemas.microsoft.com/office/drawing/2014/main" id="{77A96933-2956-4138-92FC-05C76DA55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5576888"/>
              <a:ext cx="4763" cy="1587"/>
            </a:xfrm>
            <a:custGeom>
              <a:avLst/>
              <a:gdLst>
                <a:gd name="T0" fmla="*/ 0 w 13"/>
                <a:gd name="T1" fmla="*/ 4 h 5"/>
                <a:gd name="T2" fmla="*/ 0 w 13"/>
                <a:gd name="T3" fmla="*/ 4 h 5"/>
                <a:gd name="T4" fmla="*/ 4 w 13"/>
                <a:gd name="T5" fmla="*/ 4 h 5"/>
                <a:gd name="T6" fmla="*/ 4 w 13"/>
                <a:gd name="T7" fmla="*/ 4 h 5"/>
                <a:gd name="T8" fmla="*/ 8 w 13"/>
                <a:gd name="T9" fmla="*/ 4 h 5"/>
                <a:gd name="T10" fmla="*/ 8 w 13"/>
                <a:gd name="T11" fmla="*/ 4 h 5"/>
                <a:gd name="T12" fmla="*/ 12 w 13"/>
                <a:gd name="T13" fmla="*/ 4 h 5"/>
                <a:gd name="T14" fmla="*/ 12 w 13"/>
                <a:gd name="T15" fmla="*/ 4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884">
              <a:extLst>
                <a:ext uri="{FF2B5EF4-FFF2-40B4-BE49-F238E27FC236}">
                  <a16:creationId xmlns:a16="http://schemas.microsoft.com/office/drawing/2014/main" id="{6735F2EB-04E5-4F94-A31D-23E70730F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00" y="5603875"/>
              <a:ext cx="4763" cy="1588"/>
            </a:xfrm>
            <a:custGeom>
              <a:avLst/>
              <a:gdLst>
                <a:gd name="T0" fmla="*/ 0 w 13"/>
                <a:gd name="T1" fmla="*/ 0 h 6"/>
                <a:gd name="T2" fmla="*/ 8 w 13"/>
                <a:gd name="T3" fmla="*/ 5 h 6"/>
                <a:gd name="T4" fmla="*/ 8 w 13"/>
                <a:gd name="T5" fmla="*/ 5 h 6"/>
                <a:gd name="T6" fmla="*/ 12 w 13"/>
                <a:gd name="T7" fmla="*/ 5 h 6"/>
                <a:gd name="T8" fmla="*/ 8 w 13"/>
                <a:gd name="T9" fmla="*/ 5 h 6"/>
                <a:gd name="T10" fmla="*/ 8 w 13"/>
                <a:gd name="T11" fmla="*/ 5 h 6"/>
                <a:gd name="T12" fmla="*/ 4 w 13"/>
                <a:gd name="T13" fmla="*/ 0 h 6"/>
                <a:gd name="T14" fmla="*/ 0 w 1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885">
              <a:extLst>
                <a:ext uri="{FF2B5EF4-FFF2-40B4-BE49-F238E27FC236}">
                  <a16:creationId xmlns:a16="http://schemas.microsoft.com/office/drawing/2014/main" id="{C22E779F-08F1-4ADA-A4F2-BFE996B38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638" y="5605463"/>
              <a:ext cx="3175" cy="3175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0 w 9"/>
                <a:gd name="T5" fmla="*/ 0 h 8"/>
                <a:gd name="T6" fmla="*/ 0 w 9"/>
                <a:gd name="T7" fmla="*/ 3 h 8"/>
                <a:gd name="T8" fmla="*/ 4 w 9"/>
                <a:gd name="T9" fmla="*/ 7 h 8"/>
                <a:gd name="T10" fmla="*/ 4 w 9"/>
                <a:gd name="T11" fmla="*/ 7 h 8"/>
                <a:gd name="T12" fmla="*/ 8 w 9"/>
                <a:gd name="T13" fmla="*/ 7 h 8"/>
                <a:gd name="T14" fmla="*/ 4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886">
              <a:extLst>
                <a:ext uri="{FF2B5EF4-FFF2-40B4-BE49-F238E27FC236}">
                  <a16:creationId xmlns:a16="http://schemas.microsoft.com/office/drawing/2014/main" id="{6D33E262-5718-4701-B1BB-E39E08637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00" y="5611813"/>
              <a:ext cx="6350" cy="4762"/>
            </a:xfrm>
            <a:custGeom>
              <a:avLst/>
              <a:gdLst>
                <a:gd name="T0" fmla="*/ 12 w 17"/>
                <a:gd name="T1" fmla="*/ 5 h 13"/>
                <a:gd name="T2" fmla="*/ 12 w 17"/>
                <a:gd name="T3" fmla="*/ 5 h 13"/>
                <a:gd name="T4" fmla="*/ 0 w 17"/>
                <a:gd name="T5" fmla="*/ 0 h 13"/>
                <a:gd name="T6" fmla="*/ 4 w 17"/>
                <a:gd name="T7" fmla="*/ 5 h 13"/>
                <a:gd name="T8" fmla="*/ 4 w 17"/>
                <a:gd name="T9" fmla="*/ 5 h 13"/>
                <a:gd name="T10" fmla="*/ 16 w 17"/>
                <a:gd name="T11" fmla="*/ 12 h 13"/>
                <a:gd name="T12" fmla="*/ 16 w 17"/>
                <a:gd name="T13" fmla="*/ 9 h 13"/>
                <a:gd name="T14" fmla="*/ 12 w 17"/>
                <a:gd name="T1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2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887">
              <a:extLst>
                <a:ext uri="{FF2B5EF4-FFF2-40B4-BE49-F238E27FC236}">
                  <a16:creationId xmlns:a16="http://schemas.microsoft.com/office/drawing/2014/main" id="{F780CA6F-7A4B-4F36-99C5-8426F0447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653088"/>
              <a:ext cx="3175" cy="1587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8 w 9"/>
                <a:gd name="T11" fmla="*/ 4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888">
              <a:extLst>
                <a:ext uri="{FF2B5EF4-FFF2-40B4-BE49-F238E27FC236}">
                  <a16:creationId xmlns:a16="http://schemas.microsoft.com/office/drawing/2014/main" id="{5A601283-ECD9-4F06-8376-3DAA62B7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5659438"/>
              <a:ext cx="3175" cy="1587"/>
            </a:xfrm>
            <a:custGeom>
              <a:avLst/>
              <a:gdLst>
                <a:gd name="T0" fmla="*/ 0 w 10"/>
                <a:gd name="T1" fmla="*/ 4 h 5"/>
                <a:gd name="T2" fmla="*/ 0 w 10"/>
                <a:gd name="T3" fmla="*/ 4 h 5"/>
                <a:gd name="T4" fmla="*/ 5 w 10"/>
                <a:gd name="T5" fmla="*/ 4 h 5"/>
                <a:gd name="T6" fmla="*/ 9 w 10"/>
                <a:gd name="T7" fmla="*/ 4 h 5"/>
                <a:gd name="T8" fmla="*/ 0 w 10"/>
                <a:gd name="T9" fmla="*/ 0 h 5"/>
                <a:gd name="T10" fmla="*/ 0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889">
              <a:extLst>
                <a:ext uri="{FF2B5EF4-FFF2-40B4-BE49-F238E27FC236}">
                  <a16:creationId xmlns:a16="http://schemas.microsoft.com/office/drawing/2014/main" id="{32BFBDDD-655E-41A8-ACE2-7AD96B48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575" y="5670550"/>
              <a:ext cx="4763" cy="1588"/>
            </a:xfrm>
            <a:custGeom>
              <a:avLst/>
              <a:gdLst>
                <a:gd name="T0" fmla="*/ 8 w 13"/>
                <a:gd name="T1" fmla="*/ 0 h 5"/>
                <a:gd name="T2" fmla="*/ 8 w 13"/>
                <a:gd name="T3" fmla="*/ 0 h 5"/>
                <a:gd name="T4" fmla="*/ 0 w 13"/>
                <a:gd name="T5" fmla="*/ 0 h 5"/>
                <a:gd name="T6" fmla="*/ 0 w 13"/>
                <a:gd name="T7" fmla="*/ 0 h 5"/>
                <a:gd name="T8" fmla="*/ 0 w 13"/>
                <a:gd name="T9" fmla="*/ 4 h 5"/>
                <a:gd name="T10" fmla="*/ 8 w 13"/>
                <a:gd name="T11" fmla="*/ 4 h 5"/>
                <a:gd name="T12" fmla="*/ 8 w 13"/>
                <a:gd name="T13" fmla="*/ 4 h 5"/>
                <a:gd name="T14" fmla="*/ 12 w 13"/>
                <a:gd name="T15" fmla="*/ 4 h 5"/>
                <a:gd name="T16" fmla="*/ 12 w 13"/>
                <a:gd name="T17" fmla="*/ 0 h 5"/>
                <a:gd name="T18" fmla="*/ 8 w 1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890">
              <a:extLst>
                <a:ext uri="{FF2B5EF4-FFF2-40B4-BE49-F238E27FC236}">
                  <a16:creationId xmlns:a16="http://schemas.microsoft.com/office/drawing/2014/main" id="{D71122FB-D93F-45E5-BE83-54C705747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5672138"/>
              <a:ext cx="7938" cy="1587"/>
            </a:xfrm>
            <a:custGeom>
              <a:avLst/>
              <a:gdLst>
                <a:gd name="T0" fmla="*/ 4 w 21"/>
                <a:gd name="T1" fmla="*/ 0 h 5"/>
                <a:gd name="T2" fmla="*/ 4 w 21"/>
                <a:gd name="T3" fmla="*/ 0 h 5"/>
                <a:gd name="T4" fmla="*/ 0 w 21"/>
                <a:gd name="T5" fmla="*/ 4 h 5"/>
                <a:gd name="T6" fmla="*/ 0 w 21"/>
                <a:gd name="T7" fmla="*/ 4 h 5"/>
                <a:gd name="T8" fmla="*/ 0 w 21"/>
                <a:gd name="T9" fmla="*/ 4 h 5"/>
                <a:gd name="T10" fmla="*/ 0 w 21"/>
                <a:gd name="T11" fmla="*/ 4 h 5"/>
                <a:gd name="T12" fmla="*/ 0 w 21"/>
                <a:gd name="T13" fmla="*/ 4 h 5"/>
                <a:gd name="T14" fmla="*/ 4 w 21"/>
                <a:gd name="T15" fmla="*/ 4 h 5"/>
                <a:gd name="T16" fmla="*/ 4 w 21"/>
                <a:gd name="T17" fmla="*/ 4 h 5"/>
                <a:gd name="T18" fmla="*/ 4 w 21"/>
                <a:gd name="T19" fmla="*/ 4 h 5"/>
                <a:gd name="T20" fmla="*/ 4 w 21"/>
                <a:gd name="T21" fmla="*/ 4 h 5"/>
                <a:gd name="T22" fmla="*/ 20 w 21"/>
                <a:gd name="T23" fmla="*/ 0 h 5"/>
                <a:gd name="T24" fmla="*/ 20 w 21"/>
                <a:gd name="T25" fmla="*/ 0 h 5"/>
                <a:gd name="T26" fmla="*/ 8 w 21"/>
                <a:gd name="T27" fmla="*/ 0 h 5"/>
                <a:gd name="T28" fmla="*/ 4 w 21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891">
              <a:extLst>
                <a:ext uri="{FF2B5EF4-FFF2-40B4-BE49-F238E27FC236}">
                  <a16:creationId xmlns:a16="http://schemas.microsoft.com/office/drawing/2014/main" id="{0481F1E8-F6BF-4578-ABA5-48B66BDE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56737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892">
              <a:extLst>
                <a:ext uri="{FF2B5EF4-FFF2-40B4-BE49-F238E27FC236}">
                  <a16:creationId xmlns:a16="http://schemas.microsoft.com/office/drawing/2014/main" id="{94B232CF-B618-4EA8-A97E-593E997A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5678488"/>
              <a:ext cx="4762" cy="1587"/>
            </a:xfrm>
            <a:custGeom>
              <a:avLst/>
              <a:gdLst>
                <a:gd name="T0" fmla="*/ 0 w 13"/>
                <a:gd name="T1" fmla="*/ 4 h 5"/>
                <a:gd name="T2" fmla="*/ 8 w 13"/>
                <a:gd name="T3" fmla="*/ 4 h 5"/>
                <a:gd name="T4" fmla="*/ 8 w 13"/>
                <a:gd name="T5" fmla="*/ 4 h 5"/>
                <a:gd name="T6" fmla="*/ 12 w 13"/>
                <a:gd name="T7" fmla="*/ 4 h 5"/>
                <a:gd name="T8" fmla="*/ 8 w 13"/>
                <a:gd name="T9" fmla="*/ 0 h 5"/>
                <a:gd name="T10" fmla="*/ 4 w 13"/>
                <a:gd name="T11" fmla="*/ 0 h 5"/>
                <a:gd name="T12" fmla="*/ 0 w 1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893">
              <a:extLst>
                <a:ext uri="{FF2B5EF4-FFF2-40B4-BE49-F238E27FC236}">
                  <a16:creationId xmlns:a16="http://schemas.microsoft.com/office/drawing/2014/main" id="{F54DD2A9-353E-46CC-95EB-12AAD549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5675313"/>
              <a:ext cx="6350" cy="1587"/>
            </a:xfrm>
            <a:custGeom>
              <a:avLst/>
              <a:gdLst>
                <a:gd name="T0" fmla="*/ 0 w 17"/>
                <a:gd name="T1" fmla="*/ 4 h 5"/>
                <a:gd name="T2" fmla="*/ 0 w 17"/>
                <a:gd name="T3" fmla="*/ 4 h 5"/>
                <a:gd name="T4" fmla="*/ 4 w 17"/>
                <a:gd name="T5" fmla="*/ 4 h 5"/>
                <a:gd name="T6" fmla="*/ 16 w 17"/>
                <a:gd name="T7" fmla="*/ 4 h 5"/>
                <a:gd name="T8" fmla="*/ 16 w 17"/>
                <a:gd name="T9" fmla="*/ 4 h 5"/>
                <a:gd name="T10" fmla="*/ 12 w 17"/>
                <a:gd name="T11" fmla="*/ 0 h 5"/>
                <a:gd name="T12" fmla="*/ 4 w 17"/>
                <a:gd name="T13" fmla="*/ 0 h 5"/>
                <a:gd name="T14" fmla="*/ 0 w 17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894">
              <a:extLst>
                <a:ext uri="{FF2B5EF4-FFF2-40B4-BE49-F238E27FC236}">
                  <a16:creationId xmlns:a16="http://schemas.microsoft.com/office/drawing/2014/main" id="{2F5DF9EA-E07A-4244-9089-6BA7945E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88" y="5675313"/>
              <a:ext cx="4762" cy="1587"/>
            </a:xfrm>
            <a:custGeom>
              <a:avLst/>
              <a:gdLst>
                <a:gd name="T0" fmla="*/ 4 w 13"/>
                <a:gd name="T1" fmla="*/ 0 h 5"/>
                <a:gd name="T2" fmla="*/ 4 w 13"/>
                <a:gd name="T3" fmla="*/ 0 h 5"/>
                <a:gd name="T4" fmla="*/ 0 w 13"/>
                <a:gd name="T5" fmla="*/ 0 h 5"/>
                <a:gd name="T6" fmla="*/ 4 w 13"/>
                <a:gd name="T7" fmla="*/ 4 h 5"/>
                <a:gd name="T8" fmla="*/ 4 w 13"/>
                <a:gd name="T9" fmla="*/ 4 h 5"/>
                <a:gd name="T10" fmla="*/ 12 w 13"/>
                <a:gd name="T11" fmla="*/ 4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895">
              <a:extLst>
                <a:ext uri="{FF2B5EF4-FFF2-40B4-BE49-F238E27FC236}">
                  <a16:creationId xmlns:a16="http://schemas.microsoft.com/office/drawing/2014/main" id="{1C3B74DD-82CC-4AB6-B134-BEEEFD0DC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200" y="5680075"/>
              <a:ext cx="6350" cy="1588"/>
            </a:xfrm>
            <a:custGeom>
              <a:avLst/>
              <a:gdLst>
                <a:gd name="T0" fmla="*/ 0 w 17"/>
                <a:gd name="T1" fmla="*/ 0 h 5"/>
                <a:gd name="T2" fmla="*/ 0 w 17"/>
                <a:gd name="T3" fmla="*/ 0 h 5"/>
                <a:gd name="T4" fmla="*/ 16 w 17"/>
                <a:gd name="T5" fmla="*/ 4 h 5"/>
                <a:gd name="T6" fmla="*/ 16 w 17"/>
                <a:gd name="T7" fmla="*/ 4 h 5"/>
                <a:gd name="T8" fmla="*/ 12 w 17"/>
                <a:gd name="T9" fmla="*/ 0 h 5"/>
                <a:gd name="T10" fmla="*/ 0 w 1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896">
              <a:extLst>
                <a:ext uri="{FF2B5EF4-FFF2-40B4-BE49-F238E27FC236}">
                  <a16:creationId xmlns:a16="http://schemas.microsoft.com/office/drawing/2014/main" id="{C05E3753-63F8-4CF8-B4CF-78C7C52C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5681663"/>
              <a:ext cx="4763" cy="1587"/>
            </a:xfrm>
            <a:custGeom>
              <a:avLst/>
              <a:gdLst>
                <a:gd name="T0" fmla="*/ 9 w 14"/>
                <a:gd name="T1" fmla="*/ 0 h 5"/>
                <a:gd name="T2" fmla="*/ 9 w 14"/>
                <a:gd name="T3" fmla="*/ 0 h 5"/>
                <a:gd name="T4" fmla="*/ 0 w 14"/>
                <a:gd name="T5" fmla="*/ 0 h 5"/>
                <a:gd name="T6" fmla="*/ 0 w 14"/>
                <a:gd name="T7" fmla="*/ 4 h 5"/>
                <a:gd name="T8" fmla="*/ 0 w 14"/>
                <a:gd name="T9" fmla="*/ 4 h 5"/>
                <a:gd name="T10" fmla="*/ 13 w 14"/>
                <a:gd name="T11" fmla="*/ 0 h 5"/>
                <a:gd name="T12" fmla="*/ 13 w 14"/>
                <a:gd name="T13" fmla="*/ 0 h 5"/>
                <a:gd name="T14" fmla="*/ 9 w 1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897">
              <a:extLst>
                <a:ext uri="{FF2B5EF4-FFF2-40B4-BE49-F238E27FC236}">
                  <a16:creationId xmlns:a16="http://schemas.microsoft.com/office/drawing/2014/main" id="{E71805D1-88AB-4750-8059-22B01C9A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5595938"/>
              <a:ext cx="1587" cy="4762"/>
            </a:xfrm>
            <a:custGeom>
              <a:avLst/>
              <a:gdLst>
                <a:gd name="T0" fmla="*/ 4 w 5"/>
                <a:gd name="T1" fmla="*/ 0 h 13"/>
                <a:gd name="T2" fmla="*/ 4 w 5"/>
                <a:gd name="T3" fmla="*/ 0 h 13"/>
                <a:gd name="T4" fmla="*/ 0 w 5"/>
                <a:gd name="T5" fmla="*/ 9 h 13"/>
                <a:gd name="T6" fmla="*/ 0 w 5"/>
                <a:gd name="T7" fmla="*/ 12 h 13"/>
                <a:gd name="T8" fmla="*/ 0 w 5"/>
                <a:gd name="T9" fmla="*/ 12 h 13"/>
                <a:gd name="T10" fmla="*/ 4 w 5"/>
                <a:gd name="T11" fmla="*/ 4 h 13"/>
                <a:gd name="T12" fmla="*/ 4 w 5"/>
                <a:gd name="T13" fmla="*/ 4 h 13"/>
                <a:gd name="T14" fmla="*/ 4 w 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898">
              <a:extLst>
                <a:ext uri="{FF2B5EF4-FFF2-40B4-BE49-F238E27FC236}">
                  <a16:creationId xmlns:a16="http://schemas.microsoft.com/office/drawing/2014/main" id="{C946E8A9-487B-46F8-B23A-851A6A86E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5589588"/>
              <a:ext cx="14287" cy="11112"/>
            </a:xfrm>
            <a:custGeom>
              <a:avLst/>
              <a:gdLst>
                <a:gd name="T0" fmla="*/ 13 w 38"/>
                <a:gd name="T1" fmla="*/ 16 h 33"/>
                <a:gd name="T2" fmla="*/ 13 w 38"/>
                <a:gd name="T3" fmla="*/ 16 h 33"/>
                <a:gd name="T4" fmla="*/ 20 w 38"/>
                <a:gd name="T5" fmla="*/ 4 h 33"/>
                <a:gd name="T6" fmla="*/ 20 w 38"/>
                <a:gd name="T7" fmla="*/ 0 h 33"/>
                <a:gd name="T8" fmla="*/ 13 w 38"/>
                <a:gd name="T9" fmla="*/ 8 h 33"/>
                <a:gd name="T10" fmla="*/ 13 w 38"/>
                <a:gd name="T11" fmla="*/ 8 h 33"/>
                <a:gd name="T12" fmla="*/ 4 w 38"/>
                <a:gd name="T13" fmla="*/ 20 h 33"/>
                <a:gd name="T14" fmla="*/ 0 w 38"/>
                <a:gd name="T15" fmla="*/ 28 h 33"/>
                <a:gd name="T16" fmla="*/ 9 w 38"/>
                <a:gd name="T17" fmla="*/ 32 h 33"/>
                <a:gd name="T18" fmla="*/ 16 w 38"/>
                <a:gd name="T19" fmla="*/ 32 h 33"/>
                <a:gd name="T20" fmla="*/ 16 w 38"/>
                <a:gd name="T21" fmla="*/ 32 h 33"/>
                <a:gd name="T22" fmla="*/ 16 w 38"/>
                <a:gd name="T23" fmla="*/ 20 h 33"/>
                <a:gd name="T24" fmla="*/ 16 w 38"/>
                <a:gd name="T25" fmla="*/ 20 h 33"/>
                <a:gd name="T26" fmla="*/ 24 w 38"/>
                <a:gd name="T27" fmla="*/ 16 h 33"/>
                <a:gd name="T28" fmla="*/ 29 w 38"/>
                <a:gd name="T29" fmla="*/ 12 h 33"/>
                <a:gd name="T30" fmla="*/ 37 w 38"/>
                <a:gd name="T31" fmla="*/ 12 h 33"/>
                <a:gd name="T32" fmla="*/ 37 w 38"/>
                <a:gd name="T33" fmla="*/ 12 h 33"/>
                <a:gd name="T34" fmla="*/ 37 w 38"/>
                <a:gd name="T35" fmla="*/ 12 h 33"/>
                <a:gd name="T36" fmla="*/ 33 w 38"/>
                <a:gd name="T37" fmla="*/ 12 h 33"/>
                <a:gd name="T38" fmla="*/ 29 w 38"/>
                <a:gd name="T39" fmla="*/ 8 h 33"/>
                <a:gd name="T40" fmla="*/ 29 w 38"/>
                <a:gd name="T41" fmla="*/ 8 h 33"/>
                <a:gd name="T42" fmla="*/ 20 w 38"/>
                <a:gd name="T43" fmla="*/ 12 h 33"/>
                <a:gd name="T44" fmla="*/ 13 w 38"/>
                <a:gd name="T4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3">
                  <a:moveTo>
                    <a:pt x="13" y="16"/>
                  </a:moveTo>
                  <a:lnTo>
                    <a:pt x="13" y="1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9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16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0" y="12"/>
                  </a:lnTo>
                  <a:lnTo>
                    <a:pt x="13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899">
              <a:extLst>
                <a:ext uri="{FF2B5EF4-FFF2-40B4-BE49-F238E27FC236}">
                  <a16:creationId xmlns:a16="http://schemas.microsoft.com/office/drawing/2014/main" id="{8531ABCA-E19D-4618-86E9-A1F69AB2E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5594350"/>
              <a:ext cx="1587" cy="1588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4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900">
              <a:extLst>
                <a:ext uri="{FF2B5EF4-FFF2-40B4-BE49-F238E27FC236}">
                  <a16:creationId xmlns:a16="http://schemas.microsoft.com/office/drawing/2014/main" id="{7CAF151F-D3FB-48E1-B91F-71152708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6413"/>
              <a:ext cx="3175" cy="3175"/>
            </a:xfrm>
            <a:custGeom>
              <a:avLst/>
              <a:gdLst>
                <a:gd name="T0" fmla="*/ 0 w 10"/>
                <a:gd name="T1" fmla="*/ 8 h 9"/>
                <a:gd name="T2" fmla="*/ 0 w 10"/>
                <a:gd name="T3" fmla="*/ 8 h 9"/>
                <a:gd name="T4" fmla="*/ 9 w 10"/>
                <a:gd name="T5" fmla="*/ 0 h 9"/>
                <a:gd name="T6" fmla="*/ 9 w 10"/>
                <a:gd name="T7" fmla="*/ 0 h 9"/>
                <a:gd name="T8" fmla="*/ 0 w 10"/>
                <a:gd name="T9" fmla="*/ 4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901">
              <a:extLst>
                <a:ext uri="{FF2B5EF4-FFF2-40B4-BE49-F238E27FC236}">
                  <a16:creationId xmlns:a16="http://schemas.microsoft.com/office/drawing/2014/main" id="{01D61C4E-F679-43A1-9E54-801E31FA4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902">
              <a:extLst>
                <a:ext uri="{FF2B5EF4-FFF2-40B4-BE49-F238E27FC236}">
                  <a16:creationId xmlns:a16="http://schemas.microsoft.com/office/drawing/2014/main" id="{AD516C00-F01F-4ECC-B2A6-85AD328D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903">
              <a:extLst>
                <a:ext uri="{FF2B5EF4-FFF2-40B4-BE49-F238E27FC236}">
                  <a16:creationId xmlns:a16="http://schemas.microsoft.com/office/drawing/2014/main" id="{5390C790-1385-4A83-B232-CE2D691B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904">
              <a:extLst>
                <a:ext uri="{FF2B5EF4-FFF2-40B4-BE49-F238E27FC236}">
                  <a16:creationId xmlns:a16="http://schemas.microsoft.com/office/drawing/2014/main" id="{26C4A5D6-4F30-4700-BBF6-431BBF2B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905">
              <a:extLst>
                <a:ext uri="{FF2B5EF4-FFF2-40B4-BE49-F238E27FC236}">
                  <a16:creationId xmlns:a16="http://schemas.microsoft.com/office/drawing/2014/main" id="{5801E6F9-5975-43F1-B650-741C7665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906">
              <a:extLst>
                <a:ext uri="{FF2B5EF4-FFF2-40B4-BE49-F238E27FC236}">
                  <a16:creationId xmlns:a16="http://schemas.microsoft.com/office/drawing/2014/main" id="{635157D3-DB31-4536-B530-2AB961A48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907">
              <a:extLst>
                <a:ext uri="{FF2B5EF4-FFF2-40B4-BE49-F238E27FC236}">
                  <a16:creationId xmlns:a16="http://schemas.microsoft.com/office/drawing/2014/main" id="{73E1386F-D89E-4B9A-9C57-65CB8ECC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908">
              <a:extLst>
                <a:ext uri="{FF2B5EF4-FFF2-40B4-BE49-F238E27FC236}">
                  <a16:creationId xmlns:a16="http://schemas.microsoft.com/office/drawing/2014/main" id="{46315FC6-8FDF-4A01-854A-A4745DF2E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48313"/>
              <a:ext cx="3175" cy="3175"/>
            </a:xfrm>
            <a:custGeom>
              <a:avLst/>
              <a:gdLst>
                <a:gd name="T0" fmla="*/ 0 w 10"/>
                <a:gd name="T1" fmla="*/ 8 h 9"/>
                <a:gd name="T2" fmla="*/ 0 w 10"/>
                <a:gd name="T3" fmla="*/ 8 h 9"/>
                <a:gd name="T4" fmla="*/ 9 w 10"/>
                <a:gd name="T5" fmla="*/ 0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909">
              <a:extLst>
                <a:ext uri="{FF2B5EF4-FFF2-40B4-BE49-F238E27FC236}">
                  <a16:creationId xmlns:a16="http://schemas.microsoft.com/office/drawing/2014/main" id="{390DA4D6-9C6F-46D5-B196-C561B24D3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910">
              <a:extLst>
                <a:ext uri="{FF2B5EF4-FFF2-40B4-BE49-F238E27FC236}">
                  <a16:creationId xmlns:a16="http://schemas.microsoft.com/office/drawing/2014/main" id="{1DA808B3-5CB7-46E8-90E3-C9A2CF56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5554663"/>
              <a:ext cx="7937" cy="7937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4 w 21"/>
                <a:gd name="T5" fmla="*/ 20 h 21"/>
                <a:gd name="T6" fmla="*/ 12 w 21"/>
                <a:gd name="T7" fmla="*/ 12 h 21"/>
                <a:gd name="T8" fmla="*/ 12 w 21"/>
                <a:gd name="T9" fmla="*/ 12 h 21"/>
                <a:gd name="T10" fmla="*/ 16 w 21"/>
                <a:gd name="T11" fmla="*/ 4 h 21"/>
                <a:gd name="T12" fmla="*/ 20 w 21"/>
                <a:gd name="T13" fmla="*/ 0 h 21"/>
                <a:gd name="T14" fmla="*/ 20 w 21"/>
                <a:gd name="T15" fmla="*/ 0 h 21"/>
                <a:gd name="T16" fmla="*/ 16 w 21"/>
                <a:gd name="T17" fmla="*/ 0 h 21"/>
                <a:gd name="T18" fmla="*/ 12 w 21"/>
                <a:gd name="T19" fmla="*/ 8 h 21"/>
                <a:gd name="T20" fmla="*/ 0 w 21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8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911">
              <a:extLst>
                <a:ext uri="{FF2B5EF4-FFF2-40B4-BE49-F238E27FC236}">
                  <a16:creationId xmlns:a16="http://schemas.microsoft.com/office/drawing/2014/main" id="{ADB2CA55-9441-4968-ACC2-F6D0BE36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25" y="5543550"/>
              <a:ext cx="3175" cy="4763"/>
            </a:xfrm>
            <a:custGeom>
              <a:avLst/>
              <a:gdLst>
                <a:gd name="T0" fmla="*/ 0 w 9"/>
                <a:gd name="T1" fmla="*/ 4 h 13"/>
                <a:gd name="T2" fmla="*/ 0 w 9"/>
                <a:gd name="T3" fmla="*/ 4 h 13"/>
                <a:gd name="T4" fmla="*/ 0 w 9"/>
                <a:gd name="T5" fmla="*/ 12 h 13"/>
                <a:gd name="T6" fmla="*/ 8 w 9"/>
                <a:gd name="T7" fmla="*/ 8 h 13"/>
                <a:gd name="T8" fmla="*/ 8 w 9"/>
                <a:gd name="T9" fmla="*/ 8 h 13"/>
                <a:gd name="T10" fmla="*/ 8 w 9"/>
                <a:gd name="T11" fmla="*/ 4 h 13"/>
                <a:gd name="T12" fmla="*/ 8 w 9"/>
                <a:gd name="T13" fmla="*/ 0 h 13"/>
                <a:gd name="T14" fmla="*/ 4 w 9"/>
                <a:gd name="T15" fmla="*/ 0 h 13"/>
                <a:gd name="T16" fmla="*/ 0 w 9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4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912">
              <a:extLst>
                <a:ext uri="{FF2B5EF4-FFF2-40B4-BE49-F238E27FC236}">
                  <a16:creationId xmlns:a16="http://schemas.microsoft.com/office/drawing/2014/main" id="{0B79A8F2-B8CA-4763-9859-21B0EDFB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518150"/>
              <a:ext cx="4763" cy="6350"/>
            </a:xfrm>
            <a:custGeom>
              <a:avLst/>
              <a:gdLst>
                <a:gd name="T0" fmla="*/ 4 w 13"/>
                <a:gd name="T1" fmla="*/ 0 h 18"/>
                <a:gd name="T2" fmla="*/ 4 w 13"/>
                <a:gd name="T3" fmla="*/ 0 h 18"/>
                <a:gd name="T4" fmla="*/ 0 w 13"/>
                <a:gd name="T5" fmla="*/ 9 h 18"/>
                <a:gd name="T6" fmla="*/ 0 w 13"/>
                <a:gd name="T7" fmla="*/ 9 h 18"/>
                <a:gd name="T8" fmla="*/ 0 w 13"/>
                <a:gd name="T9" fmla="*/ 9 h 18"/>
                <a:gd name="T10" fmla="*/ 4 w 13"/>
                <a:gd name="T11" fmla="*/ 17 h 18"/>
                <a:gd name="T12" fmla="*/ 8 w 13"/>
                <a:gd name="T13" fmla="*/ 13 h 18"/>
                <a:gd name="T14" fmla="*/ 12 w 13"/>
                <a:gd name="T15" fmla="*/ 5 h 18"/>
                <a:gd name="T16" fmla="*/ 12 w 13"/>
                <a:gd name="T17" fmla="*/ 5 h 18"/>
                <a:gd name="T18" fmla="*/ 12 w 13"/>
                <a:gd name="T19" fmla="*/ 5 h 18"/>
                <a:gd name="T20" fmla="*/ 12 w 13"/>
                <a:gd name="T21" fmla="*/ 5 h 18"/>
                <a:gd name="T22" fmla="*/ 12 w 13"/>
                <a:gd name="T23" fmla="*/ 0 h 18"/>
                <a:gd name="T24" fmla="*/ 12 w 13"/>
                <a:gd name="T25" fmla="*/ 0 h 18"/>
                <a:gd name="T26" fmla="*/ 12 w 13"/>
                <a:gd name="T27" fmla="*/ 0 h 18"/>
                <a:gd name="T28" fmla="*/ 4 w 13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8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913">
              <a:extLst>
                <a:ext uri="{FF2B5EF4-FFF2-40B4-BE49-F238E27FC236}">
                  <a16:creationId xmlns:a16="http://schemas.microsoft.com/office/drawing/2014/main" id="{C1471CA5-C74F-4998-BA7B-5E4497D59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88" y="5502275"/>
              <a:ext cx="7937" cy="6350"/>
            </a:xfrm>
            <a:custGeom>
              <a:avLst/>
              <a:gdLst>
                <a:gd name="T0" fmla="*/ 16 w 21"/>
                <a:gd name="T1" fmla="*/ 0 h 18"/>
                <a:gd name="T2" fmla="*/ 16 w 21"/>
                <a:gd name="T3" fmla="*/ 0 h 18"/>
                <a:gd name="T4" fmla="*/ 4 w 21"/>
                <a:gd name="T5" fmla="*/ 13 h 18"/>
                <a:gd name="T6" fmla="*/ 4 w 21"/>
                <a:gd name="T7" fmla="*/ 13 h 18"/>
                <a:gd name="T8" fmla="*/ 0 w 21"/>
                <a:gd name="T9" fmla="*/ 17 h 18"/>
                <a:gd name="T10" fmla="*/ 4 w 21"/>
                <a:gd name="T11" fmla="*/ 17 h 18"/>
                <a:gd name="T12" fmla="*/ 4 w 21"/>
                <a:gd name="T13" fmla="*/ 17 h 18"/>
                <a:gd name="T14" fmla="*/ 12 w 21"/>
                <a:gd name="T15" fmla="*/ 9 h 18"/>
                <a:gd name="T16" fmla="*/ 16 w 21"/>
                <a:gd name="T17" fmla="*/ 0 h 18"/>
                <a:gd name="T18" fmla="*/ 20 w 21"/>
                <a:gd name="T19" fmla="*/ 0 h 18"/>
                <a:gd name="T20" fmla="*/ 20 w 21"/>
                <a:gd name="T21" fmla="*/ 0 h 18"/>
                <a:gd name="T22" fmla="*/ 16 w 2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8">
                  <a:moveTo>
                    <a:pt x="16" y="0"/>
                  </a:moveTo>
                  <a:lnTo>
                    <a:pt x="16" y="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914">
              <a:extLst>
                <a:ext uri="{FF2B5EF4-FFF2-40B4-BE49-F238E27FC236}">
                  <a16:creationId xmlns:a16="http://schemas.microsoft.com/office/drawing/2014/main" id="{FDF97832-5C16-4255-95B9-B7029BC44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502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915">
              <a:extLst>
                <a:ext uri="{FF2B5EF4-FFF2-40B4-BE49-F238E27FC236}">
                  <a16:creationId xmlns:a16="http://schemas.microsoft.com/office/drawing/2014/main" id="{171E0A6A-47FE-427F-9A1C-9EE19AE5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663" y="5480050"/>
              <a:ext cx="1587" cy="4763"/>
            </a:xfrm>
            <a:custGeom>
              <a:avLst/>
              <a:gdLst>
                <a:gd name="T0" fmla="*/ 0 w 5"/>
                <a:gd name="T1" fmla="*/ 4 h 14"/>
                <a:gd name="T2" fmla="*/ 0 w 5"/>
                <a:gd name="T3" fmla="*/ 4 h 14"/>
                <a:gd name="T4" fmla="*/ 0 w 5"/>
                <a:gd name="T5" fmla="*/ 13 h 14"/>
                <a:gd name="T6" fmla="*/ 4 w 5"/>
                <a:gd name="T7" fmla="*/ 9 h 14"/>
                <a:gd name="T8" fmla="*/ 4 w 5"/>
                <a:gd name="T9" fmla="*/ 9 h 14"/>
                <a:gd name="T10" fmla="*/ 4 w 5"/>
                <a:gd name="T11" fmla="*/ 0 h 14"/>
                <a:gd name="T12" fmla="*/ 0 w 5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0" y="4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916">
              <a:extLst>
                <a:ext uri="{FF2B5EF4-FFF2-40B4-BE49-F238E27FC236}">
                  <a16:creationId xmlns:a16="http://schemas.microsoft.com/office/drawing/2014/main" id="{F63C12ED-CAF2-4208-A744-4687B8EC7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5465763"/>
              <a:ext cx="9525" cy="17462"/>
            </a:xfrm>
            <a:custGeom>
              <a:avLst/>
              <a:gdLst>
                <a:gd name="T0" fmla="*/ 16 w 25"/>
                <a:gd name="T1" fmla="*/ 12 h 50"/>
                <a:gd name="T2" fmla="*/ 16 w 25"/>
                <a:gd name="T3" fmla="*/ 12 h 50"/>
                <a:gd name="T4" fmla="*/ 8 w 25"/>
                <a:gd name="T5" fmla="*/ 32 h 50"/>
                <a:gd name="T6" fmla="*/ 8 w 25"/>
                <a:gd name="T7" fmla="*/ 32 h 50"/>
                <a:gd name="T8" fmla="*/ 0 w 25"/>
                <a:gd name="T9" fmla="*/ 49 h 50"/>
                <a:gd name="T10" fmla="*/ 0 w 25"/>
                <a:gd name="T11" fmla="*/ 49 h 50"/>
                <a:gd name="T12" fmla="*/ 4 w 25"/>
                <a:gd name="T13" fmla="*/ 44 h 50"/>
                <a:gd name="T14" fmla="*/ 12 w 25"/>
                <a:gd name="T15" fmla="*/ 32 h 50"/>
                <a:gd name="T16" fmla="*/ 12 w 25"/>
                <a:gd name="T17" fmla="*/ 32 h 50"/>
                <a:gd name="T18" fmla="*/ 24 w 25"/>
                <a:gd name="T19" fmla="*/ 9 h 50"/>
                <a:gd name="T20" fmla="*/ 24 w 25"/>
                <a:gd name="T21" fmla="*/ 9 h 50"/>
                <a:gd name="T22" fmla="*/ 24 w 25"/>
                <a:gd name="T23" fmla="*/ 4 h 50"/>
                <a:gd name="T24" fmla="*/ 24 w 25"/>
                <a:gd name="T25" fmla="*/ 0 h 50"/>
                <a:gd name="T26" fmla="*/ 20 w 25"/>
                <a:gd name="T27" fmla="*/ 4 h 50"/>
                <a:gd name="T28" fmla="*/ 16 w 25"/>
                <a:gd name="T2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0">
                  <a:moveTo>
                    <a:pt x="16" y="12"/>
                  </a:moveTo>
                  <a:lnTo>
                    <a:pt x="16" y="1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6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917">
              <a:extLst>
                <a:ext uri="{FF2B5EF4-FFF2-40B4-BE49-F238E27FC236}">
                  <a16:creationId xmlns:a16="http://schemas.microsoft.com/office/drawing/2014/main" id="{C9F427A3-E80D-444B-8815-8EE7CB3E2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775" y="5468938"/>
              <a:ext cx="1588" cy="1587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918">
              <a:extLst>
                <a:ext uri="{FF2B5EF4-FFF2-40B4-BE49-F238E27FC236}">
                  <a16:creationId xmlns:a16="http://schemas.microsoft.com/office/drawing/2014/main" id="{C0DB8650-C92C-4DC9-BDD8-B23A36B30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5416550"/>
              <a:ext cx="4762" cy="11113"/>
            </a:xfrm>
            <a:custGeom>
              <a:avLst/>
              <a:gdLst>
                <a:gd name="T0" fmla="*/ 11 w 12"/>
                <a:gd name="T1" fmla="*/ 0 h 33"/>
                <a:gd name="T2" fmla="*/ 11 w 12"/>
                <a:gd name="T3" fmla="*/ 0 h 33"/>
                <a:gd name="T4" fmla="*/ 11 w 12"/>
                <a:gd name="T5" fmla="*/ 0 h 33"/>
                <a:gd name="T6" fmla="*/ 11 w 12"/>
                <a:gd name="T7" fmla="*/ 0 h 33"/>
                <a:gd name="T8" fmla="*/ 7 w 12"/>
                <a:gd name="T9" fmla="*/ 4 h 33"/>
                <a:gd name="T10" fmla="*/ 3 w 12"/>
                <a:gd name="T11" fmla="*/ 12 h 33"/>
                <a:gd name="T12" fmla="*/ 0 w 12"/>
                <a:gd name="T13" fmla="*/ 32 h 33"/>
                <a:gd name="T14" fmla="*/ 0 w 12"/>
                <a:gd name="T15" fmla="*/ 32 h 33"/>
                <a:gd name="T16" fmla="*/ 7 w 12"/>
                <a:gd name="T17" fmla="*/ 16 h 33"/>
                <a:gd name="T18" fmla="*/ 11 w 12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3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1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7" y="16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919">
              <a:extLst>
                <a:ext uri="{FF2B5EF4-FFF2-40B4-BE49-F238E27FC236}">
                  <a16:creationId xmlns:a16="http://schemas.microsoft.com/office/drawing/2014/main" id="{439645FB-98BE-4FDC-84F3-11BDC87C4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5408613"/>
              <a:ext cx="1588" cy="4762"/>
            </a:xfrm>
            <a:custGeom>
              <a:avLst/>
              <a:gdLst>
                <a:gd name="T0" fmla="*/ 4 w 5"/>
                <a:gd name="T1" fmla="*/ 12 h 13"/>
                <a:gd name="T2" fmla="*/ 4 w 5"/>
                <a:gd name="T3" fmla="*/ 12 h 13"/>
                <a:gd name="T4" fmla="*/ 4 w 5"/>
                <a:gd name="T5" fmla="*/ 0 h 13"/>
                <a:gd name="T6" fmla="*/ 4 w 5"/>
                <a:gd name="T7" fmla="*/ 0 h 13"/>
                <a:gd name="T8" fmla="*/ 0 w 5"/>
                <a:gd name="T9" fmla="*/ 8 h 13"/>
                <a:gd name="T10" fmla="*/ 0 w 5"/>
                <a:gd name="T11" fmla="*/ 12 h 13"/>
                <a:gd name="T12" fmla="*/ 4 w 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12"/>
                  </a:moveTo>
                  <a:lnTo>
                    <a:pt x="4" y="1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920">
              <a:extLst>
                <a:ext uri="{FF2B5EF4-FFF2-40B4-BE49-F238E27FC236}">
                  <a16:creationId xmlns:a16="http://schemas.microsoft.com/office/drawing/2014/main" id="{3C38458E-0132-4FF6-B9DB-5572F1BB0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921">
              <a:extLst>
                <a:ext uri="{FF2B5EF4-FFF2-40B4-BE49-F238E27FC236}">
                  <a16:creationId xmlns:a16="http://schemas.microsoft.com/office/drawing/2014/main" id="{11A7836F-B8C9-4531-AC76-F31D6F256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922">
              <a:extLst>
                <a:ext uri="{FF2B5EF4-FFF2-40B4-BE49-F238E27FC236}">
                  <a16:creationId xmlns:a16="http://schemas.microsoft.com/office/drawing/2014/main" id="{958303DF-656E-43F2-8A73-C1BF271A9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17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23">
              <a:extLst>
                <a:ext uri="{FF2B5EF4-FFF2-40B4-BE49-F238E27FC236}">
                  <a16:creationId xmlns:a16="http://schemas.microsoft.com/office/drawing/2014/main" id="{112E1FE4-37F6-4E53-87AB-8E3461A32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24">
              <a:extLst>
                <a:ext uri="{FF2B5EF4-FFF2-40B4-BE49-F238E27FC236}">
                  <a16:creationId xmlns:a16="http://schemas.microsoft.com/office/drawing/2014/main" id="{101D6461-B4A5-4A20-951A-FA832835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413" y="5405438"/>
              <a:ext cx="1587" cy="4762"/>
            </a:xfrm>
            <a:custGeom>
              <a:avLst/>
              <a:gdLst>
                <a:gd name="T0" fmla="*/ 0 w 5"/>
                <a:gd name="T1" fmla="*/ 4 h 13"/>
                <a:gd name="T2" fmla="*/ 0 w 5"/>
                <a:gd name="T3" fmla="*/ 4 h 13"/>
                <a:gd name="T4" fmla="*/ 0 w 5"/>
                <a:gd name="T5" fmla="*/ 12 h 13"/>
                <a:gd name="T6" fmla="*/ 4 w 5"/>
                <a:gd name="T7" fmla="*/ 4 h 13"/>
                <a:gd name="T8" fmla="*/ 4 w 5"/>
                <a:gd name="T9" fmla="*/ 4 h 13"/>
                <a:gd name="T10" fmla="*/ 4 w 5"/>
                <a:gd name="T11" fmla="*/ 0 h 13"/>
                <a:gd name="T12" fmla="*/ 0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0" y="4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5">
              <a:extLst>
                <a:ext uri="{FF2B5EF4-FFF2-40B4-BE49-F238E27FC236}">
                  <a16:creationId xmlns:a16="http://schemas.microsoft.com/office/drawing/2014/main" id="{C488BDF1-C00E-4A72-A5D4-6B4541A9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397500"/>
              <a:ext cx="3175" cy="6350"/>
            </a:xfrm>
            <a:custGeom>
              <a:avLst/>
              <a:gdLst>
                <a:gd name="T0" fmla="*/ 5 w 10"/>
                <a:gd name="T1" fmla="*/ 12 h 17"/>
                <a:gd name="T2" fmla="*/ 5 w 10"/>
                <a:gd name="T3" fmla="*/ 12 h 17"/>
                <a:gd name="T4" fmla="*/ 9 w 10"/>
                <a:gd name="T5" fmla="*/ 4 h 17"/>
                <a:gd name="T6" fmla="*/ 5 w 10"/>
                <a:gd name="T7" fmla="*/ 0 h 17"/>
                <a:gd name="T8" fmla="*/ 5 w 10"/>
                <a:gd name="T9" fmla="*/ 4 h 17"/>
                <a:gd name="T10" fmla="*/ 5 w 10"/>
                <a:gd name="T11" fmla="*/ 4 h 17"/>
                <a:gd name="T12" fmla="*/ 0 w 10"/>
                <a:gd name="T13" fmla="*/ 16 h 17"/>
                <a:gd name="T14" fmla="*/ 5 w 10"/>
                <a:gd name="T15" fmla="*/ 16 h 17"/>
                <a:gd name="T16" fmla="*/ 5 w 10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5" y="12"/>
                  </a:moveTo>
                  <a:lnTo>
                    <a:pt x="5" y="12"/>
                  </a:lnTo>
                  <a:lnTo>
                    <a:pt x="9" y="4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26">
              <a:extLst>
                <a:ext uri="{FF2B5EF4-FFF2-40B4-BE49-F238E27FC236}">
                  <a16:creationId xmlns:a16="http://schemas.microsoft.com/office/drawing/2014/main" id="{7DF0964C-2B69-4309-A253-EA7DB201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392738"/>
              <a:ext cx="3175" cy="6350"/>
            </a:xfrm>
            <a:custGeom>
              <a:avLst/>
              <a:gdLst>
                <a:gd name="T0" fmla="*/ 0 w 9"/>
                <a:gd name="T1" fmla="*/ 8 h 17"/>
                <a:gd name="T2" fmla="*/ 0 w 9"/>
                <a:gd name="T3" fmla="*/ 8 h 17"/>
                <a:gd name="T4" fmla="*/ 0 w 9"/>
                <a:gd name="T5" fmla="*/ 12 h 17"/>
                <a:gd name="T6" fmla="*/ 4 w 9"/>
                <a:gd name="T7" fmla="*/ 16 h 17"/>
                <a:gd name="T8" fmla="*/ 8 w 9"/>
                <a:gd name="T9" fmla="*/ 8 h 17"/>
                <a:gd name="T10" fmla="*/ 8 w 9"/>
                <a:gd name="T11" fmla="*/ 8 h 17"/>
                <a:gd name="T12" fmla="*/ 8 w 9"/>
                <a:gd name="T13" fmla="*/ 0 h 17"/>
                <a:gd name="T14" fmla="*/ 4 w 9"/>
                <a:gd name="T15" fmla="*/ 4 h 17"/>
                <a:gd name="T16" fmla="*/ 0 w 9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27">
              <a:extLst>
                <a:ext uri="{FF2B5EF4-FFF2-40B4-BE49-F238E27FC236}">
                  <a16:creationId xmlns:a16="http://schemas.microsoft.com/office/drawing/2014/main" id="{91F137E8-60FD-4EF5-9119-29BCE131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5305425"/>
              <a:ext cx="3175" cy="11113"/>
            </a:xfrm>
            <a:custGeom>
              <a:avLst/>
              <a:gdLst>
                <a:gd name="T0" fmla="*/ 7 w 8"/>
                <a:gd name="T1" fmla="*/ 16 h 33"/>
                <a:gd name="T2" fmla="*/ 7 w 8"/>
                <a:gd name="T3" fmla="*/ 16 h 33"/>
                <a:gd name="T4" fmla="*/ 7 w 8"/>
                <a:gd name="T5" fmla="*/ 4 h 33"/>
                <a:gd name="T6" fmla="*/ 7 w 8"/>
                <a:gd name="T7" fmla="*/ 4 h 33"/>
                <a:gd name="T8" fmla="*/ 7 w 8"/>
                <a:gd name="T9" fmla="*/ 0 h 33"/>
                <a:gd name="T10" fmla="*/ 3 w 8"/>
                <a:gd name="T11" fmla="*/ 4 h 33"/>
                <a:gd name="T12" fmla="*/ 3 w 8"/>
                <a:gd name="T13" fmla="*/ 4 h 33"/>
                <a:gd name="T14" fmla="*/ 3 w 8"/>
                <a:gd name="T15" fmla="*/ 16 h 33"/>
                <a:gd name="T16" fmla="*/ 0 w 8"/>
                <a:gd name="T17" fmla="*/ 20 h 33"/>
                <a:gd name="T18" fmla="*/ 0 w 8"/>
                <a:gd name="T19" fmla="*/ 20 h 33"/>
                <a:gd name="T20" fmla="*/ 0 w 8"/>
                <a:gd name="T21" fmla="*/ 28 h 33"/>
                <a:gd name="T22" fmla="*/ 0 w 8"/>
                <a:gd name="T23" fmla="*/ 28 h 33"/>
                <a:gd name="T24" fmla="*/ 3 w 8"/>
                <a:gd name="T25" fmla="*/ 32 h 33"/>
                <a:gd name="T26" fmla="*/ 3 w 8"/>
                <a:gd name="T27" fmla="*/ 32 h 33"/>
                <a:gd name="T28" fmla="*/ 7 w 8"/>
                <a:gd name="T29" fmla="*/ 24 h 33"/>
                <a:gd name="T30" fmla="*/ 7 w 8"/>
                <a:gd name="T3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3">
                  <a:moveTo>
                    <a:pt x="7" y="16"/>
                  </a:moveTo>
                  <a:lnTo>
                    <a:pt x="7" y="1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28">
              <a:extLst>
                <a:ext uri="{FF2B5EF4-FFF2-40B4-BE49-F238E27FC236}">
                  <a16:creationId xmlns:a16="http://schemas.microsoft.com/office/drawing/2014/main" id="{6576C806-EA12-4856-9086-740E0745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307013"/>
              <a:ext cx="1587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29">
              <a:extLst>
                <a:ext uri="{FF2B5EF4-FFF2-40B4-BE49-F238E27FC236}">
                  <a16:creationId xmlns:a16="http://schemas.microsoft.com/office/drawing/2014/main" id="{24A03C4C-831A-4F88-8240-57C04B4D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288" y="5341938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30">
              <a:extLst>
                <a:ext uri="{FF2B5EF4-FFF2-40B4-BE49-F238E27FC236}">
                  <a16:creationId xmlns:a16="http://schemas.microsoft.com/office/drawing/2014/main" id="{9850D800-7E8F-43B9-91F7-24D41FAB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497513"/>
              <a:ext cx="1588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31">
              <a:extLst>
                <a:ext uri="{FF2B5EF4-FFF2-40B4-BE49-F238E27FC236}">
                  <a16:creationId xmlns:a16="http://schemas.microsoft.com/office/drawing/2014/main" id="{41ABF331-6B31-4F04-846A-5394E4F3C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5621338"/>
              <a:ext cx="3175" cy="1587"/>
            </a:xfrm>
            <a:custGeom>
              <a:avLst/>
              <a:gdLst>
                <a:gd name="T0" fmla="*/ 8 w 9"/>
                <a:gd name="T1" fmla="*/ 3 h 4"/>
                <a:gd name="T2" fmla="*/ 8 w 9"/>
                <a:gd name="T3" fmla="*/ 3 h 4"/>
                <a:gd name="T4" fmla="*/ 0 w 9"/>
                <a:gd name="T5" fmla="*/ 0 h 4"/>
                <a:gd name="T6" fmla="*/ 0 w 9"/>
                <a:gd name="T7" fmla="*/ 0 h 4"/>
                <a:gd name="T8" fmla="*/ 8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32">
              <a:extLst>
                <a:ext uri="{FF2B5EF4-FFF2-40B4-BE49-F238E27FC236}">
                  <a16:creationId xmlns:a16="http://schemas.microsoft.com/office/drawing/2014/main" id="{E02B959E-616F-4E09-8642-01ED1594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5637213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933">
              <a:extLst>
                <a:ext uri="{FF2B5EF4-FFF2-40B4-BE49-F238E27FC236}">
                  <a16:creationId xmlns:a16="http://schemas.microsoft.com/office/drawing/2014/main" id="{171BE044-AC33-474A-8998-937A7B21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938" y="55530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34">
              <a:extLst>
                <a:ext uri="{FF2B5EF4-FFF2-40B4-BE49-F238E27FC236}">
                  <a16:creationId xmlns:a16="http://schemas.microsoft.com/office/drawing/2014/main" id="{671BE082-648F-48D7-96BE-4CC755D78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138" y="55959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35">
              <a:extLst>
                <a:ext uri="{FF2B5EF4-FFF2-40B4-BE49-F238E27FC236}">
                  <a16:creationId xmlns:a16="http://schemas.microsoft.com/office/drawing/2014/main" id="{18AE3B6C-B81F-4DF0-B7F8-40FAC5A0D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0" y="5553075"/>
              <a:ext cx="1588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5 w 6"/>
                <a:gd name="T5" fmla="*/ 0 h 1"/>
                <a:gd name="T6" fmla="*/ 5 w 6"/>
                <a:gd name="T7" fmla="*/ 0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936">
              <a:extLst>
                <a:ext uri="{FF2B5EF4-FFF2-40B4-BE49-F238E27FC236}">
                  <a16:creationId xmlns:a16="http://schemas.microsoft.com/office/drawing/2014/main" id="{068C2C15-750F-4BAB-A0C1-6919AD36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5049838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937">
              <a:extLst>
                <a:ext uri="{FF2B5EF4-FFF2-40B4-BE49-F238E27FC236}">
                  <a16:creationId xmlns:a16="http://schemas.microsoft.com/office/drawing/2014/main" id="{7773C31F-8A92-4745-9438-146DC23E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950" y="4891088"/>
              <a:ext cx="798513" cy="793750"/>
            </a:xfrm>
            <a:custGeom>
              <a:avLst/>
              <a:gdLst>
                <a:gd name="T0" fmla="*/ 2189 w 2219"/>
                <a:gd name="T1" fmla="*/ 898 h 2203"/>
                <a:gd name="T2" fmla="*/ 2149 w 2219"/>
                <a:gd name="T3" fmla="*/ 746 h 2203"/>
                <a:gd name="T4" fmla="*/ 2053 w 2219"/>
                <a:gd name="T5" fmla="*/ 561 h 2203"/>
                <a:gd name="T6" fmla="*/ 1985 w 2219"/>
                <a:gd name="T7" fmla="*/ 441 h 2203"/>
                <a:gd name="T8" fmla="*/ 1857 w 2219"/>
                <a:gd name="T9" fmla="*/ 305 h 2203"/>
                <a:gd name="T10" fmla="*/ 1708 w 2219"/>
                <a:gd name="T11" fmla="*/ 188 h 2203"/>
                <a:gd name="T12" fmla="*/ 1560 w 2219"/>
                <a:gd name="T13" fmla="*/ 96 h 2203"/>
                <a:gd name="T14" fmla="*/ 1387 w 2219"/>
                <a:gd name="T15" fmla="*/ 36 h 2203"/>
                <a:gd name="T16" fmla="*/ 1179 w 2219"/>
                <a:gd name="T17" fmla="*/ 8 h 2203"/>
                <a:gd name="T18" fmla="*/ 974 w 2219"/>
                <a:gd name="T19" fmla="*/ 16 h 2203"/>
                <a:gd name="T20" fmla="*/ 850 w 2219"/>
                <a:gd name="T21" fmla="*/ 32 h 2203"/>
                <a:gd name="T22" fmla="*/ 750 w 2219"/>
                <a:gd name="T23" fmla="*/ 80 h 2203"/>
                <a:gd name="T24" fmla="*/ 569 w 2219"/>
                <a:gd name="T25" fmla="*/ 136 h 2203"/>
                <a:gd name="T26" fmla="*/ 445 w 2219"/>
                <a:gd name="T27" fmla="*/ 229 h 2203"/>
                <a:gd name="T28" fmla="*/ 328 w 2219"/>
                <a:gd name="T29" fmla="*/ 349 h 2203"/>
                <a:gd name="T30" fmla="*/ 204 w 2219"/>
                <a:gd name="T31" fmla="*/ 489 h 2203"/>
                <a:gd name="T32" fmla="*/ 128 w 2219"/>
                <a:gd name="T33" fmla="*/ 617 h 2203"/>
                <a:gd name="T34" fmla="*/ 88 w 2219"/>
                <a:gd name="T35" fmla="*/ 702 h 2203"/>
                <a:gd name="T36" fmla="*/ 36 w 2219"/>
                <a:gd name="T37" fmla="*/ 858 h 2203"/>
                <a:gd name="T38" fmla="*/ 20 w 2219"/>
                <a:gd name="T39" fmla="*/ 1011 h 2203"/>
                <a:gd name="T40" fmla="*/ 0 w 2219"/>
                <a:gd name="T41" fmla="*/ 1163 h 2203"/>
                <a:gd name="T42" fmla="*/ 44 w 2219"/>
                <a:gd name="T43" fmla="*/ 1368 h 2203"/>
                <a:gd name="T44" fmla="*/ 96 w 2219"/>
                <a:gd name="T45" fmla="*/ 1516 h 2203"/>
                <a:gd name="T46" fmla="*/ 164 w 2219"/>
                <a:gd name="T47" fmla="*/ 1632 h 2203"/>
                <a:gd name="T48" fmla="*/ 288 w 2219"/>
                <a:gd name="T49" fmla="*/ 1821 h 2203"/>
                <a:gd name="T50" fmla="*/ 433 w 2219"/>
                <a:gd name="T51" fmla="*/ 1953 h 2203"/>
                <a:gd name="T52" fmla="*/ 541 w 2219"/>
                <a:gd name="T53" fmla="*/ 2033 h 2203"/>
                <a:gd name="T54" fmla="*/ 677 w 2219"/>
                <a:gd name="T55" fmla="*/ 2110 h 2203"/>
                <a:gd name="T56" fmla="*/ 778 w 2219"/>
                <a:gd name="T57" fmla="*/ 2146 h 2203"/>
                <a:gd name="T58" fmla="*/ 990 w 2219"/>
                <a:gd name="T59" fmla="*/ 2186 h 2203"/>
                <a:gd name="T60" fmla="*/ 1175 w 2219"/>
                <a:gd name="T61" fmla="*/ 2190 h 2203"/>
                <a:gd name="T62" fmla="*/ 1323 w 2219"/>
                <a:gd name="T63" fmla="*/ 2174 h 2203"/>
                <a:gd name="T64" fmla="*/ 1415 w 2219"/>
                <a:gd name="T65" fmla="*/ 2158 h 2203"/>
                <a:gd name="T66" fmla="*/ 1644 w 2219"/>
                <a:gd name="T67" fmla="*/ 2046 h 2203"/>
                <a:gd name="T68" fmla="*/ 1832 w 2219"/>
                <a:gd name="T69" fmla="*/ 1929 h 2203"/>
                <a:gd name="T70" fmla="*/ 1961 w 2219"/>
                <a:gd name="T71" fmla="*/ 1801 h 2203"/>
                <a:gd name="T72" fmla="*/ 2077 w 2219"/>
                <a:gd name="T73" fmla="*/ 1636 h 2203"/>
                <a:gd name="T74" fmla="*/ 2117 w 2219"/>
                <a:gd name="T75" fmla="*/ 1544 h 2203"/>
                <a:gd name="T76" fmla="*/ 2153 w 2219"/>
                <a:gd name="T77" fmla="*/ 1492 h 2203"/>
                <a:gd name="T78" fmla="*/ 2185 w 2219"/>
                <a:gd name="T79" fmla="*/ 1348 h 2203"/>
                <a:gd name="T80" fmla="*/ 2206 w 2219"/>
                <a:gd name="T81" fmla="*/ 1215 h 2203"/>
                <a:gd name="T82" fmla="*/ 2165 w 2219"/>
                <a:gd name="T83" fmla="*/ 1187 h 2203"/>
                <a:gd name="T84" fmla="*/ 2109 w 2219"/>
                <a:gd name="T85" fmla="*/ 1428 h 2203"/>
                <a:gd name="T86" fmla="*/ 1945 w 2219"/>
                <a:gd name="T87" fmla="*/ 1729 h 2203"/>
                <a:gd name="T88" fmla="*/ 1772 w 2219"/>
                <a:gd name="T89" fmla="*/ 1905 h 2203"/>
                <a:gd name="T90" fmla="*/ 1584 w 2219"/>
                <a:gd name="T91" fmla="*/ 2026 h 2203"/>
                <a:gd name="T92" fmla="*/ 1387 w 2219"/>
                <a:gd name="T93" fmla="*/ 2098 h 2203"/>
                <a:gd name="T94" fmla="*/ 970 w 2219"/>
                <a:gd name="T95" fmla="*/ 2122 h 2203"/>
                <a:gd name="T96" fmla="*/ 561 w 2219"/>
                <a:gd name="T97" fmla="*/ 1973 h 2203"/>
                <a:gd name="T98" fmla="*/ 349 w 2219"/>
                <a:gd name="T99" fmla="*/ 1817 h 2203"/>
                <a:gd name="T100" fmla="*/ 212 w 2219"/>
                <a:gd name="T101" fmla="*/ 1628 h 2203"/>
                <a:gd name="T102" fmla="*/ 116 w 2219"/>
                <a:gd name="T103" fmla="*/ 1428 h 2203"/>
                <a:gd name="T104" fmla="*/ 64 w 2219"/>
                <a:gd name="T105" fmla="*/ 1191 h 2203"/>
                <a:gd name="T106" fmla="*/ 68 w 2219"/>
                <a:gd name="T107" fmla="*/ 967 h 2203"/>
                <a:gd name="T108" fmla="*/ 152 w 2219"/>
                <a:gd name="T109" fmla="*/ 690 h 2203"/>
                <a:gd name="T110" fmla="*/ 369 w 2219"/>
                <a:gd name="T111" fmla="*/ 365 h 2203"/>
                <a:gd name="T112" fmla="*/ 709 w 2219"/>
                <a:gd name="T113" fmla="*/ 132 h 2203"/>
                <a:gd name="T114" fmla="*/ 982 w 2219"/>
                <a:gd name="T115" fmla="*/ 60 h 2203"/>
                <a:gd name="T116" fmla="*/ 1259 w 2219"/>
                <a:gd name="T117" fmla="*/ 56 h 2203"/>
                <a:gd name="T118" fmla="*/ 1592 w 2219"/>
                <a:gd name="T119" fmla="*/ 156 h 2203"/>
                <a:gd name="T120" fmla="*/ 1901 w 2219"/>
                <a:gd name="T121" fmla="*/ 397 h 2203"/>
                <a:gd name="T122" fmla="*/ 2065 w 2219"/>
                <a:gd name="T123" fmla="*/ 650 h 2203"/>
                <a:gd name="T124" fmla="*/ 2182 w 2219"/>
                <a:gd name="T125" fmla="*/ 1071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9" h="2203">
                  <a:moveTo>
                    <a:pt x="2193" y="1079"/>
                  </a:moveTo>
                  <a:lnTo>
                    <a:pt x="2193" y="1079"/>
                  </a:lnTo>
                  <a:lnTo>
                    <a:pt x="2189" y="1075"/>
                  </a:lnTo>
                  <a:lnTo>
                    <a:pt x="2185" y="1071"/>
                  </a:lnTo>
                  <a:lnTo>
                    <a:pt x="2185" y="1071"/>
                  </a:lnTo>
                  <a:lnTo>
                    <a:pt x="2189" y="1067"/>
                  </a:lnTo>
                  <a:lnTo>
                    <a:pt x="2189" y="1067"/>
                  </a:lnTo>
                  <a:lnTo>
                    <a:pt x="2189" y="1055"/>
                  </a:lnTo>
                  <a:lnTo>
                    <a:pt x="2185" y="1059"/>
                  </a:lnTo>
                  <a:lnTo>
                    <a:pt x="2185" y="1059"/>
                  </a:lnTo>
                  <a:lnTo>
                    <a:pt x="2185" y="1067"/>
                  </a:lnTo>
                  <a:lnTo>
                    <a:pt x="2185" y="1067"/>
                  </a:lnTo>
                  <a:lnTo>
                    <a:pt x="2185" y="1071"/>
                  </a:lnTo>
                  <a:lnTo>
                    <a:pt x="2185" y="1071"/>
                  </a:lnTo>
                  <a:lnTo>
                    <a:pt x="2182" y="1059"/>
                  </a:lnTo>
                  <a:lnTo>
                    <a:pt x="2185" y="1051"/>
                  </a:lnTo>
                  <a:lnTo>
                    <a:pt x="2189" y="1043"/>
                  </a:lnTo>
                  <a:lnTo>
                    <a:pt x="2189" y="1043"/>
                  </a:lnTo>
                  <a:lnTo>
                    <a:pt x="2193" y="1047"/>
                  </a:lnTo>
                  <a:lnTo>
                    <a:pt x="2198" y="1047"/>
                  </a:lnTo>
                  <a:lnTo>
                    <a:pt x="2198" y="1043"/>
                  </a:lnTo>
                  <a:lnTo>
                    <a:pt x="2198" y="1043"/>
                  </a:lnTo>
                  <a:lnTo>
                    <a:pt x="2198" y="1035"/>
                  </a:lnTo>
                  <a:lnTo>
                    <a:pt x="2193" y="1035"/>
                  </a:lnTo>
                  <a:lnTo>
                    <a:pt x="2189" y="1035"/>
                  </a:lnTo>
                  <a:lnTo>
                    <a:pt x="2185" y="1027"/>
                  </a:lnTo>
                  <a:lnTo>
                    <a:pt x="2185" y="1027"/>
                  </a:lnTo>
                  <a:lnTo>
                    <a:pt x="2189" y="1003"/>
                  </a:lnTo>
                  <a:lnTo>
                    <a:pt x="2198" y="995"/>
                  </a:lnTo>
                  <a:lnTo>
                    <a:pt x="2198" y="995"/>
                  </a:lnTo>
                  <a:lnTo>
                    <a:pt x="2198" y="991"/>
                  </a:lnTo>
                  <a:lnTo>
                    <a:pt x="2198" y="983"/>
                  </a:lnTo>
                  <a:lnTo>
                    <a:pt x="2198" y="983"/>
                  </a:lnTo>
                  <a:lnTo>
                    <a:pt x="2193" y="971"/>
                  </a:lnTo>
                  <a:lnTo>
                    <a:pt x="2193" y="971"/>
                  </a:lnTo>
                  <a:lnTo>
                    <a:pt x="2189" y="963"/>
                  </a:lnTo>
                  <a:lnTo>
                    <a:pt x="2193" y="958"/>
                  </a:lnTo>
                  <a:lnTo>
                    <a:pt x="2193" y="954"/>
                  </a:lnTo>
                  <a:lnTo>
                    <a:pt x="2193" y="954"/>
                  </a:lnTo>
                  <a:lnTo>
                    <a:pt x="2193" y="951"/>
                  </a:lnTo>
                  <a:lnTo>
                    <a:pt x="2193" y="951"/>
                  </a:lnTo>
                  <a:lnTo>
                    <a:pt x="2193" y="938"/>
                  </a:lnTo>
                  <a:lnTo>
                    <a:pt x="2193" y="938"/>
                  </a:lnTo>
                  <a:lnTo>
                    <a:pt x="2193" y="930"/>
                  </a:lnTo>
                  <a:lnTo>
                    <a:pt x="2193" y="930"/>
                  </a:lnTo>
                  <a:lnTo>
                    <a:pt x="2193" y="922"/>
                  </a:lnTo>
                  <a:lnTo>
                    <a:pt x="2193" y="922"/>
                  </a:lnTo>
                  <a:lnTo>
                    <a:pt x="2193" y="918"/>
                  </a:lnTo>
                  <a:lnTo>
                    <a:pt x="2193" y="914"/>
                  </a:lnTo>
                  <a:lnTo>
                    <a:pt x="2193" y="914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02"/>
                  </a:lnTo>
                  <a:lnTo>
                    <a:pt x="2189" y="898"/>
                  </a:lnTo>
                  <a:lnTo>
                    <a:pt x="2189" y="898"/>
                  </a:lnTo>
                  <a:lnTo>
                    <a:pt x="2185" y="894"/>
                  </a:lnTo>
                  <a:lnTo>
                    <a:pt x="2182" y="894"/>
                  </a:lnTo>
                  <a:lnTo>
                    <a:pt x="2182" y="886"/>
                  </a:lnTo>
                  <a:lnTo>
                    <a:pt x="2182" y="886"/>
                  </a:lnTo>
                  <a:lnTo>
                    <a:pt x="2185" y="886"/>
                  </a:lnTo>
                  <a:lnTo>
                    <a:pt x="2185" y="886"/>
                  </a:lnTo>
                  <a:lnTo>
                    <a:pt x="2189" y="886"/>
                  </a:lnTo>
                  <a:lnTo>
                    <a:pt x="2189" y="886"/>
                  </a:lnTo>
                  <a:lnTo>
                    <a:pt x="2182" y="874"/>
                  </a:lnTo>
                  <a:lnTo>
                    <a:pt x="2182" y="874"/>
                  </a:lnTo>
                  <a:lnTo>
                    <a:pt x="2182" y="870"/>
                  </a:lnTo>
                  <a:lnTo>
                    <a:pt x="2185" y="866"/>
                  </a:lnTo>
                  <a:lnTo>
                    <a:pt x="2185" y="862"/>
                  </a:lnTo>
                  <a:lnTo>
                    <a:pt x="2182" y="854"/>
                  </a:lnTo>
                  <a:lnTo>
                    <a:pt x="2182" y="854"/>
                  </a:lnTo>
                  <a:lnTo>
                    <a:pt x="2178" y="850"/>
                  </a:lnTo>
                  <a:lnTo>
                    <a:pt x="2178" y="838"/>
                  </a:lnTo>
                  <a:lnTo>
                    <a:pt x="2178" y="838"/>
                  </a:lnTo>
                  <a:lnTo>
                    <a:pt x="2178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73" y="818"/>
                  </a:lnTo>
                  <a:lnTo>
                    <a:pt x="2173" y="818"/>
                  </a:lnTo>
                  <a:lnTo>
                    <a:pt x="2165" y="798"/>
                  </a:lnTo>
                  <a:lnTo>
                    <a:pt x="2165" y="798"/>
                  </a:lnTo>
                  <a:lnTo>
                    <a:pt x="2165" y="786"/>
                  </a:lnTo>
                  <a:lnTo>
                    <a:pt x="2165" y="778"/>
                  </a:lnTo>
                  <a:lnTo>
                    <a:pt x="2165" y="778"/>
                  </a:lnTo>
                  <a:lnTo>
                    <a:pt x="2161" y="778"/>
                  </a:lnTo>
                  <a:lnTo>
                    <a:pt x="2161" y="778"/>
                  </a:lnTo>
                  <a:lnTo>
                    <a:pt x="2161" y="770"/>
                  </a:lnTo>
                  <a:lnTo>
                    <a:pt x="2161" y="770"/>
                  </a:lnTo>
                  <a:lnTo>
                    <a:pt x="2161" y="770"/>
                  </a:lnTo>
                  <a:lnTo>
                    <a:pt x="2161" y="766"/>
                  </a:lnTo>
                  <a:lnTo>
                    <a:pt x="2161" y="766"/>
                  </a:lnTo>
                  <a:lnTo>
                    <a:pt x="2158" y="766"/>
                  </a:lnTo>
                  <a:lnTo>
                    <a:pt x="2158" y="770"/>
                  </a:lnTo>
                  <a:lnTo>
                    <a:pt x="2153" y="774"/>
                  </a:lnTo>
                  <a:lnTo>
                    <a:pt x="2153" y="774"/>
                  </a:lnTo>
                  <a:lnTo>
                    <a:pt x="2145" y="770"/>
                  </a:lnTo>
                  <a:lnTo>
                    <a:pt x="2141" y="758"/>
                  </a:lnTo>
                  <a:lnTo>
                    <a:pt x="2141" y="758"/>
                  </a:lnTo>
                  <a:lnTo>
                    <a:pt x="2141" y="758"/>
                  </a:lnTo>
                  <a:lnTo>
                    <a:pt x="2141" y="746"/>
                  </a:lnTo>
                  <a:lnTo>
                    <a:pt x="2138" y="738"/>
                  </a:lnTo>
                  <a:lnTo>
                    <a:pt x="2138" y="734"/>
                  </a:lnTo>
                  <a:lnTo>
                    <a:pt x="2138" y="734"/>
                  </a:lnTo>
                  <a:lnTo>
                    <a:pt x="2141" y="750"/>
                  </a:lnTo>
                  <a:lnTo>
                    <a:pt x="2149" y="762"/>
                  </a:lnTo>
                  <a:lnTo>
                    <a:pt x="2149" y="762"/>
                  </a:lnTo>
                  <a:lnTo>
                    <a:pt x="2153" y="770"/>
                  </a:lnTo>
                  <a:lnTo>
                    <a:pt x="2153" y="766"/>
                  </a:lnTo>
                  <a:lnTo>
                    <a:pt x="2149" y="754"/>
                  </a:lnTo>
                  <a:lnTo>
                    <a:pt x="2149" y="754"/>
                  </a:lnTo>
                  <a:lnTo>
                    <a:pt x="2149" y="746"/>
                  </a:lnTo>
                  <a:lnTo>
                    <a:pt x="2153" y="746"/>
                  </a:lnTo>
                  <a:lnTo>
                    <a:pt x="2153" y="742"/>
                  </a:lnTo>
                  <a:lnTo>
                    <a:pt x="2149" y="726"/>
                  </a:lnTo>
                  <a:lnTo>
                    <a:pt x="2149" y="726"/>
                  </a:lnTo>
                  <a:lnTo>
                    <a:pt x="2149" y="738"/>
                  </a:lnTo>
                  <a:lnTo>
                    <a:pt x="2149" y="742"/>
                  </a:lnTo>
                  <a:lnTo>
                    <a:pt x="2149" y="742"/>
                  </a:lnTo>
                  <a:lnTo>
                    <a:pt x="2145" y="726"/>
                  </a:lnTo>
                  <a:lnTo>
                    <a:pt x="2138" y="710"/>
                  </a:lnTo>
                  <a:lnTo>
                    <a:pt x="2138" y="710"/>
                  </a:lnTo>
                  <a:lnTo>
                    <a:pt x="2133" y="706"/>
                  </a:lnTo>
                  <a:lnTo>
                    <a:pt x="2133" y="706"/>
                  </a:lnTo>
                  <a:lnTo>
                    <a:pt x="2129" y="702"/>
                  </a:lnTo>
                  <a:lnTo>
                    <a:pt x="2125" y="698"/>
                  </a:lnTo>
                  <a:lnTo>
                    <a:pt x="2125" y="698"/>
                  </a:lnTo>
                  <a:lnTo>
                    <a:pt x="2125" y="690"/>
                  </a:lnTo>
                  <a:lnTo>
                    <a:pt x="2129" y="690"/>
                  </a:lnTo>
                  <a:lnTo>
                    <a:pt x="2133" y="698"/>
                  </a:lnTo>
                  <a:lnTo>
                    <a:pt x="2133" y="698"/>
                  </a:lnTo>
                  <a:lnTo>
                    <a:pt x="2133" y="690"/>
                  </a:lnTo>
                  <a:lnTo>
                    <a:pt x="2129" y="682"/>
                  </a:lnTo>
                  <a:lnTo>
                    <a:pt x="2117" y="678"/>
                  </a:lnTo>
                  <a:lnTo>
                    <a:pt x="2117" y="678"/>
                  </a:lnTo>
                  <a:lnTo>
                    <a:pt x="2117" y="674"/>
                  </a:lnTo>
                  <a:lnTo>
                    <a:pt x="2117" y="674"/>
                  </a:lnTo>
                  <a:lnTo>
                    <a:pt x="2117" y="666"/>
                  </a:lnTo>
                  <a:lnTo>
                    <a:pt x="2117" y="666"/>
                  </a:lnTo>
                  <a:lnTo>
                    <a:pt x="2113" y="661"/>
                  </a:lnTo>
                  <a:lnTo>
                    <a:pt x="2109" y="658"/>
                  </a:lnTo>
                  <a:lnTo>
                    <a:pt x="2105" y="650"/>
                  </a:lnTo>
                  <a:lnTo>
                    <a:pt x="2105" y="650"/>
                  </a:lnTo>
                  <a:lnTo>
                    <a:pt x="2105" y="634"/>
                  </a:lnTo>
                  <a:lnTo>
                    <a:pt x="2105" y="634"/>
                  </a:lnTo>
                  <a:lnTo>
                    <a:pt x="2105" y="626"/>
                  </a:lnTo>
                  <a:lnTo>
                    <a:pt x="2097" y="617"/>
                  </a:lnTo>
                  <a:lnTo>
                    <a:pt x="2097" y="617"/>
                  </a:lnTo>
                  <a:lnTo>
                    <a:pt x="2093" y="614"/>
                  </a:lnTo>
                  <a:lnTo>
                    <a:pt x="2097" y="617"/>
                  </a:lnTo>
                  <a:lnTo>
                    <a:pt x="2097" y="626"/>
                  </a:lnTo>
                  <a:lnTo>
                    <a:pt x="2093" y="621"/>
                  </a:lnTo>
                  <a:lnTo>
                    <a:pt x="2093" y="621"/>
                  </a:lnTo>
                  <a:lnTo>
                    <a:pt x="2085" y="610"/>
                  </a:lnTo>
                  <a:lnTo>
                    <a:pt x="2073" y="593"/>
                  </a:lnTo>
                  <a:lnTo>
                    <a:pt x="2081" y="590"/>
                  </a:lnTo>
                  <a:lnTo>
                    <a:pt x="2081" y="590"/>
                  </a:lnTo>
                  <a:lnTo>
                    <a:pt x="2085" y="586"/>
                  </a:lnTo>
                  <a:lnTo>
                    <a:pt x="2085" y="586"/>
                  </a:lnTo>
                  <a:lnTo>
                    <a:pt x="2077" y="573"/>
                  </a:lnTo>
                  <a:lnTo>
                    <a:pt x="2077" y="573"/>
                  </a:lnTo>
                  <a:lnTo>
                    <a:pt x="2073" y="573"/>
                  </a:lnTo>
                  <a:lnTo>
                    <a:pt x="2069" y="573"/>
                  </a:lnTo>
                  <a:lnTo>
                    <a:pt x="2065" y="569"/>
                  </a:lnTo>
                  <a:lnTo>
                    <a:pt x="2057" y="561"/>
                  </a:lnTo>
                  <a:lnTo>
                    <a:pt x="2057" y="561"/>
                  </a:lnTo>
                  <a:lnTo>
                    <a:pt x="2057" y="561"/>
                  </a:lnTo>
                  <a:lnTo>
                    <a:pt x="2053" y="561"/>
                  </a:lnTo>
                  <a:lnTo>
                    <a:pt x="2045" y="557"/>
                  </a:lnTo>
                  <a:lnTo>
                    <a:pt x="2041" y="549"/>
                  </a:lnTo>
                  <a:lnTo>
                    <a:pt x="2041" y="549"/>
                  </a:lnTo>
                  <a:lnTo>
                    <a:pt x="2045" y="546"/>
                  </a:lnTo>
                  <a:lnTo>
                    <a:pt x="2049" y="541"/>
                  </a:lnTo>
                  <a:lnTo>
                    <a:pt x="2049" y="541"/>
                  </a:lnTo>
                  <a:lnTo>
                    <a:pt x="2053" y="546"/>
                  </a:lnTo>
                  <a:lnTo>
                    <a:pt x="2053" y="546"/>
                  </a:lnTo>
                  <a:lnTo>
                    <a:pt x="2061" y="541"/>
                  </a:lnTo>
                  <a:lnTo>
                    <a:pt x="2061" y="541"/>
                  </a:lnTo>
                  <a:lnTo>
                    <a:pt x="2045" y="529"/>
                  </a:lnTo>
                  <a:lnTo>
                    <a:pt x="2045" y="529"/>
                  </a:lnTo>
                  <a:lnTo>
                    <a:pt x="2037" y="525"/>
                  </a:lnTo>
                  <a:lnTo>
                    <a:pt x="2033" y="529"/>
                  </a:lnTo>
                  <a:lnTo>
                    <a:pt x="2033" y="529"/>
                  </a:lnTo>
                  <a:lnTo>
                    <a:pt x="2029" y="517"/>
                  </a:lnTo>
                  <a:lnTo>
                    <a:pt x="2029" y="517"/>
                  </a:lnTo>
                  <a:lnTo>
                    <a:pt x="2025" y="509"/>
                  </a:lnTo>
                  <a:lnTo>
                    <a:pt x="2025" y="505"/>
                  </a:lnTo>
                  <a:lnTo>
                    <a:pt x="2025" y="505"/>
                  </a:lnTo>
                  <a:lnTo>
                    <a:pt x="2021" y="493"/>
                  </a:lnTo>
                  <a:lnTo>
                    <a:pt x="2021" y="489"/>
                  </a:lnTo>
                  <a:lnTo>
                    <a:pt x="2025" y="489"/>
                  </a:lnTo>
                  <a:lnTo>
                    <a:pt x="2025" y="489"/>
                  </a:lnTo>
                  <a:lnTo>
                    <a:pt x="2021" y="485"/>
                  </a:lnTo>
                  <a:lnTo>
                    <a:pt x="2013" y="477"/>
                  </a:lnTo>
                  <a:lnTo>
                    <a:pt x="2013" y="477"/>
                  </a:lnTo>
                  <a:lnTo>
                    <a:pt x="2009" y="473"/>
                  </a:lnTo>
                  <a:lnTo>
                    <a:pt x="2009" y="473"/>
                  </a:lnTo>
                  <a:lnTo>
                    <a:pt x="2009" y="473"/>
                  </a:lnTo>
                  <a:lnTo>
                    <a:pt x="2001" y="461"/>
                  </a:lnTo>
                  <a:lnTo>
                    <a:pt x="2001" y="457"/>
                  </a:lnTo>
                  <a:lnTo>
                    <a:pt x="2001" y="457"/>
                  </a:lnTo>
                  <a:lnTo>
                    <a:pt x="2001" y="457"/>
                  </a:lnTo>
                  <a:lnTo>
                    <a:pt x="1997" y="457"/>
                  </a:lnTo>
                  <a:lnTo>
                    <a:pt x="1997" y="461"/>
                  </a:lnTo>
                  <a:lnTo>
                    <a:pt x="1993" y="457"/>
                  </a:lnTo>
                  <a:lnTo>
                    <a:pt x="1993" y="457"/>
                  </a:lnTo>
                  <a:lnTo>
                    <a:pt x="1993" y="453"/>
                  </a:lnTo>
                  <a:lnTo>
                    <a:pt x="1985" y="445"/>
                  </a:lnTo>
                  <a:lnTo>
                    <a:pt x="1985" y="445"/>
                  </a:lnTo>
                  <a:lnTo>
                    <a:pt x="1973" y="433"/>
                  </a:lnTo>
                  <a:lnTo>
                    <a:pt x="1973" y="433"/>
                  </a:lnTo>
                  <a:lnTo>
                    <a:pt x="1965" y="429"/>
                  </a:lnTo>
                  <a:lnTo>
                    <a:pt x="1961" y="421"/>
                  </a:lnTo>
                  <a:lnTo>
                    <a:pt x="1961" y="421"/>
                  </a:lnTo>
                  <a:lnTo>
                    <a:pt x="1957" y="413"/>
                  </a:lnTo>
                  <a:lnTo>
                    <a:pt x="1957" y="409"/>
                  </a:lnTo>
                  <a:lnTo>
                    <a:pt x="1957" y="409"/>
                  </a:lnTo>
                  <a:lnTo>
                    <a:pt x="1965" y="413"/>
                  </a:lnTo>
                  <a:lnTo>
                    <a:pt x="1969" y="421"/>
                  </a:lnTo>
                  <a:lnTo>
                    <a:pt x="1969" y="421"/>
                  </a:lnTo>
                  <a:lnTo>
                    <a:pt x="1973" y="429"/>
                  </a:lnTo>
                  <a:lnTo>
                    <a:pt x="1977" y="437"/>
                  </a:lnTo>
                  <a:lnTo>
                    <a:pt x="1977" y="437"/>
                  </a:lnTo>
                  <a:lnTo>
                    <a:pt x="1985" y="441"/>
                  </a:lnTo>
                  <a:lnTo>
                    <a:pt x="1989" y="441"/>
                  </a:lnTo>
                  <a:lnTo>
                    <a:pt x="1989" y="441"/>
                  </a:lnTo>
                  <a:lnTo>
                    <a:pt x="1981" y="433"/>
                  </a:lnTo>
                  <a:lnTo>
                    <a:pt x="1973" y="421"/>
                  </a:lnTo>
                  <a:lnTo>
                    <a:pt x="1973" y="421"/>
                  </a:lnTo>
                  <a:lnTo>
                    <a:pt x="1973" y="413"/>
                  </a:lnTo>
                  <a:lnTo>
                    <a:pt x="1969" y="405"/>
                  </a:lnTo>
                  <a:lnTo>
                    <a:pt x="1969" y="405"/>
                  </a:lnTo>
                  <a:lnTo>
                    <a:pt x="1969" y="409"/>
                  </a:lnTo>
                  <a:lnTo>
                    <a:pt x="1969" y="409"/>
                  </a:lnTo>
                  <a:lnTo>
                    <a:pt x="1965" y="405"/>
                  </a:lnTo>
                  <a:lnTo>
                    <a:pt x="1965" y="405"/>
                  </a:lnTo>
                  <a:lnTo>
                    <a:pt x="1957" y="393"/>
                  </a:lnTo>
                  <a:lnTo>
                    <a:pt x="1945" y="381"/>
                  </a:lnTo>
                  <a:lnTo>
                    <a:pt x="1945" y="381"/>
                  </a:lnTo>
                  <a:lnTo>
                    <a:pt x="1937" y="381"/>
                  </a:lnTo>
                  <a:lnTo>
                    <a:pt x="1929" y="385"/>
                  </a:lnTo>
                  <a:lnTo>
                    <a:pt x="1929" y="385"/>
                  </a:lnTo>
                  <a:lnTo>
                    <a:pt x="1925" y="377"/>
                  </a:lnTo>
                  <a:lnTo>
                    <a:pt x="1925" y="377"/>
                  </a:lnTo>
                  <a:lnTo>
                    <a:pt x="1917" y="373"/>
                  </a:lnTo>
                  <a:lnTo>
                    <a:pt x="1917" y="373"/>
                  </a:lnTo>
                  <a:lnTo>
                    <a:pt x="1917" y="369"/>
                  </a:lnTo>
                  <a:lnTo>
                    <a:pt x="1917" y="369"/>
                  </a:lnTo>
                  <a:lnTo>
                    <a:pt x="1925" y="369"/>
                  </a:lnTo>
                  <a:lnTo>
                    <a:pt x="1925" y="369"/>
                  </a:lnTo>
                  <a:lnTo>
                    <a:pt x="1929" y="365"/>
                  </a:lnTo>
                  <a:lnTo>
                    <a:pt x="1929" y="353"/>
                  </a:lnTo>
                  <a:lnTo>
                    <a:pt x="1929" y="353"/>
                  </a:lnTo>
                  <a:lnTo>
                    <a:pt x="1925" y="353"/>
                  </a:lnTo>
                  <a:lnTo>
                    <a:pt x="1921" y="353"/>
                  </a:lnTo>
                  <a:lnTo>
                    <a:pt x="1917" y="353"/>
                  </a:lnTo>
                  <a:lnTo>
                    <a:pt x="1917" y="353"/>
                  </a:lnTo>
                  <a:lnTo>
                    <a:pt x="1913" y="349"/>
                  </a:lnTo>
                  <a:lnTo>
                    <a:pt x="1909" y="345"/>
                  </a:lnTo>
                  <a:lnTo>
                    <a:pt x="1909" y="337"/>
                  </a:lnTo>
                  <a:lnTo>
                    <a:pt x="1909" y="337"/>
                  </a:lnTo>
                  <a:lnTo>
                    <a:pt x="1905" y="337"/>
                  </a:lnTo>
                  <a:lnTo>
                    <a:pt x="1901" y="333"/>
                  </a:lnTo>
                  <a:lnTo>
                    <a:pt x="1889" y="321"/>
                  </a:lnTo>
                  <a:lnTo>
                    <a:pt x="1889" y="321"/>
                  </a:lnTo>
                  <a:lnTo>
                    <a:pt x="1885" y="321"/>
                  </a:lnTo>
                  <a:lnTo>
                    <a:pt x="1889" y="325"/>
                  </a:lnTo>
                  <a:lnTo>
                    <a:pt x="1889" y="325"/>
                  </a:lnTo>
                  <a:lnTo>
                    <a:pt x="1901" y="333"/>
                  </a:lnTo>
                  <a:lnTo>
                    <a:pt x="1901" y="333"/>
                  </a:lnTo>
                  <a:lnTo>
                    <a:pt x="1901" y="337"/>
                  </a:lnTo>
                  <a:lnTo>
                    <a:pt x="1897" y="337"/>
                  </a:lnTo>
                  <a:lnTo>
                    <a:pt x="1889" y="333"/>
                  </a:lnTo>
                  <a:lnTo>
                    <a:pt x="1889" y="333"/>
                  </a:lnTo>
                  <a:lnTo>
                    <a:pt x="1881" y="325"/>
                  </a:lnTo>
                  <a:lnTo>
                    <a:pt x="1872" y="317"/>
                  </a:lnTo>
                  <a:lnTo>
                    <a:pt x="1872" y="317"/>
                  </a:lnTo>
                  <a:lnTo>
                    <a:pt x="1865" y="309"/>
                  </a:lnTo>
                  <a:lnTo>
                    <a:pt x="1857" y="305"/>
                  </a:lnTo>
                  <a:lnTo>
                    <a:pt x="1857" y="305"/>
                  </a:lnTo>
                  <a:lnTo>
                    <a:pt x="1852" y="300"/>
                  </a:lnTo>
                  <a:lnTo>
                    <a:pt x="1852" y="297"/>
                  </a:lnTo>
                  <a:lnTo>
                    <a:pt x="1852" y="297"/>
                  </a:lnTo>
                  <a:lnTo>
                    <a:pt x="1857" y="289"/>
                  </a:lnTo>
                  <a:lnTo>
                    <a:pt x="1857" y="289"/>
                  </a:lnTo>
                  <a:lnTo>
                    <a:pt x="1857" y="285"/>
                  </a:lnTo>
                  <a:lnTo>
                    <a:pt x="1857" y="285"/>
                  </a:lnTo>
                  <a:lnTo>
                    <a:pt x="1845" y="273"/>
                  </a:lnTo>
                  <a:lnTo>
                    <a:pt x="1845" y="273"/>
                  </a:lnTo>
                  <a:lnTo>
                    <a:pt x="1848" y="277"/>
                  </a:lnTo>
                  <a:lnTo>
                    <a:pt x="1852" y="285"/>
                  </a:lnTo>
                  <a:lnTo>
                    <a:pt x="1852" y="285"/>
                  </a:lnTo>
                  <a:lnTo>
                    <a:pt x="1848" y="289"/>
                  </a:lnTo>
                  <a:lnTo>
                    <a:pt x="1848" y="289"/>
                  </a:lnTo>
                  <a:lnTo>
                    <a:pt x="1845" y="297"/>
                  </a:lnTo>
                  <a:lnTo>
                    <a:pt x="1845" y="297"/>
                  </a:lnTo>
                  <a:lnTo>
                    <a:pt x="1841" y="293"/>
                  </a:lnTo>
                  <a:lnTo>
                    <a:pt x="1841" y="293"/>
                  </a:lnTo>
                  <a:lnTo>
                    <a:pt x="1841" y="289"/>
                  </a:lnTo>
                  <a:lnTo>
                    <a:pt x="1841" y="285"/>
                  </a:lnTo>
                  <a:lnTo>
                    <a:pt x="1841" y="285"/>
                  </a:lnTo>
                  <a:lnTo>
                    <a:pt x="1825" y="260"/>
                  </a:lnTo>
                  <a:lnTo>
                    <a:pt x="1825" y="260"/>
                  </a:lnTo>
                  <a:lnTo>
                    <a:pt x="1808" y="249"/>
                  </a:lnTo>
                  <a:lnTo>
                    <a:pt x="1808" y="249"/>
                  </a:lnTo>
                  <a:lnTo>
                    <a:pt x="1801" y="245"/>
                  </a:lnTo>
                  <a:lnTo>
                    <a:pt x="1801" y="245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4" y="240"/>
                  </a:lnTo>
                  <a:lnTo>
                    <a:pt x="1804" y="240"/>
                  </a:lnTo>
                  <a:lnTo>
                    <a:pt x="1797" y="232"/>
                  </a:lnTo>
                  <a:lnTo>
                    <a:pt x="1792" y="232"/>
                  </a:lnTo>
                  <a:lnTo>
                    <a:pt x="1788" y="236"/>
                  </a:lnTo>
                  <a:lnTo>
                    <a:pt x="1784" y="236"/>
                  </a:lnTo>
                  <a:lnTo>
                    <a:pt x="1784" y="236"/>
                  </a:lnTo>
                  <a:lnTo>
                    <a:pt x="1776" y="232"/>
                  </a:lnTo>
                  <a:lnTo>
                    <a:pt x="1772" y="225"/>
                  </a:lnTo>
                  <a:lnTo>
                    <a:pt x="1772" y="225"/>
                  </a:lnTo>
                  <a:lnTo>
                    <a:pt x="1760" y="212"/>
                  </a:lnTo>
                  <a:lnTo>
                    <a:pt x="1760" y="212"/>
                  </a:lnTo>
                  <a:lnTo>
                    <a:pt x="1744" y="200"/>
                  </a:lnTo>
                  <a:lnTo>
                    <a:pt x="1744" y="200"/>
                  </a:lnTo>
                  <a:lnTo>
                    <a:pt x="1724" y="188"/>
                  </a:lnTo>
                  <a:lnTo>
                    <a:pt x="1724" y="188"/>
                  </a:lnTo>
                  <a:lnTo>
                    <a:pt x="1708" y="180"/>
                  </a:lnTo>
                  <a:lnTo>
                    <a:pt x="1704" y="180"/>
                  </a:lnTo>
                  <a:lnTo>
                    <a:pt x="1708" y="185"/>
                  </a:lnTo>
                  <a:lnTo>
                    <a:pt x="1708" y="185"/>
                  </a:lnTo>
                  <a:lnTo>
                    <a:pt x="1716" y="192"/>
                  </a:lnTo>
                  <a:lnTo>
                    <a:pt x="1720" y="192"/>
                  </a:lnTo>
                  <a:lnTo>
                    <a:pt x="1708" y="188"/>
                  </a:lnTo>
                  <a:lnTo>
                    <a:pt x="1708" y="188"/>
                  </a:lnTo>
                  <a:lnTo>
                    <a:pt x="1704" y="188"/>
                  </a:lnTo>
                  <a:lnTo>
                    <a:pt x="1700" y="185"/>
                  </a:lnTo>
                  <a:lnTo>
                    <a:pt x="1696" y="176"/>
                  </a:lnTo>
                  <a:lnTo>
                    <a:pt x="1696" y="176"/>
                  </a:lnTo>
                  <a:lnTo>
                    <a:pt x="1688" y="172"/>
                  </a:lnTo>
                  <a:lnTo>
                    <a:pt x="1680" y="164"/>
                  </a:lnTo>
                  <a:lnTo>
                    <a:pt x="1680" y="164"/>
                  </a:lnTo>
                  <a:lnTo>
                    <a:pt x="1680" y="164"/>
                  </a:lnTo>
                  <a:lnTo>
                    <a:pt x="1676" y="168"/>
                  </a:lnTo>
                  <a:lnTo>
                    <a:pt x="1676" y="168"/>
                  </a:lnTo>
                  <a:lnTo>
                    <a:pt x="1664" y="164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64" y="160"/>
                  </a:lnTo>
                  <a:lnTo>
                    <a:pt x="1668" y="160"/>
                  </a:lnTo>
                  <a:lnTo>
                    <a:pt x="1668" y="156"/>
                  </a:lnTo>
                  <a:lnTo>
                    <a:pt x="1648" y="144"/>
                  </a:lnTo>
                  <a:lnTo>
                    <a:pt x="1648" y="144"/>
                  </a:lnTo>
                  <a:lnTo>
                    <a:pt x="1636" y="136"/>
                  </a:lnTo>
                  <a:lnTo>
                    <a:pt x="1636" y="136"/>
                  </a:lnTo>
                  <a:lnTo>
                    <a:pt x="1624" y="132"/>
                  </a:lnTo>
                  <a:lnTo>
                    <a:pt x="1624" y="132"/>
                  </a:lnTo>
                  <a:lnTo>
                    <a:pt x="1624" y="132"/>
                  </a:lnTo>
                  <a:lnTo>
                    <a:pt x="1624" y="136"/>
                  </a:lnTo>
                  <a:lnTo>
                    <a:pt x="1628" y="136"/>
                  </a:lnTo>
                  <a:lnTo>
                    <a:pt x="1628" y="136"/>
                  </a:lnTo>
                  <a:lnTo>
                    <a:pt x="1632" y="140"/>
                  </a:lnTo>
                  <a:lnTo>
                    <a:pt x="1632" y="144"/>
                  </a:lnTo>
                  <a:lnTo>
                    <a:pt x="1632" y="144"/>
                  </a:lnTo>
                  <a:lnTo>
                    <a:pt x="1620" y="136"/>
                  </a:lnTo>
                  <a:lnTo>
                    <a:pt x="1612" y="128"/>
                  </a:lnTo>
                  <a:lnTo>
                    <a:pt x="1600" y="116"/>
                  </a:lnTo>
                  <a:lnTo>
                    <a:pt x="1600" y="116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600" y="112"/>
                  </a:lnTo>
                  <a:lnTo>
                    <a:pt x="1600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596" y="108"/>
                  </a:lnTo>
                  <a:lnTo>
                    <a:pt x="1596" y="108"/>
                  </a:lnTo>
                  <a:lnTo>
                    <a:pt x="1592" y="104"/>
                  </a:lnTo>
                  <a:lnTo>
                    <a:pt x="1584" y="104"/>
                  </a:lnTo>
                  <a:lnTo>
                    <a:pt x="1584" y="104"/>
                  </a:lnTo>
                  <a:lnTo>
                    <a:pt x="1572" y="100"/>
                  </a:lnTo>
                  <a:lnTo>
                    <a:pt x="1572" y="100"/>
                  </a:lnTo>
                  <a:lnTo>
                    <a:pt x="1564" y="100"/>
                  </a:lnTo>
                  <a:lnTo>
                    <a:pt x="1560" y="96"/>
                  </a:lnTo>
                  <a:lnTo>
                    <a:pt x="1560" y="96"/>
                  </a:lnTo>
                  <a:lnTo>
                    <a:pt x="1564" y="96"/>
                  </a:lnTo>
                  <a:lnTo>
                    <a:pt x="1564" y="92"/>
                  </a:lnTo>
                  <a:lnTo>
                    <a:pt x="1564" y="92"/>
                  </a:lnTo>
                  <a:lnTo>
                    <a:pt x="1556" y="88"/>
                  </a:lnTo>
                  <a:lnTo>
                    <a:pt x="1552" y="88"/>
                  </a:lnTo>
                  <a:lnTo>
                    <a:pt x="1552" y="88"/>
                  </a:lnTo>
                  <a:lnTo>
                    <a:pt x="1540" y="84"/>
                  </a:lnTo>
                  <a:lnTo>
                    <a:pt x="1540" y="84"/>
                  </a:lnTo>
                  <a:lnTo>
                    <a:pt x="1536" y="88"/>
                  </a:lnTo>
                  <a:lnTo>
                    <a:pt x="1536" y="88"/>
                  </a:lnTo>
                  <a:lnTo>
                    <a:pt x="1540" y="92"/>
                  </a:lnTo>
                  <a:lnTo>
                    <a:pt x="1536" y="96"/>
                  </a:lnTo>
                  <a:lnTo>
                    <a:pt x="1532" y="96"/>
                  </a:lnTo>
                  <a:lnTo>
                    <a:pt x="1532" y="96"/>
                  </a:lnTo>
                  <a:lnTo>
                    <a:pt x="1532" y="92"/>
                  </a:lnTo>
                  <a:lnTo>
                    <a:pt x="1532" y="92"/>
                  </a:lnTo>
                  <a:lnTo>
                    <a:pt x="1524" y="88"/>
                  </a:lnTo>
                  <a:lnTo>
                    <a:pt x="1524" y="88"/>
                  </a:lnTo>
                  <a:lnTo>
                    <a:pt x="1512" y="80"/>
                  </a:lnTo>
                  <a:lnTo>
                    <a:pt x="1512" y="80"/>
                  </a:lnTo>
                  <a:lnTo>
                    <a:pt x="1512" y="80"/>
                  </a:lnTo>
                  <a:lnTo>
                    <a:pt x="1515" y="76"/>
                  </a:lnTo>
                  <a:lnTo>
                    <a:pt x="1512" y="72"/>
                  </a:lnTo>
                  <a:lnTo>
                    <a:pt x="1508" y="68"/>
                  </a:lnTo>
                  <a:lnTo>
                    <a:pt x="1508" y="68"/>
                  </a:lnTo>
                  <a:lnTo>
                    <a:pt x="1500" y="64"/>
                  </a:lnTo>
                  <a:lnTo>
                    <a:pt x="1491" y="68"/>
                  </a:lnTo>
                  <a:lnTo>
                    <a:pt x="1484" y="68"/>
                  </a:lnTo>
                  <a:lnTo>
                    <a:pt x="1484" y="68"/>
                  </a:lnTo>
                  <a:lnTo>
                    <a:pt x="1475" y="72"/>
                  </a:lnTo>
                  <a:lnTo>
                    <a:pt x="1468" y="76"/>
                  </a:lnTo>
                  <a:lnTo>
                    <a:pt x="1468" y="76"/>
                  </a:lnTo>
                  <a:lnTo>
                    <a:pt x="1464" y="72"/>
                  </a:lnTo>
                  <a:lnTo>
                    <a:pt x="1464" y="68"/>
                  </a:lnTo>
                  <a:lnTo>
                    <a:pt x="1464" y="68"/>
                  </a:lnTo>
                  <a:lnTo>
                    <a:pt x="1464" y="68"/>
                  </a:lnTo>
                  <a:lnTo>
                    <a:pt x="1471" y="64"/>
                  </a:lnTo>
                  <a:lnTo>
                    <a:pt x="1475" y="64"/>
                  </a:lnTo>
                  <a:lnTo>
                    <a:pt x="1475" y="64"/>
                  </a:lnTo>
                  <a:lnTo>
                    <a:pt x="1471" y="60"/>
                  </a:lnTo>
                  <a:lnTo>
                    <a:pt x="1464" y="56"/>
                  </a:lnTo>
                  <a:lnTo>
                    <a:pt x="1447" y="52"/>
                  </a:lnTo>
                  <a:lnTo>
                    <a:pt x="1447" y="52"/>
                  </a:lnTo>
                  <a:lnTo>
                    <a:pt x="1427" y="44"/>
                  </a:lnTo>
                  <a:lnTo>
                    <a:pt x="1427" y="44"/>
                  </a:lnTo>
                  <a:lnTo>
                    <a:pt x="1400" y="40"/>
                  </a:lnTo>
                  <a:lnTo>
                    <a:pt x="1391" y="36"/>
                  </a:lnTo>
                  <a:lnTo>
                    <a:pt x="1391" y="36"/>
                  </a:lnTo>
                  <a:lnTo>
                    <a:pt x="1379" y="32"/>
                  </a:lnTo>
                  <a:lnTo>
                    <a:pt x="1379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87" y="36"/>
                  </a:lnTo>
                  <a:lnTo>
                    <a:pt x="1387" y="36"/>
                  </a:lnTo>
                  <a:lnTo>
                    <a:pt x="1387" y="36"/>
                  </a:lnTo>
                  <a:lnTo>
                    <a:pt x="1383" y="36"/>
                  </a:lnTo>
                  <a:lnTo>
                    <a:pt x="1367" y="36"/>
                  </a:lnTo>
                  <a:lnTo>
                    <a:pt x="1367" y="36"/>
                  </a:lnTo>
                  <a:lnTo>
                    <a:pt x="1359" y="32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35" y="28"/>
                  </a:lnTo>
                  <a:lnTo>
                    <a:pt x="1335" y="28"/>
                  </a:lnTo>
                  <a:lnTo>
                    <a:pt x="1311" y="32"/>
                  </a:lnTo>
                  <a:lnTo>
                    <a:pt x="1311" y="32"/>
                  </a:lnTo>
                  <a:lnTo>
                    <a:pt x="1303" y="32"/>
                  </a:lnTo>
                  <a:lnTo>
                    <a:pt x="1291" y="32"/>
                  </a:lnTo>
                  <a:lnTo>
                    <a:pt x="1291" y="32"/>
                  </a:lnTo>
                  <a:lnTo>
                    <a:pt x="1291" y="28"/>
                  </a:lnTo>
                  <a:lnTo>
                    <a:pt x="1295" y="28"/>
                  </a:lnTo>
                  <a:lnTo>
                    <a:pt x="1295" y="28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91" y="20"/>
                  </a:lnTo>
                  <a:lnTo>
                    <a:pt x="1291" y="20"/>
                  </a:lnTo>
                  <a:lnTo>
                    <a:pt x="1295" y="16"/>
                  </a:lnTo>
                  <a:lnTo>
                    <a:pt x="1295" y="16"/>
                  </a:lnTo>
                  <a:lnTo>
                    <a:pt x="1291" y="12"/>
                  </a:lnTo>
                  <a:lnTo>
                    <a:pt x="1291" y="12"/>
                  </a:lnTo>
                  <a:lnTo>
                    <a:pt x="1279" y="12"/>
                  </a:lnTo>
                  <a:lnTo>
                    <a:pt x="1275" y="16"/>
                  </a:lnTo>
                  <a:lnTo>
                    <a:pt x="1275" y="16"/>
                  </a:lnTo>
                  <a:lnTo>
                    <a:pt x="1279" y="20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71" y="20"/>
                  </a:lnTo>
                  <a:lnTo>
                    <a:pt x="1267" y="20"/>
                  </a:lnTo>
                  <a:lnTo>
                    <a:pt x="1267" y="20"/>
                  </a:lnTo>
                  <a:lnTo>
                    <a:pt x="1267" y="20"/>
                  </a:lnTo>
                  <a:lnTo>
                    <a:pt x="1255" y="20"/>
                  </a:lnTo>
                  <a:lnTo>
                    <a:pt x="1255" y="16"/>
                  </a:lnTo>
                  <a:lnTo>
                    <a:pt x="1259" y="16"/>
                  </a:lnTo>
                  <a:lnTo>
                    <a:pt x="1255" y="12"/>
                  </a:lnTo>
                  <a:lnTo>
                    <a:pt x="1255" y="12"/>
                  </a:lnTo>
                  <a:lnTo>
                    <a:pt x="1239" y="12"/>
                  </a:lnTo>
                  <a:lnTo>
                    <a:pt x="1239" y="12"/>
                  </a:lnTo>
                  <a:lnTo>
                    <a:pt x="1227" y="8"/>
                  </a:lnTo>
                  <a:lnTo>
                    <a:pt x="1227" y="8"/>
                  </a:lnTo>
                  <a:lnTo>
                    <a:pt x="1211" y="8"/>
                  </a:lnTo>
                  <a:lnTo>
                    <a:pt x="1195" y="12"/>
                  </a:lnTo>
                  <a:lnTo>
                    <a:pt x="1195" y="12"/>
                  </a:lnTo>
                  <a:lnTo>
                    <a:pt x="1191" y="12"/>
                  </a:lnTo>
                  <a:lnTo>
                    <a:pt x="1187" y="8"/>
                  </a:lnTo>
                  <a:lnTo>
                    <a:pt x="1187" y="8"/>
                  </a:lnTo>
                  <a:lnTo>
                    <a:pt x="1191" y="8"/>
                  </a:lnTo>
                  <a:lnTo>
                    <a:pt x="1191" y="8"/>
                  </a:lnTo>
                  <a:lnTo>
                    <a:pt x="1179" y="8"/>
                  </a:lnTo>
                  <a:lnTo>
                    <a:pt x="1167" y="8"/>
                  </a:lnTo>
                  <a:lnTo>
                    <a:pt x="1167" y="8"/>
                  </a:lnTo>
                  <a:lnTo>
                    <a:pt x="1159" y="8"/>
                  </a:lnTo>
                  <a:lnTo>
                    <a:pt x="1159" y="4"/>
                  </a:lnTo>
                  <a:lnTo>
                    <a:pt x="1159" y="4"/>
                  </a:lnTo>
                  <a:lnTo>
                    <a:pt x="1147" y="4"/>
                  </a:lnTo>
                  <a:lnTo>
                    <a:pt x="1139" y="8"/>
                  </a:lnTo>
                  <a:lnTo>
                    <a:pt x="1139" y="8"/>
                  </a:lnTo>
                  <a:lnTo>
                    <a:pt x="1134" y="8"/>
                  </a:lnTo>
                  <a:lnTo>
                    <a:pt x="1127" y="8"/>
                  </a:lnTo>
                  <a:lnTo>
                    <a:pt x="1127" y="8"/>
                  </a:lnTo>
                  <a:lnTo>
                    <a:pt x="1127" y="4"/>
                  </a:lnTo>
                  <a:lnTo>
                    <a:pt x="1127" y="4"/>
                  </a:lnTo>
                  <a:lnTo>
                    <a:pt x="1119" y="4"/>
                  </a:lnTo>
                  <a:lnTo>
                    <a:pt x="1119" y="4"/>
                  </a:lnTo>
                  <a:lnTo>
                    <a:pt x="1114" y="4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8"/>
                  </a:lnTo>
                  <a:lnTo>
                    <a:pt x="1107" y="8"/>
                  </a:lnTo>
                  <a:lnTo>
                    <a:pt x="1099" y="8"/>
                  </a:lnTo>
                  <a:lnTo>
                    <a:pt x="1090" y="8"/>
                  </a:lnTo>
                  <a:lnTo>
                    <a:pt x="1090" y="8"/>
                  </a:lnTo>
                  <a:lnTo>
                    <a:pt x="1099" y="12"/>
                  </a:lnTo>
                  <a:lnTo>
                    <a:pt x="1110" y="12"/>
                  </a:lnTo>
                  <a:lnTo>
                    <a:pt x="1110" y="12"/>
                  </a:lnTo>
                  <a:lnTo>
                    <a:pt x="1114" y="16"/>
                  </a:lnTo>
                  <a:lnTo>
                    <a:pt x="1103" y="16"/>
                  </a:lnTo>
                  <a:lnTo>
                    <a:pt x="1103" y="16"/>
                  </a:lnTo>
                  <a:lnTo>
                    <a:pt x="1087" y="16"/>
                  </a:lnTo>
                  <a:lnTo>
                    <a:pt x="1074" y="12"/>
                  </a:lnTo>
                  <a:lnTo>
                    <a:pt x="1074" y="12"/>
                  </a:lnTo>
                  <a:lnTo>
                    <a:pt x="1074" y="8"/>
                  </a:lnTo>
                  <a:lnTo>
                    <a:pt x="1063" y="8"/>
                  </a:lnTo>
                  <a:lnTo>
                    <a:pt x="1063" y="8"/>
                  </a:lnTo>
                  <a:lnTo>
                    <a:pt x="1063" y="8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39" y="16"/>
                  </a:lnTo>
                  <a:lnTo>
                    <a:pt x="1022" y="16"/>
                  </a:lnTo>
                  <a:lnTo>
                    <a:pt x="1022" y="16"/>
                  </a:lnTo>
                  <a:lnTo>
                    <a:pt x="1002" y="12"/>
                  </a:lnTo>
                  <a:lnTo>
                    <a:pt x="1002" y="12"/>
                  </a:lnTo>
                  <a:lnTo>
                    <a:pt x="994" y="12"/>
                  </a:lnTo>
                  <a:lnTo>
                    <a:pt x="990" y="8"/>
                  </a:lnTo>
                  <a:lnTo>
                    <a:pt x="990" y="8"/>
                  </a:lnTo>
                  <a:lnTo>
                    <a:pt x="990" y="12"/>
                  </a:lnTo>
                  <a:lnTo>
                    <a:pt x="994" y="16"/>
                  </a:lnTo>
                  <a:lnTo>
                    <a:pt x="994" y="16"/>
                  </a:lnTo>
                  <a:lnTo>
                    <a:pt x="998" y="20"/>
                  </a:lnTo>
                  <a:lnTo>
                    <a:pt x="994" y="24"/>
                  </a:lnTo>
                  <a:lnTo>
                    <a:pt x="994" y="24"/>
                  </a:lnTo>
                  <a:lnTo>
                    <a:pt x="982" y="24"/>
                  </a:lnTo>
                  <a:lnTo>
                    <a:pt x="978" y="20"/>
                  </a:lnTo>
                  <a:lnTo>
                    <a:pt x="978" y="20"/>
                  </a:lnTo>
                  <a:lnTo>
                    <a:pt x="974" y="16"/>
                  </a:lnTo>
                  <a:lnTo>
                    <a:pt x="974" y="16"/>
                  </a:lnTo>
                  <a:lnTo>
                    <a:pt x="970" y="20"/>
                  </a:lnTo>
                  <a:lnTo>
                    <a:pt x="962" y="24"/>
                  </a:lnTo>
                  <a:lnTo>
                    <a:pt x="962" y="24"/>
                  </a:lnTo>
                  <a:lnTo>
                    <a:pt x="950" y="28"/>
                  </a:lnTo>
                  <a:lnTo>
                    <a:pt x="938" y="28"/>
                  </a:lnTo>
                  <a:lnTo>
                    <a:pt x="938" y="28"/>
                  </a:lnTo>
                  <a:lnTo>
                    <a:pt x="930" y="32"/>
                  </a:lnTo>
                  <a:lnTo>
                    <a:pt x="930" y="32"/>
                  </a:lnTo>
                  <a:lnTo>
                    <a:pt x="922" y="32"/>
                  </a:lnTo>
                  <a:lnTo>
                    <a:pt x="922" y="28"/>
                  </a:lnTo>
                  <a:lnTo>
                    <a:pt x="922" y="28"/>
                  </a:lnTo>
                  <a:lnTo>
                    <a:pt x="918" y="24"/>
                  </a:lnTo>
                  <a:lnTo>
                    <a:pt x="906" y="24"/>
                  </a:lnTo>
                  <a:lnTo>
                    <a:pt x="906" y="24"/>
                  </a:lnTo>
                  <a:lnTo>
                    <a:pt x="898" y="20"/>
                  </a:lnTo>
                  <a:lnTo>
                    <a:pt x="898" y="20"/>
                  </a:lnTo>
                  <a:lnTo>
                    <a:pt x="894" y="20"/>
                  </a:lnTo>
                  <a:lnTo>
                    <a:pt x="894" y="20"/>
                  </a:lnTo>
                  <a:lnTo>
                    <a:pt x="886" y="20"/>
                  </a:lnTo>
                  <a:lnTo>
                    <a:pt x="886" y="20"/>
                  </a:lnTo>
                  <a:lnTo>
                    <a:pt x="886" y="24"/>
                  </a:lnTo>
                  <a:lnTo>
                    <a:pt x="890" y="24"/>
                  </a:lnTo>
                  <a:lnTo>
                    <a:pt x="890" y="24"/>
                  </a:lnTo>
                  <a:lnTo>
                    <a:pt x="902" y="24"/>
                  </a:lnTo>
                  <a:lnTo>
                    <a:pt x="902" y="24"/>
                  </a:lnTo>
                  <a:lnTo>
                    <a:pt x="898" y="28"/>
                  </a:lnTo>
                  <a:lnTo>
                    <a:pt x="890" y="32"/>
                  </a:lnTo>
                  <a:lnTo>
                    <a:pt x="890" y="32"/>
                  </a:lnTo>
                  <a:lnTo>
                    <a:pt x="878" y="36"/>
                  </a:lnTo>
                  <a:lnTo>
                    <a:pt x="878" y="36"/>
                  </a:lnTo>
                  <a:lnTo>
                    <a:pt x="878" y="36"/>
                  </a:lnTo>
                  <a:lnTo>
                    <a:pt x="882" y="36"/>
                  </a:lnTo>
                  <a:lnTo>
                    <a:pt x="898" y="32"/>
                  </a:lnTo>
                  <a:lnTo>
                    <a:pt x="898" y="32"/>
                  </a:lnTo>
                  <a:lnTo>
                    <a:pt x="874" y="40"/>
                  </a:lnTo>
                  <a:lnTo>
                    <a:pt x="874" y="40"/>
                  </a:lnTo>
                  <a:lnTo>
                    <a:pt x="854" y="44"/>
                  </a:lnTo>
                  <a:lnTo>
                    <a:pt x="854" y="44"/>
                  </a:lnTo>
                  <a:lnTo>
                    <a:pt x="842" y="48"/>
                  </a:lnTo>
                  <a:lnTo>
                    <a:pt x="842" y="48"/>
                  </a:lnTo>
                  <a:lnTo>
                    <a:pt x="834" y="48"/>
                  </a:lnTo>
                  <a:lnTo>
                    <a:pt x="834" y="48"/>
                  </a:lnTo>
                  <a:lnTo>
                    <a:pt x="830" y="48"/>
                  </a:lnTo>
                  <a:lnTo>
                    <a:pt x="826" y="48"/>
                  </a:lnTo>
                  <a:lnTo>
                    <a:pt x="830" y="44"/>
                  </a:lnTo>
                  <a:lnTo>
                    <a:pt x="830" y="44"/>
                  </a:lnTo>
                  <a:lnTo>
                    <a:pt x="838" y="44"/>
                  </a:lnTo>
                  <a:lnTo>
                    <a:pt x="838" y="44"/>
                  </a:lnTo>
                  <a:lnTo>
                    <a:pt x="84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58" y="32"/>
                  </a:lnTo>
                  <a:lnTo>
                    <a:pt x="858" y="32"/>
                  </a:lnTo>
                  <a:lnTo>
                    <a:pt x="858" y="32"/>
                  </a:lnTo>
                  <a:lnTo>
                    <a:pt x="850" y="32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26" y="40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06" y="40"/>
                  </a:lnTo>
                  <a:lnTo>
                    <a:pt x="798" y="40"/>
                  </a:lnTo>
                  <a:lnTo>
                    <a:pt x="798" y="40"/>
                  </a:lnTo>
                  <a:lnTo>
                    <a:pt x="790" y="48"/>
                  </a:lnTo>
                  <a:lnTo>
                    <a:pt x="786" y="52"/>
                  </a:lnTo>
                  <a:lnTo>
                    <a:pt x="786" y="52"/>
                  </a:lnTo>
                  <a:lnTo>
                    <a:pt x="798" y="52"/>
                  </a:lnTo>
                  <a:lnTo>
                    <a:pt x="806" y="52"/>
                  </a:lnTo>
                  <a:lnTo>
                    <a:pt x="806" y="56"/>
                  </a:lnTo>
                  <a:lnTo>
                    <a:pt x="806" y="56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86" y="64"/>
                  </a:lnTo>
                  <a:lnTo>
                    <a:pt x="774" y="68"/>
                  </a:lnTo>
                  <a:lnTo>
                    <a:pt x="770" y="68"/>
                  </a:lnTo>
                  <a:lnTo>
                    <a:pt x="770" y="68"/>
                  </a:lnTo>
                  <a:lnTo>
                    <a:pt x="770" y="64"/>
                  </a:lnTo>
                  <a:lnTo>
                    <a:pt x="774" y="60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0" y="52"/>
                  </a:lnTo>
                  <a:lnTo>
                    <a:pt x="766" y="52"/>
                  </a:lnTo>
                  <a:lnTo>
                    <a:pt x="766" y="52"/>
                  </a:lnTo>
                  <a:lnTo>
                    <a:pt x="766" y="60"/>
                  </a:lnTo>
                  <a:lnTo>
                    <a:pt x="762" y="64"/>
                  </a:lnTo>
                  <a:lnTo>
                    <a:pt x="762" y="64"/>
                  </a:lnTo>
                  <a:lnTo>
                    <a:pt x="753" y="68"/>
                  </a:lnTo>
                  <a:lnTo>
                    <a:pt x="746" y="68"/>
                  </a:lnTo>
                  <a:lnTo>
                    <a:pt x="737" y="72"/>
                  </a:lnTo>
                  <a:lnTo>
                    <a:pt x="733" y="72"/>
                  </a:lnTo>
                  <a:lnTo>
                    <a:pt x="733" y="72"/>
                  </a:lnTo>
                  <a:lnTo>
                    <a:pt x="737" y="68"/>
                  </a:lnTo>
                  <a:lnTo>
                    <a:pt x="742" y="64"/>
                  </a:lnTo>
                  <a:lnTo>
                    <a:pt x="742" y="64"/>
                  </a:lnTo>
                  <a:lnTo>
                    <a:pt x="722" y="72"/>
                  </a:lnTo>
                  <a:lnTo>
                    <a:pt x="722" y="72"/>
                  </a:lnTo>
                  <a:lnTo>
                    <a:pt x="722" y="76"/>
                  </a:lnTo>
                  <a:lnTo>
                    <a:pt x="730" y="76"/>
                  </a:lnTo>
                  <a:lnTo>
                    <a:pt x="730" y="76"/>
                  </a:lnTo>
                  <a:lnTo>
                    <a:pt x="733" y="76"/>
                  </a:lnTo>
                  <a:lnTo>
                    <a:pt x="742" y="72"/>
                  </a:lnTo>
                  <a:lnTo>
                    <a:pt x="742" y="72"/>
                  </a:lnTo>
                  <a:lnTo>
                    <a:pt x="750" y="72"/>
                  </a:lnTo>
                  <a:lnTo>
                    <a:pt x="753" y="72"/>
                  </a:lnTo>
                  <a:lnTo>
                    <a:pt x="753" y="72"/>
                  </a:lnTo>
                  <a:lnTo>
                    <a:pt x="753" y="72"/>
                  </a:lnTo>
                  <a:lnTo>
                    <a:pt x="750" y="80"/>
                  </a:lnTo>
                  <a:lnTo>
                    <a:pt x="750" y="80"/>
                  </a:lnTo>
                  <a:lnTo>
                    <a:pt x="733" y="84"/>
                  </a:lnTo>
                  <a:lnTo>
                    <a:pt x="730" y="88"/>
                  </a:lnTo>
                  <a:lnTo>
                    <a:pt x="730" y="88"/>
                  </a:lnTo>
                  <a:lnTo>
                    <a:pt x="730" y="88"/>
                  </a:lnTo>
                  <a:lnTo>
                    <a:pt x="722" y="88"/>
                  </a:lnTo>
                  <a:lnTo>
                    <a:pt x="713" y="88"/>
                  </a:lnTo>
                  <a:lnTo>
                    <a:pt x="713" y="88"/>
                  </a:lnTo>
                  <a:lnTo>
                    <a:pt x="697" y="88"/>
                  </a:lnTo>
                  <a:lnTo>
                    <a:pt x="697" y="88"/>
                  </a:lnTo>
                  <a:lnTo>
                    <a:pt x="689" y="92"/>
                  </a:lnTo>
                  <a:lnTo>
                    <a:pt x="689" y="92"/>
                  </a:lnTo>
                  <a:lnTo>
                    <a:pt x="682" y="96"/>
                  </a:lnTo>
                  <a:lnTo>
                    <a:pt x="682" y="96"/>
                  </a:lnTo>
                  <a:lnTo>
                    <a:pt x="673" y="100"/>
                  </a:lnTo>
                  <a:lnTo>
                    <a:pt x="669" y="108"/>
                  </a:lnTo>
                  <a:lnTo>
                    <a:pt x="669" y="108"/>
                  </a:lnTo>
                  <a:lnTo>
                    <a:pt x="657" y="108"/>
                  </a:lnTo>
                  <a:lnTo>
                    <a:pt x="653" y="108"/>
                  </a:lnTo>
                  <a:lnTo>
                    <a:pt x="653" y="108"/>
                  </a:lnTo>
                  <a:lnTo>
                    <a:pt x="649" y="104"/>
                  </a:lnTo>
                  <a:lnTo>
                    <a:pt x="637" y="108"/>
                  </a:lnTo>
                  <a:lnTo>
                    <a:pt x="637" y="108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49" y="116"/>
                  </a:lnTo>
                  <a:lnTo>
                    <a:pt x="657" y="120"/>
                  </a:lnTo>
                  <a:lnTo>
                    <a:pt x="657" y="120"/>
                  </a:lnTo>
                  <a:lnTo>
                    <a:pt x="637" y="120"/>
                  </a:lnTo>
                  <a:lnTo>
                    <a:pt x="617" y="120"/>
                  </a:lnTo>
                  <a:lnTo>
                    <a:pt x="617" y="120"/>
                  </a:lnTo>
                  <a:lnTo>
                    <a:pt x="613" y="116"/>
                  </a:lnTo>
                  <a:lnTo>
                    <a:pt x="605" y="116"/>
                  </a:lnTo>
                  <a:lnTo>
                    <a:pt x="601" y="116"/>
                  </a:lnTo>
                  <a:lnTo>
                    <a:pt x="601" y="116"/>
                  </a:lnTo>
                  <a:lnTo>
                    <a:pt x="597" y="120"/>
                  </a:lnTo>
                  <a:lnTo>
                    <a:pt x="597" y="120"/>
                  </a:lnTo>
                  <a:lnTo>
                    <a:pt x="597" y="124"/>
                  </a:lnTo>
                  <a:lnTo>
                    <a:pt x="597" y="124"/>
                  </a:lnTo>
                  <a:lnTo>
                    <a:pt x="609" y="116"/>
                  </a:lnTo>
                  <a:lnTo>
                    <a:pt x="609" y="116"/>
                  </a:lnTo>
                  <a:lnTo>
                    <a:pt x="605" y="124"/>
                  </a:lnTo>
                  <a:lnTo>
                    <a:pt x="593" y="128"/>
                  </a:lnTo>
                  <a:lnTo>
                    <a:pt x="593" y="128"/>
                  </a:lnTo>
                  <a:lnTo>
                    <a:pt x="589" y="128"/>
                  </a:lnTo>
                  <a:lnTo>
                    <a:pt x="585" y="128"/>
                  </a:lnTo>
                  <a:lnTo>
                    <a:pt x="585" y="128"/>
                  </a:lnTo>
                  <a:lnTo>
                    <a:pt x="585" y="128"/>
                  </a:lnTo>
                  <a:lnTo>
                    <a:pt x="577" y="136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36"/>
                  </a:lnTo>
                  <a:lnTo>
                    <a:pt x="569" y="136"/>
                  </a:lnTo>
                  <a:lnTo>
                    <a:pt x="569" y="136"/>
                  </a:lnTo>
                  <a:lnTo>
                    <a:pt x="557" y="144"/>
                  </a:lnTo>
                  <a:lnTo>
                    <a:pt x="557" y="144"/>
                  </a:lnTo>
                  <a:lnTo>
                    <a:pt x="537" y="156"/>
                  </a:lnTo>
                  <a:lnTo>
                    <a:pt x="537" y="156"/>
                  </a:lnTo>
                  <a:lnTo>
                    <a:pt x="529" y="160"/>
                  </a:lnTo>
                  <a:lnTo>
                    <a:pt x="525" y="164"/>
                  </a:lnTo>
                  <a:lnTo>
                    <a:pt x="525" y="164"/>
                  </a:lnTo>
                  <a:lnTo>
                    <a:pt x="525" y="168"/>
                  </a:lnTo>
                  <a:lnTo>
                    <a:pt x="521" y="168"/>
                  </a:lnTo>
                  <a:lnTo>
                    <a:pt x="513" y="168"/>
                  </a:lnTo>
                  <a:lnTo>
                    <a:pt x="513" y="168"/>
                  </a:lnTo>
                  <a:lnTo>
                    <a:pt x="513" y="172"/>
                  </a:lnTo>
                  <a:lnTo>
                    <a:pt x="517" y="176"/>
                  </a:lnTo>
                  <a:lnTo>
                    <a:pt x="521" y="180"/>
                  </a:lnTo>
                  <a:lnTo>
                    <a:pt x="517" y="185"/>
                  </a:lnTo>
                  <a:lnTo>
                    <a:pt x="517" y="185"/>
                  </a:lnTo>
                  <a:lnTo>
                    <a:pt x="497" y="200"/>
                  </a:lnTo>
                  <a:lnTo>
                    <a:pt x="497" y="200"/>
                  </a:lnTo>
                  <a:lnTo>
                    <a:pt x="493" y="205"/>
                  </a:lnTo>
                  <a:lnTo>
                    <a:pt x="493" y="205"/>
                  </a:lnTo>
                  <a:lnTo>
                    <a:pt x="497" y="205"/>
                  </a:lnTo>
                  <a:lnTo>
                    <a:pt x="493" y="209"/>
                  </a:lnTo>
                  <a:lnTo>
                    <a:pt x="493" y="209"/>
                  </a:lnTo>
                  <a:lnTo>
                    <a:pt x="469" y="225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57" y="232"/>
                  </a:lnTo>
                  <a:lnTo>
                    <a:pt x="457" y="232"/>
                  </a:lnTo>
                  <a:lnTo>
                    <a:pt x="449" y="245"/>
                  </a:lnTo>
                  <a:lnTo>
                    <a:pt x="449" y="245"/>
                  </a:lnTo>
                  <a:lnTo>
                    <a:pt x="441" y="249"/>
                  </a:lnTo>
                  <a:lnTo>
                    <a:pt x="437" y="253"/>
                  </a:lnTo>
                  <a:lnTo>
                    <a:pt x="437" y="253"/>
                  </a:lnTo>
                  <a:lnTo>
                    <a:pt x="429" y="256"/>
                  </a:lnTo>
                  <a:lnTo>
                    <a:pt x="429" y="256"/>
                  </a:lnTo>
                  <a:lnTo>
                    <a:pt x="421" y="260"/>
                  </a:lnTo>
                  <a:lnTo>
                    <a:pt x="421" y="260"/>
                  </a:lnTo>
                  <a:lnTo>
                    <a:pt x="417" y="265"/>
                  </a:lnTo>
                  <a:lnTo>
                    <a:pt x="417" y="265"/>
                  </a:lnTo>
                  <a:lnTo>
                    <a:pt x="413" y="269"/>
                  </a:lnTo>
                  <a:lnTo>
                    <a:pt x="409" y="269"/>
                  </a:lnTo>
                  <a:lnTo>
                    <a:pt x="409" y="269"/>
                  </a:lnTo>
                  <a:lnTo>
                    <a:pt x="413" y="260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41" y="236"/>
                  </a:lnTo>
                  <a:lnTo>
                    <a:pt x="457" y="225"/>
                  </a:lnTo>
                  <a:lnTo>
                    <a:pt x="457" y="225"/>
                  </a:lnTo>
                  <a:lnTo>
                    <a:pt x="457" y="216"/>
                  </a:lnTo>
                  <a:lnTo>
                    <a:pt x="457" y="212"/>
                  </a:lnTo>
                  <a:lnTo>
                    <a:pt x="453" y="212"/>
                  </a:lnTo>
                  <a:lnTo>
                    <a:pt x="453" y="212"/>
                  </a:lnTo>
                  <a:lnTo>
                    <a:pt x="449" y="216"/>
                  </a:lnTo>
                  <a:lnTo>
                    <a:pt x="449" y="225"/>
                  </a:lnTo>
                  <a:lnTo>
                    <a:pt x="445" y="229"/>
                  </a:lnTo>
                  <a:lnTo>
                    <a:pt x="433" y="236"/>
                  </a:lnTo>
                  <a:lnTo>
                    <a:pt x="433" y="236"/>
                  </a:lnTo>
                  <a:lnTo>
                    <a:pt x="421" y="236"/>
                  </a:lnTo>
                  <a:lnTo>
                    <a:pt x="413" y="245"/>
                  </a:lnTo>
                  <a:lnTo>
                    <a:pt x="413" y="245"/>
                  </a:lnTo>
                  <a:lnTo>
                    <a:pt x="409" y="249"/>
                  </a:lnTo>
                  <a:lnTo>
                    <a:pt x="413" y="245"/>
                  </a:lnTo>
                  <a:lnTo>
                    <a:pt x="413" y="245"/>
                  </a:lnTo>
                  <a:lnTo>
                    <a:pt x="413" y="249"/>
                  </a:lnTo>
                  <a:lnTo>
                    <a:pt x="409" y="253"/>
                  </a:lnTo>
                  <a:lnTo>
                    <a:pt x="396" y="260"/>
                  </a:lnTo>
                  <a:lnTo>
                    <a:pt x="376" y="269"/>
                  </a:lnTo>
                  <a:lnTo>
                    <a:pt x="376" y="269"/>
                  </a:lnTo>
                  <a:lnTo>
                    <a:pt x="376" y="277"/>
                  </a:lnTo>
                  <a:lnTo>
                    <a:pt x="372" y="280"/>
                  </a:lnTo>
                  <a:lnTo>
                    <a:pt x="369" y="285"/>
                  </a:lnTo>
                  <a:lnTo>
                    <a:pt x="369" y="285"/>
                  </a:lnTo>
                  <a:lnTo>
                    <a:pt x="361" y="289"/>
                  </a:lnTo>
                  <a:lnTo>
                    <a:pt x="361" y="289"/>
                  </a:lnTo>
                  <a:lnTo>
                    <a:pt x="361" y="293"/>
                  </a:lnTo>
                  <a:lnTo>
                    <a:pt x="361" y="293"/>
                  </a:lnTo>
                  <a:lnTo>
                    <a:pt x="372" y="285"/>
                  </a:lnTo>
                  <a:lnTo>
                    <a:pt x="372" y="285"/>
                  </a:lnTo>
                  <a:lnTo>
                    <a:pt x="389" y="280"/>
                  </a:lnTo>
                  <a:lnTo>
                    <a:pt x="389" y="280"/>
                  </a:lnTo>
                  <a:lnTo>
                    <a:pt x="393" y="280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2" y="305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56" y="317"/>
                  </a:lnTo>
                  <a:lnTo>
                    <a:pt x="356" y="309"/>
                  </a:lnTo>
                  <a:lnTo>
                    <a:pt x="361" y="300"/>
                  </a:lnTo>
                  <a:lnTo>
                    <a:pt x="361" y="30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28" y="329"/>
                  </a:lnTo>
                  <a:lnTo>
                    <a:pt x="328" y="329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08" y="345"/>
                  </a:lnTo>
                  <a:lnTo>
                    <a:pt x="308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6" y="345"/>
                  </a:lnTo>
                  <a:lnTo>
                    <a:pt x="321" y="345"/>
                  </a:lnTo>
                  <a:lnTo>
                    <a:pt x="321" y="345"/>
                  </a:lnTo>
                  <a:lnTo>
                    <a:pt x="328" y="345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25" y="357"/>
                  </a:lnTo>
                  <a:lnTo>
                    <a:pt x="321" y="357"/>
                  </a:lnTo>
                  <a:lnTo>
                    <a:pt x="316" y="357"/>
                  </a:lnTo>
                  <a:lnTo>
                    <a:pt x="316" y="357"/>
                  </a:lnTo>
                  <a:lnTo>
                    <a:pt x="305" y="357"/>
                  </a:lnTo>
                  <a:lnTo>
                    <a:pt x="305" y="357"/>
                  </a:lnTo>
                  <a:lnTo>
                    <a:pt x="301" y="357"/>
                  </a:lnTo>
                  <a:lnTo>
                    <a:pt x="301" y="357"/>
                  </a:lnTo>
                  <a:lnTo>
                    <a:pt x="292" y="361"/>
                  </a:lnTo>
                  <a:lnTo>
                    <a:pt x="292" y="361"/>
                  </a:lnTo>
                  <a:lnTo>
                    <a:pt x="288" y="369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4" y="381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301" y="369"/>
                  </a:lnTo>
                  <a:lnTo>
                    <a:pt x="296" y="377"/>
                  </a:lnTo>
                  <a:lnTo>
                    <a:pt x="281" y="393"/>
                  </a:lnTo>
                  <a:lnTo>
                    <a:pt x="281" y="393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6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61" y="405"/>
                  </a:lnTo>
                  <a:lnTo>
                    <a:pt x="261" y="405"/>
                  </a:lnTo>
                  <a:lnTo>
                    <a:pt x="256" y="409"/>
                  </a:lnTo>
                  <a:lnTo>
                    <a:pt x="252" y="409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52" y="413"/>
                  </a:lnTo>
                  <a:lnTo>
                    <a:pt x="248" y="421"/>
                  </a:lnTo>
                  <a:lnTo>
                    <a:pt x="248" y="421"/>
                  </a:lnTo>
                  <a:lnTo>
                    <a:pt x="244" y="425"/>
                  </a:lnTo>
                  <a:lnTo>
                    <a:pt x="240" y="425"/>
                  </a:lnTo>
                  <a:lnTo>
                    <a:pt x="236" y="425"/>
                  </a:lnTo>
                  <a:lnTo>
                    <a:pt x="232" y="425"/>
                  </a:lnTo>
                  <a:lnTo>
                    <a:pt x="232" y="425"/>
                  </a:lnTo>
                  <a:lnTo>
                    <a:pt x="228" y="433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0" y="445"/>
                  </a:lnTo>
                  <a:lnTo>
                    <a:pt x="216" y="453"/>
                  </a:lnTo>
                  <a:lnTo>
                    <a:pt x="216" y="453"/>
                  </a:lnTo>
                  <a:lnTo>
                    <a:pt x="208" y="461"/>
                  </a:lnTo>
                  <a:lnTo>
                    <a:pt x="204" y="473"/>
                  </a:lnTo>
                  <a:lnTo>
                    <a:pt x="204" y="473"/>
                  </a:lnTo>
                  <a:lnTo>
                    <a:pt x="192" y="501"/>
                  </a:lnTo>
                  <a:lnTo>
                    <a:pt x="192" y="501"/>
                  </a:lnTo>
                  <a:lnTo>
                    <a:pt x="204" y="485"/>
                  </a:lnTo>
                  <a:lnTo>
                    <a:pt x="204" y="485"/>
                  </a:lnTo>
                  <a:lnTo>
                    <a:pt x="204" y="481"/>
                  </a:lnTo>
                  <a:lnTo>
                    <a:pt x="204" y="485"/>
                  </a:lnTo>
                  <a:lnTo>
                    <a:pt x="204" y="489"/>
                  </a:lnTo>
                  <a:lnTo>
                    <a:pt x="204" y="489"/>
                  </a:lnTo>
                  <a:lnTo>
                    <a:pt x="200" y="501"/>
                  </a:lnTo>
                  <a:lnTo>
                    <a:pt x="192" y="513"/>
                  </a:lnTo>
                  <a:lnTo>
                    <a:pt x="192" y="513"/>
                  </a:lnTo>
                  <a:lnTo>
                    <a:pt x="188" y="521"/>
                  </a:lnTo>
                  <a:lnTo>
                    <a:pt x="188" y="521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96" y="505"/>
                  </a:lnTo>
                  <a:lnTo>
                    <a:pt x="196" y="505"/>
                  </a:lnTo>
                  <a:lnTo>
                    <a:pt x="196" y="501"/>
                  </a:lnTo>
                  <a:lnTo>
                    <a:pt x="192" y="505"/>
                  </a:lnTo>
                  <a:lnTo>
                    <a:pt x="188" y="509"/>
                  </a:lnTo>
                  <a:lnTo>
                    <a:pt x="188" y="509"/>
                  </a:lnTo>
                  <a:lnTo>
                    <a:pt x="184" y="509"/>
                  </a:lnTo>
                  <a:lnTo>
                    <a:pt x="180" y="505"/>
                  </a:lnTo>
                  <a:lnTo>
                    <a:pt x="180" y="505"/>
                  </a:lnTo>
                  <a:lnTo>
                    <a:pt x="176" y="517"/>
                  </a:lnTo>
                  <a:lnTo>
                    <a:pt x="168" y="529"/>
                  </a:lnTo>
                  <a:lnTo>
                    <a:pt x="168" y="529"/>
                  </a:lnTo>
                  <a:lnTo>
                    <a:pt x="168" y="537"/>
                  </a:lnTo>
                  <a:lnTo>
                    <a:pt x="168" y="537"/>
                  </a:lnTo>
                  <a:lnTo>
                    <a:pt x="168" y="537"/>
                  </a:lnTo>
                  <a:lnTo>
                    <a:pt x="164" y="537"/>
                  </a:lnTo>
                  <a:lnTo>
                    <a:pt x="164" y="541"/>
                  </a:lnTo>
                  <a:lnTo>
                    <a:pt x="164" y="541"/>
                  </a:lnTo>
                  <a:lnTo>
                    <a:pt x="172" y="521"/>
                  </a:lnTo>
                  <a:lnTo>
                    <a:pt x="172" y="521"/>
                  </a:lnTo>
                  <a:lnTo>
                    <a:pt x="176" y="513"/>
                  </a:lnTo>
                  <a:lnTo>
                    <a:pt x="176" y="509"/>
                  </a:lnTo>
                  <a:lnTo>
                    <a:pt x="172" y="509"/>
                  </a:lnTo>
                  <a:lnTo>
                    <a:pt x="168" y="509"/>
                  </a:lnTo>
                  <a:lnTo>
                    <a:pt x="168" y="509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0" y="533"/>
                  </a:lnTo>
                  <a:lnTo>
                    <a:pt x="160" y="533"/>
                  </a:lnTo>
                  <a:lnTo>
                    <a:pt x="156" y="546"/>
                  </a:lnTo>
                  <a:lnTo>
                    <a:pt x="156" y="546"/>
                  </a:lnTo>
                  <a:lnTo>
                    <a:pt x="152" y="569"/>
                  </a:lnTo>
                  <a:lnTo>
                    <a:pt x="152" y="569"/>
                  </a:lnTo>
                  <a:lnTo>
                    <a:pt x="152" y="557"/>
                  </a:lnTo>
                  <a:lnTo>
                    <a:pt x="152" y="557"/>
                  </a:lnTo>
                  <a:lnTo>
                    <a:pt x="152" y="553"/>
                  </a:lnTo>
                  <a:lnTo>
                    <a:pt x="148" y="557"/>
                  </a:lnTo>
                  <a:lnTo>
                    <a:pt x="148" y="557"/>
                  </a:lnTo>
                  <a:lnTo>
                    <a:pt x="140" y="566"/>
                  </a:lnTo>
                  <a:lnTo>
                    <a:pt x="140" y="577"/>
                  </a:lnTo>
                  <a:lnTo>
                    <a:pt x="140" y="577"/>
                  </a:lnTo>
                  <a:lnTo>
                    <a:pt x="140" y="586"/>
                  </a:lnTo>
                  <a:lnTo>
                    <a:pt x="140" y="590"/>
                  </a:lnTo>
                  <a:lnTo>
                    <a:pt x="136" y="593"/>
                  </a:lnTo>
                  <a:lnTo>
                    <a:pt x="136" y="593"/>
                  </a:lnTo>
                  <a:lnTo>
                    <a:pt x="128" y="610"/>
                  </a:lnTo>
                  <a:lnTo>
                    <a:pt x="128" y="617"/>
                  </a:lnTo>
                  <a:lnTo>
                    <a:pt x="128" y="617"/>
                  </a:lnTo>
                  <a:lnTo>
                    <a:pt x="132" y="606"/>
                  </a:lnTo>
                  <a:lnTo>
                    <a:pt x="132" y="606"/>
                  </a:lnTo>
                  <a:lnTo>
                    <a:pt x="136" y="606"/>
                  </a:lnTo>
                  <a:lnTo>
                    <a:pt x="136" y="610"/>
                  </a:lnTo>
                  <a:lnTo>
                    <a:pt x="136" y="617"/>
                  </a:lnTo>
                  <a:lnTo>
                    <a:pt x="136" y="617"/>
                  </a:lnTo>
                  <a:lnTo>
                    <a:pt x="144" y="606"/>
                  </a:lnTo>
                  <a:lnTo>
                    <a:pt x="144" y="597"/>
                  </a:lnTo>
                  <a:lnTo>
                    <a:pt x="148" y="597"/>
                  </a:lnTo>
                  <a:lnTo>
                    <a:pt x="148" y="597"/>
                  </a:lnTo>
                  <a:lnTo>
                    <a:pt x="136" y="626"/>
                  </a:lnTo>
                  <a:lnTo>
                    <a:pt x="136" y="626"/>
                  </a:lnTo>
                  <a:lnTo>
                    <a:pt x="132" y="634"/>
                  </a:lnTo>
                  <a:lnTo>
                    <a:pt x="124" y="641"/>
                  </a:lnTo>
                  <a:lnTo>
                    <a:pt x="124" y="641"/>
                  </a:lnTo>
                  <a:lnTo>
                    <a:pt x="120" y="646"/>
                  </a:lnTo>
                  <a:lnTo>
                    <a:pt x="116" y="646"/>
                  </a:lnTo>
                  <a:lnTo>
                    <a:pt x="120" y="641"/>
                  </a:lnTo>
                  <a:lnTo>
                    <a:pt x="120" y="641"/>
                  </a:lnTo>
                  <a:lnTo>
                    <a:pt x="116" y="637"/>
                  </a:lnTo>
                  <a:lnTo>
                    <a:pt x="112" y="637"/>
                  </a:lnTo>
                  <a:lnTo>
                    <a:pt x="108" y="637"/>
                  </a:lnTo>
                  <a:lnTo>
                    <a:pt x="108" y="637"/>
                  </a:lnTo>
                  <a:lnTo>
                    <a:pt x="108" y="634"/>
                  </a:lnTo>
                  <a:lnTo>
                    <a:pt x="112" y="626"/>
                  </a:lnTo>
                  <a:lnTo>
                    <a:pt x="112" y="626"/>
                  </a:lnTo>
                  <a:lnTo>
                    <a:pt x="116" y="626"/>
                  </a:lnTo>
                  <a:lnTo>
                    <a:pt x="120" y="617"/>
                  </a:lnTo>
                  <a:lnTo>
                    <a:pt x="120" y="617"/>
                  </a:lnTo>
                  <a:lnTo>
                    <a:pt x="124" y="610"/>
                  </a:lnTo>
                  <a:lnTo>
                    <a:pt x="124" y="610"/>
                  </a:lnTo>
                  <a:lnTo>
                    <a:pt x="132" y="597"/>
                  </a:lnTo>
                  <a:lnTo>
                    <a:pt x="132" y="590"/>
                  </a:lnTo>
                  <a:lnTo>
                    <a:pt x="132" y="590"/>
                  </a:lnTo>
                  <a:lnTo>
                    <a:pt x="124" y="601"/>
                  </a:lnTo>
                  <a:lnTo>
                    <a:pt x="120" y="614"/>
                  </a:lnTo>
                  <a:lnTo>
                    <a:pt x="120" y="614"/>
                  </a:lnTo>
                  <a:lnTo>
                    <a:pt x="112" y="617"/>
                  </a:lnTo>
                  <a:lnTo>
                    <a:pt x="108" y="630"/>
                  </a:lnTo>
                  <a:lnTo>
                    <a:pt x="108" y="630"/>
                  </a:lnTo>
                  <a:lnTo>
                    <a:pt x="104" y="637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50"/>
                  </a:lnTo>
                  <a:lnTo>
                    <a:pt x="92" y="666"/>
                  </a:lnTo>
                  <a:lnTo>
                    <a:pt x="92" y="666"/>
                  </a:lnTo>
                  <a:lnTo>
                    <a:pt x="88" y="682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4" y="690"/>
                  </a:lnTo>
                  <a:lnTo>
                    <a:pt x="84" y="698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92" y="706"/>
                  </a:lnTo>
                  <a:lnTo>
                    <a:pt x="92" y="710"/>
                  </a:lnTo>
                  <a:lnTo>
                    <a:pt x="84" y="722"/>
                  </a:lnTo>
                  <a:lnTo>
                    <a:pt x="84" y="722"/>
                  </a:lnTo>
                  <a:lnTo>
                    <a:pt x="80" y="730"/>
                  </a:lnTo>
                  <a:lnTo>
                    <a:pt x="80" y="726"/>
                  </a:lnTo>
                  <a:lnTo>
                    <a:pt x="80" y="714"/>
                  </a:lnTo>
                  <a:lnTo>
                    <a:pt x="80" y="714"/>
                  </a:lnTo>
                  <a:lnTo>
                    <a:pt x="76" y="714"/>
                  </a:lnTo>
                  <a:lnTo>
                    <a:pt x="72" y="722"/>
                  </a:lnTo>
                  <a:lnTo>
                    <a:pt x="68" y="730"/>
                  </a:lnTo>
                  <a:lnTo>
                    <a:pt x="72" y="734"/>
                  </a:lnTo>
                  <a:lnTo>
                    <a:pt x="72" y="734"/>
                  </a:lnTo>
                  <a:lnTo>
                    <a:pt x="64" y="738"/>
                  </a:lnTo>
                  <a:lnTo>
                    <a:pt x="64" y="746"/>
                  </a:lnTo>
                  <a:lnTo>
                    <a:pt x="64" y="746"/>
                  </a:lnTo>
                  <a:lnTo>
                    <a:pt x="68" y="754"/>
                  </a:lnTo>
                  <a:lnTo>
                    <a:pt x="68" y="766"/>
                  </a:lnTo>
                  <a:lnTo>
                    <a:pt x="68" y="766"/>
                  </a:lnTo>
                  <a:lnTo>
                    <a:pt x="64" y="774"/>
                  </a:lnTo>
                  <a:lnTo>
                    <a:pt x="56" y="790"/>
                  </a:lnTo>
                  <a:lnTo>
                    <a:pt x="56" y="790"/>
                  </a:lnTo>
                  <a:lnTo>
                    <a:pt x="56" y="794"/>
                  </a:lnTo>
                  <a:lnTo>
                    <a:pt x="56" y="798"/>
                  </a:lnTo>
                  <a:lnTo>
                    <a:pt x="60" y="794"/>
                  </a:lnTo>
                  <a:lnTo>
                    <a:pt x="60" y="798"/>
                  </a:lnTo>
                  <a:lnTo>
                    <a:pt x="60" y="798"/>
                  </a:lnTo>
                  <a:lnTo>
                    <a:pt x="56" y="806"/>
                  </a:lnTo>
                  <a:lnTo>
                    <a:pt x="52" y="806"/>
                  </a:lnTo>
                  <a:lnTo>
                    <a:pt x="52" y="806"/>
                  </a:lnTo>
                  <a:lnTo>
                    <a:pt x="52" y="802"/>
                  </a:lnTo>
                  <a:lnTo>
                    <a:pt x="52" y="798"/>
                  </a:lnTo>
                  <a:lnTo>
                    <a:pt x="52" y="798"/>
                  </a:lnTo>
                  <a:lnTo>
                    <a:pt x="48" y="810"/>
                  </a:lnTo>
                  <a:lnTo>
                    <a:pt x="48" y="810"/>
                  </a:lnTo>
                  <a:lnTo>
                    <a:pt x="40" y="814"/>
                  </a:lnTo>
                  <a:lnTo>
                    <a:pt x="40" y="814"/>
                  </a:lnTo>
                  <a:lnTo>
                    <a:pt x="36" y="818"/>
                  </a:lnTo>
                  <a:lnTo>
                    <a:pt x="36" y="826"/>
                  </a:lnTo>
                  <a:lnTo>
                    <a:pt x="32" y="842"/>
                  </a:lnTo>
                  <a:lnTo>
                    <a:pt x="32" y="842"/>
                  </a:lnTo>
                  <a:lnTo>
                    <a:pt x="32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40" y="842"/>
                  </a:lnTo>
                  <a:lnTo>
                    <a:pt x="40" y="830"/>
                  </a:lnTo>
                  <a:lnTo>
                    <a:pt x="44" y="826"/>
                  </a:lnTo>
                  <a:lnTo>
                    <a:pt x="44" y="826"/>
                  </a:lnTo>
                  <a:lnTo>
                    <a:pt x="44" y="862"/>
                  </a:lnTo>
                  <a:lnTo>
                    <a:pt x="44" y="862"/>
                  </a:lnTo>
                  <a:lnTo>
                    <a:pt x="44" y="862"/>
                  </a:lnTo>
                  <a:lnTo>
                    <a:pt x="40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36" y="870"/>
                  </a:lnTo>
                  <a:lnTo>
                    <a:pt x="40" y="870"/>
                  </a:lnTo>
                  <a:lnTo>
                    <a:pt x="40" y="870"/>
                  </a:lnTo>
                  <a:lnTo>
                    <a:pt x="44" y="874"/>
                  </a:lnTo>
                  <a:lnTo>
                    <a:pt x="44" y="882"/>
                  </a:lnTo>
                  <a:lnTo>
                    <a:pt x="44" y="882"/>
                  </a:lnTo>
                  <a:lnTo>
                    <a:pt x="40" y="894"/>
                  </a:lnTo>
                  <a:lnTo>
                    <a:pt x="36" y="902"/>
                  </a:lnTo>
                  <a:lnTo>
                    <a:pt x="32" y="910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32" y="914"/>
                  </a:lnTo>
                  <a:lnTo>
                    <a:pt x="32" y="918"/>
                  </a:lnTo>
                  <a:lnTo>
                    <a:pt x="28" y="922"/>
                  </a:lnTo>
                  <a:lnTo>
                    <a:pt x="28" y="922"/>
                  </a:lnTo>
                  <a:lnTo>
                    <a:pt x="24" y="922"/>
                  </a:lnTo>
                  <a:lnTo>
                    <a:pt x="24" y="922"/>
                  </a:lnTo>
                  <a:lnTo>
                    <a:pt x="24" y="922"/>
                  </a:lnTo>
                  <a:lnTo>
                    <a:pt x="24" y="914"/>
                  </a:lnTo>
                  <a:lnTo>
                    <a:pt x="24" y="914"/>
                  </a:lnTo>
                  <a:lnTo>
                    <a:pt x="24" y="918"/>
                  </a:lnTo>
                  <a:lnTo>
                    <a:pt x="28" y="914"/>
                  </a:lnTo>
                  <a:lnTo>
                    <a:pt x="28" y="914"/>
                  </a:lnTo>
                  <a:lnTo>
                    <a:pt x="28" y="907"/>
                  </a:lnTo>
                  <a:lnTo>
                    <a:pt x="28" y="902"/>
                  </a:lnTo>
                  <a:lnTo>
                    <a:pt x="28" y="902"/>
                  </a:lnTo>
                  <a:lnTo>
                    <a:pt x="24" y="902"/>
                  </a:lnTo>
                  <a:lnTo>
                    <a:pt x="20" y="910"/>
                  </a:lnTo>
                  <a:lnTo>
                    <a:pt x="15" y="927"/>
                  </a:lnTo>
                  <a:lnTo>
                    <a:pt x="15" y="927"/>
                  </a:lnTo>
                  <a:lnTo>
                    <a:pt x="12" y="951"/>
                  </a:lnTo>
                  <a:lnTo>
                    <a:pt x="8" y="971"/>
                  </a:lnTo>
                  <a:lnTo>
                    <a:pt x="8" y="971"/>
                  </a:lnTo>
                  <a:lnTo>
                    <a:pt x="12" y="967"/>
                  </a:lnTo>
                  <a:lnTo>
                    <a:pt x="15" y="967"/>
                  </a:lnTo>
                  <a:lnTo>
                    <a:pt x="15" y="971"/>
                  </a:lnTo>
                  <a:lnTo>
                    <a:pt x="15" y="971"/>
                  </a:lnTo>
                  <a:lnTo>
                    <a:pt x="12" y="983"/>
                  </a:lnTo>
                  <a:lnTo>
                    <a:pt x="12" y="983"/>
                  </a:lnTo>
                  <a:lnTo>
                    <a:pt x="12" y="991"/>
                  </a:lnTo>
                  <a:lnTo>
                    <a:pt x="12" y="991"/>
                  </a:lnTo>
                  <a:lnTo>
                    <a:pt x="12" y="991"/>
                  </a:lnTo>
                  <a:lnTo>
                    <a:pt x="8" y="987"/>
                  </a:lnTo>
                  <a:lnTo>
                    <a:pt x="8" y="983"/>
                  </a:lnTo>
                  <a:lnTo>
                    <a:pt x="8" y="983"/>
                  </a:lnTo>
                  <a:lnTo>
                    <a:pt x="4" y="987"/>
                  </a:lnTo>
                  <a:lnTo>
                    <a:pt x="4" y="995"/>
                  </a:lnTo>
                  <a:lnTo>
                    <a:pt x="4" y="995"/>
                  </a:lnTo>
                  <a:lnTo>
                    <a:pt x="8" y="995"/>
                  </a:lnTo>
                  <a:lnTo>
                    <a:pt x="8" y="998"/>
                  </a:lnTo>
                  <a:lnTo>
                    <a:pt x="8" y="998"/>
                  </a:lnTo>
                  <a:lnTo>
                    <a:pt x="8" y="1015"/>
                  </a:lnTo>
                  <a:lnTo>
                    <a:pt x="8" y="1019"/>
                  </a:lnTo>
                  <a:lnTo>
                    <a:pt x="12" y="1019"/>
                  </a:lnTo>
                  <a:lnTo>
                    <a:pt x="12" y="1019"/>
                  </a:lnTo>
                  <a:lnTo>
                    <a:pt x="20" y="1011"/>
                  </a:lnTo>
                  <a:lnTo>
                    <a:pt x="20" y="1011"/>
                  </a:lnTo>
                  <a:lnTo>
                    <a:pt x="20" y="1023"/>
                  </a:lnTo>
                  <a:lnTo>
                    <a:pt x="15" y="1023"/>
                  </a:lnTo>
                  <a:lnTo>
                    <a:pt x="12" y="1027"/>
                  </a:lnTo>
                  <a:lnTo>
                    <a:pt x="12" y="1027"/>
                  </a:lnTo>
                  <a:lnTo>
                    <a:pt x="8" y="1039"/>
                  </a:lnTo>
                  <a:lnTo>
                    <a:pt x="8" y="1039"/>
                  </a:lnTo>
                  <a:lnTo>
                    <a:pt x="4" y="1043"/>
                  </a:lnTo>
                  <a:lnTo>
                    <a:pt x="8" y="1047"/>
                  </a:lnTo>
                  <a:lnTo>
                    <a:pt x="8" y="1047"/>
                  </a:lnTo>
                  <a:lnTo>
                    <a:pt x="8" y="1047"/>
                  </a:lnTo>
                  <a:lnTo>
                    <a:pt x="8" y="1051"/>
                  </a:lnTo>
                  <a:lnTo>
                    <a:pt x="8" y="1071"/>
                  </a:lnTo>
                  <a:lnTo>
                    <a:pt x="8" y="1071"/>
                  </a:lnTo>
                  <a:lnTo>
                    <a:pt x="8" y="1075"/>
                  </a:lnTo>
                  <a:lnTo>
                    <a:pt x="8" y="1079"/>
                  </a:lnTo>
                  <a:lnTo>
                    <a:pt x="8" y="1079"/>
                  </a:lnTo>
                  <a:lnTo>
                    <a:pt x="4" y="1087"/>
                  </a:lnTo>
                  <a:lnTo>
                    <a:pt x="4" y="1087"/>
                  </a:lnTo>
                  <a:lnTo>
                    <a:pt x="8" y="1091"/>
                  </a:lnTo>
                  <a:lnTo>
                    <a:pt x="8" y="1099"/>
                  </a:lnTo>
                  <a:lnTo>
                    <a:pt x="8" y="1099"/>
                  </a:lnTo>
                  <a:lnTo>
                    <a:pt x="4" y="1103"/>
                  </a:lnTo>
                  <a:lnTo>
                    <a:pt x="4" y="1103"/>
                  </a:lnTo>
                  <a:lnTo>
                    <a:pt x="4" y="1103"/>
                  </a:lnTo>
                  <a:lnTo>
                    <a:pt x="4" y="1107"/>
                  </a:lnTo>
                  <a:lnTo>
                    <a:pt x="8" y="1107"/>
                  </a:lnTo>
                  <a:lnTo>
                    <a:pt x="8" y="1103"/>
                  </a:lnTo>
                  <a:lnTo>
                    <a:pt x="8" y="1103"/>
                  </a:lnTo>
                  <a:lnTo>
                    <a:pt x="12" y="1103"/>
                  </a:lnTo>
                  <a:lnTo>
                    <a:pt x="12" y="1103"/>
                  </a:lnTo>
                  <a:lnTo>
                    <a:pt x="15" y="1107"/>
                  </a:lnTo>
                  <a:lnTo>
                    <a:pt x="12" y="1115"/>
                  </a:lnTo>
                  <a:lnTo>
                    <a:pt x="12" y="1131"/>
                  </a:lnTo>
                  <a:lnTo>
                    <a:pt x="12" y="1131"/>
                  </a:lnTo>
                  <a:lnTo>
                    <a:pt x="12" y="1139"/>
                  </a:lnTo>
                  <a:lnTo>
                    <a:pt x="12" y="1143"/>
                  </a:lnTo>
                  <a:lnTo>
                    <a:pt x="12" y="1143"/>
                  </a:lnTo>
                  <a:lnTo>
                    <a:pt x="24" y="1139"/>
                  </a:lnTo>
                  <a:lnTo>
                    <a:pt x="24" y="1139"/>
                  </a:lnTo>
                  <a:lnTo>
                    <a:pt x="24" y="1147"/>
                  </a:lnTo>
                  <a:lnTo>
                    <a:pt x="20" y="1151"/>
                  </a:lnTo>
                  <a:lnTo>
                    <a:pt x="20" y="1151"/>
                  </a:lnTo>
                  <a:lnTo>
                    <a:pt x="12" y="1155"/>
                  </a:lnTo>
                  <a:lnTo>
                    <a:pt x="12" y="1155"/>
                  </a:lnTo>
                  <a:lnTo>
                    <a:pt x="8" y="1135"/>
                  </a:lnTo>
                  <a:lnTo>
                    <a:pt x="8" y="1135"/>
                  </a:lnTo>
                  <a:lnTo>
                    <a:pt x="4" y="1119"/>
                  </a:lnTo>
                  <a:lnTo>
                    <a:pt x="4" y="1119"/>
                  </a:lnTo>
                  <a:lnTo>
                    <a:pt x="4" y="1119"/>
                  </a:lnTo>
                  <a:lnTo>
                    <a:pt x="4" y="1123"/>
                  </a:lnTo>
                  <a:lnTo>
                    <a:pt x="4" y="1139"/>
                  </a:lnTo>
                  <a:lnTo>
                    <a:pt x="4" y="1139"/>
                  </a:lnTo>
                  <a:lnTo>
                    <a:pt x="0" y="1151"/>
                  </a:lnTo>
                  <a:lnTo>
                    <a:pt x="0" y="1163"/>
                  </a:lnTo>
                  <a:lnTo>
                    <a:pt x="0" y="1163"/>
                  </a:lnTo>
                  <a:lnTo>
                    <a:pt x="4" y="1171"/>
                  </a:lnTo>
                  <a:lnTo>
                    <a:pt x="4" y="1171"/>
                  </a:lnTo>
                  <a:lnTo>
                    <a:pt x="8" y="117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12" y="1195"/>
                  </a:lnTo>
                  <a:lnTo>
                    <a:pt x="15" y="1199"/>
                  </a:lnTo>
                  <a:lnTo>
                    <a:pt x="15" y="1199"/>
                  </a:lnTo>
                  <a:lnTo>
                    <a:pt x="15" y="1199"/>
                  </a:lnTo>
                  <a:lnTo>
                    <a:pt x="20" y="1203"/>
                  </a:lnTo>
                  <a:lnTo>
                    <a:pt x="15" y="1207"/>
                  </a:lnTo>
                  <a:lnTo>
                    <a:pt x="15" y="1207"/>
                  </a:lnTo>
                  <a:lnTo>
                    <a:pt x="15" y="1207"/>
                  </a:lnTo>
                  <a:lnTo>
                    <a:pt x="12" y="1195"/>
                  </a:lnTo>
                  <a:lnTo>
                    <a:pt x="8" y="1187"/>
                  </a:lnTo>
                  <a:lnTo>
                    <a:pt x="4" y="1187"/>
                  </a:lnTo>
                  <a:lnTo>
                    <a:pt x="4" y="1187"/>
                  </a:lnTo>
                  <a:lnTo>
                    <a:pt x="4" y="1211"/>
                  </a:lnTo>
                  <a:lnTo>
                    <a:pt x="4" y="1211"/>
                  </a:lnTo>
                  <a:lnTo>
                    <a:pt x="4" y="1219"/>
                  </a:lnTo>
                  <a:lnTo>
                    <a:pt x="8" y="1223"/>
                  </a:lnTo>
                  <a:lnTo>
                    <a:pt x="8" y="1227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19"/>
                  </a:lnTo>
                  <a:lnTo>
                    <a:pt x="15" y="1223"/>
                  </a:lnTo>
                  <a:lnTo>
                    <a:pt x="15" y="1223"/>
                  </a:lnTo>
                  <a:lnTo>
                    <a:pt x="20" y="1235"/>
                  </a:lnTo>
                  <a:lnTo>
                    <a:pt x="20" y="1251"/>
                  </a:lnTo>
                  <a:lnTo>
                    <a:pt x="20" y="1251"/>
                  </a:lnTo>
                  <a:lnTo>
                    <a:pt x="20" y="1264"/>
                  </a:lnTo>
                  <a:lnTo>
                    <a:pt x="20" y="1264"/>
                  </a:lnTo>
                  <a:lnTo>
                    <a:pt x="24" y="1271"/>
                  </a:lnTo>
                  <a:lnTo>
                    <a:pt x="24" y="1271"/>
                  </a:lnTo>
                  <a:lnTo>
                    <a:pt x="36" y="1295"/>
                  </a:lnTo>
                  <a:lnTo>
                    <a:pt x="36" y="1295"/>
                  </a:lnTo>
                  <a:lnTo>
                    <a:pt x="40" y="1308"/>
                  </a:lnTo>
                  <a:lnTo>
                    <a:pt x="44" y="1319"/>
                  </a:lnTo>
                  <a:lnTo>
                    <a:pt x="44" y="1319"/>
                  </a:lnTo>
                  <a:lnTo>
                    <a:pt x="36" y="1304"/>
                  </a:lnTo>
                  <a:lnTo>
                    <a:pt x="32" y="1295"/>
                  </a:lnTo>
                  <a:lnTo>
                    <a:pt x="28" y="1295"/>
                  </a:lnTo>
                  <a:lnTo>
                    <a:pt x="28" y="1299"/>
                  </a:lnTo>
                  <a:lnTo>
                    <a:pt x="28" y="1299"/>
                  </a:lnTo>
                  <a:lnTo>
                    <a:pt x="32" y="1315"/>
                  </a:lnTo>
                  <a:lnTo>
                    <a:pt x="32" y="1315"/>
                  </a:lnTo>
                  <a:lnTo>
                    <a:pt x="32" y="1319"/>
                  </a:lnTo>
                  <a:lnTo>
                    <a:pt x="28" y="1315"/>
                  </a:lnTo>
                  <a:lnTo>
                    <a:pt x="28" y="1315"/>
                  </a:lnTo>
                  <a:lnTo>
                    <a:pt x="28" y="1319"/>
                  </a:lnTo>
                  <a:lnTo>
                    <a:pt x="24" y="1328"/>
                  </a:lnTo>
                  <a:lnTo>
                    <a:pt x="24" y="1328"/>
                  </a:lnTo>
                  <a:lnTo>
                    <a:pt x="36" y="1344"/>
                  </a:lnTo>
                  <a:lnTo>
                    <a:pt x="44" y="1368"/>
                  </a:lnTo>
                  <a:lnTo>
                    <a:pt x="44" y="1368"/>
                  </a:lnTo>
                  <a:lnTo>
                    <a:pt x="44" y="1368"/>
                  </a:lnTo>
                  <a:lnTo>
                    <a:pt x="48" y="1372"/>
                  </a:lnTo>
                  <a:lnTo>
                    <a:pt x="48" y="1372"/>
                  </a:lnTo>
                  <a:lnTo>
                    <a:pt x="52" y="1368"/>
                  </a:lnTo>
                  <a:lnTo>
                    <a:pt x="52" y="1368"/>
                  </a:lnTo>
                  <a:lnTo>
                    <a:pt x="52" y="1400"/>
                  </a:lnTo>
                  <a:lnTo>
                    <a:pt x="52" y="1400"/>
                  </a:lnTo>
                  <a:lnTo>
                    <a:pt x="56" y="1388"/>
                  </a:lnTo>
                  <a:lnTo>
                    <a:pt x="56" y="1388"/>
                  </a:lnTo>
                  <a:lnTo>
                    <a:pt x="60" y="1388"/>
                  </a:lnTo>
                  <a:lnTo>
                    <a:pt x="60" y="1388"/>
                  </a:lnTo>
                  <a:lnTo>
                    <a:pt x="64" y="1396"/>
                  </a:lnTo>
                  <a:lnTo>
                    <a:pt x="68" y="1404"/>
                  </a:lnTo>
                  <a:lnTo>
                    <a:pt x="68" y="1404"/>
                  </a:lnTo>
                  <a:lnTo>
                    <a:pt x="68" y="1408"/>
                  </a:lnTo>
                  <a:lnTo>
                    <a:pt x="64" y="1408"/>
                  </a:lnTo>
                  <a:lnTo>
                    <a:pt x="64" y="1408"/>
                  </a:lnTo>
                  <a:lnTo>
                    <a:pt x="64" y="1420"/>
                  </a:lnTo>
                  <a:lnTo>
                    <a:pt x="64" y="1420"/>
                  </a:lnTo>
                  <a:lnTo>
                    <a:pt x="72" y="1436"/>
                  </a:lnTo>
                  <a:lnTo>
                    <a:pt x="72" y="1436"/>
                  </a:lnTo>
                  <a:lnTo>
                    <a:pt x="76" y="1444"/>
                  </a:lnTo>
                  <a:lnTo>
                    <a:pt x="84" y="1448"/>
                  </a:lnTo>
                  <a:lnTo>
                    <a:pt x="84" y="1448"/>
                  </a:lnTo>
                  <a:lnTo>
                    <a:pt x="80" y="1452"/>
                  </a:lnTo>
                  <a:lnTo>
                    <a:pt x="76" y="1456"/>
                  </a:lnTo>
                  <a:lnTo>
                    <a:pt x="80" y="1464"/>
                  </a:lnTo>
                  <a:lnTo>
                    <a:pt x="80" y="1464"/>
                  </a:lnTo>
                  <a:lnTo>
                    <a:pt x="84" y="1472"/>
                  </a:lnTo>
                  <a:lnTo>
                    <a:pt x="84" y="1472"/>
                  </a:lnTo>
                  <a:lnTo>
                    <a:pt x="84" y="1472"/>
                  </a:lnTo>
                  <a:lnTo>
                    <a:pt x="72" y="1452"/>
                  </a:lnTo>
                  <a:lnTo>
                    <a:pt x="72" y="1452"/>
                  </a:lnTo>
                  <a:lnTo>
                    <a:pt x="72" y="1448"/>
                  </a:lnTo>
                  <a:lnTo>
                    <a:pt x="68" y="1448"/>
                  </a:lnTo>
                  <a:lnTo>
                    <a:pt x="64" y="1448"/>
                  </a:lnTo>
                  <a:lnTo>
                    <a:pt x="60" y="1440"/>
                  </a:lnTo>
                  <a:lnTo>
                    <a:pt x="60" y="1440"/>
                  </a:lnTo>
                  <a:lnTo>
                    <a:pt x="56" y="1432"/>
                  </a:lnTo>
                  <a:lnTo>
                    <a:pt x="52" y="1428"/>
                  </a:lnTo>
                  <a:lnTo>
                    <a:pt x="52" y="1428"/>
                  </a:lnTo>
                  <a:lnTo>
                    <a:pt x="52" y="1432"/>
                  </a:lnTo>
                  <a:lnTo>
                    <a:pt x="52" y="1432"/>
                  </a:lnTo>
                  <a:lnTo>
                    <a:pt x="64" y="1448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6" y="1468"/>
                  </a:lnTo>
                  <a:lnTo>
                    <a:pt x="80" y="1472"/>
                  </a:lnTo>
                  <a:lnTo>
                    <a:pt x="80" y="1472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8" y="1488"/>
                  </a:lnTo>
                  <a:lnTo>
                    <a:pt x="92" y="1496"/>
                  </a:lnTo>
                  <a:lnTo>
                    <a:pt x="92" y="1496"/>
                  </a:lnTo>
                  <a:lnTo>
                    <a:pt x="96" y="1508"/>
                  </a:lnTo>
                  <a:lnTo>
                    <a:pt x="96" y="1516"/>
                  </a:lnTo>
                  <a:lnTo>
                    <a:pt x="96" y="1516"/>
                  </a:lnTo>
                  <a:lnTo>
                    <a:pt x="100" y="1532"/>
                  </a:lnTo>
                  <a:lnTo>
                    <a:pt x="100" y="1536"/>
                  </a:lnTo>
                  <a:lnTo>
                    <a:pt x="100" y="1532"/>
                  </a:lnTo>
                  <a:lnTo>
                    <a:pt x="100" y="1532"/>
                  </a:lnTo>
                  <a:lnTo>
                    <a:pt x="92" y="1524"/>
                  </a:lnTo>
                  <a:lnTo>
                    <a:pt x="92" y="1524"/>
                  </a:lnTo>
                  <a:lnTo>
                    <a:pt x="88" y="1512"/>
                  </a:lnTo>
                  <a:lnTo>
                    <a:pt x="88" y="1512"/>
                  </a:lnTo>
                  <a:lnTo>
                    <a:pt x="88" y="1508"/>
                  </a:lnTo>
                  <a:lnTo>
                    <a:pt x="88" y="1512"/>
                  </a:lnTo>
                  <a:lnTo>
                    <a:pt x="88" y="1512"/>
                  </a:lnTo>
                  <a:lnTo>
                    <a:pt x="96" y="1532"/>
                  </a:lnTo>
                  <a:lnTo>
                    <a:pt x="108" y="1548"/>
                  </a:lnTo>
                  <a:lnTo>
                    <a:pt x="108" y="1548"/>
                  </a:lnTo>
                  <a:lnTo>
                    <a:pt x="112" y="1544"/>
                  </a:lnTo>
                  <a:lnTo>
                    <a:pt x="116" y="1548"/>
                  </a:lnTo>
                  <a:lnTo>
                    <a:pt x="120" y="1556"/>
                  </a:lnTo>
                  <a:lnTo>
                    <a:pt x="120" y="1556"/>
                  </a:lnTo>
                  <a:lnTo>
                    <a:pt x="120" y="1560"/>
                  </a:lnTo>
                  <a:lnTo>
                    <a:pt x="120" y="1568"/>
                  </a:lnTo>
                  <a:lnTo>
                    <a:pt x="120" y="1568"/>
                  </a:lnTo>
                  <a:lnTo>
                    <a:pt x="124" y="1576"/>
                  </a:lnTo>
                  <a:lnTo>
                    <a:pt x="124" y="1584"/>
                  </a:lnTo>
                  <a:lnTo>
                    <a:pt x="124" y="1584"/>
                  </a:lnTo>
                  <a:lnTo>
                    <a:pt x="128" y="1584"/>
                  </a:lnTo>
                  <a:lnTo>
                    <a:pt x="128" y="1572"/>
                  </a:lnTo>
                  <a:lnTo>
                    <a:pt x="128" y="1572"/>
                  </a:lnTo>
                  <a:lnTo>
                    <a:pt x="128" y="1564"/>
                  </a:lnTo>
                  <a:lnTo>
                    <a:pt x="128" y="1560"/>
                  </a:lnTo>
                  <a:lnTo>
                    <a:pt x="128" y="1560"/>
                  </a:lnTo>
                  <a:lnTo>
                    <a:pt x="132" y="1564"/>
                  </a:lnTo>
                  <a:lnTo>
                    <a:pt x="132" y="1564"/>
                  </a:lnTo>
                  <a:lnTo>
                    <a:pt x="132" y="1576"/>
                  </a:lnTo>
                  <a:lnTo>
                    <a:pt x="136" y="1588"/>
                  </a:lnTo>
                  <a:lnTo>
                    <a:pt x="136" y="1588"/>
                  </a:lnTo>
                  <a:lnTo>
                    <a:pt x="144" y="1605"/>
                  </a:lnTo>
                  <a:lnTo>
                    <a:pt x="144" y="1605"/>
                  </a:lnTo>
                  <a:lnTo>
                    <a:pt x="148" y="1600"/>
                  </a:lnTo>
                  <a:lnTo>
                    <a:pt x="148" y="1600"/>
                  </a:lnTo>
                  <a:lnTo>
                    <a:pt x="152" y="1620"/>
                  </a:lnTo>
                  <a:lnTo>
                    <a:pt x="152" y="1620"/>
                  </a:lnTo>
                  <a:lnTo>
                    <a:pt x="152" y="1628"/>
                  </a:lnTo>
                  <a:lnTo>
                    <a:pt x="152" y="1628"/>
                  </a:lnTo>
                  <a:lnTo>
                    <a:pt x="148" y="1636"/>
                  </a:lnTo>
                  <a:lnTo>
                    <a:pt x="152" y="1652"/>
                  </a:lnTo>
                  <a:lnTo>
                    <a:pt x="152" y="1652"/>
                  </a:lnTo>
                  <a:lnTo>
                    <a:pt x="156" y="1652"/>
                  </a:lnTo>
                  <a:lnTo>
                    <a:pt x="152" y="1645"/>
                  </a:lnTo>
                  <a:lnTo>
                    <a:pt x="152" y="1645"/>
                  </a:lnTo>
                  <a:lnTo>
                    <a:pt x="160" y="1656"/>
                  </a:lnTo>
                  <a:lnTo>
                    <a:pt x="160" y="1656"/>
                  </a:lnTo>
                  <a:lnTo>
                    <a:pt x="160" y="1656"/>
                  </a:lnTo>
                  <a:lnTo>
                    <a:pt x="160" y="1640"/>
                  </a:lnTo>
                  <a:lnTo>
                    <a:pt x="160" y="1640"/>
                  </a:lnTo>
                  <a:lnTo>
                    <a:pt x="160" y="1632"/>
                  </a:lnTo>
                  <a:lnTo>
                    <a:pt x="164" y="1632"/>
                  </a:lnTo>
                  <a:lnTo>
                    <a:pt x="168" y="1636"/>
                  </a:lnTo>
                  <a:lnTo>
                    <a:pt x="168" y="1636"/>
                  </a:lnTo>
                  <a:lnTo>
                    <a:pt x="176" y="1640"/>
                  </a:lnTo>
                  <a:lnTo>
                    <a:pt x="176" y="1649"/>
                  </a:lnTo>
                  <a:lnTo>
                    <a:pt x="172" y="1656"/>
                  </a:lnTo>
                  <a:lnTo>
                    <a:pt x="172" y="1656"/>
                  </a:lnTo>
                  <a:lnTo>
                    <a:pt x="172" y="1660"/>
                  </a:lnTo>
                  <a:lnTo>
                    <a:pt x="176" y="1669"/>
                  </a:lnTo>
                  <a:lnTo>
                    <a:pt x="176" y="1669"/>
                  </a:lnTo>
                  <a:lnTo>
                    <a:pt x="172" y="1673"/>
                  </a:lnTo>
                  <a:lnTo>
                    <a:pt x="176" y="1676"/>
                  </a:lnTo>
                  <a:lnTo>
                    <a:pt x="176" y="1676"/>
                  </a:lnTo>
                  <a:lnTo>
                    <a:pt x="180" y="1685"/>
                  </a:lnTo>
                  <a:lnTo>
                    <a:pt x="184" y="1685"/>
                  </a:lnTo>
                  <a:lnTo>
                    <a:pt x="184" y="1685"/>
                  </a:lnTo>
                  <a:lnTo>
                    <a:pt x="180" y="1680"/>
                  </a:lnTo>
                  <a:lnTo>
                    <a:pt x="184" y="1680"/>
                  </a:lnTo>
                  <a:lnTo>
                    <a:pt x="184" y="1680"/>
                  </a:lnTo>
                  <a:lnTo>
                    <a:pt x="200" y="1709"/>
                  </a:lnTo>
                  <a:lnTo>
                    <a:pt x="200" y="1709"/>
                  </a:lnTo>
                  <a:lnTo>
                    <a:pt x="200" y="1713"/>
                  </a:lnTo>
                  <a:lnTo>
                    <a:pt x="200" y="1717"/>
                  </a:lnTo>
                  <a:lnTo>
                    <a:pt x="200" y="1717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37"/>
                  </a:lnTo>
                  <a:lnTo>
                    <a:pt x="212" y="1737"/>
                  </a:lnTo>
                  <a:lnTo>
                    <a:pt x="220" y="1745"/>
                  </a:lnTo>
                  <a:lnTo>
                    <a:pt x="224" y="1749"/>
                  </a:lnTo>
                  <a:lnTo>
                    <a:pt x="228" y="1749"/>
                  </a:lnTo>
                  <a:lnTo>
                    <a:pt x="228" y="1749"/>
                  </a:lnTo>
                  <a:lnTo>
                    <a:pt x="236" y="1753"/>
                  </a:lnTo>
                  <a:lnTo>
                    <a:pt x="236" y="1753"/>
                  </a:lnTo>
                  <a:lnTo>
                    <a:pt x="236" y="1765"/>
                  </a:lnTo>
                  <a:lnTo>
                    <a:pt x="240" y="1769"/>
                  </a:lnTo>
                  <a:lnTo>
                    <a:pt x="244" y="1777"/>
                  </a:lnTo>
                  <a:lnTo>
                    <a:pt x="244" y="1777"/>
                  </a:lnTo>
                  <a:lnTo>
                    <a:pt x="248" y="1777"/>
                  </a:lnTo>
                  <a:lnTo>
                    <a:pt x="248" y="1777"/>
                  </a:lnTo>
                  <a:lnTo>
                    <a:pt x="248" y="1777"/>
                  </a:lnTo>
                  <a:lnTo>
                    <a:pt x="244" y="1765"/>
                  </a:lnTo>
                  <a:lnTo>
                    <a:pt x="244" y="1765"/>
                  </a:lnTo>
                  <a:lnTo>
                    <a:pt x="244" y="1765"/>
                  </a:lnTo>
                  <a:lnTo>
                    <a:pt x="252" y="1773"/>
                  </a:lnTo>
                  <a:lnTo>
                    <a:pt x="261" y="178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264" y="1797"/>
                  </a:lnTo>
                  <a:lnTo>
                    <a:pt x="264" y="1797"/>
                  </a:lnTo>
                  <a:lnTo>
                    <a:pt x="264" y="1797"/>
                  </a:lnTo>
                  <a:lnTo>
                    <a:pt x="272" y="1805"/>
                  </a:lnTo>
                  <a:lnTo>
                    <a:pt x="284" y="1817"/>
                  </a:lnTo>
                  <a:lnTo>
                    <a:pt x="284" y="1817"/>
                  </a:lnTo>
                  <a:lnTo>
                    <a:pt x="288" y="1821"/>
                  </a:lnTo>
                  <a:lnTo>
                    <a:pt x="292" y="1825"/>
                  </a:lnTo>
                  <a:lnTo>
                    <a:pt x="292" y="1825"/>
                  </a:lnTo>
                  <a:lnTo>
                    <a:pt x="296" y="1825"/>
                  </a:lnTo>
                  <a:lnTo>
                    <a:pt x="296" y="1821"/>
                  </a:lnTo>
                  <a:lnTo>
                    <a:pt x="296" y="1821"/>
                  </a:lnTo>
                  <a:lnTo>
                    <a:pt x="296" y="1817"/>
                  </a:lnTo>
                  <a:lnTo>
                    <a:pt x="301" y="1817"/>
                  </a:lnTo>
                  <a:lnTo>
                    <a:pt x="305" y="1821"/>
                  </a:lnTo>
                  <a:lnTo>
                    <a:pt x="305" y="1821"/>
                  </a:lnTo>
                  <a:lnTo>
                    <a:pt x="316" y="1833"/>
                  </a:lnTo>
                  <a:lnTo>
                    <a:pt x="321" y="1841"/>
                  </a:lnTo>
                  <a:lnTo>
                    <a:pt x="321" y="1841"/>
                  </a:lnTo>
                  <a:lnTo>
                    <a:pt x="332" y="1849"/>
                  </a:lnTo>
                  <a:lnTo>
                    <a:pt x="336" y="1857"/>
                  </a:lnTo>
                  <a:lnTo>
                    <a:pt x="336" y="1861"/>
                  </a:lnTo>
                  <a:lnTo>
                    <a:pt x="336" y="1861"/>
                  </a:lnTo>
                  <a:lnTo>
                    <a:pt x="328" y="1857"/>
                  </a:lnTo>
                  <a:lnTo>
                    <a:pt x="321" y="1853"/>
                  </a:lnTo>
                  <a:lnTo>
                    <a:pt x="316" y="1849"/>
                  </a:lnTo>
                  <a:lnTo>
                    <a:pt x="321" y="1857"/>
                  </a:lnTo>
                  <a:lnTo>
                    <a:pt x="321" y="1857"/>
                  </a:lnTo>
                  <a:lnTo>
                    <a:pt x="328" y="1865"/>
                  </a:lnTo>
                  <a:lnTo>
                    <a:pt x="332" y="1865"/>
                  </a:lnTo>
                  <a:lnTo>
                    <a:pt x="341" y="1865"/>
                  </a:lnTo>
                  <a:lnTo>
                    <a:pt x="341" y="1865"/>
                  </a:lnTo>
                  <a:lnTo>
                    <a:pt x="345" y="1869"/>
                  </a:lnTo>
                  <a:lnTo>
                    <a:pt x="349" y="1877"/>
                  </a:lnTo>
                  <a:lnTo>
                    <a:pt x="349" y="1885"/>
                  </a:lnTo>
                  <a:lnTo>
                    <a:pt x="356" y="1893"/>
                  </a:lnTo>
                  <a:lnTo>
                    <a:pt x="356" y="1893"/>
                  </a:lnTo>
                  <a:lnTo>
                    <a:pt x="361" y="1885"/>
                  </a:lnTo>
                  <a:lnTo>
                    <a:pt x="361" y="1885"/>
                  </a:lnTo>
                  <a:lnTo>
                    <a:pt x="372" y="1893"/>
                  </a:lnTo>
                  <a:lnTo>
                    <a:pt x="372" y="1893"/>
                  </a:lnTo>
                  <a:lnTo>
                    <a:pt x="381" y="1897"/>
                  </a:lnTo>
                  <a:lnTo>
                    <a:pt x="381" y="1897"/>
                  </a:lnTo>
                  <a:lnTo>
                    <a:pt x="389" y="1901"/>
                  </a:lnTo>
                  <a:lnTo>
                    <a:pt x="389" y="1901"/>
                  </a:lnTo>
                  <a:lnTo>
                    <a:pt x="401" y="1917"/>
                  </a:lnTo>
                  <a:lnTo>
                    <a:pt x="401" y="1917"/>
                  </a:lnTo>
                  <a:lnTo>
                    <a:pt x="409" y="1929"/>
                  </a:lnTo>
                  <a:lnTo>
                    <a:pt x="409" y="1929"/>
                  </a:lnTo>
                  <a:lnTo>
                    <a:pt x="405" y="1929"/>
                  </a:lnTo>
                  <a:lnTo>
                    <a:pt x="405" y="1933"/>
                  </a:lnTo>
                  <a:lnTo>
                    <a:pt x="405" y="1933"/>
                  </a:lnTo>
                  <a:lnTo>
                    <a:pt x="417" y="1941"/>
                  </a:lnTo>
                  <a:lnTo>
                    <a:pt x="421" y="1937"/>
                  </a:lnTo>
                  <a:lnTo>
                    <a:pt x="421" y="1937"/>
                  </a:lnTo>
                  <a:lnTo>
                    <a:pt x="425" y="1937"/>
                  </a:lnTo>
                  <a:lnTo>
                    <a:pt x="433" y="1941"/>
                  </a:lnTo>
                  <a:lnTo>
                    <a:pt x="433" y="1941"/>
                  </a:lnTo>
                  <a:lnTo>
                    <a:pt x="433" y="1945"/>
                  </a:lnTo>
                  <a:lnTo>
                    <a:pt x="433" y="1949"/>
                  </a:lnTo>
                  <a:lnTo>
                    <a:pt x="433" y="1949"/>
                  </a:lnTo>
                  <a:lnTo>
                    <a:pt x="433" y="1953"/>
                  </a:lnTo>
                  <a:lnTo>
                    <a:pt x="433" y="1953"/>
                  </a:lnTo>
                  <a:lnTo>
                    <a:pt x="437" y="1957"/>
                  </a:lnTo>
                  <a:lnTo>
                    <a:pt x="437" y="1961"/>
                  </a:lnTo>
                  <a:lnTo>
                    <a:pt x="433" y="1961"/>
                  </a:lnTo>
                  <a:lnTo>
                    <a:pt x="433" y="1961"/>
                  </a:lnTo>
                  <a:lnTo>
                    <a:pt x="433" y="1966"/>
                  </a:lnTo>
                  <a:lnTo>
                    <a:pt x="437" y="1969"/>
                  </a:lnTo>
                  <a:lnTo>
                    <a:pt x="449" y="1977"/>
                  </a:lnTo>
                  <a:lnTo>
                    <a:pt x="449" y="1977"/>
                  </a:lnTo>
                  <a:lnTo>
                    <a:pt x="457" y="1977"/>
                  </a:lnTo>
                  <a:lnTo>
                    <a:pt x="457" y="1973"/>
                  </a:lnTo>
                  <a:lnTo>
                    <a:pt x="457" y="1973"/>
                  </a:lnTo>
                  <a:lnTo>
                    <a:pt x="465" y="1977"/>
                  </a:lnTo>
                  <a:lnTo>
                    <a:pt x="469" y="1977"/>
                  </a:lnTo>
                  <a:lnTo>
                    <a:pt x="469" y="1977"/>
                  </a:lnTo>
                  <a:lnTo>
                    <a:pt x="469" y="1977"/>
                  </a:lnTo>
                  <a:lnTo>
                    <a:pt x="469" y="1969"/>
                  </a:lnTo>
                  <a:lnTo>
                    <a:pt x="473" y="1969"/>
                  </a:lnTo>
                  <a:lnTo>
                    <a:pt x="477" y="1969"/>
                  </a:lnTo>
                  <a:lnTo>
                    <a:pt x="477" y="1969"/>
                  </a:lnTo>
                  <a:lnTo>
                    <a:pt x="481" y="1973"/>
                  </a:lnTo>
                  <a:lnTo>
                    <a:pt x="481" y="1973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77" y="1981"/>
                  </a:lnTo>
                  <a:lnTo>
                    <a:pt x="477" y="1986"/>
                  </a:lnTo>
                  <a:lnTo>
                    <a:pt x="477" y="1986"/>
                  </a:lnTo>
                  <a:lnTo>
                    <a:pt x="497" y="2001"/>
                  </a:lnTo>
                  <a:lnTo>
                    <a:pt x="497" y="2006"/>
                  </a:lnTo>
                  <a:lnTo>
                    <a:pt x="489" y="2006"/>
                  </a:lnTo>
                  <a:lnTo>
                    <a:pt x="489" y="2006"/>
                  </a:lnTo>
                  <a:lnTo>
                    <a:pt x="497" y="2010"/>
                  </a:lnTo>
                  <a:lnTo>
                    <a:pt x="497" y="2010"/>
                  </a:lnTo>
                  <a:lnTo>
                    <a:pt x="505" y="2013"/>
                  </a:lnTo>
                  <a:lnTo>
                    <a:pt x="505" y="2013"/>
                  </a:lnTo>
                  <a:lnTo>
                    <a:pt x="505" y="2013"/>
                  </a:lnTo>
                  <a:lnTo>
                    <a:pt x="509" y="2013"/>
                  </a:lnTo>
                  <a:lnTo>
                    <a:pt x="509" y="2013"/>
                  </a:lnTo>
                  <a:lnTo>
                    <a:pt x="529" y="2017"/>
                  </a:lnTo>
                  <a:lnTo>
                    <a:pt x="529" y="2017"/>
                  </a:lnTo>
                  <a:lnTo>
                    <a:pt x="533" y="2017"/>
                  </a:lnTo>
                  <a:lnTo>
                    <a:pt x="545" y="2021"/>
                  </a:lnTo>
                  <a:lnTo>
                    <a:pt x="545" y="2021"/>
                  </a:lnTo>
                  <a:lnTo>
                    <a:pt x="553" y="2026"/>
                  </a:lnTo>
                  <a:lnTo>
                    <a:pt x="553" y="2026"/>
                  </a:lnTo>
                  <a:lnTo>
                    <a:pt x="549" y="2026"/>
                  </a:lnTo>
                  <a:lnTo>
                    <a:pt x="545" y="2026"/>
                  </a:lnTo>
                  <a:lnTo>
                    <a:pt x="545" y="2026"/>
                  </a:lnTo>
                  <a:lnTo>
                    <a:pt x="537" y="2021"/>
                  </a:lnTo>
                  <a:lnTo>
                    <a:pt x="533" y="2021"/>
                  </a:lnTo>
                  <a:lnTo>
                    <a:pt x="533" y="2021"/>
                  </a:lnTo>
                  <a:lnTo>
                    <a:pt x="541" y="2030"/>
                  </a:lnTo>
                  <a:lnTo>
                    <a:pt x="545" y="2033"/>
                  </a:lnTo>
                  <a:lnTo>
                    <a:pt x="541" y="2033"/>
                  </a:lnTo>
                  <a:lnTo>
                    <a:pt x="541" y="2033"/>
                  </a:lnTo>
                  <a:lnTo>
                    <a:pt x="549" y="2037"/>
                  </a:lnTo>
                  <a:lnTo>
                    <a:pt x="557" y="2041"/>
                  </a:lnTo>
                  <a:lnTo>
                    <a:pt x="557" y="2041"/>
                  </a:lnTo>
                  <a:lnTo>
                    <a:pt x="557" y="2050"/>
                  </a:lnTo>
                  <a:lnTo>
                    <a:pt x="557" y="2050"/>
                  </a:lnTo>
                  <a:lnTo>
                    <a:pt x="553" y="2050"/>
                  </a:lnTo>
                  <a:lnTo>
                    <a:pt x="553" y="2050"/>
                  </a:lnTo>
                  <a:lnTo>
                    <a:pt x="545" y="2050"/>
                  </a:lnTo>
                  <a:lnTo>
                    <a:pt x="545" y="2050"/>
                  </a:lnTo>
                  <a:lnTo>
                    <a:pt x="557" y="2054"/>
                  </a:lnTo>
                  <a:lnTo>
                    <a:pt x="557" y="2054"/>
                  </a:lnTo>
                  <a:lnTo>
                    <a:pt x="561" y="2054"/>
                  </a:lnTo>
                  <a:lnTo>
                    <a:pt x="561" y="2054"/>
                  </a:lnTo>
                  <a:lnTo>
                    <a:pt x="565" y="2057"/>
                  </a:lnTo>
                  <a:lnTo>
                    <a:pt x="573" y="2061"/>
                  </a:lnTo>
                  <a:lnTo>
                    <a:pt x="573" y="2061"/>
                  </a:lnTo>
                  <a:lnTo>
                    <a:pt x="573" y="2057"/>
                  </a:lnTo>
                  <a:lnTo>
                    <a:pt x="573" y="2054"/>
                  </a:lnTo>
                  <a:lnTo>
                    <a:pt x="573" y="2054"/>
                  </a:lnTo>
                  <a:lnTo>
                    <a:pt x="581" y="2061"/>
                  </a:lnTo>
                  <a:lnTo>
                    <a:pt x="589" y="2061"/>
                  </a:lnTo>
                  <a:lnTo>
                    <a:pt x="589" y="2061"/>
                  </a:lnTo>
                  <a:lnTo>
                    <a:pt x="601" y="2066"/>
                  </a:lnTo>
                  <a:lnTo>
                    <a:pt x="609" y="2066"/>
                  </a:lnTo>
                  <a:lnTo>
                    <a:pt x="609" y="2066"/>
                  </a:lnTo>
                  <a:lnTo>
                    <a:pt x="613" y="2066"/>
                  </a:lnTo>
                  <a:lnTo>
                    <a:pt x="617" y="2070"/>
                  </a:lnTo>
                  <a:lnTo>
                    <a:pt x="617" y="2070"/>
                  </a:lnTo>
                  <a:lnTo>
                    <a:pt x="613" y="2078"/>
                  </a:lnTo>
                  <a:lnTo>
                    <a:pt x="613" y="2078"/>
                  </a:lnTo>
                  <a:lnTo>
                    <a:pt x="605" y="2070"/>
                  </a:lnTo>
                  <a:lnTo>
                    <a:pt x="597" y="2070"/>
                  </a:lnTo>
                  <a:lnTo>
                    <a:pt x="601" y="2074"/>
                  </a:lnTo>
                  <a:lnTo>
                    <a:pt x="601" y="2074"/>
                  </a:lnTo>
                  <a:lnTo>
                    <a:pt x="613" y="2082"/>
                  </a:lnTo>
                  <a:lnTo>
                    <a:pt x="625" y="2086"/>
                  </a:lnTo>
                  <a:lnTo>
                    <a:pt x="625" y="2086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41" y="2094"/>
                  </a:lnTo>
                  <a:lnTo>
                    <a:pt x="641" y="2094"/>
                  </a:lnTo>
                  <a:lnTo>
                    <a:pt x="641" y="2094"/>
                  </a:lnTo>
                  <a:lnTo>
                    <a:pt x="649" y="2102"/>
                  </a:lnTo>
                  <a:lnTo>
                    <a:pt x="653" y="2106"/>
                  </a:lnTo>
                  <a:lnTo>
                    <a:pt x="653" y="2106"/>
                  </a:lnTo>
                  <a:lnTo>
                    <a:pt x="653" y="2098"/>
                  </a:lnTo>
                  <a:lnTo>
                    <a:pt x="662" y="2098"/>
                  </a:lnTo>
                  <a:lnTo>
                    <a:pt x="662" y="2098"/>
                  </a:lnTo>
                  <a:lnTo>
                    <a:pt x="665" y="2098"/>
                  </a:lnTo>
                  <a:lnTo>
                    <a:pt x="665" y="2102"/>
                  </a:lnTo>
                  <a:lnTo>
                    <a:pt x="665" y="2110"/>
                  </a:lnTo>
                  <a:lnTo>
                    <a:pt x="665" y="2110"/>
                  </a:lnTo>
                  <a:lnTo>
                    <a:pt x="669" y="2114"/>
                  </a:lnTo>
                  <a:lnTo>
                    <a:pt x="677" y="2110"/>
                  </a:lnTo>
                  <a:lnTo>
                    <a:pt x="677" y="2110"/>
                  </a:lnTo>
                  <a:lnTo>
                    <a:pt x="677" y="2110"/>
                  </a:lnTo>
                  <a:lnTo>
                    <a:pt x="682" y="2110"/>
                  </a:lnTo>
                  <a:lnTo>
                    <a:pt x="682" y="2110"/>
                  </a:lnTo>
                  <a:lnTo>
                    <a:pt x="693" y="2114"/>
                  </a:lnTo>
                  <a:lnTo>
                    <a:pt x="693" y="2114"/>
                  </a:lnTo>
                  <a:lnTo>
                    <a:pt x="697" y="2114"/>
                  </a:lnTo>
                  <a:lnTo>
                    <a:pt x="697" y="2114"/>
                  </a:lnTo>
                  <a:lnTo>
                    <a:pt x="689" y="2106"/>
                  </a:lnTo>
                  <a:lnTo>
                    <a:pt x="689" y="2106"/>
                  </a:lnTo>
                  <a:lnTo>
                    <a:pt x="706" y="2118"/>
                  </a:lnTo>
                  <a:lnTo>
                    <a:pt x="713" y="2122"/>
                  </a:lnTo>
                  <a:lnTo>
                    <a:pt x="722" y="2122"/>
                  </a:lnTo>
                  <a:lnTo>
                    <a:pt x="722" y="2122"/>
                  </a:lnTo>
                  <a:lnTo>
                    <a:pt x="717" y="2122"/>
                  </a:lnTo>
                  <a:lnTo>
                    <a:pt x="713" y="2118"/>
                  </a:lnTo>
                  <a:lnTo>
                    <a:pt x="706" y="2114"/>
                  </a:lnTo>
                  <a:lnTo>
                    <a:pt x="706" y="2114"/>
                  </a:lnTo>
                  <a:lnTo>
                    <a:pt x="706" y="2110"/>
                  </a:lnTo>
                  <a:lnTo>
                    <a:pt x="709" y="2110"/>
                  </a:lnTo>
                  <a:lnTo>
                    <a:pt x="709" y="2110"/>
                  </a:lnTo>
                  <a:lnTo>
                    <a:pt x="717" y="2118"/>
                  </a:lnTo>
                  <a:lnTo>
                    <a:pt x="733" y="2126"/>
                  </a:lnTo>
                  <a:lnTo>
                    <a:pt x="733" y="2126"/>
                  </a:lnTo>
                  <a:lnTo>
                    <a:pt x="746" y="2130"/>
                  </a:lnTo>
                  <a:lnTo>
                    <a:pt x="746" y="2126"/>
                  </a:lnTo>
                  <a:lnTo>
                    <a:pt x="746" y="2126"/>
                  </a:lnTo>
                  <a:lnTo>
                    <a:pt x="750" y="2122"/>
                  </a:lnTo>
                  <a:lnTo>
                    <a:pt x="753" y="2122"/>
                  </a:lnTo>
                  <a:lnTo>
                    <a:pt x="762" y="2122"/>
                  </a:lnTo>
                  <a:lnTo>
                    <a:pt x="762" y="2122"/>
                  </a:lnTo>
                  <a:lnTo>
                    <a:pt x="766" y="2122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74" y="2130"/>
                  </a:lnTo>
                  <a:lnTo>
                    <a:pt x="778" y="2130"/>
                  </a:lnTo>
                  <a:lnTo>
                    <a:pt x="778" y="2130"/>
                  </a:lnTo>
                  <a:lnTo>
                    <a:pt x="778" y="2134"/>
                  </a:lnTo>
                  <a:lnTo>
                    <a:pt x="778" y="2134"/>
                  </a:lnTo>
                  <a:lnTo>
                    <a:pt x="770" y="2138"/>
                  </a:lnTo>
                  <a:lnTo>
                    <a:pt x="770" y="2138"/>
                  </a:lnTo>
                  <a:lnTo>
                    <a:pt x="766" y="2134"/>
                  </a:lnTo>
                  <a:lnTo>
                    <a:pt x="766" y="2134"/>
                  </a:lnTo>
                  <a:lnTo>
                    <a:pt x="766" y="2130"/>
                  </a:lnTo>
                  <a:lnTo>
                    <a:pt x="766" y="2130"/>
                  </a:lnTo>
                  <a:lnTo>
                    <a:pt x="766" y="2130"/>
                  </a:lnTo>
                  <a:lnTo>
                    <a:pt x="758" y="2130"/>
                  </a:lnTo>
                  <a:lnTo>
                    <a:pt x="753" y="2134"/>
                  </a:lnTo>
                  <a:lnTo>
                    <a:pt x="753" y="2138"/>
                  </a:lnTo>
                  <a:lnTo>
                    <a:pt x="753" y="2142"/>
                  </a:lnTo>
                  <a:lnTo>
                    <a:pt x="753" y="2142"/>
                  </a:lnTo>
                  <a:lnTo>
                    <a:pt x="766" y="2146"/>
                  </a:lnTo>
                  <a:lnTo>
                    <a:pt x="774" y="2150"/>
                  </a:lnTo>
                  <a:lnTo>
                    <a:pt x="774" y="2150"/>
                  </a:lnTo>
                  <a:lnTo>
                    <a:pt x="778" y="2150"/>
                  </a:lnTo>
                  <a:lnTo>
                    <a:pt x="778" y="2146"/>
                  </a:lnTo>
                  <a:lnTo>
                    <a:pt x="774" y="2142"/>
                  </a:lnTo>
                  <a:lnTo>
                    <a:pt x="774" y="2142"/>
                  </a:lnTo>
                  <a:lnTo>
                    <a:pt x="786" y="2146"/>
                  </a:lnTo>
                  <a:lnTo>
                    <a:pt x="786" y="2146"/>
                  </a:lnTo>
                  <a:lnTo>
                    <a:pt x="798" y="2142"/>
                  </a:lnTo>
                  <a:lnTo>
                    <a:pt x="798" y="2142"/>
                  </a:lnTo>
                  <a:lnTo>
                    <a:pt x="806" y="2146"/>
                  </a:lnTo>
                  <a:lnTo>
                    <a:pt x="822" y="2150"/>
                  </a:lnTo>
                  <a:lnTo>
                    <a:pt x="822" y="2150"/>
                  </a:lnTo>
                  <a:lnTo>
                    <a:pt x="834" y="2150"/>
                  </a:lnTo>
                  <a:lnTo>
                    <a:pt x="842" y="2150"/>
                  </a:lnTo>
                  <a:lnTo>
                    <a:pt x="842" y="2150"/>
                  </a:lnTo>
                  <a:lnTo>
                    <a:pt x="854" y="2150"/>
                  </a:lnTo>
                  <a:lnTo>
                    <a:pt x="866" y="2154"/>
                  </a:lnTo>
                  <a:lnTo>
                    <a:pt x="866" y="2154"/>
                  </a:lnTo>
                  <a:lnTo>
                    <a:pt x="878" y="2154"/>
                  </a:lnTo>
                  <a:lnTo>
                    <a:pt x="878" y="2154"/>
                  </a:lnTo>
                  <a:lnTo>
                    <a:pt x="874" y="2154"/>
                  </a:lnTo>
                  <a:lnTo>
                    <a:pt x="878" y="2158"/>
                  </a:lnTo>
                  <a:lnTo>
                    <a:pt x="878" y="2158"/>
                  </a:lnTo>
                  <a:lnTo>
                    <a:pt x="894" y="2162"/>
                  </a:lnTo>
                  <a:lnTo>
                    <a:pt x="894" y="2162"/>
                  </a:lnTo>
                  <a:lnTo>
                    <a:pt x="910" y="2166"/>
                  </a:lnTo>
                  <a:lnTo>
                    <a:pt x="910" y="2166"/>
                  </a:lnTo>
                  <a:lnTo>
                    <a:pt x="910" y="2166"/>
                  </a:lnTo>
                  <a:lnTo>
                    <a:pt x="910" y="2162"/>
                  </a:lnTo>
                  <a:lnTo>
                    <a:pt x="910" y="2162"/>
                  </a:lnTo>
                  <a:lnTo>
                    <a:pt x="918" y="2162"/>
                  </a:lnTo>
                  <a:lnTo>
                    <a:pt x="918" y="2162"/>
                  </a:lnTo>
                  <a:lnTo>
                    <a:pt x="930" y="2170"/>
                  </a:lnTo>
                  <a:lnTo>
                    <a:pt x="946" y="2174"/>
                  </a:lnTo>
                  <a:lnTo>
                    <a:pt x="946" y="2174"/>
                  </a:lnTo>
                  <a:lnTo>
                    <a:pt x="934" y="2166"/>
                  </a:lnTo>
                  <a:lnTo>
                    <a:pt x="934" y="2166"/>
                  </a:lnTo>
                  <a:lnTo>
                    <a:pt x="950" y="2170"/>
                  </a:lnTo>
                  <a:lnTo>
                    <a:pt x="950" y="2170"/>
                  </a:lnTo>
                  <a:lnTo>
                    <a:pt x="966" y="2170"/>
                  </a:lnTo>
                  <a:lnTo>
                    <a:pt x="966" y="2170"/>
                  </a:lnTo>
                  <a:lnTo>
                    <a:pt x="962" y="2170"/>
                  </a:lnTo>
                  <a:lnTo>
                    <a:pt x="958" y="2170"/>
                  </a:lnTo>
                  <a:lnTo>
                    <a:pt x="962" y="2174"/>
                  </a:lnTo>
                  <a:lnTo>
                    <a:pt x="962" y="2174"/>
                  </a:lnTo>
                  <a:lnTo>
                    <a:pt x="978" y="2178"/>
                  </a:lnTo>
                  <a:lnTo>
                    <a:pt x="998" y="2178"/>
                  </a:lnTo>
                  <a:lnTo>
                    <a:pt x="998" y="2178"/>
                  </a:lnTo>
                  <a:lnTo>
                    <a:pt x="998" y="2174"/>
                  </a:lnTo>
                  <a:lnTo>
                    <a:pt x="1002" y="2170"/>
                  </a:lnTo>
                  <a:lnTo>
                    <a:pt x="1006" y="2170"/>
                  </a:lnTo>
                  <a:lnTo>
                    <a:pt x="1006" y="2170"/>
                  </a:lnTo>
                  <a:lnTo>
                    <a:pt x="1014" y="2178"/>
                  </a:lnTo>
                  <a:lnTo>
                    <a:pt x="1014" y="2178"/>
                  </a:lnTo>
                  <a:lnTo>
                    <a:pt x="1019" y="2178"/>
                  </a:lnTo>
                  <a:lnTo>
                    <a:pt x="1010" y="2182"/>
                  </a:lnTo>
                  <a:lnTo>
                    <a:pt x="1010" y="2182"/>
                  </a:lnTo>
                  <a:lnTo>
                    <a:pt x="994" y="2182"/>
                  </a:lnTo>
                  <a:lnTo>
                    <a:pt x="990" y="2186"/>
                  </a:lnTo>
                  <a:lnTo>
                    <a:pt x="994" y="2186"/>
                  </a:lnTo>
                  <a:lnTo>
                    <a:pt x="994" y="2186"/>
                  </a:lnTo>
                  <a:lnTo>
                    <a:pt x="1006" y="2190"/>
                  </a:lnTo>
                  <a:lnTo>
                    <a:pt x="1006" y="2190"/>
                  </a:lnTo>
                  <a:lnTo>
                    <a:pt x="1006" y="2190"/>
                  </a:lnTo>
                  <a:lnTo>
                    <a:pt x="1014" y="2190"/>
                  </a:lnTo>
                  <a:lnTo>
                    <a:pt x="1014" y="2190"/>
                  </a:lnTo>
                  <a:lnTo>
                    <a:pt x="1022" y="2194"/>
                  </a:lnTo>
                  <a:lnTo>
                    <a:pt x="1026" y="2194"/>
                  </a:lnTo>
                  <a:lnTo>
                    <a:pt x="1026" y="2194"/>
                  </a:lnTo>
                  <a:lnTo>
                    <a:pt x="1022" y="2198"/>
                  </a:lnTo>
                  <a:lnTo>
                    <a:pt x="1019" y="2198"/>
                  </a:lnTo>
                  <a:lnTo>
                    <a:pt x="1019" y="2198"/>
                  </a:lnTo>
                  <a:lnTo>
                    <a:pt x="1010" y="2198"/>
                  </a:lnTo>
                  <a:lnTo>
                    <a:pt x="1014" y="2202"/>
                  </a:lnTo>
                  <a:lnTo>
                    <a:pt x="1014" y="2202"/>
                  </a:lnTo>
                  <a:lnTo>
                    <a:pt x="1026" y="2202"/>
                  </a:lnTo>
                  <a:lnTo>
                    <a:pt x="1030" y="2194"/>
                  </a:lnTo>
                  <a:lnTo>
                    <a:pt x="1030" y="2186"/>
                  </a:lnTo>
                  <a:lnTo>
                    <a:pt x="1030" y="2186"/>
                  </a:lnTo>
                  <a:lnTo>
                    <a:pt x="1039" y="2182"/>
                  </a:lnTo>
                  <a:lnTo>
                    <a:pt x="1043" y="2182"/>
                  </a:lnTo>
                  <a:lnTo>
                    <a:pt x="1043" y="2190"/>
                  </a:lnTo>
                  <a:lnTo>
                    <a:pt x="1043" y="2190"/>
                  </a:lnTo>
                  <a:lnTo>
                    <a:pt x="1054" y="2190"/>
                  </a:lnTo>
                  <a:lnTo>
                    <a:pt x="1054" y="2190"/>
                  </a:lnTo>
                  <a:lnTo>
                    <a:pt x="1054" y="2186"/>
                  </a:lnTo>
                  <a:lnTo>
                    <a:pt x="1059" y="2186"/>
                  </a:lnTo>
                  <a:lnTo>
                    <a:pt x="1059" y="2186"/>
                  </a:lnTo>
                  <a:lnTo>
                    <a:pt x="1054" y="2186"/>
                  </a:lnTo>
                  <a:lnTo>
                    <a:pt x="1059" y="2186"/>
                  </a:lnTo>
                  <a:lnTo>
                    <a:pt x="1063" y="2190"/>
                  </a:lnTo>
                  <a:lnTo>
                    <a:pt x="1083" y="2198"/>
                  </a:lnTo>
                  <a:lnTo>
                    <a:pt x="1083" y="2198"/>
                  </a:lnTo>
                  <a:lnTo>
                    <a:pt x="1087" y="2198"/>
                  </a:lnTo>
                  <a:lnTo>
                    <a:pt x="1087" y="2198"/>
                  </a:lnTo>
                  <a:lnTo>
                    <a:pt x="1087" y="2194"/>
                  </a:lnTo>
                  <a:lnTo>
                    <a:pt x="1083" y="2190"/>
                  </a:lnTo>
                  <a:lnTo>
                    <a:pt x="1083" y="2190"/>
                  </a:lnTo>
                  <a:lnTo>
                    <a:pt x="1103" y="2194"/>
                  </a:lnTo>
                  <a:lnTo>
                    <a:pt x="1103" y="2194"/>
                  </a:lnTo>
                  <a:lnTo>
                    <a:pt x="1114" y="2194"/>
                  </a:lnTo>
                  <a:lnTo>
                    <a:pt x="1119" y="2190"/>
                  </a:lnTo>
                  <a:lnTo>
                    <a:pt x="1119" y="2190"/>
                  </a:lnTo>
                  <a:lnTo>
                    <a:pt x="1127" y="2186"/>
                  </a:lnTo>
                  <a:lnTo>
                    <a:pt x="1131" y="2190"/>
                  </a:lnTo>
                  <a:lnTo>
                    <a:pt x="1131" y="2190"/>
                  </a:lnTo>
                  <a:lnTo>
                    <a:pt x="1134" y="2190"/>
                  </a:lnTo>
                  <a:lnTo>
                    <a:pt x="1134" y="2194"/>
                  </a:lnTo>
                  <a:lnTo>
                    <a:pt x="1131" y="2194"/>
                  </a:lnTo>
                  <a:lnTo>
                    <a:pt x="1131" y="2194"/>
                  </a:lnTo>
                  <a:lnTo>
                    <a:pt x="1159" y="2198"/>
                  </a:lnTo>
                  <a:lnTo>
                    <a:pt x="1159" y="2198"/>
                  </a:lnTo>
                  <a:lnTo>
                    <a:pt x="1171" y="2194"/>
                  </a:lnTo>
                  <a:lnTo>
                    <a:pt x="1175" y="2190"/>
                  </a:lnTo>
                  <a:lnTo>
                    <a:pt x="1175" y="2190"/>
                  </a:lnTo>
                  <a:lnTo>
                    <a:pt x="1187" y="2190"/>
                  </a:lnTo>
                  <a:lnTo>
                    <a:pt x="1187" y="2190"/>
                  </a:lnTo>
                  <a:lnTo>
                    <a:pt x="1195" y="2190"/>
                  </a:lnTo>
                  <a:lnTo>
                    <a:pt x="1195" y="2186"/>
                  </a:lnTo>
                  <a:lnTo>
                    <a:pt x="1195" y="2186"/>
                  </a:lnTo>
                  <a:lnTo>
                    <a:pt x="1199" y="2186"/>
                  </a:lnTo>
                  <a:lnTo>
                    <a:pt x="1203" y="2186"/>
                  </a:lnTo>
                  <a:lnTo>
                    <a:pt x="1203" y="2186"/>
                  </a:lnTo>
                  <a:lnTo>
                    <a:pt x="1207" y="2186"/>
                  </a:lnTo>
                  <a:lnTo>
                    <a:pt x="1207" y="2190"/>
                  </a:lnTo>
                  <a:lnTo>
                    <a:pt x="1207" y="2190"/>
                  </a:lnTo>
                  <a:lnTo>
                    <a:pt x="1207" y="2190"/>
                  </a:lnTo>
                  <a:lnTo>
                    <a:pt x="1215" y="2190"/>
                  </a:lnTo>
                  <a:lnTo>
                    <a:pt x="1227" y="2186"/>
                  </a:lnTo>
                  <a:lnTo>
                    <a:pt x="1227" y="2186"/>
                  </a:lnTo>
                  <a:lnTo>
                    <a:pt x="1239" y="2186"/>
                  </a:lnTo>
                  <a:lnTo>
                    <a:pt x="1243" y="2186"/>
                  </a:lnTo>
                  <a:lnTo>
                    <a:pt x="1239" y="2190"/>
                  </a:lnTo>
                  <a:lnTo>
                    <a:pt x="1239" y="2190"/>
                  </a:lnTo>
                  <a:lnTo>
                    <a:pt x="1227" y="2190"/>
                  </a:lnTo>
                  <a:lnTo>
                    <a:pt x="1227" y="2190"/>
                  </a:lnTo>
                  <a:lnTo>
                    <a:pt x="1211" y="2194"/>
                  </a:lnTo>
                  <a:lnTo>
                    <a:pt x="1211" y="2194"/>
                  </a:lnTo>
                  <a:lnTo>
                    <a:pt x="1195" y="2194"/>
                  </a:lnTo>
                  <a:lnTo>
                    <a:pt x="1203" y="2194"/>
                  </a:lnTo>
                  <a:lnTo>
                    <a:pt x="1203" y="2194"/>
                  </a:lnTo>
                  <a:lnTo>
                    <a:pt x="1219" y="2194"/>
                  </a:lnTo>
                  <a:lnTo>
                    <a:pt x="1231" y="2198"/>
                  </a:lnTo>
                  <a:lnTo>
                    <a:pt x="1231" y="2198"/>
                  </a:lnTo>
                  <a:lnTo>
                    <a:pt x="1243" y="2198"/>
                  </a:lnTo>
                  <a:lnTo>
                    <a:pt x="1251" y="2198"/>
                  </a:lnTo>
                  <a:lnTo>
                    <a:pt x="1255" y="2194"/>
                  </a:lnTo>
                  <a:lnTo>
                    <a:pt x="1255" y="2194"/>
                  </a:lnTo>
                  <a:lnTo>
                    <a:pt x="1259" y="2190"/>
                  </a:lnTo>
                  <a:lnTo>
                    <a:pt x="1259" y="2190"/>
                  </a:lnTo>
                  <a:lnTo>
                    <a:pt x="1259" y="2190"/>
                  </a:lnTo>
                  <a:lnTo>
                    <a:pt x="1239" y="2182"/>
                  </a:lnTo>
                  <a:lnTo>
                    <a:pt x="1239" y="2182"/>
                  </a:lnTo>
                  <a:lnTo>
                    <a:pt x="1243" y="2182"/>
                  </a:lnTo>
                  <a:lnTo>
                    <a:pt x="1247" y="2182"/>
                  </a:lnTo>
                  <a:lnTo>
                    <a:pt x="1259" y="2182"/>
                  </a:lnTo>
                  <a:lnTo>
                    <a:pt x="1259" y="2182"/>
                  </a:lnTo>
                  <a:lnTo>
                    <a:pt x="1275" y="2182"/>
                  </a:lnTo>
                  <a:lnTo>
                    <a:pt x="1275" y="2182"/>
                  </a:lnTo>
                  <a:lnTo>
                    <a:pt x="1283" y="2182"/>
                  </a:lnTo>
                  <a:lnTo>
                    <a:pt x="1283" y="2182"/>
                  </a:lnTo>
                  <a:lnTo>
                    <a:pt x="1291" y="2178"/>
                  </a:lnTo>
                  <a:lnTo>
                    <a:pt x="1291" y="2178"/>
                  </a:lnTo>
                  <a:lnTo>
                    <a:pt x="1311" y="2178"/>
                  </a:lnTo>
                  <a:lnTo>
                    <a:pt x="1331" y="2174"/>
                  </a:lnTo>
                  <a:lnTo>
                    <a:pt x="1331" y="2174"/>
                  </a:lnTo>
                  <a:lnTo>
                    <a:pt x="1315" y="2174"/>
                  </a:lnTo>
                  <a:lnTo>
                    <a:pt x="1315" y="2174"/>
                  </a:lnTo>
                  <a:lnTo>
                    <a:pt x="1315" y="2174"/>
                  </a:lnTo>
                  <a:lnTo>
                    <a:pt x="1319" y="2174"/>
                  </a:lnTo>
                  <a:lnTo>
                    <a:pt x="1323" y="2174"/>
                  </a:lnTo>
                  <a:lnTo>
                    <a:pt x="1323" y="2174"/>
                  </a:lnTo>
                  <a:lnTo>
                    <a:pt x="1303" y="2174"/>
                  </a:lnTo>
                  <a:lnTo>
                    <a:pt x="1295" y="2174"/>
                  </a:lnTo>
                  <a:lnTo>
                    <a:pt x="1295" y="2174"/>
                  </a:lnTo>
                  <a:lnTo>
                    <a:pt x="1307" y="2170"/>
                  </a:lnTo>
                  <a:lnTo>
                    <a:pt x="1315" y="2166"/>
                  </a:lnTo>
                  <a:lnTo>
                    <a:pt x="1319" y="2166"/>
                  </a:lnTo>
                  <a:lnTo>
                    <a:pt x="1319" y="2166"/>
                  </a:lnTo>
                  <a:lnTo>
                    <a:pt x="1323" y="2166"/>
                  </a:lnTo>
                  <a:lnTo>
                    <a:pt x="1331" y="2170"/>
                  </a:lnTo>
                  <a:lnTo>
                    <a:pt x="1331" y="2170"/>
                  </a:lnTo>
                  <a:lnTo>
                    <a:pt x="1347" y="2170"/>
                  </a:lnTo>
                  <a:lnTo>
                    <a:pt x="1347" y="2170"/>
                  </a:lnTo>
                  <a:lnTo>
                    <a:pt x="1335" y="2174"/>
                  </a:lnTo>
                  <a:lnTo>
                    <a:pt x="1335" y="2174"/>
                  </a:lnTo>
                  <a:lnTo>
                    <a:pt x="1331" y="2178"/>
                  </a:lnTo>
                  <a:lnTo>
                    <a:pt x="1331" y="2182"/>
                  </a:lnTo>
                  <a:lnTo>
                    <a:pt x="1331" y="2182"/>
                  </a:lnTo>
                  <a:lnTo>
                    <a:pt x="1343" y="2182"/>
                  </a:lnTo>
                  <a:lnTo>
                    <a:pt x="1343" y="2182"/>
                  </a:lnTo>
                  <a:lnTo>
                    <a:pt x="1359" y="2178"/>
                  </a:lnTo>
                  <a:lnTo>
                    <a:pt x="1359" y="2178"/>
                  </a:lnTo>
                  <a:lnTo>
                    <a:pt x="1391" y="2170"/>
                  </a:lnTo>
                  <a:lnTo>
                    <a:pt x="1391" y="2170"/>
                  </a:lnTo>
                  <a:lnTo>
                    <a:pt x="1383" y="2170"/>
                  </a:lnTo>
                  <a:lnTo>
                    <a:pt x="1375" y="2170"/>
                  </a:lnTo>
                  <a:lnTo>
                    <a:pt x="1375" y="2170"/>
                  </a:lnTo>
                  <a:lnTo>
                    <a:pt x="1375" y="2166"/>
                  </a:lnTo>
                  <a:lnTo>
                    <a:pt x="1375" y="2166"/>
                  </a:lnTo>
                  <a:lnTo>
                    <a:pt x="1371" y="2162"/>
                  </a:lnTo>
                  <a:lnTo>
                    <a:pt x="1371" y="2162"/>
                  </a:lnTo>
                  <a:lnTo>
                    <a:pt x="1359" y="2162"/>
                  </a:lnTo>
                  <a:lnTo>
                    <a:pt x="1355" y="2158"/>
                  </a:lnTo>
                  <a:lnTo>
                    <a:pt x="1363" y="2154"/>
                  </a:lnTo>
                  <a:lnTo>
                    <a:pt x="1363" y="2154"/>
                  </a:lnTo>
                  <a:lnTo>
                    <a:pt x="1343" y="2158"/>
                  </a:lnTo>
                  <a:lnTo>
                    <a:pt x="1339" y="2158"/>
                  </a:lnTo>
                  <a:lnTo>
                    <a:pt x="1347" y="2154"/>
                  </a:lnTo>
                  <a:lnTo>
                    <a:pt x="1347" y="2154"/>
                  </a:lnTo>
                  <a:lnTo>
                    <a:pt x="1363" y="2150"/>
                  </a:lnTo>
                  <a:lnTo>
                    <a:pt x="1379" y="2150"/>
                  </a:lnTo>
                  <a:lnTo>
                    <a:pt x="1379" y="2150"/>
                  </a:lnTo>
                  <a:lnTo>
                    <a:pt x="1383" y="2150"/>
                  </a:lnTo>
                  <a:lnTo>
                    <a:pt x="1383" y="2154"/>
                  </a:lnTo>
                  <a:lnTo>
                    <a:pt x="1383" y="2154"/>
                  </a:lnTo>
                  <a:lnTo>
                    <a:pt x="1379" y="2162"/>
                  </a:lnTo>
                  <a:lnTo>
                    <a:pt x="1379" y="2166"/>
                  </a:lnTo>
                  <a:lnTo>
                    <a:pt x="1379" y="2166"/>
                  </a:lnTo>
                  <a:lnTo>
                    <a:pt x="1395" y="2162"/>
                  </a:lnTo>
                  <a:lnTo>
                    <a:pt x="1395" y="2162"/>
                  </a:lnTo>
                  <a:lnTo>
                    <a:pt x="1403" y="2162"/>
                  </a:lnTo>
                  <a:lnTo>
                    <a:pt x="1407" y="2162"/>
                  </a:lnTo>
                  <a:lnTo>
                    <a:pt x="1407" y="2162"/>
                  </a:lnTo>
                  <a:lnTo>
                    <a:pt x="1411" y="2158"/>
                  </a:lnTo>
                  <a:lnTo>
                    <a:pt x="1415" y="2158"/>
                  </a:lnTo>
                  <a:lnTo>
                    <a:pt x="1415" y="2158"/>
                  </a:lnTo>
                  <a:lnTo>
                    <a:pt x="1423" y="2154"/>
                  </a:lnTo>
                  <a:lnTo>
                    <a:pt x="1435" y="2150"/>
                  </a:lnTo>
                  <a:lnTo>
                    <a:pt x="1435" y="2150"/>
                  </a:lnTo>
                  <a:lnTo>
                    <a:pt x="1455" y="2146"/>
                  </a:lnTo>
                  <a:lnTo>
                    <a:pt x="1455" y="2146"/>
                  </a:lnTo>
                  <a:lnTo>
                    <a:pt x="1464" y="2146"/>
                  </a:lnTo>
                  <a:lnTo>
                    <a:pt x="1471" y="2146"/>
                  </a:lnTo>
                  <a:lnTo>
                    <a:pt x="1471" y="2146"/>
                  </a:lnTo>
                  <a:lnTo>
                    <a:pt x="1471" y="2142"/>
                  </a:lnTo>
                  <a:lnTo>
                    <a:pt x="1475" y="2138"/>
                  </a:lnTo>
                  <a:lnTo>
                    <a:pt x="1475" y="2138"/>
                  </a:lnTo>
                  <a:lnTo>
                    <a:pt x="1500" y="2130"/>
                  </a:lnTo>
                  <a:lnTo>
                    <a:pt x="1500" y="2130"/>
                  </a:lnTo>
                  <a:lnTo>
                    <a:pt x="1512" y="2130"/>
                  </a:lnTo>
                  <a:lnTo>
                    <a:pt x="1520" y="2126"/>
                  </a:lnTo>
                  <a:lnTo>
                    <a:pt x="1520" y="2126"/>
                  </a:lnTo>
                  <a:lnTo>
                    <a:pt x="1524" y="2122"/>
                  </a:lnTo>
                  <a:lnTo>
                    <a:pt x="1528" y="2118"/>
                  </a:lnTo>
                  <a:lnTo>
                    <a:pt x="1528" y="2118"/>
                  </a:lnTo>
                  <a:lnTo>
                    <a:pt x="1540" y="2118"/>
                  </a:lnTo>
                  <a:lnTo>
                    <a:pt x="1540" y="2118"/>
                  </a:lnTo>
                  <a:lnTo>
                    <a:pt x="1548" y="2114"/>
                  </a:lnTo>
                  <a:lnTo>
                    <a:pt x="1548" y="2114"/>
                  </a:lnTo>
                  <a:lnTo>
                    <a:pt x="1560" y="2110"/>
                  </a:lnTo>
                  <a:lnTo>
                    <a:pt x="1560" y="2110"/>
                  </a:lnTo>
                  <a:lnTo>
                    <a:pt x="1568" y="2102"/>
                  </a:lnTo>
                  <a:lnTo>
                    <a:pt x="1572" y="2098"/>
                  </a:lnTo>
                  <a:lnTo>
                    <a:pt x="1572" y="2098"/>
                  </a:lnTo>
                  <a:lnTo>
                    <a:pt x="1588" y="2090"/>
                  </a:lnTo>
                  <a:lnTo>
                    <a:pt x="1588" y="2090"/>
                  </a:lnTo>
                  <a:lnTo>
                    <a:pt x="1600" y="2082"/>
                  </a:lnTo>
                  <a:lnTo>
                    <a:pt x="1600" y="2082"/>
                  </a:lnTo>
                  <a:lnTo>
                    <a:pt x="1612" y="2074"/>
                  </a:lnTo>
                  <a:lnTo>
                    <a:pt x="1624" y="2070"/>
                  </a:lnTo>
                  <a:lnTo>
                    <a:pt x="1624" y="2070"/>
                  </a:lnTo>
                  <a:lnTo>
                    <a:pt x="1624" y="2074"/>
                  </a:lnTo>
                  <a:lnTo>
                    <a:pt x="1620" y="2074"/>
                  </a:lnTo>
                  <a:lnTo>
                    <a:pt x="1616" y="2078"/>
                  </a:lnTo>
                  <a:lnTo>
                    <a:pt x="1620" y="2078"/>
                  </a:lnTo>
                  <a:lnTo>
                    <a:pt x="1620" y="2078"/>
                  </a:lnTo>
                  <a:lnTo>
                    <a:pt x="1632" y="2082"/>
                  </a:lnTo>
                  <a:lnTo>
                    <a:pt x="1632" y="2082"/>
                  </a:lnTo>
                  <a:lnTo>
                    <a:pt x="1636" y="2066"/>
                  </a:lnTo>
                  <a:lnTo>
                    <a:pt x="1636" y="2061"/>
                  </a:lnTo>
                  <a:lnTo>
                    <a:pt x="1628" y="2061"/>
                  </a:lnTo>
                  <a:lnTo>
                    <a:pt x="1628" y="2061"/>
                  </a:lnTo>
                  <a:lnTo>
                    <a:pt x="1616" y="2066"/>
                  </a:lnTo>
                  <a:lnTo>
                    <a:pt x="1612" y="2066"/>
                  </a:lnTo>
                  <a:lnTo>
                    <a:pt x="1612" y="2061"/>
                  </a:lnTo>
                  <a:lnTo>
                    <a:pt x="1612" y="2061"/>
                  </a:lnTo>
                  <a:lnTo>
                    <a:pt x="1620" y="2057"/>
                  </a:lnTo>
                  <a:lnTo>
                    <a:pt x="1624" y="2057"/>
                  </a:lnTo>
                  <a:lnTo>
                    <a:pt x="1624" y="2057"/>
                  </a:lnTo>
                  <a:lnTo>
                    <a:pt x="1636" y="2054"/>
                  </a:lnTo>
                  <a:lnTo>
                    <a:pt x="1636" y="2054"/>
                  </a:lnTo>
                  <a:lnTo>
                    <a:pt x="1644" y="2046"/>
                  </a:lnTo>
                  <a:lnTo>
                    <a:pt x="1644" y="2046"/>
                  </a:lnTo>
                  <a:lnTo>
                    <a:pt x="1636" y="2057"/>
                  </a:lnTo>
                  <a:lnTo>
                    <a:pt x="1636" y="2057"/>
                  </a:lnTo>
                  <a:lnTo>
                    <a:pt x="1648" y="2050"/>
                  </a:lnTo>
                  <a:lnTo>
                    <a:pt x="1648" y="2050"/>
                  </a:lnTo>
                  <a:lnTo>
                    <a:pt x="1640" y="2057"/>
                  </a:lnTo>
                  <a:lnTo>
                    <a:pt x="1644" y="2057"/>
                  </a:lnTo>
                  <a:lnTo>
                    <a:pt x="1656" y="2057"/>
                  </a:lnTo>
                  <a:lnTo>
                    <a:pt x="1656" y="2057"/>
                  </a:lnTo>
                  <a:lnTo>
                    <a:pt x="1660" y="2057"/>
                  </a:lnTo>
                  <a:lnTo>
                    <a:pt x="1656" y="2061"/>
                  </a:lnTo>
                  <a:lnTo>
                    <a:pt x="1652" y="2070"/>
                  </a:lnTo>
                  <a:lnTo>
                    <a:pt x="1652" y="2070"/>
                  </a:lnTo>
                  <a:lnTo>
                    <a:pt x="1640" y="2074"/>
                  </a:lnTo>
                  <a:lnTo>
                    <a:pt x="1640" y="2074"/>
                  </a:lnTo>
                  <a:lnTo>
                    <a:pt x="1648" y="2070"/>
                  </a:lnTo>
                  <a:lnTo>
                    <a:pt x="1660" y="2061"/>
                  </a:lnTo>
                  <a:lnTo>
                    <a:pt x="1660" y="2061"/>
                  </a:lnTo>
                  <a:lnTo>
                    <a:pt x="1664" y="2054"/>
                  </a:lnTo>
                  <a:lnTo>
                    <a:pt x="1672" y="2046"/>
                  </a:lnTo>
                  <a:lnTo>
                    <a:pt x="1672" y="2046"/>
                  </a:lnTo>
                  <a:lnTo>
                    <a:pt x="1696" y="2033"/>
                  </a:lnTo>
                  <a:lnTo>
                    <a:pt x="1720" y="2026"/>
                  </a:lnTo>
                  <a:lnTo>
                    <a:pt x="1720" y="2026"/>
                  </a:lnTo>
                  <a:lnTo>
                    <a:pt x="1720" y="2017"/>
                  </a:lnTo>
                  <a:lnTo>
                    <a:pt x="1724" y="2010"/>
                  </a:lnTo>
                  <a:lnTo>
                    <a:pt x="1724" y="2010"/>
                  </a:lnTo>
                  <a:lnTo>
                    <a:pt x="1728" y="2013"/>
                  </a:lnTo>
                  <a:lnTo>
                    <a:pt x="1732" y="2013"/>
                  </a:lnTo>
                  <a:lnTo>
                    <a:pt x="1732" y="2013"/>
                  </a:lnTo>
                  <a:lnTo>
                    <a:pt x="1748" y="2006"/>
                  </a:lnTo>
                  <a:lnTo>
                    <a:pt x="1748" y="2006"/>
                  </a:lnTo>
                  <a:lnTo>
                    <a:pt x="1756" y="2006"/>
                  </a:lnTo>
                  <a:lnTo>
                    <a:pt x="1756" y="2006"/>
                  </a:lnTo>
                  <a:lnTo>
                    <a:pt x="1752" y="2006"/>
                  </a:lnTo>
                  <a:lnTo>
                    <a:pt x="1744" y="2006"/>
                  </a:lnTo>
                  <a:lnTo>
                    <a:pt x="1744" y="2006"/>
                  </a:lnTo>
                  <a:lnTo>
                    <a:pt x="1740" y="2006"/>
                  </a:lnTo>
                  <a:lnTo>
                    <a:pt x="1736" y="2001"/>
                  </a:lnTo>
                  <a:lnTo>
                    <a:pt x="1736" y="2001"/>
                  </a:lnTo>
                  <a:lnTo>
                    <a:pt x="1740" y="1997"/>
                  </a:lnTo>
                  <a:lnTo>
                    <a:pt x="1752" y="1989"/>
                  </a:lnTo>
                  <a:lnTo>
                    <a:pt x="1776" y="1977"/>
                  </a:lnTo>
                  <a:lnTo>
                    <a:pt x="1776" y="1977"/>
                  </a:lnTo>
                  <a:lnTo>
                    <a:pt x="1772" y="1977"/>
                  </a:lnTo>
                  <a:lnTo>
                    <a:pt x="1772" y="1973"/>
                  </a:lnTo>
                  <a:lnTo>
                    <a:pt x="1772" y="1973"/>
                  </a:lnTo>
                  <a:lnTo>
                    <a:pt x="1784" y="1957"/>
                  </a:lnTo>
                  <a:lnTo>
                    <a:pt x="1784" y="1957"/>
                  </a:lnTo>
                  <a:lnTo>
                    <a:pt x="1808" y="1937"/>
                  </a:lnTo>
                  <a:lnTo>
                    <a:pt x="1808" y="1937"/>
                  </a:lnTo>
                  <a:lnTo>
                    <a:pt x="1817" y="1937"/>
                  </a:lnTo>
                  <a:lnTo>
                    <a:pt x="1817" y="1937"/>
                  </a:lnTo>
                  <a:lnTo>
                    <a:pt x="1817" y="1937"/>
                  </a:lnTo>
                  <a:lnTo>
                    <a:pt x="1832" y="1929"/>
                  </a:lnTo>
                  <a:lnTo>
                    <a:pt x="1832" y="1929"/>
                  </a:lnTo>
                  <a:lnTo>
                    <a:pt x="1841" y="1929"/>
                  </a:lnTo>
                  <a:lnTo>
                    <a:pt x="1841" y="1929"/>
                  </a:lnTo>
                  <a:lnTo>
                    <a:pt x="1848" y="1929"/>
                  </a:lnTo>
                  <a:lnTo>
                    <a:pt x="1848" y="1929"/>
                  </a:lnTo>
                  <a:lnTo>
                    <a:pt x="1848" y="1937"/>
                  </a:lnTo>
                  <a:lnTo>
                    <a:pt x="1848" y="1937"/>
                  </a:lnTo>
                  <a:lnTo>
                    <a:pt x="1852" y="1933"/>
                  </a:lnTo>
                  <a:lnTo>
                    <a:pt x="1861" y="1921"/>
                  </a:lnTo>
                  <a:lnTo>
                    <a:pt x="1861" y="1921"/>
                  </a:lnTo>
                  <a:lnTo>
                    <a:pt x="1872" y="1909"/>
                  </a:lnTo>
                  <a:lnTo>
                    <a:pt x="1872" y="1909"/>
                  </a:lnTo>
                  <a:lnTo>
                    <a:pt x="1889" y="1893"/>
                  </a:lnTo>
                  <a:lnTo>
                    <a:pt x="1889" y="1893"/>
                  </a:lnTo>
                  <a:lnTo>
                    <a:pt x="1897" y="1885"/>
                  </a:lnTo>
                  <a:lnTo>
                    <a:pt x="1897" y="1885"/>
                  </a:lnTo>
                  <a:lnTo>
                    <a:pt x="1905" y="1885"/>
                  </a:lnTo>
                  <a:lnTo>
                    <a:pt x="1909" y="1881"/>
                  </a:lnTo>
                  <a:lnTo>
                    <a:pt x="1913" y="1873"/>
                  </a:lnTo>
                  <a:lnTo>
                    <a:pt x="1913" y="1873"/>
                  </a:lnTo>
                  <a:lnTo>
                    <a:pt x="1917" y="1869"/>
                  </a:lnTo>
                  <a:lnTo>
                    <a:pt x="1913" y="1869"/>
                  </a:lnTo>
                  <a:lnTo>
                    <a:pt x="1905" y="1869"/>
                  </a:lnTo>
                  <a:lnTo>
                    <a:pt x="1905" y="1869"/>
                  </a:lnTo>
                  <a:lnTo>
                    <a:pt x="1901" y="1869"/>
                  </a:lnTo>
                  <a:lnTo>
                    <a:pt x="1905" y="1865"/>
                  </a:lnTo>
                  <a:lnTo>
                    <a:pt x="1905" y="1865"/>
                  </a:lnTo>
                  <a:lnTo>
                    <a:pt x="1913" y="1857"/>
                  </a:lnTo>
                  <a:lnTo>
                    <a:pt x="1913" y="1857"/>
                  </a:lnTo>
                  <a:lnTo>
                    <a:pt x="1913" y="1849"/>
                  </a:lnTo>
                  <a:lnTo>
                    <a:pt x="1921" y="1837"/>
                  </a:lnTo>
                  <a:lnTo>
                    <a:pt x="1921" y="1837"/>
                  </a:lnTo>
                  <a:lnTo>
                    <a:pt x="1925" y="1841"/>
                  </a:lnTo>
                  <a:lnTo>
                    <a:pt x="1925" y="1841"/>
                  </a:lnTo>
                  <a:lnTo>
                    <a:pt x="1933" y="1833"/>
                  </a:lnTo>
                  <a:lnTo>
                    <a:pt x="1933" y="1833"/>
                  </a:lnTo>
                  <a:lnTo>
                    <a:pt x="1941" y="1813"/>
                  </a:lnTo>
                  <a:lnTo>
                    <a:pt x="1941" y="1813"/>
                  </a:lnTo>
                  <a:lnTo>
                    <a:pt x="1969" y="1789"/>
                  </a:lnTo>
                  <a:lnTo>
                    <a:pt x="1969" y="1789"/>
                  </a:lnTo>
                  <a:lnTo>
                    <a:pt x="1977" y="1781"/>
                  </a:lnTo>
                  <a:lnTo>
                    <a:pt x="1981" y="1777"/>
                  </a:lnTo>
                  <a:lnTo>
                    <a:pt x="1985" y="1781"/>
                  </a:lnTo>
                  <a:lnTo>
                    <a:pt x="1985" y="1781"/>
                  </a:lnTo>
                  <a:lnTo>
                    <a:pt x="1973" y="1793"/>
                  </a:lnTo>
                  <a:lnTo>
                    <a:pt x="1965" y="1793"/>
                  </a:lnTo>
                  <a:lnTo>
                    <a:pt x="1965" y="1793"/>
                  </a:lnTo>
                  <a:lnTo>
                    <a:pt x="1949" y="1813"/>
                  </a:lnTo>
                  <a:lnTo>
                    <a:pt x="1949" y="1813"/>
                  </a:lnTo>
                  <a:lnTo>
                    <a:pt x="1937" y="1829"/>
                  </a:lnTo>
                  <a:lnTo>
                    <a:pt x="1941" y="1829"/>
                  </a:lnTo>
                  <a:lnTo>
                    <a:pt x="1941" y="1833"/>
                  </a:lnTo>
                  <a:lnTo>
                    <a:pt x="1941" y="1833"/>
                  </a:lnTo>
                  <a:lnTo>
                    <a:pt x="1941" y="1829"/>
                  </a:lnTo>
                  <a:lnTo>
                    <a:pt x="1941" y="1825"/>
                  </a:lnTo>
                  <a:lnTo>
                    <a:pt x="1941" y="1825"/>
                  </a:lnTo>
                  <a:lnTo>
                    <a:pt x="1961" y="1801"/>
                  </a:lnTo>
                  <a:lnTo>
                    <a:pt x="1961" y="1801"/>
                  </a:lnTo>
                  <a:lnTo>
                    <a:pt x="1969" y="1801"/>
                  </a:lnTo>
                  <a:lnTo>
                    <a:pt x="1973" y="1801"/>
                  </a:lnTo>
                  <a:lnTo>
                    <a:pt x="1977" y="1797"/>
                  </a:lnTo>
                  <a:lnTo>
                    <a:pt x="1977" y="1797"/>
                  </a:lnTo>
                  <a:lnTo>
                    <a:pt x="1981" y="1789"/>
                  </a:lnTo>
                  <a:lnTo>
                    <a:pt x="1989" y="1785"/>
                  </a:lnTo>
                  <a:lnTo>
                    <a:pt x="1993" y="1785"/>
                  </a:lnTo>
                  <a:lnTo>
                    <a:pt x="1997" y="1781"/>
                  </a:lnTo>
                  <a:lnTo>
                    <a:pt x="1997" y="1781"/>
                  </a:lnTo>
                  <a:lnTo>
                    <a:pt x="2001" y="1773"/>
                  </a:lnTo>
                  <a:lnTo>
                    <a:pt x="1997" y="1773"/>
                  </a:lnTo>
                  <a:lnTo>
                    <a:pt x="1997" y="1773"/>
                  </a:lnTo>
                  <a:lnTo>
                    <a:pt x="1989" y="1769"/>
                  </a:lnTo>
                  <a:lnTo>
                    <a:pt x="1985" y="1765"/>
                  </a:lnTo>
                  <a:lnTo>
                    <a:pt x="1989" y="1757"/>
                  </a:lnTo>
                  <a:lnTo>
                    <a:pt x="1989" y="1757"/>
                  </a:lnTo>
                  <a:lnTo>
                    <a:pt x="1993" y="1757"/>
                  </a:lnTo>
                  <a:lnTo>
                    <a:pt x="1993" y="1757"/>
                  </a:lnTo>
                  <a:lnTo>
                    <a:pt x="1993" y="1761"/>
                  </a:lnTo>
                  <a:lnTo>
                    <a:pt x="1993" y="1761"/>
                  </a:lnTo>
                  <a:lnTo>
                    <a:pt x="2001" y="1757"/>
                  </a:lnTo>
                  <a:lnTo>
                    <a:pt x="2001" y="1757"/>
                  </a:lnTo>
                  <a:lnTo>
                    <a:pt x="2005" y="1745"/>
                  </a:lnTo>
                  <a:lnTo>
                    <a:pt x="2005" y="1745"/>
                  </a:lnTo>
                  <a:lnTo>
                    <a:pt x="2017" y="1737"/>
                  </a:lnTo>
                  <a:lnTo>
                    <a:pt x="2025" y="1725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5" y="1725"/>
                  </a:lnTo>
                  <a:lnTo>
                    <a:pt x="2025" y="1725"/>
                  </a:lnTo>
                  <a:lnTo>
                    <a:pt x="2021" y="1729"/>
                  </a:lnTo>
                  <a:lnTo>
                    <a:pt x="2021" y="1729"/>
                  </a:lnTo>
                  <a:lnTo>
                    <a:pt x="2017" y="1733"/>
                  </a:lnTo>
                  <a:lnTo>
                    <a:pt x="2017" y="1733"/>
                  </a:lnTo>
                  <a:lnTo>
                    <a:pt x="2017" y="1733"/>
                  </a:lnTo>
                  <a:lnTo>
                    <a:pt x="2025" y="1720"/>
                  </a:lnTo>
                  <a:lnTo>
                    <a:pt x="2037" y="1709"/>
                  </a:lnTo>
                  <a:lnTo>
                    <a:pt x="2037" y="1709"/>
                  </a:lnTo>
                  <a:lnTo>
                    <a:pt x="2053" y="1689"/>
                  </a:lnTo>
                  <a:lnTo>
                    <a:pt x="2053" y="1689"/>
                  </a:lnTo>
                  <a:lnTo>
                    <a:pt x="2061" y="1673"/>
                  </a:lnTo>
                  <a:lnTo>
                    <a:pt x="2061" y="1673"/>
                  </a:lnTo>
                  <a:lnTo>
                    <a:pt x="2065" y="1660"/>
                  </a:lnTo>
                  <a:lnTo>
                    <a:pt x="2065" y="1660"/>
                  </a:lnTo>
                  <a:lnTo>
                    <a:pt x="2069" y="1652"/>
                  </a:lnTo>
                  <a:lnTo>
                    <a:pt x="2069" y="1652"/>
                  </a:lnTo>
                  <a:lnTo>
                    <a:pt x="2065" y="1649"/>
                  </a:lnTo>
                  <a:lnTo>
                    <a:pt x="2069" y="1645"/>
                  </a:lnTo>
                  <a:lnTo>
                    <a:pt x="2069" y="1640"/>
                  </a:lnTo>
                  <a:lnTo>
                    <a:pt x="2069" y="1640"/>
                  </a:lnTo>
                  <a:lnTo>
                    <a:pt x="2073" y="1632"/>
                  </a:lnTo>
                  <a:lnTo>
                    <a:pt x="2077" y="1632"/>
                  </a:lnTo>
                  <a:lnTo>
                    <a:pt x="2077" y="1636"/>
                  </a:lnTo>
                  <a:lnTo>
                    <a:pt x="2077" y="1636"/>
                  </a:lnTo>
                  <a:lnTo>
                    <a:pt x="2085" y="1625"/>
                  </a:lnTo>
                  <a:lnTo>
                    <a:pt x="2085" y="1625"/>
                  </a:lnTo>
                  <a:lnTo>
                    <a:pt x="2081" y="1625"/>
                  </a:lnTo>
                  <a:lnTo>
                    <a:pt x="2081" y="1625"/>
                  </a:lnTo>
                  <a:lnTo>
                    <a:pt x="2081" y="1625"/>
                  </a:lnTo>
                  <a:lnTo>
                    <a:pt x="2081" y="1620"/>
                  </a:lnTo>
                  <a:lnTo>
                    <a:pt x="2081" y="1620"/>
                  </a:lnTo>
                  <a:lnTo>
                    <a:pt x="2085" y="1612"/>
                  </a:lnTo>
                  <a:lnTo>
                    <a:pt x="2085" y="1612"/>
                  </a:lnTo>
                  <a:lnTo>
                    <a:pt x="2089" y="1605"/>
                  </a:lnTo>
                  <a:lnTo>
                    <a:pt x="2089" y="1596"/>
                  </a:lnTo>
                  <a:lnTo>
                    <a:pt x="2089" y="1596"/>
                  </a:lnTo>
                  <a:lnTo>
                    <a:pt x="2097" y="1592"/>
                  </a:lnTo>
                  <a:lnTo>
                    <a:pt x="2097" y="1592"/>
                  </a:lnTo>
                  <a:lnTo>
                    <a:pt x="2097" y="1592"/>
                  </a:lnTo>
                  <a:lnTo>
                    <a:pt x="2097" y="1605"/>
                  </a:lnTo>
                  <a:lnTo>
                    <a:pt x="2097" y="1605"/>
                  </a:lnTo>
                  <a:lnTo>
                    <a:pt x="2097" y="1596"/>
                  </a:lnTo>
                  <a:lnTo>
                    <a:pt x="2101" y="1588"/>
                  </a:lnTo>
                  <a:lnTo>
                    <a:pt x="2101" y="1588"/>
                  </a:lnTo>
                  <a:lnTo>
                    <a:pt x="2097" y="1584"/>
                  </a:lnTo>
                  <a:lnTo>
                    <a:pt x="2097" y="1588"/>
                  </a:lnTo>
                  <a:lnTo>
                    <a:pt x="2085" y="1600"/>
                  </a:lnTo>
                  <a:lnTo>
                    <a:pt x="2077" y="1620"/>
                  </a:lnTo>
                  <a:lnTo>
                    <a:pt x="2073" y="1625"/>
                  </a:lnTo>
                  <a:lnTo>
                    <a:pt x="2073" y="1625"/>
                  </a:lnTo>
                  <a:lnTo>
                    <a:pt x="2073" y="1625"/>
                  </a:lnTo>
                  <a:lnTo>
                    <a:pt x="2073" y="1616"/>
                  </a:lnTo>
                  <a:lnTo>
                    <a:pt x="2081" y="1605"/>
                  </a:lnTo>
                  <a:lnTo>
                    <a:pt x="2081" y="1605"/>
                  </a:lnTo>
                  <a:lnTo>
                    <a:pt x="2081" y="1596"/>
                  </a:lnTo>
                  <a:lnTo>
                    <a:pt x="2081" y="1592"/>
                  </a:lnTo>
                  <a:lnTo>
                    <a:pt x="2081" y="1588"/>
                  </a:lnTo>
                  <a:lnTo>
                    <a:pt x="2085" y="1584"/>
                  </a:lnTo>
                  <a:lnTo>
                    <a:pt x="2085" y="1584"/>
                  </a:lnTo>
                  <a:lnTo>
                    <a:pt x="2085" y="1588"/>
                  </a:lnTo>
                  <a:lnTo>
                    <a:pt x="2089" y="1592"/>
                  </a:lnTo>
                  <a:lnTo>
                    <a:pt x="2089" y="1592"/>
                  </a:lnTo>
                  <a:lnTo>
                    <a:pt x="2089" y="1584"/>
                  </a:lnTo>
                  <a:lnTo>
                    <a:pt x="2093" y="1580"/>
                  </a:lnTo>
                  <a:lnTo>
                    <a:pt x="2093" y="1580"/>
                  </a:lnTo>
                  <a:lnTo>
                    <a:pt x="2097" y="1568"/>
                  </a:lnTo>
                  <a:lnTo>
                    <a:pt x="2097" y="1564"/>
                  </a:lnTo>
                  <a:lnTo>
                    <a:pt x="2097" y="1564"/>
                  </a:lnTo>
                  <a:lnTo>
                    <a:pt x="2097" y="1560"/>
                  </a:lnTo>
                  <a:lnTo>
                    <a:pt x="2101" y="1556"/>
                  </a:lnTo>
                  <a:lnTo>
                    <a:pt x="2101" y="1552"/>
                  </a:lnTo>
                  <a:lnTo>
                    <a:pt x="2105" y="1552"/>
                  </a:lnTo>
                  <a:lnTo>
                    <a:pt x="2105" y="1552"/>
                  </a:lnTo>
                  <a:lnTo>
                    <a:pt x="2105" y="1564"/>
                  </a:lnTo>
                  <a:lnTo>
                    <a:pt x="2105" y="1572"/>
                  </a:lnTo>
                  <a:lnTo>
                    <a:pt x="2109" y="1572"/>
                  </a:lnTo>
                  <a:lnTo>
                    <a:pt x="2109" y="1572"/>
                  </a:lnTo>
                  <a:lnTo>
                    <a:pt x="2113" y="1560"/>
                  </a:lnTo>
                  <a:lnTo>
                    <a:pt x="2117" y="1544"/>
                  </a:lnTo>
                  <a:lnTo>
                    <a:pt x="2117" y="1544"/>
                  </a:lnTo>
                  <a:lnTo>
                    <a:pt x="2117" y="1556"/>
                  </a:lnTo>
                  <a:lnTo>
                    <a:pt x="2117" y="1556"/>
                  </a:lnTo>
                  <a:lnTo>
                    <a:pt x="2121" y="1556"/>
                  </a:lnTo>
                  <a:lnTo>
                    <a:pt x="2125" y="1548"/>
                  </a:lnTo>
                  <a:lnTo>
                    <a:pt x="2125" y="1548"/>
                  </a:lnTo>
                  <a:lnTo>
                    <a:pt x="2129" y="1548"/>
                  </a:lnTo>
                  <a:lnTo>
                    <a:pt x="2129" y="1548"/>
                  </a:lnTo>
                  <a:lnTo>
                    <a:pt x="2125" y="1560"/>
                  </a:lnTo>
                  <a:lnTo>
                    <a:pt x="2125" y="1560"/>
                  </a:lnTo>
                  <a:lnTo>
                    <a:pt x="2125" y="1568"/>
                  </a:lnTo>
                  <a:lnTo>
                    <a:pt x="2125" y="1572"/>
                  </a:lnTo>
                  <a:lnTo>
                    <a:pt x="2129" y="1568"/>
                  </a:lnTo>
                  <a:lnTo>
                    <a:pt x="2129" y="1568"/>
                  </a:lnTo>
                  <a:lnTo>
                    <a:pt x="2138" y="1552"/>
                  </a:lnTo>
                  <a:lnTo>
                    <a:pt x="2138" y="1544"/>
                  </a:lnTo>
                  <a:lnTo>
                    <a:pt x="2133" y="1544"/>
                  </a:lnTo>
                  <a:lnTo>
                    <a:pt x="2133" y="1544"/>
                  </a:lnTo>
                  <a:lnTo>
                    <a:pt x="2138" y="1540"/>
                  </a:lnTo>
                  <a:lnTo>
                    <a:pt x="2138" y="1540"/>
                  </a:lnTo>
                  <a:lnTo>
                    <a:pt x="2141" y="1540"/>
                  </a:lnTo>
                  <a:lnTo>
                    <a:pt x="2141" y="1536"/>
                  </a:lnTo>
                  <a:lnTo>
                    <a:pt x="2141" y="1536"/>
                  </a:lnTo>
                  <a:lnTo>
                    <a:pt x="2145" y="1528"/>
                  </a:lnTo>
                  <a:lnTo>
                    <a:pt x="2145" y="1528"/>
                  </a:lnTo>
                  <a:lnTo>
                    <a:pt x="2149" y="1520"/>
                  </a:lnTo>
                  <a:lnTo>
                    <a:pt x="2149" y="1520"/>
                  </a:lnTo>
                  <a:lnTo>
                    <a:pt x="2149" y="1508"/>
                  </a:lnTo>
                  <a:lnTo>
                    <a:pt x="2149" y="1508"/>
                  </a:lnTo>
                  <a:lnTo>
                    <a:pt x="2145" y="1508"/>
                  </a:lnTo>
                  <a:lnTo>
                    <a:pt x="2145" y="1512"/>
                  </a:lnTo>
                  <a:lnTo>
                    <a:pt x="2145" y="1516"/>
                  </a:lnTo>
                  <a:lnTo>
                    <a:pt x="2145" y="1516"/>
                  </a:lnTo>
                  <a:lnTo>
                    <a:pt x="2145" y="1520"/>
                  </a:lnTo>
                  <a:lnTo>
                    <a:pt x="2149" y="1520"/>
                  </a:lnTo>
                  <a:lnTo>
                    <a:pt x="2149" y="1520"/>
                  </a:lnTo>
                  <a:lnTo>
                    <a:pt x="2141" y="1528"/>
                  </a:lnTo>
                  <a:lnTo>
                    <a:pt x="2141" y="1528"/>
                  </a:lnTo>
                  <a:lnTo>
                    <a:pt x="2138" y="1532"/>
                  </a:lnTo>
                  <a:lnTo>
                    <a:pt x="2138" y="1532"/>
                  </a:lnTo>
                  <a:lnTo>
                    <a:pt x="2138" y="1524"/>
                  </a:lnTo>
                  <a:lnTo>
                    <a:pt x="2138" y="1524"/>
                  </a:lnTo>
                  <a:lnTo>
                    <a:pt x="2138" y="1520"/>
                  </a:lnTo>
                  <a:lnTo>
                    <a:pt x="2138" y="1520"/>
                  </a:lnTo>
                  <a:lnTo>
                    <a:pt x="2133" y="1532"/>
                  </a:lnTo>
                  <a:lnTo>
                    <a:pt x="2133" y="1532"/>
                  </a:lnTo>
                  <a:lnTo>
                    <a:pt x="2129" y="1536"/>
                  </a:lnTo>
                  <a:lnTo>
                    <a:pt x="2129" y="1536"/>
                  </a:lnTo>
                  <a:lnTo>
                    <a:pt x="2129" y="1532"/>
                  </a:lnTo>
                  <a:lnTo>
                    <a:pt x="2129" y="1532"/>
                  </a:lnTo>
                  <a:lnTo>
                    <a:pt x="2133" y="1516"/>
                  </a:lnTo>
                  <a:lnTo>
                    <a:pt x="2133" y="1516"/>
                  </a:lnTo>
                  <a:lnTo>
                    <a:pt x="2141" y="1500"/>
                  </a:lnTo>
                  <a:lnTo>
                    <a:pt x="2149" y="1488"/>
                  </a:lnTo>
                  <a:lnTo>
                    <a:pt x="2149" y="1488"/>
                  </a:lnTo>
                  <a:lnTo>
                    <a:pt x="2153" y="1492"/>
                  </a:lnTo>
                  <a:lnTo>
                    <a:pt x="2153" y="1500"/>
                  </a:lnTo>
                  <a:lnTo>
                    <a:pt x="2153" y="1500"/>
                  </a:lnTo>
                  <a:lnTo>
                    <a:pt x="2158" y="1484"/>
                  </a:lnTo>
                  <a:lnTo>
                    <a:pt x="2158" y="1472"/>
                  </a:lnTo>
                  <a:lnTo>
                    <a:pt x="2158" y="1472"/>
                  </a:lnTo>
                  <a:lnTo>
                    <a:pt x="2158" y="1472"/>
                  </a:lnTo>
                  <a:lnTo>
                    <a:pt x="2153" y="1472"/>
                  </a:lnTo>
                  <a:lnTo>
                    <a:pt x="2153" y="1468"/>
                  </a:lnTo>
                  <a:lnTo>
                    <a:pt x="2149" y="1468"/>
                  </a:lnTo>
                  <a:lnTo>
                    <a:pt x="2149" y="1468"/>
                  </a:lnTo>
                  <a:lnTo>
                    <a:pt x="2153" y="1464"/>
                  </a:lnTo>
                  <a:lnTo>
                    <a:pt x="2158" y="1460"/>
                  </a:lnTo>
                  <a:lnTo>
                    <a:pt x="2165" y="1460"/>
                  </a:lnTo>
                  <a:lnTo>
                    <a:pt x="2165" y="1460"/>
                  </a:lnTo>
                  <a:lnTo>
                    <a:pt x="2165" y="1448"/>
                  </a:lnTo>
                  <a:lnTo>
                    <a:pt x="2161" y="1440"/>
                  </a:lnTo>
                  <a:lnTo>
                    <a:pt x="2161" y="1440"/>
                  </a:lnTo>
                  <a:lnTo>
                    <a:pt x="2165" y="1436"/>
                  </a:lnTo>
                  <a:lnTo>
                    <a:pt x="2165" y="1428"/>
                  </a:lnTo>
                  <a:lnTo>
                    <a:pt x="2165" y="1428"/>
                  </a:lnTo>
                  <a:lnTo>
                    <a:pt x="2169" y="1416"/>
                  </a:lnTo>
                  <a:lnTo>
                    <a:pt x="2165" y="1420"/>
                  </a:lnTo>
                  <a:lnTo>
                    <a:pt x="2165" y="1420"/>
                  </a:lnTo>
                  <a:lnTo>
                    <a:pt x="2165" y="1416"/>
                  </a:lnTo>
                  <a:lnTo>
                    <a:pt x="2169" y="1404"/>
                  </a:lnTo>
                  <a:lnTo>
                    <a:pt x="2173" y="1392"/>
                  </a:lnTo>
                  <a:lnTo>
                    <a:pt x="2173" y="1392"/>
                  </a:lnTo>
                  <a:lnTo>
                    <a:pt x="2173" y="1384"/>
                  </a:lnTo>
                  <a:lnTo>
                    <a:pt x="2169" y="1380"/>
                  </a:lnTo>
                  <a:lnTo>
                    <a:pt x="2169" y="1380"/>
                  </a:lnTo>
                  <a:lnTo>
                    <a:pt x="2178" y="1384"/>
                  </a:lnTo>
                  <a:lnTo>
                    <a:pt x="2178" y="1392"/>
                  </a:lnTo>
                  <a:lnTo>
                    <a:pt x="2178" y="1392"/>
                  </a:lnTo>
                  <a:lnTo>
                    <a:pt x="2182" y="1396"/>
                  </a:lnTo>
                  <a:lnTo>
                    <a:pt x="2185" y="1396"/>
                  </a:lnTo>
                  <a:lnTo>
                    <a:pt x="2189" y="1392"/>
                  </a:lnTo>
                  <a:lnTo>
                    <a:pt x="2189" y="1388"/>
                  </a:lnTo>
                  <a:lnTo>
                    <a:pt x="2189" y="1388"/>
                  </a:lnTo>
                  <a:lnTo>
                    <a:pt x="2189" y="1384"/>
                  </a:lnTo>
                  <a:lnTo>
                    <a:pt x="2185" y="1380"/>
                  </a:lnTo>
                  <a:lnTo>
                    <a:pt x="2185" y="1380"/>
                  </a:lnTo>
                  <a:lnTo>
                    <a:pt x="2189" y="1372"/>
                  </a:lnTo>
                  <a:lnTo>
                    <a:pt x="2189" y="1372"/>
                  </a:lnTo>
                  <a:lnTo>
                    <a:pt x="2185" y="1372"/>
                  </a:lnTo>
                  <a:lnTo>
                    <a:pt x="2185" y="1372"/>
                  </a:lnTo>
                  <a:lnTo>
                    <a:pt x="2182" y="1372"/>
                  </a:lnTo>
                  <a:lnTo>
                    <a:pt x="2182" y="1368"/>
                  </a:lnTo>
                  <a:lnTo>
                    <a:pt x="2182" y="1368"/>
                  </a:lnTo>
                  <a:lnTo>
                    <a:pt x="2182" y="1356"/>
                  </a:lnTo>
                  <a:lnTo>
                    <a:pt x="2182" y="1356"/>
                  </a:lnTo>
                  <a:lnTo>
                    <a:pt x="2178" y="1348"/>
                  </a:lnTo>
                  <a:lnTo>
                    <a:pt x="2178" y="1344"/>
                  </a:lnTo>
                  <a:lnTo>
                    <a:pt x="2182" y="1339"/>
                  </a:lnTo>
                  <a:lnTo>
                    <a:pt x="2182" y="1339"/>
                  </a:lnTo>
                  <a:lnTo>
                    <a:pt x="2185" y="1344"/>
                  </a:lnTo>
                  <a:lnTo>
                    <a:pt x="2185" y="1348"/>
                  </a:lnTo>
                  <a:lnTo>
                    <a:pt x="2185" y="1364"/>
                  </a:lnTo>
                  <a:lnTo>
                    <a:pt x="2185" y="1364"/>
                  </a:lnTo>
                  <a:lnTo>
                    <a:pt x="2189" y="1364"/>
                  </a:lnTo>
                  <a:lnTo>
                    <a:pt x="2193" y="1368"/>
                  </a:lnTo>
                  <a:lnTo>
                    <a:pt x="2193" y="1368"/>
                  </a:lnTo>
                  <a:lnTo>
                    <a:pt x="2189" y="1376"/>
                  </a:lnTo>
                  <a:lnTo>
                    <a:pt x="2189" y="1376"/>
                  </a:lnTo>
                  <a:lnTo>
                    <a:pt x="2193" y="1376"/>
                  </a:lnTo>
                  <a:lnTo>
                    <a:pt x="2198" y="1372"/>
                  </a:lnTo>
                  <a:lnTo>
                    <a:pt x="2198" y="1372"/>
                  </a:lnTo>
                  <a:lnTo>
                    <a:pt x="2202" y="1359"/>
                  </a:lnTo>
                  <a:lnTo>
                    <a:pt x="2202" y="1359"/>
                  </a:lnTo>
                  <a:lnTo>
                    <a:pt x="2206" y="1348"/>
                  </a:lnTo>
                  <a:lnTo>
                    <a:pt x="2209" y="1324"/>
                  </a:lnTo>
                  <a:lnTo>
                    <a:pt x="2209" y="1324"/>
                  </a:lnTo>
                  <a:lnTo>
                    <a:pt x="2213" y="1295"/>
                  </a:lnTo>
                  <a:lnTo>
                    <a:pt x="2213" y="1295"/>
                  </a:lnTo>
                  <a:lnTo>
                    <a:pt x="2206" y="1324"/>
                  </a:lnTo>
                  <a:lnTo>
                    <a:pt x="2206" y="1324"/>
                  </a:lnTo>
                  <a:lnTo>
                    <a:pt x="2202" y="1328"/>
                  </a:lnTo>
                  <a:lnTo>
                    <a:pt x="2202" y="1328"/>
                  </a:lnTo>
                  <a:lnTo>
                    <a:pt x="2202" y="1324"/>
                  </a:lnTo>
                  <a:lnTo>
                    <a:pt x="2202" y="1324"/>
                  </a:lnTo>
                  <a:lnTo>
                    <a:pt x="2206" y="1291"/>
                  </a:lnTo>
                  <a:lnTo>
                    <a:pt x="2206" y="1291"/>
                  </a:lnTo>
                  <a:lnTo>
                    <a:pt x="2209" y="1275"/>
                  </a:lnTo>
                  <a:lnTo>
                    <a:pt x="2213" y="1268"/>
                  </a:lnTo>
                  <a:lnTo>
                    <a:pt x="2213" y="1268"/>
                  </a:lnTo>
                  <a:lnTo>
                    <a:pt x="2209" y="1268"/>
                  </a:lnTo>
                  <a:lnTo>
                    <a:pt x="2209" y="1268"/>
                  </a:lnTo>
                  <a:lnTo>
                    <a:pt x="2206" y="1271"/>
                  </a:lnTo>
                  <a:lnTo>
                    <a:pt x="2206" y="1279"/>
                  </a:lnTo>
                  <a:lnTo>
                    <a:pt x="2206" y="1279"/>
                  </a:lnTo>
                  <a:lnTo>
                    <a:pt x="2202" y="1284"/>
                  </a:lnTo>
                  <a:lnTo>
                    <a:pt x="2202" y="1275"/>
                  </a:lnTo>
                  <a:lnTo>
                    <a:pt x="2202" y="1275"/>
                  </a:lnTo>
                  <a:lnTo>
                    <a:pt x="2202" y="1275"/>
                  </a:lnTo>
                  <a:lnTo>
                    <a:pt x="2198" y="1279"/>
                  </a:lnTo>
                  <a:lnTo>
                    <a:pt x="2198" y="1279"/>
                  </a:lnTo>
                  <a:lnTo>
                    <a:pt x="2198" y="1275"/>
                  </a:lnTo>
                  <a:lnTo>
                    <a:pt x="2202" y="1268"/>
                  </a:lnTo>
                  <a:lnTo>
                    <a:pt x="2206" y="1259"/>
                  </a:lnTo>
                  <a:lnTo>
                    <a:pt x="2206" y="1259"/>
                  </a:lnTo>
                  <a:lnTo>
                    <a:pt x="2209" y="1251"/>
                  </a:lnTo>
                  <a:lnTo>
                    <a:pt x="2209" y="1251"/>
                  </a:lnTo>
                  <a:lnTo>
                    <a:pt x="2209" y="1239"/>
                  </a:lnTo>
                  <a:lnTo>
                    <a:pt x="2213" y="1223"/>
                  </a:lnTo>
                  <a:lnTo>
                    <a:pt x="2213" y="1223"/>
                  </a:lnTo>
                  <a:lnTo>
                    <a:pt x="2218" y="1207"/>
                  </a:lnTo>
                  <a:lnTo>
                    <a:pt x="2218" y="1207"/>
                  </a:lnTo>
                  <a:lnTo>
                    <a:pt x="2218" y="1191"/>
                  </a:lnTo>
                  <a:lnTo>
                    <a:pt x="2218" y="1191"/>
                  </a:lnTo>
                  <a:lnTo>
                    <a:pt x="2213" y="1207"/>
                  </a:lnTo>
                  <a:lnTo>
                    <a:pt x="2213" y="1207"/>
                  </a:lnTo>
                  <a:lnTo>
                    <a:pt x="2206" y="1215"/>
                  </a:lnTo>
                  <a:lnTo>
                    <a:pt x="2206" y="1215"/>
                  </a:lnTo>
                  <a:lnTo>
                    <a:pt x="2206" y="1211"/>
                  </a:lnTo>
                  <a:lnTo>
                    <a:pt x="2206" y="1211"/>
                  </a:lnTo>
                  <a:lnTo>
                    <a:pt x="2202" y="1203"/>
                  </a:lnTo>
                  <a:lnTo>
                    <a:pt x="2202" y="1203"/>
                  </a:lnTo>
                  <a:lnTo>
                    <a:pt x="2206" y="1199"/>
                  </a:lnTo>
                  <a:lnTo>
                    <a:pt x="2209" y="1203"/>
                  </a:lnTo>
                  <a:lnTo>
                    <a:pt x="2209" y="1199"/>
                  </a:lnTo>
                  <a:lnTo>
                    <a:pt x="2213" y="1187"/>
                  </a:lnTo>
                  <a:lnTo>
                    <a:pt x="2213" y="1187"/>
                  </a:lnTo>
                  <a:lnTo>
                    <a:pt x="2213" y="1183"/>
                  </a:lnTo>
                  <a:lnTo>
                    <a:pt x="2209" y="1179"/>
                  </a:lnTo>
                  <a:lnTo>
                    <a:pt x="2206" y="1175"/>
                  </a:lnTo>
                  <a:lnTo>
                    <a:pt x="2206" y="1175"/>
                  </a:lnTo>
                  <a:lnTo>
                    <a:pt x="2202" y="1159"/>
                  </a:lnTo>
                  <a:lnTo>
                    <a:pt x="2202" y="1159"/>
                  </a:lnTo>
                  <a:lnTo>
                    <a:pt x="2202" y="1155"/>
                  </a:lnTo>
                  <a:lnTo>
                    <a:pt x="2202" y="1155"/>
                  </a:lnTo>
                  <a:lnTo>
                    <a:pt x="2198" y="1143"/>
                  </a:lnTo>
                  <a:lnTo>
                    <a:pt x="2198" y="1143"/>
                  </a:lnTo>
                  <a:lnTo>
                    <a:pt x="2198" y="1151"/>
                  </a:lnTo>
                  <a:lnTo>
                    <a:pt x="2198" y="1151"/>
                  </a:lnTo>
                  <a:lnTo>
                    <a:pt x="2198" y="1163"/>
                  </a:lnTo>
                  <a:lnTo>
                    <a:pt x="2198" y="1163"/>
                  </a:lnTo>
                  <a:lnTo>
                    <a:pt x="2193" y="1163"/>
                  </a:lnTo>
                  <a:lnTo>
                    <a:pt x="2193" y="1163"/>
                  </a:lnTo>
                  <a:lnTo>
                    <a:pt x="2193" y="1167"/>
                  </a:lnTo>
                  <a:lnTo>
                    <a:pt x="2193" y="1167"/>
                  </a:lnTo>
                  <a:lnTo>
                    <a:pt x="2193" y="1179"/>
                  </a:lnTo>
                  <a:lnTo>
                    <a:pt x="2193" y="1179"/>
                  </a:lnTo>
                  <a:lnTo>
                    <a:pt x="2198" y="1187"/>
                  </a:lnTo>
                  <a:lnTo>
                    <a:pt x="2198" y="1199"/>
                  </a:lnTo>
                  <a:lnTo>
                    <a:pt x="2198" y="1199"/>
                  </a:lnTo>
                  <a:lnTo>
                    <a:pt x="2198" y="1207"/>
                  </a:lnTo>
                  <a:lnTo>
                    <a:pt x="2198" y="1207"/>
                  </a:lnTo>
                  <a:lnTo>
                    <a:pt x="2193" y="1199"/>
                  </a:lnTo>
                  <a:lnTo>
                    <a:pt x="2193" y="1199"/>
                  </a:lnTo>
                  <a:lnTo>
                    <a:pt x="2193" y="1195"/>
                  </a:lnTo>
                  <a:lnTo>
                    <a:pt x="2193" y="1191"/>
                  </a:lnTo>
                  <a:lnTo>
                    <a:pt x="2189" y="1195"/>
                  </a:lnTo>
                  <a:lnTo>
                    <a:pt x="2189" y="1195"/>
                  </a:lnTo>
                  <a:lnTo>
                    <a:pt x="2193" y="1183"/>
                  </a:lnTo>
                  <a:lnTo>
                    <a:pt x="2193" y="1175"/>
                  </a:lnTo>
                  <a:lnTo>
                    <a:pt x="2193" y="1175"/>
                  </a:lnTo>
                  <a:lnTo>
                    <a:pt x="2189" y="1167"/>
                  </a:lnTo>
                  <a:lnTo>
                    <a:pt x="2185" y="1167"/>
                  </a:lnTo>
                  <a:lnTo>
                    <a:pt x="2185" y="1167"/>
                  </a:lnTo>
                  <a:lnTo>
                    <a:pt x="2182" y="1167"/>
                  </a:lnTo>
                  <a:lnTo>
                    <a:pt x="2182" y="1167"/>
                  </a:lnTo>
                  <a:lnTo>
                    <a:pt x="2182" y="1167"/>
                  </a:lnTo>
                  <a:lnTo>
                    <a:pt x="2178" y="1163"/>
                  </a:lnTo>
                  <a:lnTo>
                    <a:pt x="2178" y="1163"/>
                  </a:lnTo>
                  <a:lnTo>
                    <a:pt x="2178" y="1163"/>
                  </a:lnTo>
                  <a:lnTo>
                    <a:pt x="2173" y="1175"/>
                  </a:lnTo>
                  <a:lnTo>
                    <a:pt x="2169" y="1187"/>
                  </a:lnTo>
                  <a:lnTo>
                    <a:pt x="2169" y="1187"/>
                  </a:lnTo>
                  <a:lnTo>
                    <a:pt x="2165" y="1187"/>
                  </a:lnTo>
                  <a:lnTo>
                    <a:pt x="2161" y="1199"/>
                  </a:lnTo>
                  <a:lnTo>
                    <a:pt x="2161" y="1199"/>
                  </a:lnTo>
                  <a:lnTo>
                    <a:pt x="2161" y="1199"/>
                  </a:lnTo>
                  <a:lnTo>
                    <a:pt x="2158" y="1199"/>
                  </a:lnTo>
                  <a:lnTo>
                    <a:pt x="2158" y="1199"/>
                  </a:lnTo>
                  <a:lnTo>
                    <a:pt x="2161" y="1211"/>
                  </a:lnTo>
                  <a:lnTo>
                    <a:pt x="2161" y="1215"/>
                  </a:lnTo>
                  <a:lnTo>
                    <a:pt x="2158" y="1219"/>
                  </a:lnTo>
                  <a:lnTo>
                    <a:pt x="2158" y="1219"/>
                  </a:lnTo>
                  <a:lnTo>
                    <a:pt x="2158" y="1227"/>
                  </a:lnTo>
                  <a:lnTo>
                    <a:pt x="2158" y="1231"/>
                  </a:lnTo>
                  <a:lnTo>
                    <a:pt x="2158" y="1231"/>
                  </a:lnTo>
                  <a:lnTo>
                    <a:pt x="2158" y="1235"/>
                  </a:lnTo>
                  <a:lnTo>
                    <a:pt x="2153" y="1247"/>
                  </a:lnTo>
                  <a:lnTo>
                    <a:pt x="2153" y="1247"/>
                  </a:lnTo>
                  <a:lnTo>
                    <a:pt x="2149" y="1255"/>
                  </a:lnTo>
                  <a:lnTo>
                    <a:pt x="2149" y="1255"/>
                  </a:lnTo>
                  <a:lnTo>
                    <a:pt x="2145" y="1264"/>
                  </a:lnTo>
                  <a:lnTo>
                    <a:pt x="2145" y="1264"/>
                  </a:lnTo>
                  <a:lnTo>
                    <a:pt x="2145" y="1271"/>
                  </a:lnTo>
                  <a:lnTo>
                    <a:pt x="2145" y="1275"/>
                  </a:lnTo>
                  <a:lnTo>
                    <a:pt x="2149" y="1271"/>
                  </a:lnTo>
                  <a:lnTo>
                    <a:pt x="2149" y="1271"/>
                  </a:lnTo>
                  <a:lnTo>
                    <a:pt x="2145" y="1288"/>
                  </a:lnTo>
                  <a:lnTo>
                    <a:pt x="2141" y="1295"/>
                  </a:lnTo>
                  <a:lnTo>
                    <a:pt x="2141" y="1295"/>
                  </a:lnTo>
                  <a:lnTo>
                    <a:pt x="2138" y="1304"/>
                  </a:lnTo>
                  <a:lnTo>
                    <a:pt x="2138" y="1304"/>
                  </a:lnTo>
                  <a:lnTo>
                    <a:pt x="2138" y="1315"/>
                  </a:lnTo>
                  <a:lnTo>
                    <a:pt x="2138" y="1315"/>
                  </a:lnTo>
                  <a:lnTo>
                    <a:pt x="2133" y="1332"/>
                  </a:lnTo>
                  <a:lnTo>
                    <a:pt x="2133" y="1332"/>
                  </a:lnTo>
                  <a:lnTo>
                    <a:pt x="2138" y="1328"/>
                  </a:lnTo>
                  <a:lnTo>
                    <a:pt x="2138" y="1328"/>
                  </a:lnTo>
                  <a:lnTo>
                    <a:pt x="2138" y="1328"/>
                  </a:lnTo>
                  <a:lnTo>
                    <a:pt x="2129" y="1348"/>
                  </a:lnTo>
                  <a:lnTo>
                    <a:pt x="2129" y="1348"/>
                  </a:lnTo>
                  <a:lnTo>
                    <a:pt x="2129" y="1356"/>
                  </a:lnTo>
                  <a:lnTo>
                    <a:pt x="2125" y="1368"/>
                  </a:lnTo>
                  <a:lnTo>
                    <a:pt x="2125" y="1368"/>
                  </a:lnTo>
                  <a:lnTo>
                    <a:pt x="2117" y="1388"/>
                  </a:lnTo>
                  <a:lnTo>
                    <a:pt x="2117" y="1396"/>
                  </a:lnTo>
                  <a:lnTo>
                    <a:pt x="2117" y="1400"/>
                  </a:lnTo>
                  <a:lnTo>
                    <a:pt x="2117" y="1400"/>
                  </a:lnTo>
                  <a:lnTo>
                    <a:pt x="2117" y="1400"/>
                  </a:lnTo>
                  <a:lnTo>
                    <a:pt x="2113" y="1404"/>
                  </a:lnTo>
                  <a:lnTo>
                    <a:pt x="2113" y="1404"/>
                  </a:lnTo>
                  <a:lnTo>
                    <a:pt x="2113" y="1412"/>
                  </a:lnTo>
                  <a:lnTo>
                    <a:pt x="2113" y="1412"/>
                  </a:lnTo>
                  <a:lnTo>
                    <a:pt x="2117" y="1416"/>
                  </a:lnTo>
                  <a:lnTo>
                    <a:pt x="2117" y="1416"/>
                  </a:lnTo>
                  <a:lnTo>
                    <a:pt x="2125" y="1420"/>
                  </a:lnTo>
                  <a:lnTo>
                    <a:pt x="2125" y="1420"/>
                  </a:lnTo>
                  <a:lnTo>
                    <a:pt x="2117" y="1420"/>
                  </a:lnTo>
                  <a:lnTo>
                    <a:pt x="2109" y="1428"/>
                  </a:lnTo>
                  <a:lnTo>
                    <a:pt x="2109" y="1428"/>
                  </a:lnTo>
                  <a:lnTo>
                    <a:pt x="2105" y="1436"/>
                  </a:lnTo>
                  <a:lnTo>
                    <a:pt x="2101" y="1440"/>
                  </a:lnTo>
                  <a:lnTo>
                    <a:pt x="2101" y="1440"/>
                  </a:lnTo>
                  <a:lnTo>
                    <a:pt x="2097" y="1456"/>
                  </a:lnTo>
                  <a:lnTo>
                    <a:pt x="2097" y="1456"/>
                  </a:lnTo>
                  <a:lnTo>
                    <a:pt x="2093" y="1468"/>
                  </a:lnTo>
                  <a:lnTo>
                    <a:pt x="2093" y="1468"/>
                  </a:lnTo>
                  <a:lnTo>
                    <a:pt x="2085" y="1484"/>
                  </a:lnTo>
                  <a:lnTo>
                    <a:pt x="2085" y="1484"/>
                  </a:lnTo>
                  <a:lnTo>
                    <a:pt x="2077" y="1504"/>
                  </a:lnTo>
                  <a:lnTo>
                    <a:pt x="2077" y="1504"/>
                  </a:lnTo>
                  <a:lnTo>
                    <a:pt x="2069" y="1520"/>
                  </a:lnTo>
                  <a:lnTo>
                    <a:pt x="2069" y="1520"/>
                  </a:lnTo>
                  <a:lnTo>
                    <a:pt x="2061" y="1536"/>
                  </a:lnTo>
                  <a:lnTo>
                    <a:pt x="2061" y="1536"/>
                  </a:lnTo>
                  <a:lnTo>
                    <a:pt x="2057" y="1544"/>
                  </a:lnTo>
                  <a:lnTo>
                    <a:pt x="2057" y="1544"/>
                  </a:lnTo>
                  <a:lnTo>
                    <a:pt x="2049" y="1556"/>
                  </a:lnTo>
                  <a:lnTo>
                    <a:pt x="2049" y="1556"/>
                  </a:lnTo>
                  <a:lnTo>
                    <a:pt x="2029" y="1588"/>
                  </a:lnTo>
                  <a:lnTo>
                    <a:pt x="2029" y="1588"/>
                  </a:lnTo>
                  <a:lnTo>
                    <a:pt x="2029" y="1596"/>
                  </a:lnTo>
                  <a:lnTo>
                    <a:pt x="2021" y="1608"/>
                  </a:lnTo>
                  <a:lnTo>
                    <a:pt x="2021" y="1608"/>
                  </a:lnTo>
                  <a:lnTo>
                    <a:pt x="2017" y="1620"/>
                  </a:lnTo>
                  <a:lnTo>
                    <a:pt x="2009" y="1632"/>
                  </a:lnTo>
                  <a:lnTo>
                    <a:pt x="2009" y="1632"/>
                  </a:lnTo>
                  <a:lnTo>
                    <a:pt x="2001" y="1640"/>
                  </a:lnTo>
                  <a:lnTo>
                    <a:pt x="2001" y="1649"/>
                  </a:lnTo>
                  <a:lnTo>
                    <a:pt x="2001" y="1649"/>
                  </a:lnTo>
                  <a:lnTo>
                    <a:pt x="1989" y="1660"/>
                  </a:lnTo>
                  <a:lnTo>
                    <a:pt x="1981" y="1676"/>
                  </a:lnTo>
                  <a:lnTo>
                    <a:pt x="1981" y="1676"/>
                  </a:lnTo>
                  <a:lnTo>
                    <a:pt x="1973" y="1696"/>
                  </a:lnTo>
                  <a:lnTo>
                    <a:pt x="1973" y="1696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65" y="1693"/>
                  </a:lnTo>
                  <a:lnTo>
                    <a:pt x="1961" y="1696"/>
                  </a:lnTo>
                  <a:lnTo>
                    <a:pt x="1961" y="1696"/>
                  </a:lnTo>
                  <a:lnTo>
                    <a:pt x="1957" y="1705"/>
                  </a:lnTo>
                  <a:lnTo>
                    <a:pt x="1953" y="1713"/>
                  </a:lnTo>
                  <a:lnTo>
                    <a:pt x="1957" y="1713"/>
                  </a:lnTo>
                  <a:lnTo>
                    <a:pt x="1957" y="1713"/>
                  </a:lnTo>
                  <a:lnTo>
                    <a:pt x="1961" y="1709"/>
                  </a:lnTo>
                  <a:lnTo>
                    <a:pt x="1965" y="1709"/>
                  </a:lnTo>
                  <a:lnTo>
                    <a:pt x="1957" y="1717"/>
                  </a:lnTo>
                  <a:lnTo>
                    <a:pt x="1957" y="1717"/>
                  </a:lnTo>
                  <a:lnTo>
                    <a:pt x="1957" y="1717"/>
                  </a:lnTo>
                  <a:lnTo>
                    <a:pt x="1953" y="1720"/>
                  </a:lnTo>
                  <a:lnTo>
                    <a:pt x="1953" y="1720"/>
                  </a:lnTo>
                  <a:lnTo>
                    <a:pt x="1949" y="1725"/>
                  </a:lnTo>
                  <a:lnTo>
                    <a:pt x="1945" y="1729"/>
                  </a:lnTo>
                  <a:lnTo>
                    <a:pt x="1945" y="1729"/>
                  </a:lnTo>
                  <a:lnTo>
                    <a:pt x="1941" y="1737"/>
                  </a:lnTo>
                  <a:lnTo>
                    <a:pt x="1937" y="1740"/>
                  </a:lnTo>
                  <a:lnTo>
                    <a:pt x="1937" y="1740"/>
                  </a:lnTo>
                  <a:lnTo>
                    <a:pt x="1933" y="1740"/>
                  </a:lnTo>
                  <a:lnTo>
                    <a:pt x="1933" y="1737"/>
                  </a:lnTo>
                  <a:lnTo>
                    <a:pt x="1933" y="1737"/>
                  </a:lnTo>
                  <a:lnTo>
                    <a:pt x="1929" y="1745"/>
                  </a:lnTo>
                  <a:lnTo>
                    <a:pt x="1929" y="1749"/>
                  </a:lnTo>
                  <a:lnTo>
                    <a:pt x="1929" y="1749"/>
                  </a:lnTo>
                  <a:lnTo>
                    <a:pt x="1929" y="1749"/>
                  </a:lnTo>
                  <a:lnTo>
                    <a:pt x="1921" y="1757"/>
                  </a:lnTo>
                  <a:lnTo>
                    <a:pt x="1921" y="1757"/>
                  </a:lnTo>
                  <a:lnTo>
                    <a:pt x="1909" y="1765"/>
                  </a:lnTo>
                  <a:lnTo>
                    <a:pt x="1909" y="1765"/>
                  </a:lnTo>
                  <a:lnTo>
                    <a:pt x="1909" y="1765"/>
                  </a:lnTo>
                  <a:lnTo>
                    <a:pt x="1913" y="1769"/>
                  </a:lnTo>
                  <a:lnTo>
                    <a:pt x="1913" y="1769"/>
                  </a:lnTo>
                  <a:lnTo>
                    <a:pt x="1913" y="1773"/>
                  </a:lnTo>
                  <a:lnTo>
                    <a:pt x="1913" y="1773"/>
                  </a:lnTo>
                  <a:lnTo>
                    <a:pt x="1909" y="1773"/>
                  </a:lnTo>
                  <a:lnTo>
                    <a:pt x="1905" y="1777"/>
                  </a:lnTo>
                  <a:lnTo>
                    <a:pt x="1905" y="1777"/>
                  </a:lnTo>
                  <a:lnTo>
                    <a:pt x="1893" y="1789"/>
                  </a:lnTo>
                  <a:lnTo>
                    <a:pt x="1893" y="1789"/>
                  </a:lnTo>
                  <a:lnTo>
                    <a:pt x="1889" y="1793"/>
                  </a:lnTo>
                  <a:lnTo>
                    <a:pt x="1885" y="1797"/>
                  </a:lnTo>
                  <a:lnTo>
                    <a:pt x="1885" y="1797"/>
                  </a:lnTo>
                  <a:lnTo>
                    <a:pt x="1877" y="1805"/>
                  </a:lnTo>
                  <a:lnTo>
                    <a:pt x="1877" y="1805"/>
                  </a:lnTo>
                  <a:lnTo>
                    <a:pt x="1872" y="1809"/>
                  </a:lnTo>
                  <a:lnTo>
                    <a:pt x="1877" y="1809"/>
                  </a:lnTo>
                  <a:lnTo>
                    <a:pt x="1872" y="1813"/>
                  </a:lnTo>
                  <a:lnTo>
                    <a:pt x="1872" y="1813"/>
                  </a:lnTo>
                  <a:lnTo>
                    <a:pt x="1857" y="1825"/>
                  </a:lnTo>
                  <a:lnTo>
                    <a:pt x="1857" y="1825"/>
                  </a:lnTo>
                  <a:lnTo>
                    <a:pt x="1845" y="1837"/>
                  </a:lnTo>
                  <a:lnTo>
                    <a:pt x="1845" y="1837"/>
                  </a:lnTo>
                  <a:lnTo>
                    <a:pt x="1837" y="1841"/>
                  </a:lnTo>
                  <a:lnTo>
                    <a:pt x="1837" y="1841"/>
                  </a:lnTo>
                  <a:lnTo>
                    <a:pt x="1832" y="1849"/>
                  </a:lnTo>
                  <a:lnTo>
                    <a:pt x="1821" y="1857"/>
                  </a:lnTo>
                  <a:lnTo>
                    <a:pt x="1821" y="1857"/>
                  </a:lnTo>
                  <a:lnTo>
                    <a:pt x="1817" y="1865"/>
                  </a:lnTo>
                  <a:lnTo>
                    <a:pt x="1817" y="1865"/>
                  </a:lnTo>
                  <a:lnTo>
                    <a:pt x="1808" y="1869"/>
                  </a:lnTo>
                  <a:lnTo>
                    <a:pt x="1808" y="1869"/>
                  </a:lnTo>
                  <a:lnTo>
                    <a:pt x="1801" y="1873"/>
                  </a:lnTo>
                  <a:lnTo>
                    <a:pt x="1801" y="1873"/>
                  </a:lnTo>
                  <a:lnTo>
                    <a:pt x="1792" y="1885"/>
                  </a:lnTo>
                  <a:lnTo>
                    <a:pt x="1792" y="1885"/>
                  </a:lnTo>
                  <a:lnTo>
                    <a:pt x="1788" y="1889"/>
                  </a:lnTo>
                  <a:lnTo>
                    <a:pt x="1788" y="1893"/>
                  </a:lnTo>
                  <a:lnTo>
                    <a:pt x="1788" y="1893"/>
                  </a:lnTo>
                  <a:lnTo>
                    <a:pt x="1776" y="1901"/>
                  </a:lnTo>
                  <a:lnTo>
                    <a:pt x="1776" y="1901"/>
                  </a:lnTo>
                  <a:lnTo>
                    <a:pt x="1772" y="1905"/>
                  </a:lnTo>
                  <a:lnTo>
                    <a:pt x="1772" y="1905"/>
                  </a:lnTo>
                  <a:lnTo>
                    <a:pt x="1768" y="1905"/>
                  </a:lnTo>
                  <a:lnTo>
                    <a:pt x="1760" y="1909"/>
                  </a:lnTo>
                  <a:lnTo>
                    <a:pt x="1760" y="1909"/>
                  </a:lnTo>
                  <a:lnTo>
                    <a:pt x="1752" y="1913"/>
                  </a:lnTo>
                  <a:lnTo>
                    <a:pt x="1756" y="1917"/>
                  </a:lnTo>
                  <a:lnTo>
                    <a:pt x="1760" y="1917"/>
                  </a:lnTo>
                  <a:lnTo>
                    <a:pt x="1760" y="1917"/>
                  </a:lnTo>
                  <a:lnTo>
                    <a:pt x="1760" y="1917"/>
                  </a:lnTo>
                  <a:lnTo>
                    <a:pt x="1748" y="1925"/>
                  </a:lnTo>
                  <a:lnTo>
                    <a:pt x="1748" y="1925"/>
                  </a:lnTo>
                  <a:lnTo>
                    <a:pt x="1740" y="1929"/>
                  </a:lnTo>
                  <a:lnTo>
                    <a:pt x="1740" y="1929"/>
                  </a:lnTo>
                  <a:lnTo>
                    <a:pt x="1736" y="1933"/>
                  </a:lnTo>
                  <a:lnTo>
                    <a:pt x="1736" y="1933"/>
                  </a:lnTo>
                  <a:lnTo>
                    <a:pt x="1720" y="1945"/>
                  </a:lnTo>
                  <a:lnTo>
                    <a:pt x="1720" y="1945"/>
                  </a:lnTo>
                  <a:lnTo>
                    <a:pt x="1716" y="1949"/>
                  </a:lnTo>
                  <a:lnTo>
                    <a:pt x="1716" y="1949"/>
                  </a:lnTo>
                  <a:lnTo>
                    <a:pt x="1712" y="1949"/>
                  </a:lnTo>
                  <a:lnTo>
                    <a:pt x="1708" y="1953"/>
                  </a:lnTo>
                  <a:lnTo>
                    <a:pt x="1708" y="1953"/>
                  </a:lnTo>
                  <a:lnTo>
                    <a:pt x="1700" y="1957"/>
                  </a:lnTo>
                  <a:lnTo>
                    <a:pt x="1700" y="1957"/>
                  </a:lnTo>
                  <a:lnTo>
                    <a:pt x="1696" y="1957"/>
                  </a:lnTo>
                  <a:lnTo>
                    <a:pt x="1696" y="1957"/>
                  </a:lnTo>
                  <a:lnTo>
                    <a:pt x="1672" y="1973"/>
                  </a:lnTo>
                  <a:lnTo>
                    <a:pt x="1672" y="1973"/>
                  </a:lnTo>
                  <a:lnTo>
                    <a:pt x="1660" y="1981"/>
                  </a:lnTo>
                  <a:lnTo>
                    <a:pt x="1660" y="1981"/>
                  </a:lnTo>
                  <a:lnTo>
                    <a:pt x="1648" y="1989"/>
                  </a:lnTo>
                  <a:lnTo>
                    <a:pt x="1648" y="1989"/>
                  </a:lnTo>
                  <a:lnTo>
                    <a:pt x="1632" y="1997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40" y="1997"/>
                  </a:lnTo>
                  <a:lnTo>
                    <a:pt x="1640" y="1997"/>
                  </a:lnTo>
                  <a:lnTo>
                    <a:pt x="1644" y="2001"/>
                  </a:lnTo>
                  <a:lnTo>
                    <a:pt x="1640" y="2006"/>
                  </a:lnTo>
                  <a:lnTo>
                    <a:pt x="1636" y="2010"/>
                  </a:lnTo>
                  <a:lnTo>
                    <a:pt x="1636" y="2010"/>
                  </a:lnTo>
                  <a:lnTo>
                    <a:pt x="1632" y="2010"/>
                  </a:lnTo>
                  <a:lnTo>
                    <a:pt x="1632" y="2006"/>
                  </a:lnTo>
                  <a:lnTo>
                    <a:pt x="1632" y="2001"/>
                  </a:lnTo>
                  <a:lnTo>
                    <a:pt x="1632" y="2001"/>
                  </a:lnTo>
                  <a:lnTo>
                    <a:pt x="1628" y="2006"/>
                  </a:lnTo>
                  <a:lnTo>
                    <a:pt x="1620" y="2010"/>
                  </a:lnTo>
                  <a:lnTo>
                    <a:pt x="1620" y="2010"/>
                  </a:lnTo>
                  <a:lnTo>
                    <a:pt x="1612" y="2010"/>
                  </a:lnTo>
                  <a:lnTo>
                    <a:pt x="1612" y="2010"/>
                  </a:lnTo>
                  <a:lnTo>
                    <a:pt x="1604" y="2013"/>
                  </a:lnTo>
                  <a:lnTo>
                    <a:pt x="1604" y="2013"/>
                  </a:lnTo>
                  <a:lnTo>
                    <a:pt x="1584" y="2026"/>
                  </a:lnTo>
                  <a:lnTo>
                    <a:pt x="1584" y="2026"/>
                  </a:lnTo>
                  <a:lnTo>
                    <a:pt x="1568" y="2030"/>
                  </a:lnTo>
                  <a:lnTo>
                    <a:pt x="1568" y="2030"/>
                  </a:lnTo>
                  <a:lnTo>
                    <a:pt x="1568" y="2030"/>
                  </a:lnTo>
                  <a:lnTo>
                    <a:pt x="1572" y="2033"/>
                  </a:lnTo>
                  <a:lnTo>
                    <a:pt x="1568" y="2033"/>
                  </a:lnTo>
                  <a:lnTo>
                    <a:pt x="1568" y="2033"/>
                  </a:lnTo>
                  <a:lnTo>
                    <a:pt x="1544" y="2041"/>
                  </a:lnTo>
                  <a:lnTo>
                    <a:pt x="1544" y="2041"/>
                  </a:lnTo>
                  <a:lnTo>
                    <a:pt x="1540" y="2046"/>
                  </a:lnTo>
                  <a:lnTo>
                    <a:pt x="1532" y="2050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44" y="2046"/>
                  </a:lnTo>
                  <a:lnTo>
                    <a:pt x="1544" y="2046"/>
                  </a:lnTo>
                  <a:lnTo>
                    <a:pt x="1552" y="2050"/>
                  </a:lnTo>
                  <a:lnTo>
                    <a:pt x="1552" y="2050"/>
                  </a:lnTo>
                  <a:lnTo>
                    <a:pt x="1552" y="2050"/>
                  </a:lnTo>
                  <a:lnTo>
                    <a:pt x="1544" y="2054"/>
                  </a:lnTo>
                  <a:lnTo>
                    <a:pt x="1540" y="2050"/>
                  </a:lnTo>
                  <a:lnTo>
                    <a:pt x="1536" y="2054"/>
                  </a:lnTo>
                  <a:lnTo>
                    <a:pt x="1532" y="2057"/>
                  </a:lnTo>
                  <a:lnTo>
                    <a:pt x="1532" y="2057"/>
                  </a:lnTo>
                  <a:lnTo>
                    <a:pt x="1532" y="2057"/>
                  </a:lnTo>
                  <a:lnTo>
                    <a:pt x="1528" y="2061"/>
                  </a:lnTo>
                  <a:lnTo>
                    <a:pt x="1528" y="2061"/>
                  </a:lnTo>
                  <a:lnTo>
                    <a:pt x="1495" y="2066"/>
                  </a:lnTo>
                  <a:lnTo>
                    <a:pt x="1495" y="2066"/>
                  </a:lnTo>
                  <a:lnTo>
                    <a:pt x="1504" y="2066"/>
                  </a:lnTo>
                  <a:lnTo>
                    <a:pt x="1504" y="2070"/>
                  </a:lnTo>
                  <a:lnTo>
                    <a:pt x="1500" y="2074"/>
                  </a:lnTo>
                  <a:lnTo>
                    <a:pt x="1500" y="2074"/>
                  </a:lnTo>
                  <a:lnTo>
                    <a:pt x="1491" y="2074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491" y="2070"/>
                  </a:lnTo>
                  <a:lnTo>
                    <a:pt x="1491" y="2070"/>
                  </a:lnTo>
                  <a:lnTo>
                    <a:pt x="1495" y="2070"/>
                  </a:lnTo>
                  <a:lnTo>
                    <a:pt x="1495" y="2066"/>
                  </a:lnTo>
                  <a:lnTo>
                    <a:pt x="1491" y="2066"/>
                  </a:lnTo>
                  <a:lnTo>
                    <a:pt x="1491" y="2066"/>
                  </a:lnTo>
                  <a:lnTo>
                    <a:pt x="1484" y="2070"/>
                  </a:lnTo>
                  <a:lnTo>
                    <a:pt x="1484" y="2070"/>
                  </a:lnTo>
                  <a:lnTo>
                    <a:pt x="1468" y="2074"/>
                  </a:lnTo>
                  <a:lnTo>
                    <a:pt x="1468" y="2074"/>
                  </a:lnTo>
                  <a:lnTo>
                    <a:pt x="1444" y="2086"/>
                  </a:lnTo>
                  <a:lnTo>
                    <a:pt x="1444" y="2086"/>
                  </a:lnTo>
                  <a:lnTo>
                    <a:pt x="1423" y="2090"/>
                  </a:lnTo>
                  <a:lnTo>
                    <a:pt x="1423" y="2090"/>
                  </a:lnTo>
                  <a:lnTo>
                    <a:pt x="1407" y="2098"/>
                  </a:lnTo>
                  <a:lnTo>
                    <a:pt x="1407" y="2098"/>
                  </a:lnTo>
                  <a:lnTo>
                    <a:pt x="1395" y="2098"/>
                  </a:lnTo>
                  <a:lnTo>
                    <a:pt x="1395" y="2098"/>
                  </a:lnTo>
                  <a:lnTo>
                    <a:pt x="1387" y="2098"/>
                  </a:lnTo>
                  <a:lnTo>
                    <a:pt x="1383" y="2102"/>
                  </a:lnTo>
                  <a:lnTo>
                    <a:pt x="1383" y="2102"/>
                  </a:lnTo>
                  <a:lnTo>
                    <a:pt x="1383" y="2102"/>
                  </a:lnTo>
                  <a:lnTo>
                    <a:pt x="1379" y="2102"/>
                  </a:lnTo>
                  <a:lnTo>
                    <a:pt x="1379" y="2102"/>
                  </a:lnTo>
                  <a:lnTo>
                    <a:pt x="1367" y="2106"/>
                  </a:lnTo>
                  <a:lnTo>
                    <a:pt x="1367" y="2106"/>
                  </a:lnTo>
                  <a:lnTo>
                    <a:pt x="1359" y="2106"/>
                  </a:lnTo>
                  <a:lnTo>
                    <a:pt x="1351" y="2106"/>
                  </a:lnTo>
                  <a:lnTo>
                    <a:pt x="1351" y="2106"/>
                  </a:lnTo>
                  <a:lnTo>
                    <a:pt x="1347" y="2106"/>
                  </a:lnTo>
                  <a:lnTo>
                    <a:pt x="1343" y="2110"/>
                  </a:lnTo>
                  <a:lnTo>
                    <a:pt x="1343" y="2110"/>
                  </a:lnTo>
                  <a:lnTo>
                    <a:pt x="1323" y="2114"/>
                  </a:lnTo>
                  <a:lnTo>
                    <a:pt x="1323" y="2114"/>
                  </a:lnTo>
                  <a:lnTo>
                    <a:pt x="1307" y="2114"/>
                  </a:lnTo>
                  <a:lnTo>
                    <a:pt x="1299" y="2114"/>
                  </a:lnTo>
                  <a:lnTo>
                    <a:pt x="1299" y="2118"/>
                  </a:lnTo>
                  <a:lnTo>
                    <a:pt x="1299" y="2118"/>
                  </a:lnTo>
                  <a:lnTo>
                    <a:pt x="1283" y="2122"/>
                  </a:lnTo>
                  <a:lnTo>
                    <a:pt x="1283" y="2122"/>
                  </a:lnTo>
                  <a:lnTo>
                    <a:pt x="1283" y="2122"/>
                  </a:lnTo>
                  <a:lnTo>
                    <a:pt x="1283" y="2126"/>
                  </a:lnTo>
                  <a:lnTo>
                    <a:pt x="1283" y="2126"/>
                  </a:lnTo>
                  <a:lnTo>
                    <a:pt x="1275" y="2126"/>
                  </a:lnTo>
                  <a:lnTo>
                    <a:pt x="1271" y="2126"/>
                  </a:lnTo>
                  <a:lnTo>
                    <a:pt x="1255" y="2122"/>
                  </a:lnTo>
                  <a:lnTo>
                    <a:pt x="1255" y="2122"/>
                  </a:lnTo>
                  <a:lnTo>
                    <a:pt x="1243" y="2126"/>
                  </a:lnTo>
                  <a:lnTo>
                    <a:pt x="1243" y="2126"/>
                  </a:lnTo>
                  <a:lnTo>
                    <a:pt x="1227" y="2126"/>
                  </a:lnTo>
                  <a:lnTo>
                    <a:pt x="1227" y="2126"/>
                  </a:lnTo>
                  <a:lnTo>
                    <a:pt x="1191" y="2130"/>
                  </a:lnTo>
                  <a:lnTo>
                    <a:pt x="1191" y="2130"/>
                  </a:lnTo>
                  <a:lnTo>
                    <a:pt x="1163" y="2134"/>
                  </a:lnTo>
                  <a:lnTo>
                    <a:pt x="1163" y="2134"/>
                  </a:lnTo>
                  <a:lnTo>
                    <a:pt x="1147" y="2134"/>
                  </a:lnTo>
                  <a:lnTo>
                    <a:pt x="1131" y="2134"/>
                  </a:lnTo>
                  <a:lnTo>
                    <a:pt x="1131" y="2134"/>
                  </a:lnTo>
                  <a:lnTo>
                    <a:pt x="1114" y="2134"/>
                  </a:lnTo>
                  <a:lnTo>
                    <a:pt x="1114" y="2134"/>
                  </a:lnTo>
                  <a:lnTo>
                    <a:pt x="1094" y="2130"/>
                  </a:lnTo>
                  <a:lnTo>
                    <a:pt x="1094" y="2130"/>
                  </a:lnTo>
                  <a:lnTo>
                    <a:pt x="1066" y="2134"/>
                  </a:lnTo>
                  <a:lnTo>
                    <a:pt x="1066" y="2134"/>
                  </a:lnTo>
                  <a:lnTo>
                    <a:pt x="1050" y="2130"/>
                  </a:lnTo>
                  <a:lnTo>
                    <a:pt x="1043" y="2134"/>
                  </a:lnTo>
                  <a:lnTo>
                    <a:pt x="1043" y="2134"/>
                  </a:lnTo>
                  <a:lnTo>
                    <a:pt x="1039" y="2130"/>
                  </a:lnTo>
                  <a:lnTo>
                    <a:pt x="1034" y="2130"/>
                  </a:lnTo>
                  <a:lnTo>
                    <a:pt x="1034" y="2130"/>
                  </a:lnTo>
                  <a:lnTo>
                    <a:pt x="1006" y="2126"/>
                  </a:lnTo>
                  <a:lnTo>
                    <a:pt x="1006" y="2126"/>
                  </a:lnTo>
                  <a:lnTo>
                    <a:pt x="990" y="2126"/>
                  </a:lnTo>
                  <a:lnTo>
                    <a:pt x="970" y="2122"/>
                  </a:lnTo>
                  <a:lnTo>
                    <a:pt x="970" y="2122"/>
                  </a:lnTo>
                  <a:lnTo>
                    <a:pt x="950" y="2122"/>
                  </a:lnTo>
                  <a:lnTo>
                    <a:pt x="950" y="2122"/>
                  </a:lnTo>
                  <a:lnTo>
                    <a:pt x="946" y="2122"/>
                  </a:lnTo>
                  <a:lnTo>
                    <a:pt x="946" y="2122"/>
                  </a:lnTo>
                  <a:lnTo>
                    <a:pt x="930" y="2118"/>
                  </a:lnTo>
                  <a:lnTo>
                    <a:pt x="930" y="2118"/>
                  </a:lnTo>
                  <a:lnTo>
                    <a:pt x="902" y="2114"/>
                  </a:lnTo>
                  <a:lnTo>
                    <a:pt x="902" y="2114"/>
                  </a:lnTo>
                  <a:lnTo>
                    <a:pt x="878" y="2110"/>
                  </a:lnTo>
                  <a:lnTo>
                    <a:pt x="878" y="2110"/>
                  </a:lnTo>
                  <a:lnTo>
                    <a:pt x="850" y="2102"/>
                  </a:lnTo>
                  <a:lnTo>
                    <a:pt x="850" y="2102"/>
                  </a:lnTo>
                  <a:lnTo>
                    <a:pt x="818" y="2094"/>
                  </a:lnTo>
                  <a:lnTo>
                    <a:pt x="818" y="2094"/>
                  </a:lnTo>
                  <a:lnTo>
                    <a:pt x="806" y="2090"/>
                  </a:lnTo>
                  <a:lnTo>
                    <a:pt x="806" y="2090"/>
                  </a:lnTo>
                  <a:lnTo>
                    <a:pt x="798" y="2090"/>
                  </a:lnTo>
                  <a:lnTo>
                    <a:pt x="798" y="2090"/>
                  </a:lnTo>
                  <a:lnTo>
                    <a:pt x="790" y="2086"/>
                  </a:lnTo>
                  <a:lnTo>
                    <a:pt x="790" y="2086"/>
                  </a:lnTo>
                  <a:lnTo>
                    <a:pt x="774" y="2078"/>
                  </a:lnTo>
                  <a:lnTo>
                    <a:pt x="770" y="2078"/>
                  </a:lnTo>
                  <a:lnTo>
                    <a:pt x="762" y="2078"/>
                  </a:lnTo>
                  <a:lnTo>
                    <a:pt x="762" y="2078"/>
                  </a:lnTo>
                  <a:lnTo>
                    <a:pt x="753" y="2074"/>
                  </a:lnTo>
                  <a:lnTo>
                    <a:pt x="753" y="2074"/>
                  </a:lnTo>
                  <a:lnTo>
                    <a:pt x="737" y="2070"/>
                  </a:lnTo>
                  <a:lnTo>
                    <a:pt x="737" y="2070"/>
                  </a:lnTo>
                  <a:lnTo>
                    <a:pt x="726" y="2066"/>
                  </a:lnTo>
                  <a:lnTo>
                    <a:pt x="717" y="2061"/>
                  </a:lnTo>
                  <a:lnTo>
                    <a:pt x="717" y="2061"/>
                  </a:lnTo>
                  <a:lnTo>
                    <a:pt x="709" y="2054"/>
                  </a:lnTo>
                  <a:lnTo>
                    <a:pt x="709" y="2054"/>
                  </a:lnTo>
                  <a:lnTo>
                    <a:pt x="697" y="2046"/>
                  </a:lnTo>
                  <a:lnTo>
                    <a:pt x="697" y="2046"/>
                  </a:lnTo>
                  <a:lnTo>
                    <a:pt x="693" y="2046"/>
                  </a:lnTo>
                  <a:lnTo>
                    <a:pt x="685" y="2046"/>
                  </a:lnTo>
                  <a:lnTo>
                    <a:pt x="685" y="2046"/>
                  </a:lnTo>
                  <a:lnTo>
                    <a:pt x="669" y="2037"/>
                  </a:lnTo>
                  <a:lnTo>
                    <a:pt x="669" y="2037"/>
                  </a:lnTo>
                  <a:lnTo>
                    <a:pt x="662" y="2033"/>
                  </a:lnTo>
                  <a:lnTo>
                    <a:pt x="662" y="2033"/>
                  </a:lnTo>
                  <a:lnTo>
                    <a:pt x="653" y="2030"/>
                  </a:lnTo>
                  <a:lnTo>
                    <a:pt x="653" y="2030"/>
                  </a:lnTo>
                  <a:lnTo>
                    <a:pt x="633" y="2021"/>
                  </a:lnTo>
                  <a:lnTo>
                    <a:pt x="633" y="2021"/>
                  </a:lnTo>
                  <a:lnTo>
                    <a:pt x="617" y="2013"/>
                  </a:lnTo>
                  <a:lnTo>
                    <a:pt x="617" y="2013"/>
                  </a:lnTo>
                  <a:lnTo>
                    <a:pt x="605" y="2010"/>
                  </a:lnTo>
                  <a:lnTo>
                    <a:pt x="605" y="2010"/>
                  </a:lnTo>
                  <a:lnTo>
                    <a:pt x="601" y="2001"/>
                  </a:lnTo>
                  <a:lnTo>
                    <a:pt x="601" y="2001"/>
                  </a:lnTo>
                  <a:lnTo>
                    <a:pt x="581" y="1989"/>
                  </a:lnTo>
                  <a:lnTo>
                    <a:pt x="581" y="1989"/>
                  </a:lnTo>
                  <a:lnTo>
                    <a:pt x="561" y="1973"/>
                  </a:lnTo>
                  <a:lnTo>
                    <a:pt x="561" y="1973"/>
                  </a:lnTo>
                  <a:lnTo>
                    <a:pt x="537" y="1961"/>
                  </a:lnTo>
                  <a:lnTo>
                    <a:pt x="537" y="1961"/>
                  </a:lnTo>
                  <a:lnTo>
                    <a:pt x="529" y="1957"/>
                  </a:lnTo>
                  <a:lnTo>
                    <a:pt x="529" y="1957"/>
                  </a:lnTo>
                  <a:lnTo>
                    <a:pt x="521" y="1953"/>
                  </a:lnTo>
                  <a:lnTo>
                    <a:pt x="521" y="1953"/>
                  </a:lnTo>
                  <a:lnTo>
                    <a:pt x="513" y="1949"/>
                  </a:lnTo>
                  <a:lnTo>
                    <a:pt x="509" y="1941"/>
                  </a:lnTo>
                  <a:lnTo>
                    <a:pt x="509" y="1941"/>
                  </a:lnTo>
                  <a:lnTo>
                    <a:pt x="501" y="1933"/>
                  </a:lnTo>
                  <a:lnTo>
                    <a:pt x="493" y="1929"/>
                  </a:lnTo>
                  <a:lnTo>
                    <a:pt x="493" y="1929"/>
                  </a:lnTo>
                  <a:lnTo>
                    <a:pt x="493" y="1933"/>
                  </a:lnTo>
                  <a:lnTo>
                    <a:pt x="493" y="1941"/>
                  </a:lnTo>
                  <a:lnTo>
                    <a:pt x="493" y="1941"/>
                  </a:lnTo>
                  <a:lnTo>
                    <a:pt x="489" y="1933"/>
                  </a:lnTo>
                  <a:lnTo>
                    <a:pt x="481" y="1921"/>
                  </a:lnTo>
                  <a:lnTo>
                    <a:pt x="481" y="1921"/>
                  </a:lnTo>
                  <a:lnTo>
                    <a:pt x="473" y="1917"/>
                  </a:lnTo>
                  <a:lnTo>
                    <a:pt x="469" y="1917"/>
                  </a:lnTo>
                  <a:lnTo>
                    <a:pt x="469" y="1917"/>
                  </a:lnTo>
                  <a:lnTo>
                    <a:pt x="469" y="1917"/>
                  </a:lnTo>
                  <a:lnTo>
                    <a:pt x="481" y="1925"/>
                  </a:lnTo>
                  <a:lnTo>
                    <a:pt x="481" y="1925"/>
                  </a:lnTo>
                  <a:lnTo>
                    <a:pt x="477" y="1925"/>
                  </a:lnTo>
                  <a:lnTo>
                    <a:pt x="477" y="1925"/>
                  </a:lnTo>
                  <a:lnTo>
                    <a:pt x="469" y="1921"/>
                  </a:lnTo>
                  <a:lnTo>
                    <a:pt x="469" y="1921"/>
                  </a:lnTo>
                  <a:lnTo>
                    <a:pt x="457" y="1917"/>
                  </a:lnTo>
                  <a:lnTo>
                    <a:pt x="457" y="1917"/>
                  </a:lnTo>
                  <a:lnTo>
                    <a:pt x="449" y="1905"/>
                  </a:lnTo>
                  <a:lnTo>
                    <a:pt x="445" y="1897"/>
                  </a:lnTo>
                  <a:lnTo>
                    <a:pt x="445" y="1897"/>
                  </a:lnTo>
                  <a:lnTo>
                    <a:pt x="437" y="1893"/>
                  </a:lnTo>
                  <a:lnTo>
                    <a:pt x="429" y="1885"/>
                  </a:lnTo>
                  <a:lnTo>
                    <a:pt x="429" y="1885"/>
                  </a:lnTo>
                  <a:lnTo>
                    <a:pt x="425" y="1881"/>
                  </a:lnTo>
                  <a:lnTo>
                    <a:pt x="425" y="1877"/>
                  </a:lnTo>
                  <a:lnTo>
                    <a:pt x="425" y="1877"/>
                  </a:lnTo>
                  <a:lnTo>
                    <a:pt x="417" y="1869"/>
                  </a:lnTo>
                  <a:lnTo>
                    <a:pt x="409" y="1865"/>
                  </a:lnTo>
                  <a:lnTo>
                    <a:pt x="409" y="1865"/>
                  </a:lnTo>
                  <a:lnTo>
                    <a:pt x="396" y="1861"/>
                  </a:lnTo>
                  <a:lnTo>
                    <a:pt x="396" y="1861"/>
                  </a:lnTo>
                  <a:lnTo>
                    <a:pt x="389" y="1853"/>
                  </a:lnTo>
                  <a:lnTo>
                    <a:pt x="385" y="1849"/>
                  </a:lnTo>
                  <a:lnTo>
                    <a:pt x="385" y="1849"/>
                  </a:lnTo>
                  <a:lnTo>
                    <a:pt x="385" y="1849"/>
                  </a:lnTo>
                  <a:lnTo>
                    <a:pt x="376" y="1845"/>
                  </a:lnTo>
                  <a:lnTo>
                    <a:pt x="372" y="1841"/>
                  </a:lnTo>
                  <a:lnTo>
                    <a:pt x="372" y="1841"/>
                  </a:lnTo>
                  <a:lnTo>
                    <a:pt x="361" y="1825"/>
                  </a:lnTo>
                  <a:lnTo>
                    <a:pt x="361" y="1825"/>
                  </a:lnTo>
                  <a:lnTo>
                    <a:pt x="356" y="1821"/>
                  </a:lnTo>
                  <a:lnTo>
                    <a:pt x="356" y="1821"/>
                  </a:lnTo>
                  <a:lnTo>
                    <a:pt x="349" y="1817"/>
                  </a:lnTo>
                  <a:lnTo>
                    <a:pt x="345" y="1809"/>
                  </a:lnTo>
                  <a:lnTo>
                    <a:pt x="336" y="1797"/>
                  </a:lnTo>
                  <a:lnTo>
                    <a:pt x="336" y="1797"/>
                  </a:lnTo>
                  <a:lnTo>
                    <a:pt x="328" y="1793"/>
                  </a:lnTo>
                  <a:lnTo>
                    <a:pt x="328" y="1785"/>
                  </a:lnTo>
                  <a:lnTo>
                    <a:pt x="321" y="1777"/>
                  </a:lnTo>
                  <a:lnTo>
                    <a:pt x="321" y="1777"/>
                  </a:lnTo>
                  <a:lnTo>
                    <a:pt x="312" y="1769"/>
                  </a:lnTo>
                  <a:lnTo>
                    <a:pt x="301" y="1757"/>
                  </a:lnTo>
                  <a:lnTo>
                    <a:pt x="301" y="1757"/>
                  </a:lnTo>
                  <a:lnTo>
                    <a:pt x="292" y="1749"/>
                  </a:lnTo>
                  <a:lnTo>
                    <a:pt x="292" y="1749"/>
                  </a:lnTo>
                  <a:lnTo>
                    <a:pt x="281" y="1733"/>
                  </a:lnTo>
                  <a:lnTo>
                    <a:pt x="276" y="1725"/>
                  </a:lnTo>
                  <a:lnTo>
                    <a:pt x="276" y="1725"/>
                  </a:lnTo>
                  <a:lnTo>
                    <a:pt x="272" y="1725"/>
                  </a:lnTo>
                  <a:lnTo>
                    <a:pt x="268" y="1720"/>
                  </a:lnTo>
                  <a:lnTo>
                    <a:pt x="268" y="1720"/>
                  </a:lnTo>
                  <a:lnTo>
                    <a:pt x="261" y="1709"/>
                  </a:lnTo>
                  <a:lnTo>
                    <a:pt x="261" y="1709"/>
                  </a:lnTo>
                  <a:lnTo>
                    <a:pt x="256" y="1689"/>
                  </a:lnTo>
                  <a:lnTo>
                    <a:pt x="256" y="1689"/>
                  </a:lnTo>
                  <a:lnTo>
                    <a:pt x="256" y="1693"/>
                  </a:lnTo>
                  <a:lnTo>
                    <a:pt x="252" y="1693"/>
                  </a:lnTo>
                  <a:lnTo>
                    <a:pt x="252" y="1693"/>
                  </a:lnTo>
                  <a:lnTo>
                    <a:pt x="244" y="1685"/>
                  </a:lnTo>
                  <a:lnTo>
                    <a:pt x="236" y="1676"/>
                  </a:lnTo>
                  <a:lnTo>
                    <a:pt x="236" y="1676"/>
                  </a:lnTo>
                  <a:lnTo>
                    <a:pt x="236" y="1673"/>
                  </a:lnTo>
                  <a:lnTo>
                    <a:pt x="240" y="1676"/>
                  </a:lnTo>
                  <a:lnTo>
                    <a:pt x="244" y="1680"/>
                  </a:lnTo>
                  <a:lnTo>
                    <a:pt x="244" y="1680"/>
                  </a:lnTo>
                  <a:lnTo>
                    <a:pt x="248" y="1676"/>
                  </a:lnTo>
                  <a:lnTo>
                    <a:pt x="244" y="1669"/>
                  </a:lnTo>
                  <a:lnTo>
                    <a:pt x="244" y="1669"/>
                  </a:lnTo>
                  <a:lnTo>
                    <a:pt x="240" y="1669"/>
                  </a:lnTo>
                  <a:lnTo>
                    <a:pt x="232" y="1669"/>
                  </a:lnTo>
                  <a:lnTo>
                    <a:pt x="232" y="1669"/>
                  </a:lnTo>
                  <a:lnTo>
                    <a:pt x="224" y="1665"/>
                  </a:lnTo>
                  <a:lnTo>
                    <a:pt x="212" y="1649"/>
                  </a:lnTo>
                  <a:lnTo>
                    <a:pt x="212" y="1649"/>
                  </a:lnTo>
                  <a:lnTo>
                    <a:pt x="208" y="1640"/>
                  </a:lnTo>
                  <a:lnTo>
                    <a:pt x="212" y="1636"/>
                  </a:lnTo>
                  <a:lnTo>
                    <a:pt x="212" y="1636"/>
                  </a:lnTo>
                  <a:lnTo>
                    <a:pt x="216" y="1640"/>
                  </a:lnTo>
                  <a:lnTo>
                    <a:pt x="220" y="1652"/>
                  </a:lnTo>
                  <a:lnTo>
                    <a:pt x="220" y="1652"/>
                  </a:lnTo>
                  <a:lnTo>
                    <a:pt x="220" y="1652"/>
                  </a:lnTo>
                  <a:lnTo>
                    <a:pt x="224" y="1652"/>
                  </a:lnTo>
                  <a:lnTo>
                    <a:pt x="224" y="1649"/>
                  </a:lnTo>
                  <a:lnTo>
                    <a:pt x="224" y="1649"/>
                  </a:lnTo>
                  <a:lnTo>
                    <a:pt x="220" y="1640"/>
                  </a:lnTo>
                  <a:lnTo>
                    <a:pt x="220" y="1640"/>
                  </a:lnTo>
                  <a:lnTo>
                    <a:pt x="220" y="1636"/>
                  </a:lnTo>
                  <a:lnTo>
                    <a:pt x="220" y="1636"/>
                  </a:lnTo>
                  <a:lnTo>
                    <a:pt x="212" y="1628"/>
                  </a:lnTo>
                  <a:lnTo>
                    <a:pt x="212" y="1628"/>
                  </a:lnTo>
                  <a:lnTo>
                    <a:pt x="212" y="1625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4" y="1612"/>
                  </a:lnTo>
                  <a:lnTo>
                    <a:pt x="200" y="1608"/>
                  </a:lnTo>
                  <a:lnTo>
                    <a:pt x="200" y="1608"/>
                  </a:lnTo>
                  <a:lnTo>
                    <a:pt x="192" y="1600"/>
                  </a:lnTo>
                  <a:lnTo>
                    <a:pt x="192" y="1600"/>
                  </a:lnTo>
                  <a:lnTo>
                    <a:pt x="188" y="1596"/>
                  </a:lnTo>
                  <a:lnTo>
                    <a:pt x="188" y="1596"/>
                  </a:lnTo>
                  <a:lnTo>
                    <a:pt x="184" y="1588"/>
                  </a:lnTo>
                  <a:lnTo>
                    <a:pt x="184" y="1588"/>
                  </a:lnTo>
                  <a:lnTo>
                    <a:pt x="180" y="1584"/>
                  </a:lnTo>
                  <a:lnTo>
                    <a:pt x="180" y="1576"/>
                  </a:lnTo>
                  <a:lnTo>
                    <a:pt x="180" y="1576"/>
                  </a:lnTo>
                  <a:lnTo>
                    <a:pt x="184" y="1572"/>
                  </a:lnTo>
                  <a:lnTo>
                    <a:pt x="188" y="1576"/>
                  </a:lnTo>
                  <a:lnTo>
                    <a:pt x="188" y="1576"/>
                  </a:lnTo>
                  <a:lnTo>
                    <a:pt x="184" y="1568"/>
                  </a:lnTo>
                  <a:lnTo>
                    <a:pt x="176" y="1560"/>
                  </a:lnTo>
                  <a:lnTo>
                    <a:pt x="176" y="1560"/>
                  </a:lnTo>
                  <a:lnTo>
                    <a:pt x="176" y="1560"/>
                  </a:lnTo>
                  <a:lnTo>
                    <a:pt x="172" y="1560"/>
                  </a:lnTo>
                  <a:lnTo>
                    <a:pt x="172" y="1560"/>
                  </a:lnTo>
                  <a:lnTo>
                    <a:pt x="172" y="1556"/>
                  </a:lnTo>
                  <a:lnTo>
                    <a:pt x="172" y="1556"/>
                  </a:lnTo>
                  <a:lnTo>
                    <a:pt x="172" y="1556"/>
                  </a:lnTo>
                  <a:lnTo>
                    <a:pt x="164" y="1544"/>
                  </a:lnTo>
                  <a:lnTo>
                    <a:pt x="164" y="1544"/>
                  </a:lnTo>
                  <a:lnTo>
                    <a:pt x="164" y="1540"/>
                  </a:lnTo>
                  <a:lnTo>
                    <a:pt x="160" y="1536"/>
                  </a:lnTo>
                  <a:lnTo>
                    <a:pt x="156" y="1524"/>
                  </a:lnTo>
                  <a:lnTo>
                    <a:pt x="156" y="1524"/>
                  </a:lnTo>
                  <a:lnTo>
                    <a:pt x="148" y="1512"/>
                  </a:lnTo>
                  <a:lnTo>
                    <a:pt x="148" y="1512"/>
                  </a:lnTo>
                  <a:lnTo>
                    <a:pt x="148" y="1496"/>
                  </a:lnTo>
                  <a:lnTo>
                    <a:pt x="148" y="1496"/>
                  </a:lnTo>
                  <a:lnTo>
                    <a:pt x="136" y="1484"/>
                  </a:lnTo>
                  <a:lnTo>
                    <a:pt x="136" y="1484"/>
                  </a:lnTo>
                  <a:lnTo>
                    <a:pt x="132" y="1472"/>
                  </a:lnTo>
                  <a:lnTo>
                    <a:pt x="132" y="1472"/>
                  </a:lnTo>
                  <a:lnTo>
                    <a:pt x="128" y="1476"/>
                  </a:lnTo>
                  <a:lnTo>
                    <a:pt x="124" y="1472"/>
                  </a:lnTo>
                  <a:lnTo>
                    <a:pt x="124" y="1468"/>
                  </a:lnTo>
                  <a:lnTo>
                    <a:pt x="124" y="1468"/>
                  </a:lnTo>
                  <a:lnTo>
                    <a:pt x="124" y="1464"/>
                  </a:lnTo>
                  <a:lnTo>
                    <a:pt x="124" y="1460"/>
                  </a:lnTo>
                  <a:lnTo>
                    <a:pt x="124" y="1460"/>
                  </a:lnTo>
                  <a:lnTo>
                    <a:pt x="124" y="1456"/>
                  </a:lnTo>
                  <a:lnTo>
                    <a:pt x="124" y="1456"/>
                  </a:lnTo>
                  <a:lnTo>
                    <a:pt x="120" y="1448"/>
                  </a:lnTo>
                  <a:lnTo>
                    <a:pt x="120" y="1448"/>
                  </a:lnTo>
                  <a:lnTo>
                    <a:pt x="120" y="1440"/>
                  </a:lnTo>
                  <a:lnTo>
                    <a:pt x="116" y="1428"/>
                  </a:lnTo>
                  <a:lnTo>
                    <a:pt x="116" y="1428"/>
                  </a:lnTo>
                  <a:lnTo>
                    <a:pt x="108" y="1412"/>
                  </a:lnTo>
                  <a:lnTo>
                    <a:pt x="108" y="1412"/>
                  </a:lnTo>
                  <a:lnTo>
                    <a:pt x="108" y="1408"/>
                  </a:lnTo>
                  <a:lnTo>
                    <a:pt x="108" y="1408"/>
                  </a:lnTo>
                  <a:lnTo>
                    <a:pt x="112" y="1408"/>
                  </a:lnTo>
                  <a:lnTo>
                    <a:pt x="108" y="1400"/>
                  </a:lnTo>
                  <a:lnTo>
                    <a:pt x="108" y="1400"/>
                  </a:lnTo>
                  <a:lnTo>
                    <a:pt x="100" y="1384"/>
                  </a:lnTo>
                  <a:lnTo>
                    <a:pt x="88" y="1364"/>
                  </a:lnTo>
                  <a:lnTo>
                    <a:pt x="88" y="1364"/>
                  </a:lnTo>
                  <a:lnTo>
                    <a:pt x="92" y="1359"/>
                  </a:lnTo>
                  <a:lnTo>
                    <a:pt x="92" y="1359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88" y="1348"/>
                  </a:lnTo>
                  <a:lnTo>
                    <a:pt x="88" y="1348"/>
                  </a:lnTo>
                  <a:lnTo>
                    <a:pt x="88" y="1344"/>
                  </a:lnTo>
                  <a:lnTo>
                    <a:pt x="84" y="1332"/>
                  </a:lnTo>
                  <a:lnTo>
                    <a:pt x="84" y="1332"/>
                  </a:lnTo>
                  <a:lnTo>
                    <a:pt x="92" y="1339"/>
                  </a:lnTo>
                  <a:lnTo>
                    <a:pt x="92" y="1344"/>
                  </a:lnTo>
                  <a:lnTo>
                    <a:pt x="92" y="1339"/>
                  </a:lnTo>
                  <a:lnTo>
                    <a:pt x="92" y="1339"/>
                  </a:lnTo>
                  <a:lnTo>
                    <a:pt x="92" y="1328"/>
                  </a:lnTo>
                  <a:lnTo>
                    <a:pt x="92" y="1328"/>
                  </a:lnTo>
                  <a:lnTo>
                    <a:pt x="88" y="1319"/>
                  </a:lnTo>
                  <a:lnTo>
                    <a:pt x="88" y="1319"/>
                  </a:lnTo>
                  <a:lnTo>
                    <a:pt x="84" y="1308"/>
                  </a:lnTo>
                  <a:lnTo>
                    <a:pt x="84" y="1308"/>
                  </a:lnTo>
                  <a:lnTo>
                    <a:pt x="84" y="1291"/>
                  </a:lnTo>
                  <a:lnTo>
                    <a:pt x="84" y="1291"/>
                  </a:lnTo>
                  <a:lnTo>
                    <a:pt x="80" y="1279"/>
                  </a:lnTo>
                  <a:lnTo>
                    <a:pt x="80" y="1275"/>
                  </a:lnTo>
                  <a:lnTo>
                    <a:pt x="80" y="1275"/>
                  </a:lnTo>
                  <a:lnTo>
                    <a:pt x="80" y="1268"/>
                  </a:lnTo>
                  <a:lnTo>
                    <a:pt x="80" y="1264"/>
                  </a:lnTo>
                  <a:lnTo>
                    <a:pt x="76" y="1264"/>
                  </a:lnTo>
                  <a:lnTo>
                    <a:pt x="76" y="1264"/>
                  </a:lnTo>
                  <a:lnTo>
                    <a:pt x="76" y="1251"/>
                  </a:lnTo>
                  <a:lnTo>
                    <a:pt x="76" y="1251"/>
                  </a:lnTo>
                  <a:lnTo>
                    <a:pt x="80" y="1247"/>
                  </a:lnTo>
                  <a:lnTo>
                    <a:pt x="80" y="1247"/>
                  </a:lnTo>
                  <a:lnTo>
                    <a:pt x="76" y="1244"/>
                  </a:lnTo>
                  <a:lnTo>
                    <a:pt x="72" y="1244"/>
                  </a:lnTo>
                  <a:lnTo>
                    <a:pt x="72" y="1244"/>
                  </a:lnTo>
                  <a:lnTo>
                    <a:pt x="72" y="1235"/>
                  </a:lnTo>
                  <a:lnTo>
                    <a:pt x="72" y="1227"/>
                  </a:lnTo>
                  <a:lnTo>
                    <a:pt x="72" y="1227"/>
                  </a:lnTo>
                  <a:lnTo>
                    <a:pt x="68" y="1223"/>
                  </a:lnTo>
                  <a:lnTo>
                    <a:pt x="64" y="1219"/>
                  </a:lnTo>
                  <a:lnTo>
                    <a:pt x="64" y="1211"/>
                  </a:lnTo>
                  <a:lnTo>
                    <a:pt x="64" y="1211"/>
                  </a:lnTo>
                  <a:lnTo>
                    <a:pt x="68" y="1207"/>
                  </a:lnTo>
                  <a:lnTo>
                    <a:pt x="68" y="1203"/>
                  </a:lnTo>
                  <a:lnTo>
                    <a:pt x="68" y="1203"/>
                  </a:lnTo>
                  <a:lnTo>
                    <a:pt x="64" y="1191"/>
                  </a:lnTo>
                  <a:lnTo>
                    <a:pt x="64" y="1191"/>
                  </a:lnTo>
                  <a:lnTo>
                    <a:pt x="68" y="1187"/>
                  </a:lnTo>
                  <a:lnTo>
                    <a:pt x="72" y="1183"/>
                  </a:lnTo>
                  <a:lnTo>
                    <a:pt x="72" y="1191"/>
                  </a:lnTo>
                  <a:lnTo>
                    <a:pt x="72" y="1191"/>
                  </a:lnTo>
                  <a:lnTo>
                    <a:pt x="68" y="1171"/>
                  </a:lnTo>
                  <a:lnTo>
                    <a:pt x="64" y="1167"/>
                  </a:lnTo>
                  <a:lnTo>
                    <a:pt x="64" y="1163"/>
                  </a:lnTo>
                  <a:lnTo>
                    <a:pt x="64" y="1163"/>
                  </a:lnTo>
                  <a:lnTo>
                    <a:pt x="64" y="1163"/>
                  </a:lnTo>
                  <a:lnTo>
                    <a:pt x="64" y="1151"/>
                  </a:lnTo>
                  <a:lnTo>
                    <a:pt x="64" y="1151"/>
                  </a:lnTo>
                  <a:lnTo>
                    <a:pt x="60" y="1147"/>
                  </a:lnTo>
                  <a:lnTo>
                    <a:pt x="56" y="1139"/>
                  </a:lnTo>
                  <a:lnTo>
                    <a:pt x="56" y="1127"/>
                  </a:lnTo>
                  <a:lnTo>
                    <a:pt x="56" y="1127"/>
                  </a:lnTo>
                  <a:lnTo>
                    <a:pt x="60" y="1123"/>
                  </a:lnTo>
                  <a:lnTo>
                    <a:pt x="60" y="1123"/>
                  </a:lnTo>
                  <a:lnTo>
                    <a:pt x="60" y="1123"/>
                  </a:lnTo>
                  <a:lnTo>
                    <a:pt x="64" y="1135"/>
                  </a:lnTo>
                  <a:lnTo>
                    <a:pt x="64" y="1135"/>
                  </a:lnTo>
                  <a:lnTo>
                    <a:pt x="64" y="1103"/>
                  </a:lnTo>
                  <a:lnTo>
                    <a:pt x="64" y="1103"/>
                  </a:lnTo>
                  <a:lnTo>
                    <a:pt x="64" y="1079"/>
                  </a:lnTo>
                  <a:lnTo>
                    <a:pt x="64" y="1079"/>
                  </a:lnTo>
                  <a:lnTo>
                    <a:pt x="64" y="1067"/>
                  </a:lnTo>
                  <a:lnTo>
                    <a:pt x="64" y="1067"/>
                  </a:lnTo>
                  <a:lnTo>
                    <a:pt x="64" y="1051"/>
                  </a:lnTo>
                  <a:lnTo>
                    <a:pt x="64" y="1051"/>
                  </a:lnTo>
                  <a:lnTo>
                    <a:pt x="64" y="1043"/>
                  </a:lnTo>
                  <a:lnTo>
                    <a:pt x="64" y="1043"/>
                  </a:lnTo>
                  <a:lnTo>
                    <a:pt x="64" y="1035"/>
                  </a:lnTo>
                  <a:lnTo>
                    <a:pt x="64" y="1035"/>
                  </a:lnTo>
                  <a:lnTo>
                    <a:pt x="64" y="1035"/>
                  </a:lnTo>
                  <a:lnTo>
                    <a:pt x="60" y="1035"/>
                  </a:lnTo>
                  <a:lnTo>
                    <a:pt x="60" y="1039"/>
                  </a:lnTo>
                  <a:lnTo>
                    <a:pt x="60" y="1039"/>
                  </a:lnTo>
                  <a:lnTo>
                    <a:pt x="56" y="1031"/>
                  </a:lnTo>
                  <a:lnTo>
                    <a:pt x="56" y="1031"/>
                  </a:lnTo>
                  <a:lnTo>
                    <a:pt x="56" y="1023"/>
                  </a:lnTo>
                  <a:lnTo>
                    <a:pt x="56" y="1023"/>
                  </a:lnTo>
                  <a:lnTo>
                    <a:pt x="60" y="1023"/>
                  </a:lnTo>
                  <a:lnTo>
                    <a:pt x="64" y="1011"/>
                  </a:lnTo>
                  <a:lnTo>
                    <a:pt x="64" y="1011"/>
                  </a:lnTo>
                  <a:lnTo>
                    <a:pt x="64" y="995"/>
                  </a:lnTo>
                  <a:lnTo>
                    <a:pt x="64" y="995"/>
                  </a:lnTo>
                  <a:lnTo>
                    <a:pt x="68" y="991"/>
                  </a:lnTo>
                  <a:lnTo>
                    <a:pt x="68" y="991"/>
                  </a:lnTo>
                  <a:lnTo>
                    <a:pt x="68" y="991"/>
                  </a:lnTo>
                  <a:lnTo>
                    <a:pt x="68" y="987"/>
                  </a:lnTo>
                  <a:lnTo>
                    <a:pt x="68" y="987"/>
                  </a:lnTo>
                  <a:lnTo>
                    <a:pt x="68" y="983"/>
                  </a:lnTo>
                  <a:lnTo>
                    <a:pt x="68" y="983"/>
                  </a:lnTo>
                  <a:lnTo>
                    <a:pt x="64" y="971"/>
                  </a:lnTo>
                  <a:lnTo>
                    <a:pt x="64" y="971"/>
                  </a:lnTo>
                  <a:lnTo>
                    <a:pt x="68" y="967"/>
                  </a:lnTo>
                  <a:lnTo>
                    <a:pt x="68" y="975"/>
                  </a:lnTo>
                  <a:lnTo>
                    <a:pt x="68" y="975"/>
                  </a:lnTo>
                  <a:lnTo>
                    <a:pt x="68" y="978"/>
                  </a:lnTo>
                  <a:lnTo>
                    <a:pt x="68" y="975"/>
                  </a:lnTo>
                  <a:lnTo>
                    <a:pt x="72" y="963"/>
                  </a:lnTo>
                  <a:lnTo>
                    <a:pt x="72" y="963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76" y="930"/>
                  </a:lnTo>
                  <a:lnTo>
                    <a:pt x="80" y="922"/>
                  </a:lnTo>
                  <a:lnTo>
                    <a:pt x="80" y="922"/>
                  </a:lnTo>
                  <a:lnTo>
                    <a:pt x="80" y="914"/>
                  </a:lnTo>
                  <a:lnTo>
                    <a:pt x="80" y="907"/>
                  </a:lnTo>
                  <a:lnTo>
                    <a:pt x="80" y="907"/>
                  </a:lnTo>
                  <a:lnTo>
                    <a:pt x="84" y="894"/>
                  </a:lnTo>
                  <a:lnTo>
                    <a:pt x="84" y="907"/>
                  </a:lnTo>
                  <a:lnTo>
                    <a:pt x="84" y="907"/>
                  </a:lnTo>
                  <a:lnTo>
                    <a:pt x="84" y="910"/>
                  </a:lnTo>
                  <a:lnTo>
                    <a:pt x="84" y="907"/>
                  </a:lnTo>
                  <a:lnTo>
                    <a:pt x="88" y="898"/>
                  </a:lnTo>
                  <a:lnTo>
                    <a:pt x="88" y="898"/>
                  </a:lnTo>
                  <a:lnTo>
                    <a:pt x="88" y="890"/>
                  </a:lnTo>
                  <a:lnTo>
                    <a:pt x="88" y="890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92" y="874"/>
                  </a:lnTo>
                  <a:lnTo>
                    <a:pt x="92" y="870"/>
                  </a:lnTo>
                  <a:lnTo>
                    <a:pt x="96" y="862"/>
                  </a:lnTo>
                  <a:lnTo>
                    <a:pt x="96" y="862"/>
                  </a:lnTo>
                  <a:lnTo>
                    <a:pt x="92" y="850"/>
                  </a:lnTo>
                  <a:lnTo>
                    <a:pt x="96" y="834"/>
                  </a:lnTo>
                  <a:lnTo>
                    <a:pt x="96" y="834"/>
                  </a:lnTo>
                  <a:lnTo>
                    <a:pt x="112" y="790"/>
                  </a:lnTo>
                  <a:lnTo>
                    <a:pt x="112" y="790"/>
                  </a:lnTo>
                  <a:lnTo>
                    <a:pt x="116" y="782"/>
                  </a:lnTo>
                  <a:lnTo>
                    <a:pt x="116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6" y="778"/>
                  </a:lnTo>
                  <a:lnTo>
                    <a:pt x="116" y="778"/>
                  </a:lnTo>
                  <a:lnTo>
                    <a:pt x="120" y="766"/>
                  </a:lnTo>
                  <a:lnTo>
                    <a:pt x="120" y="766"/>
                  </a:lnTo>
                  <a:lnTo>
                    <a:pt x="124" y="758"/>
                  </a:lnTo>
                  <a:lnTo>
                    <a:pt x="124" y="754"/>
                  </a:lnTo>
                  <a:lnTo>
                    <a:pt x="120" y="750"/>
                  </a:lnTo>
                  <a:lnTo>
                    <a:pt x="120" y="750"/>
                  </a:lnTo>
                  <a:lnTo>
                    <a:pt x="128" y="746"/>
                  </a:lnTo>
                  <a:lnTo>
                    <a:pt x="132" y="734"/>
                  </a:lnTo>
                  <a:lnTo>
                    <a:pt x="132" y="734"/>
                  </a:lnTo>
                  <a:lnTo>
                    <a:pt x="136" y="722"/>
                  </a:lnTo>
                  <a:lnTo>
                    <a:pt x="140" y="718"/>
                  </a:lnTo>
                  <a:lnTo>
                    <a:pt x="140" y="718"/>
                  </a:lnTo>
                  <a:lnTo>
                    <a:pt x="144" y="706"/>
                  </a:lnTo>
                  <a:lnTo>
                    <a:pt x="152" y="690"/>
                  </a:lnTo>
                  <a:lnTo>
                    <a:pt x="152" y="690"/>
                  </a:lnTo>
                  <a:lnTo>
                    <a:pt x="156" y="678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4" y="661"/>
                  </a:lnTo>
                  <a:lnTo>
                    <a:pt x="172" y="650"/>
                  </a:lnTo>
                  <a:lnTo>
                    <a:pt x="172" y="650"/>
                  </a:lnTo>
                  <a:lnTo>
                    <a:pt x="172" y="650"/>
                  </a:lnTo>
                  <a:lnTo>
                    <a:pt x="168" y="650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0" y="661"/>
                  </a:lnTo>
                  <a:lnTo>
                    <a:pt x="160" y="658"/>
                  </a:lnTo>
                  <a:lnTo>
                    <a:pt x="164" y="646"/>
                  </a:lnTo>
                  <a:lnTo>
                    <a:pt x="164" y="646"/>
                  </a:lnTo>
                  <a:lnTo>
                    <a:pt x="172" y="641"/>
                  </a:lnTo>
                  <a:lnTo>
                    <a:pt x="172" y="641"/>
                  </a:lnTo>
                  <a:lnTo>
                    <a:pt x="176" y="637"/>
                  </a:lnTo>
                  <a:lnTo>
                    <a:pt x="176" y="637"/>
                  </a:lnTo>
                  <a:lnTo>
                    <a:pt x="188" y="621"/>
                  </a:lnTo>
                  <a:lnTo>
                    <a:pt x="188" y="621"/>
                  </a:lnTo>
                  <a:lnTo>
                    <a:pt x="208" y="581"/>
                  </a:lnTo>
                  <a:lnTo>
                    <a:pt x="224" y="553"/>
                  </a:lnTo>
                  <a:lnTo>
                    <a:pt x="224" y="553"/>
                  </a:lnTo>
                  <a:lnTo>
                    <a:pt x="236" y="533"/>
                  </a:lnTo>
                  <a:lnTo>
                    <a:pt x="236" y="533"/>
                  </a:lnTo>
                  <a:lnTo>
                    <a:pt x="240" y="529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8" y="513"/>
                  </a:lnTo>
                  <a:lnTo>
                    <a:pt x="248" y="513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68" y="485"/>
                  </a:lnTo>
                  <a:lnTo>
                    <a:pt x="268" y="485"/>
                  </a:lnTo>
                  <a:lnTo>
                    <a:pt x="272" y="477"/>
                  </a:lnTo>
                  <a:lnTo>
                    <a:pt x="276" y="469"/>
                  </a:lnTo>
                  <a:lnTo>
                    <a:pt x="276" y="469"/>
                  </a:lnTo>
                  <a:lnTo>
                    <a:pt x="281" y="461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305" y="437"/>
                  </a:lnTo>
                  <a:lnTo>
                    <a:pt x="305" y="437"/>
                  </a:lnTo>
                  <a:lnTo>
                    <a:pt x="312" y="429"/>
                  </a:lnTo>
                  <a:lnTo>
                    <a:pt x="316" y="425"/>
                  </a:lnTo>
                  <a:lnTo>
                    <a:pt x="316" y="421"/>
                  </a:lnTo>
                  <a:lnTo>
                    <a:pt x="316" y="421"/>
                  </a:lnTo>
                  <a:lnTo>
                    <a:pt x="321" y="413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41" y="393"/>
                  </a:lnTo>
                  <a:lnTo>
                    <a:pt x="341" y="393"/>
                  </a:lnTo>
                  <a:lnTo>
                    <a:pt x="369" y="365"/>
                  </a:lnTo>
                  <a:lnTo>
                    <a:pt x="369" y="365"/>
                  </a:lnTo>
                  <a:lnTo>
                    <a:pt x="385" y="349"/>
                  </a:lnTo>
                  <a:lnTo>
                    <a:pt x="385" y="349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5" y="333"/>
                  </a:lnTo>
                  <a:lnTo>
                    <a:pt x="413" y="329"/>
                  </a:lnTo>
                  <a:lnTo>
                    <a:pt x="413" y="329"/>
                  </a:lnTo>
                  <a:lnTo>
                    <a:pt x="409" y="325"/>
                  </a:lnTo>
                  <a:lnTo>
                    <a:pt x="413" y="321"/>
                  </a:lnTo>
                  <a:lnTo>
                    <a:pt x="421" y="313"/>
                  </a:lnTo>
                  <a:lnTo>
                    <a:pt x="433" y="305"/>
                  </a:lnTo>
                  <a:lnTo>
                    <a:pt x="437" y="300"/>
                  </a:lnTo>
                  <a:lnTo>
                    <a:pt x="437" y="300"/>
                  </a:lnTo>
                  <a:lnTo>
                    <a:pt x="437" y="300"/>
                  </a:lnTo>
                  <a:lnTo>
                    <a:pt x="441" y="297"/>
                  </a:lnTo>
                  <a:lnTo>
                    <a:pt x="441" y="297"/>
                  </a:lnTo>
                  <a:lnTo>
                    <a:pt x="453" y="289"/>
                  </a:lnTo>
                  <a:lnTo>
                    <a:pt x="453" y="289"/>
                  </a:lnTo>
                  <a:lnTo>
                    <a:pt x="469" y="273"/>
                  </a:lnTo>
                  <a:lnTo>
                    <a:pt x="469" y="273"/>
                  </a:lnTo>
                  <a:lnTo>
                    <a:pt x="473" y="269"/>
                  </a:lnTo>
                  <a:lnTo>
                    <a:pt x="473" y="269"/>
                  </a:lnTo>
                  <a:lnTo>
                    <a:pt x="473" y="269"/>
                  </a:lnTo>
                  <a:lnTo>
                    <a:pt x="493" y="256"/>
                  </a:lnTo>
                  <a:lnTo>
                    <a:pt x="493" y="256"/>
                  </a:lnTo>
                  <a:lnTo>
                    <a:pt x="509" y="249"/>
                  </a:lnTo>
                  <a:lnTo>
                    <a:pt x="521" y="236"/>
                  </a:lnTo>
                  <a:lnTo>
                    <a:pt x="521" y="236"/>
                  </a:lnTo>
                  <a:lnTo>
                    <a:pt x="529" y="232"/>
                  </a:lnTo>
                  <a:lnTo>
                    <a:pt x="529" y="232"/>
                  </a:lnTo>
                  <a:lnTo>
                    <a:pt x="537" y="225"/>
                  </a:lnTo>
                  <a:lnTo>
                    <a:pt x="537" y="225"/>
                  </a:lnTo>
                  <a:lnTo>
                    <a:pt x="549" y="212"/>
                  </a:lnTo>
                  <a:lnTo>
                    <a:pt x="549" y="212"/>
                  </a:lnTo>
                  <a:lnTo>
                    <a:pt x="557" y="209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9" y="205"/>
                  </a:lnTo>
                  <a:lnTo>
                    <a:pt x="569" y="205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97" y="188"/>
                  </a:lnTo>
                  <a:lnTo>
                    <a:pt x="597" y="188"/>
                  </a:lnTo>
                  <a:lnTo>
                    <a:pt x="609" y="180"/>
                  </a:lnTo>
                  <a:lnTo>
                    <a:pt x="625" y="172"/>
                  </a:lnTo>
                  <a:lnTo>
                    <a:pt x="625" y="172"/>
                  </a:lnTo>
                  <a:lnTo>
                    <a:pt x="657" y="156"/>
                  </a:lnTo>
                  <a:lnTo>
                    <a:pt x="657" y="156"/>
                  </a:lnTo>
                  <a:lnTo>
                    <a:pt x="662" y="152"/>
                  </a:lnTo>
                  <a:lnTo>
                    <a:pt x="673" y="148"/>
                  </a:lnTo>
                  <a:lnTo>
                    <a:pt x="673" y="148"/>
                  </a:lnTo>
                  <a:lnTo>
                    <a:pt x="709" y="132"/>
                  </a:lnTo>
                  <a:lnTo>
                    <a:pt x="709" y="132"/>
                  </a:lnTo>
                  <a:lnTo>
                    <a:pt x="733" y="120"/>
                  </a:lnTo>
                  <a:lnTo>
                    <a:pt x="742" y="116"/>
                  </a:lnTo>
                  <a:lnTo>
                    <a:pt x="742" y="116"/>
                  </a:lnTo>
                  <a:lnTo>
                    <a:pt x="753" y="112"/>
                  </a:lnTo>
                  <a:lnTo>
                    <a:pt x="762" y="112"/>
                  </a:lnTo>
                  <a:lnTo>
                    <a:pt x="762" y="112"/>
                  </a:lnTo>
                  <a:lnTo>
                    <a:pt x="766" y="108"/>
                  </a:lnTo>
                  <a:lnTo>
                    <a:pt x="766" y="108"/>
                  </a:lnTo>
                  <a:lnTo>
                    <a:pt x="766" y="104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4" y="104"/>
                  </a:lnTo>
                  <a:lnTo>
                    <a:pt x="786" y="100"/>
                  </a:lnTo>
                  <a:lnTo>
                    <a:pt x="786" y="100"/>
                  </a:lnTo>
                  <a:lnTo>
                    <a:pt x="810" y="92"/>
                  </a:lnTo>
                  <a:lnTo>
                    <a:pt x="810" y="92"/>
                  </a:lnTo>
                  <a:lnTo>
                    <a:pt x="818" y="88"/>
                  </a:lnTo>
                  <a:lnTo>
                    <a:pt x="826" y="84"/>
                  </a:lnTo>
                  <a:lnTo>
                    <a:pt x="826" y="84"/>
                  </a:lnTo>
                  <a:lnTo>
                    <a:pt x="834" y="80"/>
                  </a:lnTo>
                  <a:lnTo>
                    <a:pt x="834" y="76"/>
                  </a:lnTo>
                  <a:lnTo>
                    <a:pt x="834" y="76"/>
                  </a:lnTo>
                  <a:lnTo>
                    <a:pt x="838" y="76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846" y="76"/>
                  </a:lnTo>
                  <a:lnTo>
                    <a:pt x="846" y="76"/>
                  </a:lnTo>
                  <a:lnTo>
                    <a:pt x="842" y="80"/>
                  </a:lnTo>
                  <a:lnTo>
                    <a:pt x="850" y="80"/>
                  </a:lnTo>
                  <a:lnTo>
                    <a:pt x="850" y="80"/>
                  </a:lnTo>
                  <a:lnTo>
                    <a:pt x="854" y="76"/>
                  </a:lnTo>
                  <a:lnTo>
                    <a:pt x="858" y="76"/>
                  </a:lnTo>
                  <a:lnTo>
                    <a:pt x="858" y="76"/>
                  </a:lnTo>
                  <a:lnTo>
                    <a:pt x="866" y="72"/>
                  </a:lnTo>
                  <a:lnTo>
                    <a:pt x="866" y="76"/>
                  </a:lnTo>
                  <a:lnTo>
                    <a:pt x="866" y="80"/>
                  </a:lnTo>
                  <a:lnTo>
                    <a:pt x="866" y="80"/>
                  </a:lnTo>
                  <a:lnTo>
                    <a:pt x="878" y="72"/>
                  </a:lnTo>
                  <a:lnTo>
                    <a:pt x="878" y="72"/>
                  </a:lnTo>
                  <a:lnTo>
                    <a:pt x="898" y="68"/>
                  </a:lnTo>
                  <a:lnTo>
                    <a:pt x="898" y="68"/>
                  </a:lnTo>
                  <a:lnTo>
                    <a:pt x="914" y="68"/>
                  </a:lnTo>
                  <a:lnTo>
                    <a:pt x="914" y="68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38" y="60"/>
                  </a:lnTo>
                  <a:lnTo>
                    <a:pt x="950" y="60"/>
                  </a:lnTo>
                  <a:lnTo>
                    <a:pt x="950" y="60"/>
                  </a:lnTo>
                  <a:lnTo>
                    <a:pt x="962" y="60"/>
                  </a:lnTo>
                  <a:lnTo>
                    <a:pt x="962" y="60"/>
                  </a:lnTo>
                  <a:lnTo>
                    <a:pt x="974" y="56"/>
                  </a:lnTo>
                  <a:lnTo>
                    <a:pt x="974" y="56"/>
                  </a:lnTo>
                  <a:lnTo>
                    <a:pt x="978" y="56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90" y="52"/>
                  </a:lnTo>
                  <a:lnTo>
                    <a:pt x="990" y="52"/>
                  </a:lnTo>
                  <a:lnTo>
                    <a:pt x="1010" y="52"/>
                  </a:lnTo>
                  <a:lnTo>
                    <a:pt x="1010" y="52"/>
                  </a:lnTo>
                  <a:lnTo>
                    <a:pt x="1019" y="52"/>
                  </a:lnTo>
                  <a:lnTo>
                    <a:pt x="1026" y="52"/>
                  </a:lnTo>
                  <a:lnTo>
                    <a:pt x="1026" y="52"/>
                  </a:lnTo>
                  <a:lnTo>
                    <a:pt x="1034" y="48"/>
                  </a:lnTo>
                  <a:lnTo>
                    <a:pt x="1039" y="52"/>
                  </a:lnTo>
                  <a:lnTo>
                    <a:pt x="1039" y="52"/>
                  </a:lnTo>
                  <a:lnTo>
                    <a:pt x="1046" y="48"/>
                  </a:lnTo>
                  <a:lnTo>
                    <a:pt x="1050" y="48"/>
                  </a:lnTo>
                  <a:lnTo>
                    <a:pt x="1054" y="44"/>
                  </a:lnTo>
                  <a:lnTo>
                    <a:pt x="1059" y="40"/>
                  </a:lnTo>
                  <a:lnTo>
                    <a:pt x="1059" y="40"/>
                  </a:lnTo>
                  <a:lnTo>
                    <a:pt x="1074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110" y="44"/>
                  </a:lnTo>
                  <a:lnTo>
                    <a:pt x="1110" y="44"/>
                  </a:lnTo>
                  <a:lnTo>
                    <a:pt x="1123" y="44"/>
                  </a:lnTo>
                  <a:lnTo>
                    <a:pt x="1123" y="44"/>
                  </a:lnTo>
                  <a:lnTo>
                    <a:pt x="1127" y="44"/>
                  </a:lnTo>
                  <a:lnTo>
                    <a:pt x="1127" y="44"/>
                  </a:lnTo>
                  <a:lnTo>
                    <a:pt x="1131" y="44"/>
                  </a:lnTo>
                  <a:lnTo>
                    <a:pt x="1134" y="44"/>
                  </a:lnTo>
                  <a:lnTo>
                    <a:pt x="1134" y="48"/>
                  </a:lnTo>
                  <a:lnTo>
                    <a:pt x="1143" y="48"/>
                  </a:lnTo>
                  <a:lnTo>
                    <a:pt x="1143" y="48"/>
                  </a:lnTo>
                  <a:lnTo>
                    <a:pt x="1167" y="48"/>
                  </a:lnTo>
                  <a:lnTo>
                    <a:pt x="1167" y="48"/>
                  </a:lnTo>
                  <a:lnTo>
                    <a:pt x="1167" y="48"/>
                  </a:lnTo>
                  <a:lnTo>
                    <a:pt x="1167" y="52"/>
                  </a:lnTo>
                  <a:lnTo>
                    <a:pt x="1171" y="52"/>
                  </a:lnTo>
                  <a:lnTo>
                    <a:pt x="1171" y="52"/>
                  </a:lnTo>
                  <a:lnTo>
                    <a:pt x="1175" y="48"/>
                  </a:lnTo>
                  <a:lnTo>
                    <a:pt x="1183" y="48"/>
                  </a:lnTo>
                  <a:lnTo>
                    <a:pt x="1183" y="48"/>
                  </a:lnTo>
                  <a:lnTo>
                    <a:pt x="1191" y="48"/>
                  </a:lnTo>
                  <a:lnTo>
                    <a:pt x="1199" y="52"/>
                  </a:lnTo>
                  <a:lnTo>
                    <a:pt x="1199" y="52"/>
                  </a:lnTo>
                  <a:lnTo>
                    <a:pt x="1211" y="52"/>
                  </a:lnTo>
                  <a:lnTo>
                    <a:pt x="1215" y="48"/>
                  </a:lnTo>
                  <a:lnTo>
                    <a:pt x="1215" y="48"/>
                  </a:lnTo>
                  <a:lnTo>
                    <a:pt x="1223" y="44"/>
                  </a:lnTo>
                  <a:lnTo>
                    <a:pt x="1223" y="44"/>
                  </a:lnTo>
                  <a:lnTo>
                    <a:pt x="1227" y="48"/>
                  </a:lnTo>
                  <a:lnTo>
                    <a:pt x="1239" y="48"/>
                  </a:lnTo>
                  <a:lnTo>
                    <a:pt x="1239" y="48"/>
                  </a:lnTo>
                  <a:lnTo>
                    <a:pt x="1247" y="52"/>
                  </a:lnTo>
                  <a:lnTo>
                    <a:pt x="1255" y="56"/>
                  </a:lnTo>
                  <a:lnTo>
                    <a:pt x="1255" y="56"/>
                  </a:lnTo>
                  <a:lnTo>
                    <a:pt x="1259" y="56"/>
                  </a:lnTo>
                  <a:lnTo>
                    <a:pt x="1259" y="56"/>
                  </a:lnTo>
                  <a:lnTo>
                    <a:pt x="1271" y="56"/>
                  </a:lnTo>
                  <a:lnTo>
                    <a:pt x="1271" y="56"/>
                  </a:lnTo>
                  <a:lnTo>
                    <a:pt x="1283" y="56"/>
                  </a:lnTo>
                  <a:lnTo>
                    <a:pt x="1283" y="56"/>
                  </a:lnTo>
                  <a:lnTo>
                    <a:pt x="1283" y="56"/>
                  </a:lnTo>
                  <a:lnTo>
                    <a:pt x="1291" y="60"/>
                  </a:lnTo>
                  <a:lnTo>
                    <a:pt x="1315" y="64"/>
                  </a:lnTo>
                  <a:lnTo>
                    <a:pt x="1315" y="64"/>
                  </a:lnTo>
                  <a:lnTo>
                    <a:pt x="1327" y="68"/>
                  </a:lnTo>
                  <a:lnTo>
                    <a:pt x="1327" y="68"/>
                  </a:lnTo>
                  <a:lnTo>
                    <a:pt x="1335" y="68"/>
                  </a:lnTo>
                  <a:lnTo>
                    <a:pt x="1335" y="68"/>
                  </a:lnTo>
                  <a:lnTo>
                    <a:pt x="1347" y="72"/>
                  </a:lnTo>
                  <a:lnTo>
                    <a:pt x="1347" y="72"/>
                  </a:lnTo>
                  <a:lnTo>
                    <a:pt x="1351" y="72"/>
                  </a:lnTo>
                  <a:lnTo>
                    <a:pt x="1359" y="76"/>
                  </a:lnTo>
                  <a:lnTo>
                    <a:pt x="1379" y="84"/>
                  </a:lnTo>
                  <a:lnTo>
                    <a:pt x="1379" y="84"/>
                  </a:lnTo>
                  <a:lnTo>
                    <a:pt x="1387" y="84"/>
                  </a:lnTo>
                  <a:lnTo>
                    <a:pt x="1391" y="84"/>
                  </a:lnTo>
                  <a:lnTo>
                    <a:pt x="1391" y="84"/>
                  </a:lnTo>
                  <a:lnTo>
                    <a:pt x="1411" y="92"/>
                  </a:lnTo>
                  <a:lnTo>
                    <a:pt x="1411" y="92"/>
                  </a:lnTo>
                  <a:lnTo>
                    <a:pt x="1420" y="92"/>
                  </a:lnTo>
                  <a:lnTo>
                    <a:pt x="1427" y="92"/>
                  </a:lnTo>
                  <a:lnTo>
                    <a:pt x="1431" y="92"/>
                  </a:lnTo>
                  <a:lnTo>
                    <a:pt x="1440" y="92"/>
                  </a:lnTo>
                  <a:lnTo>
                    <a:pt x="1440" y="92"/>
                  </a:lnTo>
                  <a:lnTo>
                    <a:pt x="1444" y="96"/>
                  </a:lnTo>
                  <a:lnTo>
                    <a:pt x="1444" y="96"/>
                  </a:lnTo>
                  <a:lnTo>
                    <a:pt x="1447" y="96"/>
                  </a:lnTo>
                  <a:lnTo>
                    <a:pt x="1455" y="96"/>
                  </a:lnTo>
                  <a:lnTo>
                    <a:pt x="1455" y="96"/>
                  </a:lnTo>
                  <a:lnTo>
                    <a:pt x="1464" y="100"/>
                  </a:lnTo>
                  <a:lnTo>
                    <a:pt x="1464" y="104"/>
                  </a:lnTo>
                  <a:lnTo>
                    <a:pt x="1464" y="104"/>
                  </a:lnTo>
                  <a:lnTo>
                    <a:pt x="1464" y="104"/>
                  </a:lnTo>
                  <a:lnTo>
                    <a:pt x="1480" y="108"/>
                  </a:lnTo>
                  <a:lnTo>
                    <a:pt x="1480" y="108"/>
                  </a:lnTo>
                  <a:lnTo>
                    <a:pt x="1491" y="116"/>
                  </a:lnTo>
                  <a:lnTo>
                    <a:pt x="1491" y="116"/>
                  </a:lnTo>
                  <a:lnTo>
                    <a:pt x="1512" y="120"/>
                  </a:lnTo>
                  <a:lnTo>
                    <a:pt x="1512" y="120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40" y="136"/>
                  </a:lnTo>
                  <a:lnTo>
                    <a:pt x="1556" y="144"/>
                  </a:lnTo>
                  <a:lnTo>
                    <a:pt x="1556" y="144"/>
                  </a:lnTo>
                  <a:lnTo>
                    <a:pt x="1564" y="148"/>
                  </a:lnTo>
                  <a:lnTo>
                    <a:pt x="1560" y="144"/>
                  </a:lnTo>
                  <a:lnTo>
                    <a:pt x="1560" y="144"/>
                  </a:lnTo>
                  <a:lnTo>
                    <a:pt x="1564" y="144"/>
                  </a:lnTo>
                  <a:lnTo>
                    <a:pt x="1572" y="148"/>
                  </a:lnTo>
                  <a:lnTo>
                    <a:pt x="1572" y="148"/>
                  </a:lnTo>
                  <a:lnTo>
                    <a:pt x="1592" y="156"/>
                  </a:lnTo>
                  <a:lnTo>
                    <a:pt x="1592" y="156"/>
                  </a:lnTo>
                  <a:lnTo>
                    <a:pt x="1616" y="168"/>
                  </a:lnTo>
                  <a:lnTo>
                    <a:pt x="1616" y="168"/>
                  </a:lnTo>
                  <a:lnTo>
                    <a:pt x="1640" y="185"/>
                  </a:lnTo>
                  <a:lnTo>
                    <a:pt x="1640" y="185"/>
                  </a:lnTo>
                  <a:lnTo>
                    <a:pt x="1648" y="188"/>
                  </a:lnTo>
                  <a:lnTo>
                    <a:pt x="1648" y="188"/>
                  </a:lnTo>
                  <a:lnTo>
                    <a:pt x="1660" y="196"/>
                  </a:lnTo>
                  <a:lnTo>
                    <a:pt x="1660" y="196"/>
                  </a:lnTo>
                  <a:lnTo>
                    <a:pt x="1672" y="205"/>
                  </a:lnTo>
                  <a:lnTo>
                    <a:pt x="1672" y="205"/>
                  </a:lnTo>
                  <a:lnTo>
                    <a:pt x="1688" y="216"/>
                  </a:lnTo>
                  <a:lnTo>
                    <a:pt x="1704" y="229"/>
                  </a:lnTo>
                  <a:lnTo>
                    <a:pt x="1704" y="229"/>
                  </a:lnTo>
                  <a:lnTo>
                    <a:pt x="1712" y="229"/>
                  </a:lnTo>
                  <a:lnTo>
                    <a:pt x="1716" y="232"/>
                  </a:lnTo>
                  <a:lnTo>
                    <a:pt x="1716" y="232"/>
                  </a:lnTo>
                  <a:lnTo>
                    <a:pt x="1728" y="240"/>
                  </a:lnTo>
                  <a:lnTo>
                    <a:pt x="1736" y="240"/>
                  </a:lnTo>
                  <a:lnTo>
                    <a:pt x="1736" y="240"/>
                  </a:lnTo>
                  <a:lnTo>
                    <a:pt x="1736" y="240"/>
                  </a:lnTo>
                  <a:lnTo>
                    <a:pt x="1732" y="245"/>
                  </a:lnTo>
                  <a:lnTo>
                    <a:pt x="1732" y="245"/>
                  </a:lnTo>
                  <a:lnTo>
                    <a:pt x="1736" y="249"/>
                  </a:lnTo>
                  <a:lnTo>
                    <a:pt x="1736" y="249"/>
                  </a:lnTo>
                  <a:lnTo>
                    <a:pt x="1744" y="253"/>
                  </a:lnTo>
                  <a:lnTo>
                    <a:pt x="1748" y="253"/>
                  </a:lnTo>
                  <a:lnTo>
                    <a:pt x="1748" y="253"/>
                  </a:lnTo>
                  <a:lnTo>
                    <a:pt x="1752" y="260"/>
                  </a:lnTo>
                  <a:lnTo>
                    <a:pt x="1768" y="277"/>
                  </a:lnTo>
                  <a:lnTo>
                    <a:pt x="1801" y="300"/>
                  </a:lnTo>
                  <a:lnTo>
                    <a:pt x="1801" y="300"/>
                  </a:lnTo>
                  <a:lnTo>
                    <a:pt x="1812" y="313"/>
                  </a:lnTo>
                  <a:lnTo>
                    <a:pt x="1821" y="321"/>
                  </a:lnTo>
                  <a:lnTo>
                    <a:pt x="1821" y="321"/>
                  </a:lnTo>
                  <a:lnTo>
                    <a:pt x="1832" y="329"/>
                  </a:lnTo>
                  <a:lnTo>
                    <a:pt x="1845" y="337"/>
                  </a:lnTo>
                  <a:lnTo>
                    <a:pt x="1845" y="337"/>
                  </a:lnTo>
                  <a:lnTo>
                    <a:pt x="1841" y="337"/>
                  </a:lnTo>
                  <a:lnTo>
                    <a:pt x="1841" y="337"/>
                  </a:lnTo>
                  <a:lnTo>
                    <a:pt x="1841" y="337"/>
                  </a:lnTo>
                  <a:lnTo>
                    <a:pt x="1841" y="341"/>
                  </a:lnTo>
                  <a:lnTo>
                    <a:pt x="1841" y="341"/>
                  </a:lnTo>
                  <a:lnTo>
                    <a:pt x="1865" y="361"/>
                  </a:lnTo>
                  <a:lnTo>
                    <a:pt x="1865" y="361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5" y="357"/>
                  </a:lnTo>
                  <a:lnTo>
                    <a:pt x="1865" y="357"/>
                  </a:lnTo>
                  <a:lnTo>
                    <a:pt x="1869" y="365"/>
                  </a:lnTo>
                  <a:lnTo>
                    <a:pt x="1872" y="369"/>
                  </a:lnTo>
                  <a:lnTo>
                    <a:pt x="1872" y="369"/>
                  </a:lnTo>
                  <a:lnTo>
                    <a:pt x="1881" y="381"/>
                  </a:lnTo>
                  <a:lnTo>
                    <a:pt x="1889" y="385"/>
                  </a:lnTo>
                  <a:lnTo>
                    <a:pt x="1889" y="385"/>
                  </a:lnTo>
                  <a:lnTo>
                    <a:pt x="1893" y="389"/>
                  </a:lnTo>
                  <a:lnTo>
                    <a:pt x="1901" y="397"/>
                  </a:lnTo>
                  <a:lnTo>
                    <a:pt x="1901" y="397"/>
                  </a:lnTo>
                  <a:lnTo>
                    <a:pt x="1905" y="409"/>
                  </a:lnTo>
                  <a:lnTo>
                    <a:pt x="1909" y="413"/>
                  </a:lnTo>
                  <a:lnTo>
                    <a:pt x="1913" y="413"/>
                  </a:lnTo>
                  <a:lnTo>
                    <a:pt x="1913" y="413"/>
                  </a:lnTo>
                  <a:lnTo>
                    <a:pt x="1921" y="425"/>
                  </a:lnTo>
                  <a:lnTo>
                    <a:pt x="1921" y="425"/>
                  </a:lnTo>
                  <a:lnTo>
                    <a:pt x="1921" y="421"/>
                  </a:lnTo>
                  <a:lnTo>
                    <a:pt x="1921" y="421"/>
                  </a:lnTo>
                  <a:lnTo>
                    <a:pt x="1925" y="425"/>
                  </a:lnTo>
                  <a:lnTo>
                    <a:pt x="1925" y="425"/>
                  </a:lnTo>
                  <a:lnTo>
                    <a:pt x="1941" y="453"/>
                  </a:lnTo>
                  <a:lnTo>
                    <a:pt x="1941" y="453"/>
                  </a:lnTo>
                  <a:lnTo>
                    <a:pt x="1949" y="457"/>
                  </a:lnTo>
                  <a:lnTo>
                    <a:pt x="1957" y="465"/>
                  </a:lnTo>
                  <a:lnTo>
                    <a:pt x="1957" y="465"/>
                  </a:lnTo>
                  <a:lnTo>
                    <a:pt x="1957" y="46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77" y="501"/>
                  </a:lnTo>
                  <a:lnTo>
                    <a:pt x="1977" y="501"/>
                  </a:lnTo>
                  <a:lnTo>
                    <a:pt x="1985" y="513"/>
                  </a:lnTo>
                  <a:lnTo>
                    <a:pt x="1985" y="513"/>
                  </a:lnTo>
                  <a:lnTo>
                    <a:pt x="1993" y="525"/>
                  </a:lnTo>
                  <a:lnTo>
                    <a:pt x="1993" y="525"/>
                  </a:lnTo>
                  <a:lnTo>
                    <a:pt x="2005" y="541"/>
                  </a:lnTo>
                  <a:lnTo>
                    <a:pt x="2005" y="541"/>
                  </a:lnTo>
                  <a:lnTo>
                    <a:pt x="2017" y="561"/>
                  </a:lnTo>
                  <a:lnTo>
                    <a:pt x="2017" y="561"/>
                  </a:lnTo>
                  <a:lnTo>
                    <a:pt x="2021" y="566"/>
                  </a:lnTo>
                  <a:lnTo>
                    <a:pt x="2021" y="566"/>
                  </a:lnTo>
                  <a:lnTo>
                    <a:pt x="2021" y="566"/>
                  </a:lnTo>
                  <a:lnTo>
                    <a:pt x="2021" y="569"/>
                  </a:lnTo>
                  <a:lnTo>
                    <a:pt x="2025" y="577"/>
                  </a:lnTo>
                  <a:lnTo>
                    <a:pt x="2025" y="577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37" y="597"/>
                  </a:lnTo>
                  <a:lnTo>
                    <a:pt x="2037" y="597"/>
                  </a:lnTo>
                  <a:lnTo>
                    <a:pt x="2045" y="606"/>
                  </a:lnTo>
                  <a:lnTo>
                    <a:pt x="2045" y="606"/>
                  </a:lnTo>
                  <a:lnTo>
                    <a:pt x="2045" y="610"/>
                  </a:lnTo>
                  <a:lnTo>
                    <a:pt x="2053" y="617"/>
                  </a:lnTo>
                  <a:lnTo>
                    <a:pt x="2053" y="617"/>
                  </a:lnTo>
                  <a:lnTo>
                    <a:pt x="2049" y="626"/>
                  </a:lnTo>
                  <a:lnTo>
                    <a:pt x="2053" y="630"/>
                  </a:lnTo>
                  <a:lnTo>
                    <a:pt x="2057" y="637"/>
                  </a:lnTo>
                  <a:lnTo>
                    <a:pt x="2057" y="637"/>
                  </a:lnTo>
                  <a:lnTo>
                    <a:pt x="2057" y="641"/>
                  </a:lnTo>
                  <a:lnTo>
                    <a:pt x="2057" y="641"/>
                  </a:lnTo>
                  <a:lnTo>
                    <a:pt x="2061" y="646"/>
                  </a:lnTo>
                  <a:lnTo>
                    <a:pt x="2061" y="646"/>
                  </a:lnTo>
                  <a:lnTo>
                    <a:pt x="2065" y="650"/>
                  </a:lnTo>
                  <a:lnTo>
                    <a:pt x="2065" y="650"/>
                  </a:lnTo>
                  <a:lnTo>
                    <a:pt x="2069" y="658"/>
                  </a:lnTo>
                  <a:lnTo>
                    <a:pt x="2073" y="661"/>
                  </a:lnTo>
                  <a:lnTo>
                    <a:pt x="2073" y="661"/>
                  </a:lnTo>
                  <a:lnTo>
                    <a:pt x="2073" y="666"/>
                  </a:lnTo>
                  <a:lnTo>
                    <a:pt x="2073" y="670"/>
                  </a:lnTo>
                  <a:lnTo>
                    <a:pt x="2081" y="690"/>
                  </a:lnTo>
                  <a:lnTo>
                    <a:pt x="2081" y="690"/>
                  </a:lnTo>
                  <a:lnTo>
                    <a:pt x="2089" y="706"/>
                  </a:lnTo>
                  <a:lnTo>
                    <a:pt x="2093" y="714"/>
                  </a:lnTo>
                  <a:lnTo>
                    <a:pt x="2089" y="714"/>
                  </a:lnTo>
                  <a:lnTo>
                    <a:pt x="2089" y="714"/>
                  </a:lnTo>
                  <a:lnTo>
                    <a:pt x="2093" y="718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101" y="734"/>
                  </a:lnTo>
                  <a:lnTo>
                    <a:pt x="2101" y="734"/>
                  </a:lnTo>
                  <a:lnTo>
                    <a:pt x="2105" y="742"/>
                  </a:lnTo>
                  <a:lnTo>
                    <a:pt x="2105" y="742"/>
                  </a:lnTo>
                  <a:lnTo>
                    <a:pt x="2117" y="770"/>
                  </a:lnTo>
                  <a:lnTo>
                    <a:pt x="2117" y="770"/>
                  </a:lnTo>
                  <a:lnTo>
                    <a:pt x="2117" y="782"/>
                  </a:lnTo>
                  <a:lnTo>
                    <a:pt x="2117" y="782"/>
                  </a:lnTo>
                  <a:lnTo>
                    <a:pt x="2121" y="794"/>
                  </a:lnTo>
                  <a:lnTo>
                    <a:pt x="2121" y="794"/>
                  </a:lnTo>
                  <a:lnTo>
                    <a:pt x="2125" y="806"/>
                  </a:lnTo>
                  <a:lnTo>
                    <a:pt x="2129" y="818"/>
                  </a:lnTo>
                  <a:lnTo>
                    <a:pt x="2129" y="818"/>
                  </a:lnTo>
                  <a:lnTo>
                    <a:pt x="2133" y="830"/>
                  </a:lnTo>
                  <a:lnTo>
                    <a:pt x="2138" y="838"/>
                  </a:lnTo>
                  <a:lnTo>
                    <a:pt x="2138" y="838"/>
                  </a:lnTo>
                  <a:lnTo>
                    <a:pt x="2141" y="838"/>
                  </a:lnTo>
                  <a:lnTo>
                    <a:pt x="2141" y="838"/>
                  </a:lnTo>
                  <a:lnTo>
                    <a:pt x="2141" y="846"/>
                  </a:lnTo>
                  <a:lnTo>
                    <a:pt x="2141" y="846"/>
                  </a:lnTo>
                  <a:lnTo>
                    <a:pt x="2141" y="854"/>
                  </a:lnTo>
                  <a:lnTo>
                    <a:pt x="2141" y="866"/>
                  </a:lnTo>
                  <a:lnTo>
                    <a:pt x="2141" y="866"/>
                  </a:lnTo>
                  <a:lnTo>
                    <a:pt x="2149" y="886"/>
                  </a:lnTo>
                  <a:lnTo>
                    <a:pt x="2149" y="886"/>
                  </a:lnTo>
                  <a:lnTo>
                    <a:pt x="2153" y="907"/>
                  </a:lnTo>
                  <a:lnTo>
                    <a:pt x="2153" y="907"/>
                  </a:lnTo>
                  <a:lnTo>
                    <a:pt x="2158" y="927"/>
                  </a:lnTo>
                  <a:lnTo>
                    <a:pt x="2161" y="947"/>
                  </a:lnTo>
                  <a:lnTo>
                    <a:pt x="2161" y="947"/>
                  </a:lnTo>
                  <a:lnTo>
                    <a:pt x="2165" y="991"/>
                  </a:lnTo>
                  <a:lnTo>
                    <a:pt x="2165" y="991"/>
                  </a:lnTo>
                  <a:lnTo>
                    <a:pt x="2169" y="1015"/>
                  </a:lnTo>
                  <a:lnTo>
                    <a:pt x="2173" y="1031"/>
                  </a:lnTo>
                  <a:lnTo>
                    <a:pt x="2173" y="1031"/>
                  </a:lnTo>
                  <a:lnTo>
                    <a:pt x="2178" y="1039"/>
                  </a:lnTo>
                  <a:lnTo>
                    <a:pt x="2178" y="1051"/>
                  </a:lnTo>
                  <a:lnTo>
                    <a:pt x="2182" y="1071"/>
                  </a:lnTo>
                  <a:lnTo>
                    <a:pt x="2182" y="1071"/>
                  </a:lnTo>
                  <a:lnTo>
                    <a:pt x="2182" y="1075"/>
                  </a:lnTo>
                  <a:lnTo>
                    <a:pt x="2185" y="1083"/>
                  </a:lnTo>
                  <a:lnTo>
                    <a:pt x="2185" y="1083"/>
                  </a:lnTo>
                  <a:lnTo>
                    <a:pt x="2189" y="1083"/>
                  </a:lnTo>
                  <a:lnTo>
                    <a:pt x="2189" y="1083"/>
                  </a:lnTo>
                  <a:lnTo>
                    <a:pt x="2193" y="107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938">
              <a:extLst>
                <a:ext uri="{FF2B5EF4-FFF2-40B4-BE49-F238E27FC236}">
                  <a16:creationId xmlns:a16="http://schemas.microsoft.com/office/drawing/2014/main" id="{E3BF854D-5251-4DD2-99E5-0CA52CE6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5072063"/>
              <a:ext cx="1587" cy="1587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939">
              <a:extLst>
                <a:ext uri="{FF2B5EF4-FFF2-40B4-BE49-F238E27FC236}">
                  <a16:creationId xmlns:a16="http://schemas.microsoft.com/office/drawing/2014/main" id="{E2BC74F5-0C6A-4AB7-9125-E2543700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926013"/>
              <a:ext cx="1587" cy="1587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940">
              <a:extLst>
                <a:ext uri="{FF2B5EF4-FFF2-40B4-BE49-F238E27FC236}">
                  <a16:creationId xmlns:a16="http://schemas.microsoft.com/office/drawing/2014/main" id="{C1D09C22-A490-4223-82ED-8D726E402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5299075"/>
              <a:ext cx="1588" cy="158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4 w 5"/>
                <a:gd name="T5" fmla="*/ 4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941">
              <a:extLst>
                <a:ext uri="{FF2B5EF4-FFF2-40B4-BE49-F238E27FC236}">
                  <a16:creationId xmlns:a16="http://schemas.microsoft.com/office/drawing/2014/main" id="{66EFE306-0AB9-4780-8C50-60107A242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297488"/>
              <a:ext cx="1587" cy="4762"/>
            </a:xfrm>
            <a:custGeom>
              <a:avLst/>
              <a:gdLst>
                <a:gd name="T0" fmla="*/ 5 w 6"/>
                <a:gd name="T1" fmla="*/ 4 h 13"/>
                <a:gd name="T2" fmla="*/ 5 w 6"/>
                <a:gd name="T3" fmla="*/ 4 h 13"/>
                <a:gd name="T4" fmla="*/ 5 w 6"/>
                <a:gd name="T5" fmla="*/ 0 h 13"/>
                <a:gd name="T6" fmla="*/ 0 w 6"/>
                <a:gd name="T7" fmla="*/ 0 h 13"/>
                <a:gd name="T8" fmla="*/ 0 w 6"/>
                <a:gd name="T9" fmla="*/ 0 h 13"/>
                <a:gd name="T10" fmla="*/ 0 w 6"/>
                <a:gd name="T11" fmla="*/ 12 h 13"/>
                <a:gd name="T12" fmla="*/ 5 w 6"/>
                <a:gd name="T13" fmla="*/ 12 h 13"/>
                <a:gd name="T14" fmla="*/ 5 w 6"/>
                <a:gd name="T15" fmla="*/ 12 h 13"/>
                <a:gd name="T16" fmla="*/ 5 w 6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5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942">
              <a:extLst>
                <a:ext uri="{FF2B5EF4-FFF2-40B4-BE49-F238E27FC236}">
                  <a16:creationId xmlns:a16="http://schemas.microsoft.com/office/drawing/2014/main" id="{A686C2FE-31D7-4510-8E6E-CA587997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295900"/>
              <a:ext cx="1588" cy="3175"/>
            </a:xfrm>
            <a:custGeom>
              <a:avLst/>
              <a:gdLst>
                <a:gd name="T0" fmla="*/ 0 w 1"/>
                <a:gd name="T1" fmla="*/ 8 h 9"/>
                <a:gd name="T2" fmla="*/ 0 w 1"/>
                <a:gd name="T3" fmla="*/ 4 h 9"/>
                <a:gd name="T4" fmla="*/ 0 w 1"/>
                <a:gd name="T5" fmla="*/ 4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9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943">
              <a:extLst>
                <a:ext uri="{FF2B5EF4-FFF2-40B4-BE49-F238E27FC236}">
                  <a16:creationId xmlns:a16="http://schemas.microsoft.com/office/drawing/2014/main" id="{5A8A393C-9A53-452A-ACD9-2B8DF9CF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284788"/>
              <a:ext cx="7937" cy="26987"/>
            </a:xfrm>
            <a:custGeom>
              <a:avLst/>
              <a:gdLst>
                <a:gd name="T0" fmla="*/ 4 w 21"/>
                <a:gd name="T1" fmla="*/ 52 h 73"/>
                <a:gd name="T2" fmla="*/ 4 w 21"/>
                <a:gd name="T3" fmla="*/ 52 h 73"/>
                <a:gd name="T4" fmla="*/ 4 w 21"/>
                <a:gd name="T5" fmla="*/ 36 h 73"/>
                <a:gd name="T6" fmla="*/ 4 w 21"/>
                <a:gd name="T7" fmla="*/ 36 h 73"/>
                <a:gd name="T8" fmla="*/ 7 w 21"/>
                <a:gd name="T9" fmla="*/ 48 h 73"/>
                <a:gd name="T10" fmla="*/ 4 w 21"/>
                <a:gd name="T11" fmla="*/ 68 h 73"/>
                <a:gd name="T12" fmla="*/ 4 w 21"/>
                <a:gd name="T13" fmla="*/ 68 h 73"/>
                <a:gd name="T14" fmla="*/ 7 w 21"/>
                <a:gd name="T15" fmla="*/ 72 h 73"/>
                <a:gd name="T16" fmla="*/ 7 w 21"/>
                <a:gd name="T17" fmla="*/ 72 h 73"/>
                <a:gd name="T18" fmla="*/ 11 w 21"/>
                <a:gd name="T19" fmla="*/ 72 h 73"/>
                <a:gd name="T20" fmla="*/ 11 w 21"/>
                <a:gd name="T21" fmla="*/ 72 h 73"/>
                <a:gd name="T22" fmla="*/ 11 w 21"/>
                <a:gd name="T23" fmla="*/ 64 h 73"/>
                <a:gd name="T24" fmla="*/ 11 w 21"/>
                <a:gd name="T25" fmla="*/ 52 h 73"/>
                <a:gd name="T26" fmla="*/ 11 w 21"/>
                <a:gd name="T27" fmla="*/ 52 h 73"/>
                <a:gd name="T28" fmla="*/ 7 w 21"/>
                <a:gd name="T29" fmla="*/ 44 h 73"/>
                <a:gd name="T30" fmla="*/ 7 w 21"/>
                <a:gd name="T31" fmla="*/ 36 h 73"/>
                <a:gd name="T32" fmla="*/ 7 w 21"/>
                <a:gd name="T33" fmla="*/ 36 h 73"/>
                <a:gd name="T34" fmla="*/ 11 w 21"/>
                <a:gd name="T35" fmla="*/ 28 h 73"/>
                <a:gd name="T36" fmla="*/ 20 w 21"/>
                <a:gd name="T37" fmla="*/ 12 h 73"/>
                <a:gd name="T38" fmla="*/ 20 w 21"/>
                <a:gd name="T39" fmla="*/ 12 h 73"/>
                <a:gd name="T40" fmla="*/ 20 w 21"/>
                <a:gd name="T41" fmla="*/ 16 h 73"/>
                <a:gd name="T42" fmla="*/ 16 w 21"/>
                <a:gd name="T43" fmla="*/ 12 h 73"/>
                <a:gd name="T44" fmla="*/ 16 w 21"/>
                <a:gd name="T45" fmla="*/ 0 h 73"/>
                <a:gd name="T46" fmla="*/ 16 w 21"/>
                <a:gd name="T47" fmla="*/ 0 h 73"/>
                <a:gd name="T48" fmla="*/ 11 w 21"/>
                <a:gd name="T49" fmla="*/ 8 h 73"/>
                <a:gd name="T50" fmla="*/ 16 w 21"/>
                <a:gd name="T51" fmla="*/ 20 h 73"/>
                <a:gd name="T52" fmla="*/ 16 w 21"/>
                <a:gd name="T53" fmla="*/ 20 h 73"/>
                <a:gd name="T54" fmla="*/ 7 w 21"/>
                <a:gd name="T55" fmla="*/ 20 h 73"/>
                <a:gd name="T56" fmla="*/ 7 w 21"/>
                <a:gd name="T57" fmla="*/ 20 h 73"/>
                <a:gd name="T58" fmla="*/ 7 w 21"/>
                <a:gd name="T59" fmla="*/ 12 h 73"/>
                <a:gd name="T60" fmla="*/ 7 w 21"/>
                <a:gd name="T61" fmla="*/ 0 h 73"/>
                <a:gd name="T62" fmla="*/ 7 w 21"/>
                <a:gd name="T63" fmla="*/ 0 h 73"/>
                <a:gd name="T64" fmla="*/ 4 w 21"/>
                <a:gd name="T65" fmla="*/ 4 h 73"/>
                <a:gd name="T66" fmla="*/ 4 w 21"/>
                <a:gd name="T67" fmla="*/ 12 h 73"/>
                <a:gd name="T68" fmla="*/ 4 w 21"/>
                <a:gd name="T69" fmla="*/ 12 h 73"/>
                <a:gd name="T70" fmla="*/ 0 w 21"/>
                <a:gd name="T71" fmla="*/ 16 h 73"/>
                <a:gd name="T72" fmla="*/ 0 w 21"/>
                <a:gd name="T73" fmla="*/ 20 h 73"/>
                <a:gd name="T74" fmla="*/ 0 w 21"/>
                <a:gd name="T75" fmla="*/ 44 h 73"/>
                <a:gd name="T76" fmla="*/ 0 w 21"/>
                <a:gd name="T77" fmla="*/ 44 h 73"/>
                <a:gd name="T78" fmla="*/ 4 w 21"/>
                <a:gd name="T79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73">
                  <a:moveTo>
                    <a:pt x="4" y="52"/>
                  </a:moveTo>
                  <a:lnTo>
                    <a:pt x="4" y="5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7" y="4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6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Freeform 147">
            <a:extLst>
              <a:ext uri="{FF2B5EF4-FFF2-40B4-BE49-F238E27FC236}">
                <a16:creationId xmlns:a16="http://schemas.microsoft.com/office/drawing/2014/main" id="{01005595-B55D-4500-807C-B02B7C175B25}"/>
              </a:ext>
            </a:extLst>
          </p:cNvPr>
          <p:cNvSpPr>
            <a:spLocks noChangeArrowheads="1"/>
          </p:cNvSpPr>
          <p:nvPr/>
        </p:nvSpPr>
        <p:spPr bwMode="auto">
          <a:xfrm rot="780420">
            <a:off x="5473897" y="1484141"/>
            <a:ext cx="1591955" cy="1052034"/>
          </a:xfrm>
          <a:custGeom>
            <a:avLst/>
            <a:gdLst>
              <a:gd name="T0" fmla="*/ 2651 w 3029"/>
              <a:gd name="T1" fmla="*/ 742 h 2002"/>
              <a:gd name="T2" fmla="*/ 2723 w 3029"/>
              <a:gd name="T3" fmla="*/ 312 h 2002"/>
              <a:gd name="T4" fmla="*/ 2595 w 3029"/>
              <a:gd name="T5" fmla="*/ 642 h 2002"/>
              <a:gd name="T6" fmla="*/ 1998 w 3029"/>
              <a:gd name="T7" fmla="*/ 874 h 2002"/>
              <a:gd name="T8" fmla="*/ 1311 w 3029"/>
              <a:gd name="T9" fmla="*/ 120 h 2002"/>
              <a:gd name="T10" fmla="*/ 1701 w 3029"/>
              <a:gd name="T11" fmla="*/ 754 h 2002"/>
              <a:gd name="T12" fmla="*/ 1123 w 3029"/>
              <a:gd name="T13" fmla="*/ 754 h 2002"/>
              <a:gd name="T14" fmla="*/ 886 w 3029"/>
              <a:gd name="T15" fmla="*/ 726 h 2002"/>
              <a:gd name="T16" fmla="*/ 477 w 3029"/>
              <a:gd name="T17" fmla="*/ 1227 h 2002"/>
              <a:gd name="T18" fmla="*/ 706 w 3029"/>
              <a:gd name="T19" fmla="*/ 1464 h 2002"/>
              <a:gd name="T20" fmla="*/ 1576 w 3029"/>
              <a:gd name="T21" fmla="*/ 990 h 2002"/>
              <a:gd name="T22" fmla="*/ 1187 w 3029"/>
              <a:gd name="T23" fmla="*/ 1404 h 2002"/>
              <a:gd name="T24" fmla="*/ 1428 w 3029"/>
              <a:gd name="T25" fmla="*/ 1500 h 2002"/>
              <a:gd name="T26" fmla="*/ 1913 w 3029"/>
              <a:gd name="T27" fmla="*/ 922 h 2002"/>
              <a:gd name="T28" fmla="*/ 2262 w 3029"/>
              <a:gd name="T29" fmla="*/ 1023 h 2002"/>
              <a:gd name="T30" fmla="*/ 1701 w 3029"/>
              <a:gd name="T31" fmla="*/ 1448 h 2002"/>
              <a:gd name="T32" fmla="*/ 2098 w 3029"/>
              <a:gd name="T33" fmla="*/ 1371 h 2002"/>
              <a:gd name="T34" fmla="*/ 2447 w 3029"/>
              <a:gd name="T35" fmla="*/ 966 h 2002"/>
              <a:gd name="T36" fmla="*/ 2683 w 3029"/>
              <a:gd name="T37" fmla="*/ 88 h 2002"/>
              <a:gd name="T38" fmla="*/ 2695 w 3029"/>
              <a:gd name="T39" fmla="*/ 136 h 2002"/>
              <a:gd name="T40" fmla="*/ 2627 w 3029"/>
              <a:gd name="T41" fmla="*/ 188 h 2002"/>
              <a:gd name="T42" fmla="*/ 2679 w 3029"/>
              <a:gd name="T43" fmla="*/ 289 h 2002"/>
              <a:gd name="T44" fmla="*/ 2611 w 3029"/>
              <a:gd name="T45" fmla="*/ 385 h 2002"/>
              <a:gd name="T46" fmla="*/ 2607 w 3029"/>
              <a:gd name="T47" fmla="*/ 437 h 2002"/>
              <a:gd name="T48" fmla="*/ 2611 w 3029"/>
              <a:gd name="T49" fmla="*/ 605 h 2002"/>
              <a:gd name="T50" fmla="*/ 1572 w 3029"/>
              <a:gd name="T51" fmla="*/ 565 h 2002"/>
              <a:gd name="T52" fmla="*/ 1564 w 3029"/>
              <a:gd name="T53" fmla="*/ 461 h 2002"/>
              <a:gd name="T54" fmla="*/ 1436 w 3029"/>
              <a:gd name="T55" fmla="*/ 361 h 2002"/>
              <a:gd name="T56" fmla="*/ 1412 w 3029"/>
              <a:gd name="T57" fmla="*/ 312 h 2002"/>
              <a:gd name="T58" fmla="*/ 1729 w 3029"/>
              <a:gd name="T59" fmla="*/ 710 h 2002"/>
              <a:gd name="T60" fmla="*/ 606 w 3029"/>
              <a:gd name="T61" fmla="*/ 321 h 2002"/>
              <a:gd name="T62" fmla="*/ 577 w 3029"/>
              <a:gd name="T63" fmla="*/ 417 h 2002"/>
              <a:gd name="T64" fmla="*/ 746 w 3029"/>
              <a:gd name="T65" fmla="*/ 425 h 2002"/>
              <a:gd name="T66" fmla="*/ 682 w 3029"/>
              <a:gd name="T67" fmla="*/ 521 h 2002"/>
              <a:gd name="T68" fmla="*/ 766 w 3029"/>
              <a:gd name="T69" fmla="*/ 441 h 2002"/>
              <a:gd name="T70" fmla="*/ 883 w 3029"/>
              <a:gd name="T71" fmla="*/ 678 h 2002"/>
              <a:gd name="T72" fmla="*/ 991 w 3029"/>
              <a:gd name="T73" fmla="*/ 646 h 2002"/>
              <a:gd name="T74" fmla="*/ 245 w 3029"/>
              <a:gd name="T75" fmla="*/ 1476 h 2002"/>
              <a:gd name="T76" fmla="*/ 212 w 3029"/>
              <a:gd name="T77" fmla="*/ 1761 h 2002"/>
              <a:gd name="T78" fmla="*/ 461 w 3029"/>
              <a:gd name="T79" fmla="*/ 1300 h 2002"/>
              <a:gd name="T80" fmla="*/ 417 w 3029"/>
              <a:gd name="T81" fmla="*/ 1556 h 2002"/>
              <a:gd name="T82" fmla="*/ 706 w 3029"/>
              <a:gd name="T83" fmla="*/ 1155 h 2002"/>
              <a:gd name="T84" fmla="*/ 630 w 3029"/>
              <a:gd name="T85" fmla="*/ 1396 h 2002"/>
              <a:gd name="T86" fmla="*/ 750 w 3029"/>
              <a:gd name="T87" fmla="*/ 1139 h 2002"/>
              <a:gd name="T88" fmla="*/ 862 w 3029"/>
              <a:gd name="T89" fmla="*/ 1203 h 2002"/>
              <a:gd name="T90" fmla="*/ 886 w 3029"/>
              <a:gd name="T91" fmla="*/ 1259 h 2002"/>
              <a:gd name="T92" fmla="*/ 1328 w 3029"/>
              <a:gd name="T93" fmla="*/ 1300 h 2002"/>
              <a:gd name="T94" fmla="*/ 1051 w 3029"/>
              <a:gd name="T95" fmla="*/ 1769 h 2002"/>
              <a:gd name="T96" fmla="*/ 1083 w 3029"/>
              <a:gd name="T97" fmla="*/ 1765 h 2002"/>
              <a:gd name="T98" fmla="*/ 1183 w 3029"/>
              <a:gd name="T99" fmla="*/ 1556 h 2002"/>
              <a:gd name="T100" fmla="*/ 1243 w 3029"/>
              <a:gd name="T101" fmla="*/ 1641 h 2002"/>
              <a:gd name="T102" fmla="*/ 1320 w 3029"/>
              <a:gd name="T103" fmla="*/ 1380 h 2002"/>
              <a:gd name="T104" fmla="*/ 1372 w 3029"/>
              <a:gd name="T105" fmla="*/ 1516 h 2002"/>
              <a:gd name="T106" fmla="*/ 1436 w 3029"/>
              <a:gd name="T107" fmla="*/ 1179 h 2002"/>
              <a:gd name="T108" fmla="*/ 1460 w 3029"/>
              <a:gd name="T109" fmla="*/ 1320 h 2002"/>
              <a:gd name="T110" fmla="*/ 1468 w 3029"/>
              <a:gd name="T111" fmla="*/ 1147 h 2002"/>
              <a:gd name="T112" fmla="*/ 1813 w 3029"/>
              <a:gd name="T113" fmla="*/ 1456 h 2002"/>
              <a:gd name="T114" fmla="*/ 1993 w 3029"/>
              <a:gd name="T115" fmla="*/ 1300 h 2002"/>
              <a:gd name="T116" fmla="*/ 1953 w 3029"/>
              <a:gd name="T117" fmla="*/ 1331 h 2002"/>
              <a:gd name="T118" fmla="*/ 1849 w 3029"/>
              <a:gd name="T119" fmla="*/ 1416 h 2002"/>
              <a:gd name="T120" fmla="*/ 2126 w 3029"/>
              <a:gd name="T121" fmla="*/ 1227 h 2002"/>
              <a:gd name="T122" fmla="*/ 2158 w 3029"/>
              <a:gd name="T123" fmla="*/ 1203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9" h="2002">
                <a:moveTo>
                  <a:pt x="3024" y="1047"/>
                </a:moveTo>
                <a:lnTo>
                  <a:pt x="3024" y="1047"/>
                </a:lnTo>
                <a:lnTo>
                  <a:pt x="3004" y="1043"/>
                </a:lnTo>
                <a:lnTo>
                  <a:pt x="3004" y="1043"/>
                </a:lnTo>
                <a:lnTo>
                  <a:pt x="2940" y="1035"/>
                </a:lnTo>
                <a:lnTo>
                  <a:pt x="2940" y="1035"/>
                </a:lnTo>
                <a:lnTo>
                  <a:pt x="2876" y="1023"/>
                </a:lnTo>
                <a:lnTo>
                  <a:pt x="2816" y="1007"/>
                </a:lnTo>
                <a:lnTo>
                  <a:pt x="2816" y="1007"/>
                </a:lnTo>
                <a:lnTo>
                  <a:pt x="2719" y="983"/>
                </a:lnTo>
                <a:lnTo>
                  <a:pt x="2719" y="983"/>
                </a:lnTo>
                <a:lnTo>
                  <a:pt x="2719" y="979"/>
                </a:lnTo>
                <a:lnTo>
                  <a:pt x="2719" y="979"/>
                </a:lnTo>
                <a:lnTo>
                  <a:pt x="2723" y="979"/>
                </a:lnTo>
                <a:lnTo>
                  <a:pt x="2723" y="979"/>
                </a:lnTo>
                <a:lnTo>
                  <a:pt x="2719" y="970"/>
                </a:lnTo>
                <a:lnTo>
                  <a:pt x="2719" y="963"/>
                </a:lnTo>
                <a:lnTo>
                  <a:pt x="2719" y="963"/>
                </a:lnTo>
                <a:lnTo>
                  <a:pt x="2719" y="963"/>
                </a:lnTo>
                <a:lnTo>
                  <a:pt x="2719" y="963"/>
                </a:lnTo>
                <a:lnTo>
                  <a:pt x="2716" y="955"/>
                </a:lnTo>
                <a:lnTo>
                  <a:pt x="2716" y="955"/>
                </a:lnTo>
                <a:lnTo>
                  <a:pt x="2711" y="943"/>
                </a:lnTo>
                <a:lnTo>
                  <a:pt x="2711" y="943"/>
                </a:lnTo>
                <a:lnTo>
                  <a:pt x="2707" y="939"/>
                </a:lnTo>
                <a:lnTo>
                  <a:pt x="2703" y="930"/>
                </a:lnTo>
                <a:lnTo>
                  <a:pt x="2703" y="930"/>
                </a:lnTo>
                <a:lnTo>
                  <a:pt x="2699" y="926"/>
                </a:lnTo>
                <a:lnTo>
                  <a:pt x="2699" y="922"/>
                </a:lnTo>
                <a:lnTo>
                  <a:pt x="2699" y="922"/>
                </a:lnTo>
                <a:lnTo>
                  <a:pt x="2699" y="919"/>
                </a:lnTo>
                <a:lnTo>
                  <a:pt x="2699" y="915"/>
                </a:lnTo>
                <a:lnTo>
                  <a:pt x="2699" y="915"/>
                </a:lnTo>
                <a:lnTo>
                  <a:pt x="2695" y="898"/>
                </a:lnTo>
                <a:lnTo>
                  <a:pt x="2687" y="886"/>
                </a:lnTo>
                <a:lnTo>
                  <a:pt x="2687" y="886"/>
                </a:lnTo>
                <a:lnTo>
                  <a:pt x="2679" y="874"/>
                </a:lnTo>
                <a:lnTo>
                  <a:pt x="2679" y="874"/>
                </a:lnTo>
                <a:lnTo>
                  <a:pt x="2671" y="858"/>
                </a:lnTo>
                <a:lnTo>
                  <a:pt x="2671" y="858"/>
                </a:lnTo>
                <a:lnTo>
                  <a:pt x="2667" y="846"/>
                </a:lnTo>
                <a:lnTo>
                  <a:pt x="2667" y="846"/>
                </a:lnTo>
                <a:lnTo>
                  <a:pt x="2663" y="838"/>
                </a:lnTo>
                <a:lnTo>
                  <a:pt x="2663" y="838"/>
                </a:lnTo>
                <a:lnTo>
                  <a:pt x="2663" y="834"/>
                </a:lnTo>
                <a:lnTo>
                  <a:pt x="2663" y="834"/>
                </a:lnTo>
                <a:lnTo>
                  <a:pt x="2663" y="826"/>
                </a:lnTo>
                <a:lnTo>
                  <a:pt x="2663" y="822"/>
                </a:lnTo>
                <a:lnTo>
                  <a:pt x="2663" y="822"/>
                </a:lnTo>
                <a:lnTo>
                  <a:pt x="2659" y="814"/>
                </a:lnTo>
                <a:lnTo>
                  <a:pt x="2659" y="810"/>
                </a:lnTo>
                <a:lnTo>
                  <a:pt x="2659" y="810"/>
                </a:lnTo>
                <a:lnTo>
                  <a:pt x="2655" y="802"/>
                </a:lnTo>
                <a:lnTo>
                  <a:pt x="2655" y="802"/>
                </a:lnTo>
                <a:lnTo>
                  <a:pt x="2655" y="790"/>
                </a:lnTo>
                <a:lnTo>
                  <a:pt x="2651" y="778"/>
                </a:lnTo>
                <a:lnTo>
                  <a:pt x="2651" y="778"/>
                </a:lnTo>
                <a:lnTo>
                  <a:pt x="2647" y="754"/>
                </a:lnTo>
                <a:lnTo>
                  <a:pt x="2647" y="754"/>
                </a:lnTo>
                <a:lnTo>
                  <a:pt x="2651" y="750"/>
                </a:lnTo>
                <a:lnTo>
                  <a:pt x="2651" y="742"/>
                </a:lnTo>
                <a:lnTo>
                  <a:pt x="2651" y="742"/>
                </a:lnTo>
                <a:lnTo>
                  <a:pt x="2651" y="738"/>
                </a:lnTo>
                <a:lnTo>
                  <a:pt x="2647" y="734"/>
                </a:lnTo>
                <a:lnTo>
                  <a:pt x="2647" y="734"/>
                </a:lnTo>
                <a:lnTo>
                  <a:pt x="2647" y="730"/>
                </a:lnTo>
                <a:lnTo>
                  <a:pt x="2647" y="730"/>
                </a:lnTo>
                <a:lnTo>
                  <a:pt x="2647" y="726"/>
                </a:lnTo>
                <a:lnTo>
                  <a:pt x="2647" y="726"/>
                </a:lnTo>
                <a:lnTo>
                  <a:pt x="2647" y="722"/>
                </a:lnTo>
                <a:lnTo>
                  <a:pt x="2647" y="718"/>
                </a:lnTo>
                <a:lnTo>
                  <a:pt x="2647" y="718"/>
                </a:lnTo>
                <a:lnTo>
                  <a:pt x="2647" y="714"/>
                </a:lnTo>
                <a:lnTo>
                  <a:pt x="2643" y="714"/>
                </a:lnTo>
                <a:lnTo>
                  <a:pt x="2643" y="714"/>
                </a:lnTo>
                <a:lnTo>
                  <a:pt x="2643" y="710"/>
                </a:lnTo>
                <a:lnTo>
                  <a:pt x="2643" y="710"/>
                </a:lnTo>
                <a:lnTo>
                  <a:pt x="2643" y="710"/>
                </a:lnTo>
                <a:lnTo>
                  <a:pt x="2647" y="706"/>
                </a:lnTo>
                <a:lnTo>
                  <a:pt x="2643" y="702"/>
                </a:lnTo>
                <a:lnTo>
                  <a:pt x="2643" y="702"/>
                </a:lnTo>
                <a:lnTo>
                  <a:pt x="2643" y="694"/>
                </a:lnTo>
                <a:lnTo>
                  <a:pt x="2643" y="694"/>
                </a:lnTo>
                <a:lnTo>
                  <a:pt x="2643" y="690"/>
                </a:lnTo>
                <a:lnTo>
                  <a:pt x="2635" y="686"/>
                </a:lnTo>
                <a:lnTo>
                  <a:pt x="2635" y="686"/>
                </a:lnTo>
                <a:lnTo>
                  <a:pt x="2635" y="682"/>
                </a:lnTo>
                <a:lnTo>
                  <a:pt x="2635" y="682"/>
                </a:lnTo>
                <a:lnTo>
                  <a:pt x="2639" y="674"/>
                </a:lnTo>
                <a:lnTo>
                  <a:pt x="2639" y="674"/>
                </a:lnTo>
                <a:lnTo>
                  <a:pt x="2639" y="666"/>
                </a:lnTo>
                <a:lnTo>
                  <a:pt x="2639" y="666"/>
                </a:lnTo>
                <a:lnTo>
                  <a:pt x="2639" y="646"/>
                </a:lnTo>
                <a:lnTo>
                  <a:pt x="2639" y="646"/>
                </a:lnTo>
                <a:lnTo>
                  <a:pt x="2639" y="638"/>
                </a:lnTo>
                <a:lnTo>
                  <a:pt x="2639" y="638"/>
                </a:lnTo>
                <a:lnTo>
                  <a:pt x="2639" y="638"/>
                </a:lnTo>
                <a:lnTo>
                  <a:pt x="2639" y="626"/>
                </a:lnTo>
                <a:lnTo>
                  <a:pt x="2639" y="626"/>
                </a:lnTo>
                <a:lnTo>
                  <a:pt x="2635" y="622"/>
                </a:lnTo>
                <a:lnTo>
                  <a:pt x="2635" y="618"/>
                </a:lnTo>
                <a:lnTo>
                  <a:pt x="2635" y="618"/>
                </a:lnTo>
                <a:lnTo>
                  <a:pt x="2647" y="602"/>
                </a:lnTo>
                <a:lnTo>
                  <a:pt x="2647" y="602"/>
                </a:lnTo>
                <a:lnTo>
                  <a:pt x="2675" y="533"/>
                </a:lnTo>
                <a:lnTo>
                  <a:pt x="2675" y="533"/>
                </a:lnTo>
                <a:lnTo>
                  <a:pt x="2687" y="485"/>
                </a:lnTo>
                <a:lnTo>
                  <a:pt x="2687" y="485"/>
                </a:lnTo>
                <a:lnTo>
                  <a:pt x="2691" y="485"/>
                </a:lnTo>
                <a:lnTo>
                  <a:pt x="2691" y="485"/>
                </a:lnTo>
                <a:lnTo>
                  <a:pt x="2691" y="481"/>
                </a:lnTo>
                <a:lnTo>
                  <a:pt x="2691" y="481"/>
                </a:lnTo>
                <a:lnTo>
                  <a:pt x="2699" y="445"/>
                </a:lnTo>
                <a:lnTo>
                  <a:pt x="2699" y="445"/>
                </a:lnTo>
                <a:lnTo>
                  <a:pt x="2711" y="389"/>
                </a:lnTo>
                <a:lnTo>
                  <a:pt x="2711" y="389"/>
                </a:lnTo>
                <a:lnTo>
                  <a:pt x="2711" y="381"/>
                </a:lnTo>
                <a:lnTo>
                  <a:pt x="2711" y="381"/>
                </a:lnTo>
                <a:lnTo>
                  <a:pt x="2719" y="341"/>
                </a:lnTo>
                <a:lnTo>
                  <a:pt x="2719" y="341"/>
                </a:lnTo>
                <a:lnTo>
                  <a:pt x="2723" y="312"/>
                </a:lnTo>
                <a:lnTo>
                  <a:pt x="2723" y="312"/>
                </a:lnTo>
                <a:lnTo>
                  <a:pt x="2731" y="309"/>
                </a:lnTo>
                <a:lnTo>
                  <a:pt x="2731" y="309"/>
                </a:lnTo>
                <a:lnTo>
                  <a:pt x="2736" y="305"/>
                </a:lnTo>
                <a:lnTo>
                  <a:pt x="2736" y="305"/>
                </a:lnTo>
                <a:lnTo>
                  <a:pt x="2731" y="301"/>
                </a:lnTo>
                <a:lnTo>
                  <a:pt x="2731" y="301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2"/>
                </a:lnTo>
                <a:lnTo>
                  <a:pt x="2740" y="237"/>
                </a:lnTo>
                <a:lnTo>
                  <a:pt x="2747" y="177"/>
                </a:lnTo>
                <a:lnTo>
                  <a:pt x="2747" y="177"/>
                </a:lnTo>
                <a:lnTo>
                  <a:pt x="2747" y="132"/>
                </a:lnTo>
                <a:lnTo>
                  <a:pt x="2743" y="88"/>
                </a:lnTo>
                <a:lnTo>
                  <a:pt x="2743" y="88"/>
                </a:lnTo>
                <a:lnTo>
                  <a:pt x="2736" y="44"/>
                </a:lnTo>
                <a:lnTo>
                  <a:pt x="2736" y="44"/>
                </a:lnTo>
                <a:lnTo>
                  <a:pt x="2731" y="32"/>
                </a:lnTo>
                <a:lnTo>
                  <a:pt x="2723" y="20"/>
                </a:lnTo>
                <a:lnTo>
                  <a:pt x="2723" y="20"/>
                </a:lnTo>
                <a:lnTo>
                  <a:pt x="2711" y="8"/>
                </a:lnTo>
                <a:lnTo>
                  <a:pt x="2711" y="8"/>
                </a:lnTo>
                <a:lnTo>
                  <a:pt x="2695" y="0"/>
                </a:lnTo>
                <a:lnTo>
                  <a:pt x="2695" y="0"/>
                </a:lnTo>
                <a:lnTo>
                  <a:pt x="2675" y="0"/>
                </a:lnTo>
                <a:lnTo>
                  <a:pt x="2675" y="0"/>
                </a:lnTo>
                <a:lnTo>
                  <a:pt x="2659" y="8"/>
                </a:lnTo>
                <a:lnTo>
                  <a:pt x="2659" y="8"/>
                </a:lnTo>
                <a:lnTo>
                  <a:pt x="2647" y="20"/>
                </a:lnTo>
                <a:lnTo>
                  <a:pt x="2639" y="28"/>
                </a:lnTo>
                <a:lnTo>
                  <a:pt x="2639" y="28"/>
                </a:lnTo>
                <a:lnTo>
                  <a:pt x="2627" y="52"/>
                </a:lnTo>
                <a:lnTo>
                  <a:pt x="2623" y="72"/>
                </a:lnTo>
                <a:lnTo>
                  <a:pt x="2623" y="72"/>
                </a:lnTo>
                <a:lnTo>
                  <a:pt x="2595" y="152"/>
                </a:lnTo>
                <a:lnTo>
                  <a:pt x="2595" y="152"/>
                </a:lnTo>
                <a:lnTo>
                  <a:pt x="2579" y="208"/>
                </a:lnTo>
                <a:lnTo>
                  <a:pt x="2579" y="208"/>
                </a:lnTo>
                <a:lnTo>
                  <a:pt x="2571" y="252"/>
                </a:lnTo>
                <a:lnTo>
                  <a:pt x="2567" y="297"/>
                </a:lnTo>
                <a:lnTo>
                  <a:pt x="2559" y="389"/>
                </a:lnTo>
                <a:lnTo>
                  <a:pt x="2559" y="389"/>
                </a:lnTo>
                <a:lnTo>
                  <a:pt x="2559" y="409"/>
                </a:lnTo>
                <a:lnTo>
                  <a:pt x="2559" y="409"/>
                </a:lnTo>
                <a:lnTo>
                  <a:pt x="2559" y="457"/>
                </a:lnTo>
                <a:lnTo>
                  <a:pt x="2563" y="505"/>
                </a:lnTo>
                <a:lnTo>
                  <a:pt x="2563" y="505"/>
                </a:lnTo>
                <a:lnTo>
                  <a:pt x="2567" y="565"/>
                </a:lnTo>
                <a:lnTo>
                  <a:pt x="2571" y="598"/>
                </a:lnTo>
                <a:lnTo>
                  <a:pt x="2575" y="609"/>
                </a:lnTo>
                <a:lnTo>
                  <a:pt x="2575" y="609"/>
                </a:lnTo>
                <a:lnTo>
                  <a:pt x="2579" y="638"/>
                </a:lnTo>
                <a:lnTo>
                  <a:pt x="2579" y="638"/>
                </a:lnTo>
                <a:lnTo>
                  <a:pt x="2583" y="642"/>
                </a:lnTo>
                <a:lnTo>
                  <a:pt x="2583" y="642"/>
                </a:lnTo>
                <a:lnTo>
                  <a:pt x="2591" y="642"/>
                </a:lnTo>
                <a:lnTo>
                  <a:pt x="2591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9" y="646"/>
                </a:lnTo>
                <a:lnTo>
                  <a:pt x="2599" y="646"/>
                </a:lnTo>
                <a:lnTo>
                  <a:pt x="2607" y="646"/>
                </a:lnTo>
                <a:lnTo>
                  <a:pt x="2607" y="646"/>
                </a:lnTo>
                <a:lnTo>
                  <a:pt x="2607" y="654"/>
                </a:lnTo>
                <a:lnTo>
                  <a:pt x="2607" y="654"/>
                </a:lnTo>
                <a:lnTo>
                  <a:pt x="2607" y="666"/>
                </a:lnTo>
                <a:lnTo>
                  <a:pt x="2607" y="682"/>
                </a:lnTo>
                <a:lnTo>
                  <a:pt x="2607" y="682"/>
                </a:lnTo>
                <a:lnTo>
                  <a:pt x="2607" y="698"/>
                </a:lnTo>
                <a:lnTo>
                  <a:pt x="2607" y="698"/>
                </a:lnTo>
                <a:lnTo>
                  <a:pt x="2607" y="702"/>
                </a:lnTo>
                <a:lnTo>
                  <a:pt x="2607" y="702"/>
                </a:lnTo>
                <a:lnTo>
                  <a:pt x="2607" y="714"/>
                </a:lnTo>
                <a:lnTo>
                  <a:pt x="2607" y="714"/>
                </a:lnTo>
                <a:lnTo>
                  <a:pt x="2611" y="730"/>
                </a:lnTo>
                <a:lnTo>
                  <a:pt x="2611" y="730"/>
                </a:lnTo>
                <a:lnTo>
                  <a:pt x="2615" y="766"/>
                </a:lnTo>
                <a:lnTo>
                  <a:pt x="2615" y="766"/>
                </a:lnTo>
                <a:lnTo>
                  <a:pt x="2619" y="794"/>
                </a:lnTo>
                <a:lnTo>
                  <a:pt x="2627" y="818"/>
                </a:lnTo>
                <a:lnTo>
                  <a:pt x="2627" y="818"/>
                </a:lnTo>
                <a:lnTo>
                  <a:pt x="2631" y="846"/>
                </a:lnTo>
                <a:lnTo>
                  <a:pt x="2639" y="870"/>
                </a:lnTo>
                <a:lnTo>
                  <a:pt x="2639" y="870"/>
                </a:lnTo>
                <a:lnTo>
                  <a:pt x="2643" y="886"/>
                </a:lnTo>
                <a:lnTo>
                  <a:pt x="2643" y="886"/>
                </a:lnTo>
                <a:lnTo>
                  <a:pt x="2655" y="915"/>
                </a:lnTo>
                <a:lnTo>
                  <a:pt x="2671" y="939"/>
                </a:lnTo>
                <a:lnTo>
                  <a:pt x="2671" y="939"/>
                </a:lnTo>
                <a:lnTo>
                  <a:pt x="2675" y="943"/>
                </a:lnTo>
                <a:lnTo>
                  <a:pt x="2675" y="943"/>
                </a:lnTo>
                <a:lnTo>
                  <a:pt x="2679" y="959"/>
                </a:lnTo>
                <a:lnTo>
                  <a:pt x="2687" y="970"/>
                </a:lnTo>
                <a:lnTo>
                  <a:pt x="2687" y="970"/>
                </a:lnTo>
                <a:lnTo>
                  <a:pt x="2691" y="975"/>
                </a:lnTo>
                <a:lnTo>
                  <a:pt x="2691" y="975"/>
                </a:lnTo>
                <a:lnTo>
                  <a:pt x="2655" y="966"/>
                </a:lnTo>
                <a:lnTo>
                  <a:pt x="2655" y="966"/>
                </a:lnTo>
                <a:lnTo>
                  <a:pt x="2559" y="950"/>
                </a:lnTo>
                <a:lnTo>
                  <a:pt x="2559" y="950"/>
                </a:lnTo>
                <a:lnTo>
                  <a:pt x="2543" y="946"/>
                </a:lnTo>
                <a:lnTo>
                  <a:pt x="2543" y="946"/>
                </a:lnTo>
                <a:lnTo>
                  <a:pt x="2507" y="939"/>
                </a:lnTo>
                <a:lnTo>
                  <a:pt x="2471" y="935"/>
                </a:lnTo>
                <a:lnTo>
                  <a:pt x="2471" y="935"/>
                </a:lnTo>
                <a:lnTo>
                  <a:pt x="2390" y="922"/>
                </a:lnTo>
                <a:lnTo>
                  <a:pt x="2390" y="922"/>
                </a:lnTo>
                <a:lnTo>
                  <a:pt x="2282" y="910"/>
                </a:lnTo>
                <a:lnTo>
                  <a:pt x="2174" y="898"/>
                </a:lnTo>
                <a:lnTo>
                  <a:pt x="2174" y="898"/>
                </a:lnTo>
                <a:lnTo>
                  <a:pt x="2102" y="894"/>
                </a:lnTo>
                <a:lnTo>
                  <a:pt x="2029" y="890"/>
                </a:lnTo>
                <a:lnTo>
                  <a:pt x="2029" y="890"/>
                </a:lnTo>
                <a:lnTo>
                  <a:pt x="2022" y="886"/>
                </a:lnTo>
                <a:lnTo>
                  <a:pt x="2022" y="886"/>
                </a:lnTo>
                <a:lnTo>
                  <a:pt x="2013" y="878"/>
                </a:lnTo>
                <a:lnTo>
                  <a:pt x="2005" y="878"/>
                </a:lnTo>
                <a:lnTo>
                  <a:pt x="2005" y="878"/>
                </a:lnTo>
                <a:lnTo>
                  <a:pt x="1998" y="874"/>
                </a:lnTo>
                <a:lnTo>
                  <a:pt x="1993" y="870"/>
                </a:lnTo>
                <a:lnTo>
                  <a:pt x="1993" y="870"/>
                </a:lnTo>
                <a:lnTo>
                  <a:pt x="1989" y="866"/>
                </a:lnTo>
                <a:lnTo>
                  <a:pt x="1981" y="862"/>
                </a:lnTo>
                <a:lnTo>
                  <a:pt x="1981" y="862"/>
                </a:lnTo>
                <a:lnTo>
                  <a:pt x="1965" y="854"/>
                </a:lnTo>
                <a:lnTo>
                  <a:pt x="1949" y="846"/>
                </a:lnTo>
                <a:lnTo>
                  <a:pt x="1949" y="846"/>
                </a:lnTo>
                <a:lnTo>
                  <a:pt x="1929" y="838"/>
                </a:lnTo>
                <a:lnTo>
                  <a:pt x="1929" y="838"/>
                </a:lnTo>
                <a:lnTo>
                  <a:pt x="1909" y="830"/>
                </a:lnTo>
                <a:lnTo>
                  <a:pt x="1909" y="830"/>
                </a:lnTo>
                <a:lnTo>
                  <a:pt x="1893" y="822"/>
                </a:lnTo>
                <a:lnTo>
                  <a:pt x="1893" y="822"/>
                </a:lnTo>
                <a:lnTo>
                  <a:pt x="1881" y="814"/>
                </a:lnTo>
                <a:lnTo>
                  <a:pt x="1881" y="814"/>
                </a:lnTo>
                <a:lnTo>
                  <a:pt x="1877" y="814"/>
                </a:lnTo>
                <a:lnTo>
                  <a:pt x="1877" y="814"/>
                </a:lnTo>
                <a:lnTo>
                  <a:pt x="1873" y="806"/>
                </a:lnTo>
                <a:lnTo>
                  <a:pt x="1865" y="806"/>
                </a:lnTo>
                <a:lnTo>
                  <a:pt x="1865" y="806"/>
                </a:lnTo>
                <a:lnTo>
                  <a:pt x="1857" y="802"/>
                </a:lnTo>
                <a:lnTo>
                  <a:pt x="1849" y="794"/>
                </a:lnTo>
                <a:lnTo>
                  <a:pt x="1849" y="794"/>
                </a:lnTo>
                <a:lnTo>
                  <a:pt x="1841" y="794"/>
                </a:lnTo>
                <a:lnTo>
                  <a:pt x="1841" y="794"/>
                </a:lnTo>
                <a:lnTo>
                  <a:pt x="1837" y="790"/>
                </a:lnTo>
                <a:lnTo>
                  <a:pt x="1837" y="790"/>
                </a:lnTo>
                <a:lnTo>
                  <a:pt x="1841" y="786"/>
                </a:lnTo>
                <a:lnTo>
                  <a:pt x="1841" y="786"/>
                </a:lnTo>
                <a:lnTo>
                  <a:pt x="1841" y="770"/>
                </a:lnTo>
                <a:lnTo>
                  <a:pt x="1841" y="770"/>
                </a:lnTo>
                <a:lnTo>
                  <a:pt x="1825" y="726"/>
                </a:lnTo>
                <a:lnTo>
                  <a:pt x="1825" y="726"/>
                </a:lnTo>
                <a:lnTo>
                  <a:pt x="1801" y="682"/>
                </a:lnTo>
                <a:lnTo>
                  <a:pt x="1777" y="638"/>
                </a:lnTo>
                <a:lnTo>
                  <a:pt x="1777" y="638"/>
                </a:lnTo>
                <a:lnTo>
                  <a:pt x="1753" y="602"/>
                </a:lnTo>
                <a:lnTo>
                  <a:pt x="1753" y="602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09" y="541"/>
                </a:lnTo>
                <a:lnTo>
                  <a:pt x="1709" y="541"/>
                </a:lnTo>
                <a:lnTo>
                  <a:pt x="1661" y="485"/>
                </a:lnTo>
                <a:lnTo>
                  <a:pt x="1661" y="485"/>
                </a:lnTo>
                <a:lnTo>
                  <a:pt x="1652" y="477"/>
                </a:lnTo>
                <a:lnTo>
                  <a:pt x="1652" y="477"/>
                </a:lnTo>
                <a:lnTo>
                  <a:pt x="1621" y="437"/>
                </a:lnTo>
                <a:lnTo>
                  <a:pt x="1621" y="437"/>
                </a:lnTo>
                <a:lnTo>
                  <a:pt x="1580" y="397"/>
                </a:lnTo>
                <a:lnTo>
                  <a:pt x="1580" y="397"/>
                </a:lnTo>
                <a:lnTo>
                  <a:pt x="1472" y="281"/>
                </a:lnTo>
                <a:lnTo>
                  <a:pt x="1472" y="281"/>
                </a:lnTo>
                <a:lnTo>
                  <a:pt x="1392" y="200"/>
                </a:lnTo>
                <a:lnTo>
                  <a:pt x="1392" y="200"/>
                </a:lnTo>
                <a:lnTo>
                  <a:pt x="1311" y="120"/>
                </a:lnTo>
                <a:lnTo>
                  <a:pt x="1311" y="120"/>
                </a:lnTo>
                <a:lnTo>
                  <a:pt x="1300" y="104"/>
                </a:lnTo>
                <a:lnTo>
                  <a:pt x="1291" y="100"/>
                </a:lnTo>
                <a:lnTo>
                  <a:pt x="1291" y="100"/>
                </a:lnTo>
                <a:lnTo>
                  <a:pt x="1287" y="96"/>
                </a:lnTo>
                <a:lnTo>
                  <a:pt x="1287" y="96"/>
                </a:lnTo>
                <a:lnTo>
                  <a:pt x="1271" y="84"/>
                </a:lnTo>
                <a:lnTo>
                  <a:pt x="1271" y="84"/>
                </a:lnTo>
                <a:lnTo>
                  <a:pt x="1251" y="80"/>
                </a:lnTo>
                <a:lnTo>
                  <a:pt x="1240" y="76"/>
                </a:lnTo>
                <a:lnTo>
                  <a:pt x="1240" y="76"/>
                </a:lnTo>
                <a:lnTo>
                  <a:pt x="1223" y="80"/>
                </a:lnTo>
                <a:lnTo>
                  <a:pt x="1223" y="80"/>
                </a:lnTo>
                <a:lnTo>
                  <a:pt x="1211" y="80"/>
                </a:lnTo>
                <a:lnTo>
                  <a:pt x="1211" y="80"/>
                </a:lnTo>
                <a:lnTo>
                  <a:pt x="1219" y="120"/>
                </a:lnTo>
                <a:lnTo>
                  <a:pt x="1223" y="132"/>
                </a:lnTo>
                <a:lnTo>
                  <a:pt x="1223" y="132"/>
                </a:lnTo>
                <a:lnTo>
                  <a:pt x="1223" y="140"/>
                </a:lnTo>
                <a:lnTo>
                  <a:pt x="1227" y="144"/>
                </a:lnTo>
                <a:lnTo>
                  <a:pt x="1227" y="144"/>
                </a:lnTo>
                <a:lnTo>
                  <a:pt x="1231" y="156"/>
                </a:lnTo>
                <a:lnTo>
                  <a:pt x="1231" y="156"/>
                </a:lnTo>
                <a:lnTo>
                  <a:pt x="1243" y="184"/>
                </a:lnTo>
                <a:lnTo>
                  <a:pt x="1243" y="184"/>
                </a:lnTo>
                <a:lnTo>
                  <a:pt x="1267" y="232"/>
                </a:lnTo>
                <a:lnTo>
                  <a:pt x="1267" y="232"/>
                </a:lnTo>
                <a:lnTo>
                  <a:pt x="1308" y="297"/>
                </a:lnTo>
                <a:lnTo>
                  <a:pt x="1308" y="297"/>
                </a:lnTo>
                <a:lnTo>
                  <a:pt x="1380" y="389"/>
                </a:lnTo>
                <a:lnTo>
                  <a:pt x="1452" y="481"/>
                </a:lnTo>
                <a:lnTo>
                  <a:pt x="1452" y="481"/>
                </a:lnTo>
                <a:lnTo>
                  <a:pt x="1468" y="501"/>
                </a:lnTo>
                <a:lnTo>
                  <a:pt x="1468" y="501"/>
                </a:lnTo>
                <a:lnTo>
                  <a:pt x="1512" y="549"/>
                </a:lnTo>
                <a:lnTo>
                  <a:pt x="1552" y="598"/>
                </a:lnTo>
                <a:lnTo>
                  <a:pt x="1552" y="598"/>
                </a:lnTo>
                <a:lnTo>
                  <a:pt x="1604" y="654"/>
                </a:lnTo>
                <a:lnTo>
                  <a:pt x="1621" y="670"/>
                </a:lnTo>
                <a:lnTo>
                  <a:pt x="1621" y="670"/>
                </a:lnTo>
                <a:lnTo>
                  <a:pt x="1621" y="674"/>
                </a:lnTo>
                <a:lnTo>
                  <a:pt x="1621" y="674"/>
                </a:lnTo>
                <a:lnTo>
                  <a:pt x="1621" y="678"/>
                </a:lnTo>
                <a:lnTo>
                  <a:pt x="1621" y="678"/>
                </a:lnTo>
                <a:lnTo>
                  <a:pt x="1632" y="690"/>
                </a:lnTo>
                <a:lnTo>
                  <a:pt x="1632" y="690"/>
                </a:lnTo>
                <a:lnTo>
                  <a:pt x="1652" y="706"/>
                </a:lnTo>
                <a:lnTo>
                  <a:pt x="1668" y="726"/>
                </a:lnTo>
                <a:lnTo>
                  <a:pt x="1668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85" y="730"/>
                </a:lnTo>
                <a:lnTo>
                  <a:pt x="1685" y="730"/>
                </a:lnTo>
                <a:lnTo>
                  <a:pt x="1697" y="738"/>
                </a:lnTo>
                <a:lnTo>
                  <a:pt x="1697" y="738"/>
                </a:lnTo>
                <a:lnTo>
                  <a:pt x="1697" y="746"/>
                </a:lnTo>
                <a:lnTo>
                  <a:pt x="1701" y="750"/>
                </a:lnTo>
                <a:lnTo>
                  <a:pt x="1701" y="750"/>
                </a:lnTo>
                <a:lnTo>
                  <a:pt x="1701" y="750"/>
                </a:lnTo>
                <a:lnTo>
                  <a:pt x="1701" y="754"/>
                </a:lnTo>
                <a:lnTo>
                  <a:pt x="1701" y="754"/>
                </a:lnTo>
                <a:lnTo>
                  <a:pt x="1709" y="758"/>
                </a:lnTo>
                <a:lnTo>
                  <a:pt x="1709" y="758"/>
                </a:lnTo>
                <a:lnTo>
                  <a:pt x="1717" y="758"/>
                </a:lnTo>
                <a:lnTo>
                  <a:pt x="1717" y="758"/>
                </a:lnTo>
                <a:lnTo>
                  <a:pt x="1721" y="758"/>
                </a:lnTo>
                <a:lnTo>
                  <a:pt x="1721" y="758"/>
                </a:lnTo>
                <a:lnTo>
                  <a:pt x="1733" y="762"/>
                </a:lnTo>
                <a:lnTo>
                  <a:pt x="1733" y="762"/>
                </a:lnTo>
                <a:lnTo>
                  <a:pt x="1777" y="790"/>
                </a:lnTo>
                <a:lnTo>
                  <a:pt x="1777" y="790"/>
                </a:lnTo>
                <a:lnTo>
                  <a:pt x="1805" y="810"/>
                </a:lnTo>
                <a:lnTo>
                  <a:pt x="1833" y="826"/>
                </a:lnTo>
                <a:lnTo>
                  <a:pt x="1833" y="826"/>
                </a:lnTo>
                <a:lnTo>
                  <a:pt x="1865" y="842"/>
                </a:lnTo>
                <a:lnTo>
                  <a:pt x="1865" y="842"/>
                </a:lnTo>
                <a:lnTo>
                  <a:pt x="1893" y="858"/>
                </a:lnTo>
                <a:lnTo>
                  <a:pt x="1893" y="858"/>
                </a:lnTo>
                <a:lnTo>
                  <a:pt x="1913" y="870"/>
                </a:lnTo>
                <a:lnTo>
                  <a:pt x="1913" y="870"/>
                </a:lnTo>
                <a:lnTo>
                  <a:pt x="1957" y="890"/>
                </a:lnTo>
                <a:lnTo>
                  <a:pt x="1957" y="890"/>
                </a:lnTo>
                <a:lnTo>
                  <a:pt x="1941" y="890"/>
                </a:lnTo>
                <a:lnTo>
                  <a:pt x="1865" y="890"/>
                </a:lnTo>
                <a:lnTo>
                  <a:pt x="1865" y="890"/>
                </a:lnTo>
                <a:lnTo>
                  <a:pt x="1717" y="894"/>
                </a:lnTo>
                <a:lnTo>
                  <a:pt x="1641" y="898"/>
                </a:lnTo>
                <a:lnTo>
                  <a:pt x="1641" y="898"/>
                </a:lnTo>
                <a:lnTo>
                  <a:pt x="1564" y="906"/>
                </a:lnTo>
                <a:lnTo>
                  <a:pt x="1564" y="906"/>
                </a:lnTo>
                <a:lnTo>
                  <a:pt x="1532" y="910"/>
                </a:lnTo>
                <a:lnTo>
                  <a:pt x="1532" y="910"/>
                </a:lnTo>
                <a:lnTo>
                  <a:pt x="1524" y="910"/>
                </a:lnTo>
                <a:lnTo>
                  <a:pt x="1524" y="910"/>
                </a:lnTo>
                <a:lnTo>
                  <a:pt x="1488" y="906"/>
                </a:lnTo>
                <a:lnTo>
                  <a:pt x="1448" y="902"/>
                </a:lnTo>
                <a:lnTo>
                  <a:pt x="1448" y="902"/>
                </a:lnTo>
                <a:lnTo>
                  <a:pt x="1404" y="894"/>
                </a:lnTo>
                <a:lnTo>
                  <a:pt x="1404" y="894"/>
                </a:lnTo>
                <a:lnTo>
                  <a:pt x="1364" y="886"/>
                </a:lnTo>
                <a:lnTo>
                  <a:pt x="1364" y="886"/>
                </a:lnTo>
                <a:lnTo>
                  <a:pt x="1331" y="878"/>
                </a:lnTo>
                <a:lnTo>
                  <a:pt x="1331" y="878"/>
                </a:lnTo>
                <a:lnTo>
                  <a:pt x="1300" y="870"/>
                </a:lnTo>
                <a:lnTo>
                  <a:pt x="1300" y="870"/>
                </a:lnTo>
                <a:lnTo>
                  <a:pt x="1291" y="866"/>
                </a:lnTo>
                <a:lnTo>
                  <a:pt x="1291" y="866"/>
                </a:lnTo>
                <a:lnTo>
                  <a:pt x="1280" y="862"/>
                </a:lnTo>
                <a:lnTo>
                  <a:pt x="1264" y="858"/>
                </a:lnTo>
                <a:lnTo>
                  <a:pt x="1264" y="858"/>
                </a:lnTo>
                <a:lnTo>
                  <a:pt x="1247" y="854"/>
                </a:lnTo>
                <a:lnTo>
                  <a:pt x="1227" y="846"/>
                </a:lnTo>
                <a:lnTo>
                  <a:pt x="1227" y="846"/>
                </a:lnTo>
                <a:lnTo>
                  <a:pt x="1215" y="842"/>
                </a:lnTo>
                <a:lnTo>
                  <a:pt x="1215" y="842"/>
                </a:lnTo>
                <a:lnTo>
                  <a:pt x="1183" y="830"/>
                </a:lnTo>
                <a:lnTo>
                  <a:pt x="1183" y="830"/>
                </a:lnTo>
                <a:lnTo>
                  <a:pt x="1179" y="830"/>
                </a:lnTo>
                <a:lnTo>
                  <a:pt x="1179" y="830"/>
                </a:lnTo>
                <a:lnTo>
                  <a:pt x="1151" y="790"/>
                </a:lnTo>
                <a:lnTo>
                  <a:pt x="1123" y="754"/>
                </a:lnTo>
                <a:lnTo>
                  <a:pt x="1123" y="754"/>
                </a:lnTo>
                <a:lnTo>
                  <a:pt x="1095" y="722"/>
                </a:lnTo>
                <a:lnTo>
                  <a:pt x="1095" y="722"/>
                </a:lnTo>
                <a:lnTo>
                  <a:pt x="1059" y="678"/>
                </a:lnTo>
                <a:lnTo>
                  <a:pt x="1019" y="634"/>
                </a:lnTo>
                <a:lnTo>
                  <a:pt x="1019" y="634"/>
                </a:lnTo>
                <a:lnTo>
                  <a:pt x="971" y="585"/>
                </a:lnTo>
                <a:lnTo>
                  <a:pt x="971" y="585"/>
                </a:lnTo>
                <a:lnTo>
                  <a:pt x="963" y="578"/>
                </a:lnTo>
                <a:lnTo>
                  <a:pt x="963" y="578"/>
                </a:lnTo>
                <a:lnTo>
                  <a:pt x="927" y="541"/>
                </a:lnTo>
                <a:lnTo>
                  <a:pt x="927" y="541"/>
                </a:lnTo>
                <a:lnTo>
                  <a:pt x="886" y="505"/>
                </a:lnTo>
                <a:lnTo>
                  <a:pt x="886" y="505"/>
                </a:lnTo>
                <a:lnTo>
                  <a:pt x="770" y="401"/>
                </a:lnTo>
                <a:lnTo>
                  <a:pt x="770" y="401"/>
                </a:lnTo>
                <a:lnTo>
                  <a:pt x="686" y="333"/>
                </a:lnTo>
                <a:lnTo>
                  <a:pt x="686" y="333"/>
                </a:lnTo>
                <a:lnTo>
                  <a:pt x="597" y="268"/>
                </a:lnTo>
                <a:lnTo>
                  <a:pt x="597" y="268"/>
                </a:lnTo>
                <a:lnTo>
                  <a:pt x="553" y="237"/>
                </a:lnTo>
                <a:lnTo>
                  <a:pt x="553" y="237"/>
                </a:lnTo>
                <a:lnTo>
                  <a:pt x="529" y="221"/>
                </a:lnTo>
                <a:lnTo>
                  <a:pt x="529" y="221"/>
                </a:lnTo>
                <a:lnTo>
                  <a:pt x="502" y="208"/>
                </a:lnTo>
                <a:lnTo>
                  <a:pt x="502" y="208"/>
                </a:lnTo>
                <a:lnTo>
                  <a:pt x="485" y="208"/>
                </a:lnTo>
                <a:lnTo>
                  <a:pt x="465" y="208"/>
                </a:lnTo>
                <a:lnTo>
                  <a:pt x="465" y="208"/>
                </a:lnTo>
                <a:lnTo>
                  <a:pt x="457" y="208"/>
                </a:lnTo>
                <a:lnTo>
                  <a:pt x="445" y="217"/>
                </a:lnTo>
                <a:lnTo>
                  <a:pt x="445" y="217"/>
                </a:lnTo>
                <a:lnTo>
                  <a:pt x="437" y="224"/>
                </a:lnTo>
                <a:lnTo>
                  <a:pt x="429" y="232"/>
                </a:lnTo>
                <a:lnTo>
                  <a:pt x="429" y="232"/>
                </a:lnTo>
                <a:lnTo>
                  <a:pt x="429" y="245"/>
                </a:lnTo>
                <a:lnTo>
                  <a:pt x="425" y="252"/>
                </a:lnTo>
                <a:lnTo>
                  <a:pt x="429" y="268"/>
                </a:lnTo>
                <a:lnTo>
                  <a:pt x="429" y="268"/>
                </a:lnTo>
                <a:lnTo>
                  <a:pt x="437" y="297"/>
                </a:lnTo>
                <a:lnTo>
                  <a:pt x="437" y="297"/>
                </a:lnTo>
                <a:lnTo>
                  <a:pt x="453" y="333"/>
                </a:lnTo>
                <a:lnTo>
                  <a:pt x="473" y="365"/>
                </a:lnTo>
                <a:lnTo>
                  <a:pt x="473" y="365"/>
                </a:lnTo>
                <a:lnTo>
                  <a:pt x="513" y="405"/>
                </a:lnTo>
                <a:lnTo>
                  <a:pt x="553" y="445"/>
                </a:lnTo>
                <a:lnTo>
                  <a:pt x="634" y="525"/>
                </a:lnTo>
                <a:lnTo>
                  <a:pt x="634" y="525"/>
                </a:lnTo>
                <a:lnTo>
                  <a:pt x="654" y="541"/>
                </a:lnTo>
                <a:lnTo>
                  <a:pt x="654" y="541"/>
                </a:lnTo>
                <a:lnTo>
                  <a:pt x="698" y="582"/>
                </a:lnTo>
                <a:lnTo>
                  <a:pt x="742" y="622"/>
                </a:lnTo>
                <a:lnTo>
                  <a:pt x="802" y="674"/>
                </a:lnTo>
                <a:lnTo>
                  <a:pt x="834" y="698"/>
                </a:lnTo>
                <a:lnTo>
                  <a:pt x="842" y="706"/>
                </a:lnTo>
                <a:lnTo>
                  <a:pt x="842" y="706"/>
                </a:lnTo>
                <a:lnTo>
                  <a:pt x="870" y="730"/>
                </a:lnTo>
                <a:lnTo>
                  <a:pt x="870" y="730"/>
                </a:lnTo>
                <a:lnTo>
                  <a:pt x="878" y="734"/>
                </a:lnTo>
                <a:lnTo>
                  <a:pt x="878" y="734"/>
                </a:lnTo>
                <a:lnTo>
                  <a:pt x="886" y="726"/>
                </a:lnTo>
                <a:lnTo>
                  <a:pt x="886" y="726"/>
                </a:lnTo>
                <a:lnTo>
                  <a:pt x="886" y="722"/>
                </a:lnTo>
                <a:lnTo>
                  <a:pt x="886" y="722"/>
                </a:lnTo>
                <a:lnTo>
                  <a:pt x="874" y="714"/>
                </a:lnTo>
                <a:lnTo>
                  <a:pt x="874" y="714"/>
                </a:lnTo>
                <a:lnTo>
                  <a:pt x="858" y="698"/>
                </a:lnTo>
                <a:lnTo>
                  <a:pt x="858" y="698"/>
                </a:lnTo>
                <a:lnTo>
                  <a:pt x="862" y="702"/>
                </a:lnTo>
                <a:lnTo>
                  <a:pt x="894" y="722"/>
                </a:lnTo>
                <a:lnTo>
                  <a:pt x="894" y="722"/>
                </a:lnTo>
                <a:lnTo>
                  <a:pt x="934" y="746"/>
                </a:lnTo>
                <a:lnTo>
                  <a:pt x="934" y="746"/>
                </a:lnTo>
                <a:lnTo>
                  <a:pt x="943" y="750"/>
                </a:lnTo>
                <a:lnTo>
                  <a:pt x="943" y="750"/>
                </a:lnTo>
                <a:lnTo>
                  <a:pt x="971" y="766"/>
                </a:lnTo>
                <a:lnTo>
                  <a:pt x="971" y="766"/>
                </a:lnTo>
                <a:lnTo>
                  <a:pt x="1003" y="782"/>
                </a:lnTo>
                <a:lnTo>
                  <a:pt x="1003" y="782"/>
                </a:lnTo>
                <a:lnTo>
                  <a:pt x="1091" y="830"/>
                </a:lnTo>
                <a:lnTo>
                  <a:pt x="1091" y="830"/>
                </a:lnTo>
                <a:lnTo>
                  <a:pt x="1155" y="854"/>
                </a:lnTo>
                <a:lnTo>
                  <a:pt x="1223" y="882"/>
                </a:lnTo>
                <a:lnTo>
                  <a:pt x="1223" y="882"/>
                </a:lnTo>
                <a:lnTo>
                  <a:pt x="1287" y="902"/>
                </a:lnTo>
                <a:lnTo>
                  <a:pt x="1355" y="919"/>
                </a:lnTo>
                <a:lnTo>
                  <a:pt x="1355" y="919"/>
                </a:lnTo>
                <a:lnTo>
                  <a:pt x="1396" y="926"/>
                </a:lnTo>
                <a:lnTo>
                  <a:pt x="1396" y="926"/>
                </a:lnTo>
                <a:lnTo>
                  <a:pt x="1271" y="950"/>
                </a:lnTo>
                <a:lnTo>
                  <a:pt x="1147" y="979"/>
                </a:lnTo>
                <a:lnTo>
                  <a:pt x="1147" y="979"/>
                </a:lnTo>
                <a:lnTo>
                  <a:pt x="1111" y="987"/>
                </a:lnTo>
                <a:lnTo>
                  <a:pt x="1111" y="987"/>
                </a:lnTo>
                <a:lnTo>
                  <a:pt x="1027" y="1007"/>
                </a:lnTo>
                <a:lnTo>
                  <a:pt x="1027" y="1007"/>
                </a:lnTo>
                <a:lnTo>
                  <a:pt x="943" y="1031"/>
                </a:lnTo>
                <a:lnTo>
                  <a:pt x="943" y="1031"/>
                </a:lnTo>
                <a:lnTo>
                  <a:pt x="862" y="1059"/>
                </a:lnTo>
                <a:lnTo>
                  <a:pt x="862" y="1059"/>
                </a:lnTo>
                <a:lnTo>
                  <a:pt x="842" y="1067"/>
                </a:lnTo>
                <a:lnTo>
                  <a:pt x="842" y="1067"/>
                </a:lnTo>
                <a:lnTo>
                  <a:pt x="838" y="1067"/>
                </a:lnTo>
                <a:lnTo>
                  <a:pt x="838" y="1067"/>
                </a:lnTo>
                <a:lnTo>
                  <a:pt x="786" y="1083"/>
                </a:lnTo>
                <a:lnTo>
                  <a:pt x="766" y="1091"/>
                </a:lnTo>
                <a:lnTo>
                  <a:pt x="718" y="1111"/>
                </a:lnTo>
                <a:lnTo>
                  <a:pt x="718" y="1111"/>
                </a:lnTo>
                <a:lnTo>
                  <a:pt x="710" y="1115"/>
                </a:lnTo>
                <a:lnTo>
                  <a:pt x="710" y="1115"/>
                </a:lnTo>
                <a:lnTo>
                  <a:pt x="710" y="1115"/>
                </a:lnTo>
                <a:lnTo>
                  <a:pt x="710" y="1115"/>
                </a:lnTo>
                <a:lnTo>
                  <a:pt x="706" y="1119"/>
                </a:lnTo>
                <a:lnTo>
                  <a:pt x="706" y="1119"/>
                </a:lnTo>
                <a:lnTo>
                  <a:pt x="654" y="1139"/>
                </a:lnTo>
                <a:lnTo>
                  <a:pt x="606" y="1163"/>
                </a:lnTo>
                <a:lnTo>
                  <a:pt x="606" y="1163"/>
                </a:lnTo>
                <a:lnTo>
                  <a:pt x="573" y="1183"/>
                </a:lnTo>
                <a:lnTo>
                  <a:pt x="537" y="1199"/>
                </a:lnTo>
                <a:lnTo>
                  <a:pt x="537" y="1199"/>
                </a:lnTo>
                <a:lnTo>
                  <a:pt x="505" y="1211"/>
                </a:lnTo>
                <a:lnTo>
                  <a:pt x="477" y="1227"/>
                </a:lnTo>
                <a:lnTo>
                  <a:pt x="477" y="1227"/>
                </a:lnTo>
                <a:lnTo>
                  <a:pt x="385" y="1283"/>
                </a:lnTo>
                <a:lnTo>
                  <a:pt x="341" y="1311"/>
                </a:lnTo>
                <a:lnTo>
                  <a:pt x="297" y="1344"/>
                </a:lnTo>
                <a:lnTo>
                  <a:pt x="297" y="1344"/>
                </a:lnTo>
                <a:lnTo>
                  <a:pt x="249" y="1384"/>
                </a:lnTo>
                <a:lnTo>
                  <a:pt x="196" y="1424"/>
                </a:lnTo>
                <a:lnTo>
                  <a:pt x="196" y="1424"/>
                </a:lnTo>
                <a:lnTo>
                  <a:pt x="156" y="1464"/>
                </a:lnTo>
                <a:lnTo>
                  <a:pt x="120" y="1504"/>
                </a:lnTo>
                <a:lnTo>
                  <a:pt x="120" y="1504"/>
                </a:lnTo>
                <a:lnTo>
                  <a:pt x="88" y="1544"/>
                </a:lnTo>
                <a:lnTo>
                  <a:pt x="60" y="1584"/>
                </a:lnTo>
                <a:lnTo>
                  <a:pt x="60" y="1584"/>
                </a:lnTo>
                <a:lnTo>
                  <a:pt x="40" y="1624"/>
                </a:lnTo>
                <a:lnTo>
                  <a:pt x="24" y="1661"/>
                </a:lnTo>
                <a:lnTo>
                  <a:pt x="24" y="1661"/>
                </a:lnTo>
                <a:lnTo>
                  <a:pt x="12" y="1688"/>
                </a:lnTo>
                <a:lnTo>
                  <a:pt x="12" y="1688"/>
                </a:lnTo>
                <a:lnTo>
                  <a:pt x="4" y="1725"/>
                </a:lnTo>
                <a:lnTo>
                  <a:pt x="4" y="1725"/>
                </a:lnTo>
                <a:lnTo>
                  <a:pt x="0" y="1745"/>
                </a:lnTo>
                <a:lnTo>
                  <a:pt x="0" y="1769"/>
                </a:lnTo>
                <a:lnTo>
                  <a:pt x="0" y="1769"/>
                </a:lnTo>
                <a:lnTo>
                  <a:pt x="0" y="1797"/>
                </a:lnTo>
                <a:lnTo>
                  <a:pt x="8" y="1825"/>
                </a:lnTo>
                <a:lnTo>
                  <a:pt x="8" y="1825"/>
                </a:lnTo>
                <a:lnTo>
                  <a:pt x="12" y="1837"/>
                </a:lnTo>
                <a:lnTo>
                  <a:pt x="20" y="1849"/>
                </a:lnTo>
                <a:lnTo>
                  <a:pt x="20" y="1849"/>
                </a:lnTo>
                <a:lnTo>
                  <a:pt x="32" y="1861"/>
                </a:lnTo>
                <a:lnTo>
                  <a:pt x="48" y="1873"/>
                </a:lnTo>
                <a:lnTo>
                  <a:pt x="48" y="1873"/>
                </a:lnTo>
                <a:lnTo>
                  <a:pt x="72" y="1877"/>
                </a:lnTo>
                <a:lnTo>
                  <a:pt x="96" y="1877"/>
                </a:lnTo>
                <a:lnTo>
                  <a:pt x="96" y="1877"/>
                </a:lnTo>
                <a:lnTo>
                  <a:pt x="128" y="1869"/>
                </a:lnTo>
                <a:lnTo>
                  <a:pt x="161" y="1857"/>
                </a:lnTo>
                <a:lnTo>
                  <a:pt x="212" y="1821"/>
                </a:lnTo>
                <a:lnTo>
                  <a:pt x="281" y="1769"/>
                </a:lnTo>
                <a:lnTo>
                  <a:pt x="281" y="1769"/>
                </a:lnTo>
                <a:lnTo>
                  <a:pt x="413" y="1677"/>
                </a:lnTo>
                <a:lnTo>
                  <a:pt x="413" y="1677"/>
                </a:lnTo>
                <a:lnTo>
                  <a:pt x="457" y="1648"/>
                </a:lnTo>
                <a:lnTo>
                  <a:pt x="502" y="1617"/>
                </a:lnTo>
                <a:lnTo>
                  <a:pt x="502" y="1617"/>
                </a:lnTo>
                <a:lnTo>
                  <a:pt x="529" y="1596"/>
                </a:lnTo>
                <a:lnTo>
                  <a:pt x="546" y="1584"/>
                </a:lnTo>
                <a:lnTo>
                  <a:pt x="557" y="1572"/>
                </a:lnTo>
                <a:lnTo>
                  <a:pt x="557" y="1572"/>
                </a:lnTo>
                <a:lnTo>
                  <a:pt x="566" y="1568"/>
                </a:lnTo>
                <a:lnTo>
                  <a:pt x="590" y="1552"/>
                </a:lnTo>
                <a:lnTo>
                  <a:pt x="590" y="1552"/>
                </a:lnTo>
                <a:lnTo>
                  <a:pt x="626" y="1528"/>
                </a:lnTo>
                <a:lnTo>
                  <a:pt x="658" y="1500"/>
                </a:lnTo>
                <a:lnTo>
                  <a:pt x="658" y="1500"/>
                </a:lnTo>
                <a:lnTo>
                  <a:pt x="674" y="1492"/>
                </a:lnTo>
                <a:lnTo>
                  <a:pt x="690" y="1480"/>
                </a:lnTo>
                <a:lnTo>
                  <a:pt x="690" y="1480"/>
                </a:lnTo>
                <a:lnTo>
                  <a:pt x="698" y="1472"/>
                </a:lnTo>
                <a:lnTo>
                  <a:pt x="706" y="1464"/>
                </a:lnTo>
                <a:lnTo>
                  <a:pt x="706" y="1464"/>
                </a:lnTo>
                <a:lnTo>
                  <a:pt x="722" y="1460"/>
                </a:lnTo>
                <a:lnTo>
                  <a:pt x="734" y="1448"/>
                </a:lnTo>
                <a:lnTo>
                  <a:pt x="758" y="1428"/>
                </a:lnTo>
                <a:lnTo>
                  <a:pt x="758" y="1428"/>
                </a:lnTo>
                <a:lnTo>
                  <a:pt x="810" y="1388"/>
                </a:lnTo>
                <a:lnTo>
                  <a:pt x="810" y="1388"/>
                </a:lnTo>
                <a:lnTo>
                  <a:pt x="834" y="1368"/>
                </a:lnTo>
                <a:lnTo>
                  <a:pt x="858" y="1344"/>
                </a:lnTo>
                <a:lnTo>
                  <a:pt x="858" y="1344"/>
                </a:lnTo>
                <a:lnTo>
                  <a:pt x="866" y="1336"/>
                </a:lnTo>
                <a:lnTo>
                  <a:pt x="866" y="1336"/>
                </a:lnTo>
                <a:lnTo>
                  <a:pt x="927" y="1291"/>
                </a:lnTo>
                <a:lnTo>
                  <a:pt x="927" y="1291"/>
                </a:lnTo>
                <a:lnTo>
                  <a:pt x="954" y="1267"/>
                </a:lnTo>
                <a:lnTo>
                  <a:pt x="954" y="1267"/>
                </a:lnTo>
                <a:lnTo>
                  <a:pt x="1019" y="1211"/>
                </a:lnTo>
                <a:lnTo>
                  <a:pt x="1079" y="1155"/>
                </a:lnTo>
                <a:lnTo>
                  <a:pt x="1079" y="1155"/>
                </a:lnTo>
                <a:lnTo>
                  <a:pt x="1115" y="1119"/>
                </a:lnTo>
                <a:lnTo>
                  <a:pt x="1111" y="1119"/>
                </a:lnTo>
                <a:lnTo>
                  <a:pt x="1111" y="1119"/>
                </a:lnTo>
                <a:lnTo>
                  <a:pt x="1143" y="1087"/>
                </a:lnTo>
                <a:lnTo>
                  <a:pt x="1175" y="1051"/>
                </a:lnTo>
                <a:lnTo>
                  <a:pt x="1175" y="1051"/>
                </a:lnTo>
                <a:lnTo>
                  <a:pt x="1191" y="1027"/>
                </a:lnTo>
                <a:lnTo>
                  <a:pt x="1207" y="1003"/>
                </a:lnTo>
                <a:lnTo>
                  <a:pt x="1207" y="1003"/>
                </a:lnTo>
                <a:lnTo>
                  <a:pt x="1219" y="999"/>
                </a:lnTo>
                <a:lnTo>
                  <a:pt x="1300" y="983"/>
                </a:lnTo>
                <a:lnTo>
                  <a:pt x="1344" y="975"/>
                </a:lnTo>
                <a:lnTo>
                  <a:pt x="1344" y="975"/>
                </a:lnTo>
                <a:lnTo>
                  <a:pt x="1384" y="966"/>
                </a:lnTo>
                <a:lnTo>
                  <a:pt x="1384" y="966"/>
                </a:lnTo>
                <a:lnTo>
                  <a:pt x="1480" y="950"/>
                </a:lnTo>
                <a:lnTo>
                  <a:pt x="1516" y="946"/>
                </a:lnTo>
                <a:lnTo>
                  <a:pt x="1516" y="946"/>
                </a:lnTo>
                <a:lnTo>
                  <a:pt x="1552" y="950"/>
                </a:lnTo>
                <a:lnTo>
                  <a:pt x="1552" y="950"/>
                </a:lnTo>
                <a:lnTo>
                  <a:pt x="1568" y="950"/>
                </a:lnTo>
                <a:lnTo>
                  <a:pt x="1608" y="955"/>
                </a:lnTo>
                <a:lnTo>
                  <a:pt x="1608" y="955"/>
                </a:lnTo>
                <a:lnTo>
                  <a:pt x="1628" y="955"/>
                </a:lnTo>
                <a:lnTo>
                  <a:pt x="1628" y="955"/>
                </a:lnTo>
                <a:lnTo>
                  <a:pt x="1644" y="955"/>
                </a:lnTo>
                <a:lnTo>
                  <a:pt x="1644" y="955"/>
                </a:lnTo>
                <a:lnTo>
                  <a:pt x="1641" y="955"/>
                </a:lnTo>
                <a:lnTo>
                  <a:pt x="1641" y="955"/>
                </a:lnTo>
                <a:lnTo>
                  <a:pt x="1628" y="959"/>
                </a:lnTo>
                <a:lnTo>
                  <a:pt x="1628" y="959"/>
                </a:lnTo>
                <a:lnTo>
                  <a:pt x="1624" y="963"/>
                </a:lnTo>
                <a:lnTo>
                  <a:pt x="1624" y="963"/>
                </a:lnTo>
                <a:lnTo>
                  <a:pt x="1616" y="963"/>
                </a:lnTo>
                <a:lnTo>
                  <a:pt x="1612" y="966"/>
                </a:lnTo>
                <a:lnTo>
                  <a:pt x="1612" y="966"/>
                </a:lnTo>
                <a:lnTo>
                  <a:pt x="1604" y="970"/>
                </a:lnTo>
                <a:lnTo>
                  <a:pt x="1596" y="975"/>
                </a:lnTo>
                <a:lnTo>
                  <a:pt x="1596" y="975"/>
                </a:lnTo>
                <a:lnTo>
                  <a:pt x="1592" y="979"/>
                </a:lnTo>
                <a:lnTo>
                  <a:pt x="1592" y="979"/>
                </a:lnTo>
                <a:lnTo>
                  <a:pt x="1576" y="990"/>
                </a:lnTo>
                <a:lnTo>
                  <a:pt x="1576" y="990"/>
                </a:lnTo>
                <a:lnTo>
                  <a:pt x="1564" y="999"/>
                </a:lnTo>
                <a:lnTo>
                  <a:pt x="1564" y="999"/>
                </a:lnTo>
                <a:lnTo>
                  <a:pt x="1540" y="1015"/>
                </a:lnTo>
                <a:lnTo>
                  <a:pt x="1540" y="1015"/>
                </a:lnTo>
                <a:lnTo>
                  <a:pt x="1532" y="1019"/>
                </a:lnTo>
                <a:lnTo>
                  <a:pt x="1524" y="1023"/>
                </a:lnTo>
                <a:lnTo>
                  <a:pt x="1524" y="1023"/>
                </a:lnTo>
                <a:lnTo>
                  <a:pt x="1520" y="1027"/>
                </a:lnTo>
                <a:lnTo>
                  <a:pt x="1520" y="1035"/>
                </a:lnTo>
                <a:lnTo>
                  <a:pt x="1520" y="1035"/>
                </a:lnTo>
                <a:lnTo>
                  <a:pt x="1516" y="1035"/>
                </a:lnTo>
                <a:lnTo>
                  <a:pt x="1516" y="1035"/>
                </a:lnTo>
                <a:lnTo>
                  <a:pt x="1512" y="1035"/>
                </a:lnTo>
                <a:lnTo>
                  <a:pt x="1512" y="1035"/>
                </a:lnTo>
                <a:lnTo>
                  <a:pt x="1508" y="1043"/>
                </a:lnTo>
                <a:lnTo>
                  <a:pt x="1504" y="1047"/>
                </a:lnTo>
                <a:lnTo>
                  <a:pt x="1504" y="1047"/>
                </a:lnTo>
                <a:lnTo>
                  <a:pt x="1500" y="1047"/>
                </a:lnTo>
                <a:lnTo>
                  <a:pt x="1500" y="1051"/>
                </a:lnTo>
                <a:lnTo>
                  <a:pt x="1500" y="1051"/>
                </a:lnTo>
                <a:lnTo>
                  <a:pt x="1500" y="1055"/>
                </a:lnTo>
                <a:lnTo>
                  <a:pt x="1496" y="1055"/>
                </a:lnTo>
                <a:lnTo>
                  <a:pt x="1496" y="1055"/>
                </a:lnTo>
                <a:lnTo>
                  <a:pt x="1492" y="1055"/>
                </a:lnTo>
                <a:lnTo>
                  <a:pt x="1492" y="1055"/>
                </a:lnTo>
                <a:lnTo>
                  <a:pt x="1488" y="1063"/>
                </a:lnTo>
                <a:lnTo>
                  <a:pt x="1488" y="1063"/>
                </a:lnTo>
                <a:lnTo>
                  <a:pt x="1484" y="1071"/>
                </a:lnTo>
                <a:lnTo>
                  <a:pt x="1484" y="1071"/>
                </a:lnTo>
                <a:lnTo>
                  <a:pt x="1480" y="1075"/>
                </a:lnTo>
                <a:lnTo>
                  <a:pt x="1480" y="1083"/>
                </a:lnTo>
                <a:lnTo>
                  <a:pt x="1480" y="1083"/>
                </a:lnTo>
                <a:lnTo>
                  <a:pt x="1480" y="1083"/>
                </a:lnTo>
                <a:lnTo>
                  <a:pt x="1480" y="1083"/>
                </a:lnTo>
                <a:lnTo>
                  <a:pt x="1472" y="1091"/>
                </a:lnTo>
                <a:lnTo>
                  <a:pt x="1472" y="1091"/>
                </a:lnTo>
                <a:lnTo>
                  <a:pt x="1468" y="1099"/>
                </a:lnTo>
                <a:lnTo>
                  <a:pt x="1468" y="1099"/>
                </a:lnTo>
                <a:lnTo>
                  <a:pt x="1452" y="1119"/>
                </a:lnTo>
                <a:lnTo>
                  <a:pt x="1452" y="1119"/>
                </a:lnTo>
                <a:lnTo>
                  <a:pt x="1448" y="1127"/>
                </a:lnTo>
                <a:lnTo>
                  <a:pt x="1448" y="1127"/>
                </a:lnTo>
                <a:lnTo>
                  <a:pt x="1448" y="1127"/>
                </a:lnTo>
                <a:lnTo>
                  <a:pt x="1440" y="1135"/>
                </a:lnTo>
                <a:lnTo>
                  <a:pt x="1440" y="1135"/>
                </a:lnTo>
                <a:lnTo>
                  <a:pt x="1392" y="1179"/>
                </a:lnTo>
                <a:lnTo>
                  <a:pt x="1392" y="1179"/>
                </a:lnTo>
                <a:lnTo>
                  <a:pt x="1380" y="1191"/>
                </a:lnTo>
                <a:lnTo>
                  <a:pt x="1380" y="1191"/>
                </a:lnTo>
                <a:lnTo>
                  <a:pt x="1348" y="1231"/>
                </a:lnTo>
                <a:lnTo>
                  <a:pt x="1348" y="1231"/>
                </a:lnTo>
                <a:lnTo>
                  <a:pt x="1304" y="1276"/>
                </a:lnTo>
                <a:lnTo>
                  <a:pt x="1304" y="1276"/>
                </a:lnTo>
                <a:lnTo>
                  <a:pt x="1271" y="1307"/>
                </a:lnTo>
                <a:lnTo>
                  <a:pt x="1243" y="1344"/>
                </a:lnTo>
                <a:lnTo>
                  <a:pt x="1243" y="1344"/>
                </a:lnTo>
                <a:lnTo>
                  <a:pt x="1227" y="1364"/>
                </a:lnTo>
                <a:lnTo>
                  <a:pt x="1207" y="1388"/>
                </a:lnTo>
                <a:lnTo>
                  <a:pt x="1207" y="1388"/>
                </a:lnTo>
                <a:lnTo>
                  <a:pt x="1187" y="1404"/>
                </a:lnTo>
                <a:lnTo>
                  <a:pt x="1167" y="1424"/>
                </a:lnTo>
                <a:lnTo>
                  <a:pt x="1167" y="1424"/>
                </a:lnTo>
                <a:lnTo>
                  <a:pt x="1115" y="1488"/>
                </a:lnTo>
                <a:lnTo>
                  <a:pt x="1063" y="1556"/>
                </a:lnTo>
                <a:lnTo>
                  <a:pt x="1063" y="1556"/>
                </a:lnTo>
                <a:lnTo>
                  <a:pt x="1007" y="1641"/>
                </a:lnTo>
                <a:lnTo>
                  <a:pt x="1007" y="1641"/>
                </a:lnTo>
                <a:lnTo>
                  <a:pt x="963" y="1721"/>
                </a:lnTo>
                <a:lnTo>
                  <a:pt x="963" y="1721"/>
                </a:lnTo>
                <a:lnTo>
                  <a:pt x="947" y="1753"/>
                </a:lnTo>
                <a:lnTo>
                  <a:pt x="930" y="1793"/>
                </a:lnTo>
                <a:lnTo>
                  <a:pt x="930" y="1793"/>
                </a:lnTo>
                <a:lnTo>
                  <a:pt x="910" y="1857"/>
                </a:lnTo>
                <a:lnTo>
                  <a:pt x="910" y="1857"/>
                </a:lnTo>
                <a:lnTo>
                  <a:pt x="903" y="1877"/>
                </a:lnTo>
                <a:lnTo>
                  <a:pt x="903" y="1877"/>
                </a:lnTo>
                <a:lnTo>
                  <a:pt x="898" y="1909"/>
                </a:lnTo>
                <a:lnTo>
                  <a:pt x="903" y="1925"/>
                </a:lnTo>
                <a:lnTo>
                  <a:pt x="903" y="1945"/>
                </a:lnTo>
                <a:lnTo>
                  <a:pt x="903" y="1945"/>
                </a:lnTo>
                <a:lnTo>
                  <a:pt x="914" y="1965"/>
                </a:lnTo>
                <a:lnTo>
                  <a:pt x="923" y="1978"/>
                </a:lnTo>
                <a:lnTo>
                  <a:pt x="930" y="1989"/>
                </a:lnTo>
                <a:lnTo>
                  <a:pt x="930" y="1989"/>
                </a:lnTo>
                <a:lnTo>
                  <a:pt x="943" y="1998"/>
                </a:lnTo>
                <a:lnTo>
                  <a:pt x="954" y="2001"/>
                </a:lnTo>
                <a:lnTo>
                  <a:pt x="971" y="2001"/>
                </a:lnTo>
                <a:lnTo>
                  <a:pt x="983" y="2001"/>
                </a:lnTo>
                <a:lnTo>
                  <a:pt x="983" y="2001"/>
                </a:lnTo>
                <a:lnTo>
                  <a:pt x="1003" y="1993"/>
                </a:lnTo>
                <a:lnTo>
                  <a:pt x="1019" y="1985"/>
                </a:lnTo>
                <a:lnTo>
                  <a:pt x="1019" y="1985"/>
                </a:lnTo>
                <a:lnTo>
                  <a:pt x="1039" y="1969"/>
                </a:lnTo>
                <a:lnTo>
                  <a:pt x="1059" y="1949"/>
                </a:lnTo>
                <a:lnTo>
                  <a:pt x="1087" y="1913"/>
                </a:lnTo>
                <a:lnTo>
                  <a:pt x="1135" y="1861"/>
                </a:lnTo>
                <a:lnTo>
                  <a:pt x="1135" y="1861"/>
                </a:lnTo>
                <a:lnTo>
                  <a:pt x="1215" y="1761"/>
                </a:lnTo>
                <a:lnTo>
                  <a:pt x="1215" y="1761"/>
                </a:lnTo>
                <a:lnTo>
                  <a:pt x="1243" y="1729"/>
                </a:lnTo>
                <a:lnTo>
                  <a:pt x="1271" y="1697"/>
                </a:lnTo>
                <a:lnTo>
                  <a:pt x="1271" y="1697"/>
                </a:lnTo>
                <a:lnTo>
                  <a:pt x="1291" y="1677"/>
                </a:lnTo>
                <a:lnTo>
                  <a:pt x="1300" y="1664"/>
                </a:lnTo>
                <a:lnTo>
                  <a:pt x="1304" y="1652"/>
                </a:lnTo>
                <a:lnTo>
                  <a:pt x="1304" y="1652"/>
                </a:lnTo>
                <a:lnTo>
                  <a:pt x="1311" y="1648"/>
                </a:lnTo>
                <a:lnTo>
                  <a:pt x="1328" y="1632"/>
                </a:lnTo>
                <a:lnTo>
                  <a:pt x="1328" y="1632"/>
                </a:lnTo>
                <a:lnTo>
                  <a:pt x="1348" y="1604"/>
                </a:lnTo>
                <a:lnTo>
                  <a:pt x="1368" y="1580"/>
                </a:lnTo>
                <a:lnTo>
                  <a:pt x="1368" y="1580"/>
                </a:lnTo>
                <a:lnTo>
                  <a:pt x="1380" y="1568"/>
                </a:lnTo>
                <a:lnTo>
                  <a:pt x="1388" y="1556"/>
                </a:lnTo>
                <a:lnTo>
                  <a:pt x="1388" y="1556"/>
                </a:lnTo>
                <a:lnTo>
                  <a:pt x="1392" y="1544"/>
                </a:lnTo>
                <a:lnTo>
                  <a:pt x="1396" y="1540"/>
                </a:lnTo>
                <a:lnTo>
                  <a:pt x="1396" y="1540"/>
                </a:lnTo>
                <a:lnTo>
                  <a:pt x="1408" y="1532"/>
                </a:lnTo>
                <a:lnTo>
                  <a:pt x="1416" y="1520"/>
                </a:lnTo>
                <a:lnTo>
                  <a:pt x="1428" y="1500"/>
                </a:lnTo>
                <a:lnTo>
                  <a:pt x="1428" y="1500"/>
                </a:lnTo>
                <a:lnTo>
                  <a:pt x="1456" y="1456"/>
                </a:lnTo>
                <a:lnTo>
                  <a:pt x="1456" y="1456"/>
                </a:lnTo>
                <a:lnTo>
                  <a:pt x="1468" y="1432"/>
                </a:lnTo>
                <a:lnTo>
                  <a:pt x="1476" y="1424"/>
                </a:lnTo>
                <a:lnTo>
                  <a:pt x="1480" y="1412"/>
                </a:lnTo>
                <a:lnTo>
                  <a:pt x="1480" y="1412"/>
                </a:lnTo>
                <a:lnTo>
                  <a:pt x="1484" y="1400"/>
                </a:lnTo>
                <a:lnTo>
                  <a:pt x="1484" y="1400"/>
                </a:lnTo>
                <a:lnTo>
                  <a:pt x="1512" y="1351"/>
                </a:lnTo>
                <a:lnTo>
                  <a:pt x="1512" y="1351"/>
                </a:lnTo>
                <a:lnTo>
                  <a:pt x="1528" y="1324"/>
                </a:lnTo>
                <a:lnTo>
                  <a:pt x="1528" y="1324"/>
                </a:lnTo>
                <a:lnTo>
                  <a:pt x="1552" y="1259"/>
                </a:lnTo>
                <a:lnTo>
                  <a:pt x="1564" y="1227"/>
                </a:lnTo>
                <a:lnTo>
                  <a:pt x="1568" y="1195"/>
                </a:lnTo>
                <a:lnTo>
                  <a:pt x="1568" y="1195"/>
                </a:lnTo>
                <a:lnTo>
                  <a:pt x="1576" y="1155"/>
                </a:lnTo>
                <a:lnTo>
                  <a:pt x="1576" y="1155"/>
                </a:lnTo>
                <a:lnTo>
                  <a:pt x="1576" y="1155"/>
                </a:lnTo>
                <a:lnTo>
                  <a:pt x="1580" y="1119"/>
                </a:lnTo>
                <a:lnTo>
                  <a:pt x="1580" y="1083"/>
                </a:lnTo>
                <a:lnTo>
                  <a:pt x="1580" y="1083"/>
                </a:lnTo>
                <a:lnTo>
                  <a:pt x="1576" y="1059"/>
                </a:lnTo>
                <a:lnTo>
                  <a:pt x="1572" y="1035"/>
                </a:lnTo>
                <a:lnTo>
                  <a:pt x="1572" y="1035"/>
                </a:lnTo>
                <a:lnTo>
                  <a:pt x="1572" y="1035"/>
                </a:lnTo>
                <a:lnTo>
                  <a:pt x="1592" y="1019"/>
                </a:lnTo>
                <a:lnTo>
                  <a:pt x="1592" y="1019"/>
                </a:lnTo>
                <a:lnTo>
                  <a:pt x="1621" y="1003"/>
                </a:lnTo>
                <a:lnTo>
                  <a:pt x="1621" y="1003"/>
                </a:lnTo>
                <a:lnTo>
                  <a:pt x="1644" y="990"/>
                </a:lnTo>
                <a:lnTo>
                  <a:pt x="1644" y="990"/>
                </a:lnTo>
                <a:lnTo>
                  <a:pt x="1672" y="975"/>
                </a:lnTo>
                <a:lnTo>
                  <a:pt x="1672" y="975"/>
                </a:lnTo>
                <a:lnTo>
                  <a:pt x="1692" y="970"/>
                </a:lnTo>
                <a:lnTo>
                  <a:pt x="1692" y="970"/>
                </a:lnTo>
                <a:lnTo>
                  <a:pt x="1741" y="950"/>
                </a:lnTo>
                <a:lnTo>
                  <a:pt x="1741" y="950"/>
                </a:lnTo>
                <a:lnTo>
                  <a:pt x="1761" y="950"/>
                </a:lnTo>
                <a:lnTo>
                  <a:pt x="1761" y="950"/>
                </a:lnTo>
                <a:lnTo>
                  <a:pt x="1765" y="946"/>
                </a:lnTo>
                <a:lnTo>
                  <a:pt x="1765" y="946"/>
                </a:lnTo>
                <a:lnTo>
                  <a:pt x="1765" y="943"/>
                </a:lnTo>
                <a:lnTo>
                  <a:pt x="1765" y="943"/>
                </a:lnTo>
                <a:lnTo>
                  <a:pt x="1789" y="939"/>
                </a:lnTo>
                <a:lnTo>
                  <a:pt x="1789" y="939"/>
                </a:lnTo>
                <a:lnTo>
                  <a:pt x="1813" y="935"/>
                </a:lnTo>
                <a:lnTo>
                  <a:pt x="1821" y="935"/>
                </a:lnTo>
                <a:lnTo>
                  <a:pt x="1825" y="935"/>
                </a:lnTo>
                <a:lnTo>
                  <a:pt x="1825" y="935"/>
                </a:lnTo>
                <a:lnTo>
                  <a:pt x="1837" y="935"/>
                </a:lnTo>
                <a:lnTo>
                  <a:pt x="1837" y="935"/>
                </a:lnTo>
                <a:lnTo>
                  <a:pt x="1837" y="930"/>
                </a:lnTo>
                <a:lnTo>
                  <a:pt x="1837" y="930"/>
                </a:lnTo>
                <a:lnTo>
                  <a:pt x="1837" y="922"/>
                </a:lnTo>
                <a:lnTo>
                  <a:pt x="1837" y="922"/>
                </a:lnTo>
                <a:lnTo>
                  <a:pt x="1881" y="922"/>
                </a:lnTo>
                <a:lnTo>
                  <a:pt x="1881" y="922"/>
                </a:lnTo>
                <a:lnTo>
                  <a:pt x="1913" y="922"/>
                </a:lnTo>
                <a:lnTo>
                  <a:pt x="1913" y="922"/>
                </a:lnTo>
                <a:lnTo>
                  <a:pt x="2005" y="922"/>
                </a:lnTo>
                <a:lnTo>
                  <a:pt x="2038" y="926"/>
                </a:lnTo>
                <a:lnTo>
                  <a:pt x="2038" y="926"/>
                </a:lnTo>
                <a:lnTo>
                  <a:pt x="2053" y="930"/>
                </a:lnTo>
                <a:lnTo>
                  <a:pt x="2053" y="930"/>
                </a:lnTo>
                <a:lnTo>
                  <a:pt x="2069" y="930"/>
                </a:lnTo>
                <a:lnTo>
                  <a:pt x="2069" y="930"/>
                </a:lnTo>
                <a:lnTo>
                  <a:pt x="2078" y="930"/>
                </a:lnTo>
                <a:lnTo>
                  <a:pt x="2078" y="930"/>
                </a:lnTo>
                <a:lnTo>
                  <a:pt x="2082" y="926"/>
                </a:lnTo>
                <a:lnTo>
                  <a:pt x="2082" y="926"/>
                </a:lnTo>
                <a:lnTo>
                  <a:pt x="2202" y="935"/>
                </a:lnTo>
                <a:lnTo>
                  <a:pt x="2202" y="935"/>
                </a:lnTo>
                <a:lnTo>
                  <a:pt x="2246" y="943"/>
                </a:lnTo>
                <a:lnTo>
                  <a:pt x="2246" y="943"/>
                </a:lnTo>
                <a:lnTo>
                  <a:pt x="2286" y="946"/>
                </a:lnTo>
                <a:lnTo>
                  <a:pt x="2286" y="946"/>
                </a:lnTo>
                <a:lnTo>
                  <a:pt x="2314" y="950"/>
                </a:lnTo>
                <a:lnTo>
                  <a:pt x="2326" y="950"/>
                </a:lnTo>
                <a:lnTo>
                  <a:pt x="2342" y="950"/>
                </a:lnTo>
                <a:lnTo>
                  <a:pt x="2342" y="950"/>
                </a:lnTo>
                <a:lnTo>
                  <a:pt x="2350" y="950"/>
                </a:lnTo>
                <a:lnTo>
                  <a:pt x="2370" y="955"/>
                </a:lnTo>
                <a:lnTo>
                  <a:pt x="2370" y="955"/>
                </a:lnTo>
                <a:lnTo>
                  <a:pt x="2390" y="959"/>
                </a:lnTo>
                <a:lnTo>
                  <a:pt x="2390" y="959"/>
                </a:lnTo>
                <a:lnTo>
                  <a:pt x="2386" y="963"/>
                </a:lnTo>
                <a:lnTo>
                  <a:pt x="2386" y="963"/>
                </a:lnTo>
                <a:lnTo>
                  <a:pt x="2386" y="966"/>
                </a:lnTo>
                <a:lnTo>
                  <a:pt x="2382" y="966"/>
                </a:lnTo>
                <a:lnTo>
                  <a:pt x="2382" y="966"/>
                </a:lnTo>
                <a:lnTo>
                  <a:pt x="2374" y="963"/>
                </a:lnTo>
                <a:lnTo>
                  <a:pt x="2374" y="963"/>
                </a:lnTo>
                <a:lnTo>
                  <a:pt x="2362" y="966"/>
                </a:lnTo>
                <a:lnTo>
                  <a:pt x="2354" y="975"/>
                </a:lnTo>
                <a:lnTo>
                  <a:pt x="2354" y="975"/>
                </a:lnTo>
                <a:lnTo>
                  <a:pt x="2346" y="983"/>
                </a:lnTo>
                <a:lnTo>
                  <a:pt x="2346" y="983"/>
                </a:lnTo>
                <a:lnTo>
                  <a:pt x="2334" y="987"/>
                </a:lnTo>
                <a:lnTo>
                  <a:pt x="2334" y="987"/>
                </a:lnTo>
                <a:lnTo>
                  <a:pt x="2326" y="990"/>
                </a:lnTo>
                <a:lnTo>
                  <a:pt x="2326" y="990"/>
                </a:lnTo>
                <a:lnTo>
                  <a:pt x="2322" y="995"/>
                </a:lnTo>
                <a:lnTo>
                  <a:pt x="2322" y="995"/>
                </a:lnTo>
                <a:lnTo>
                  <a:pt x="2318" y="995"/>
                </a:lnTo>
                <a:lnTo>
                  <a:pt x="2318" y="995"/>
                </a:lnTo>
                <a:lnTo>
                  <a:pt x="2314" y="995"/>
                </a:lnTo>
                <a:lnTo>
                  <a:pt x="2310" y="999"/>
                </a:lnTo>
                <a:lnTo>
                  <a:pt x="2310" y="999"/>
                </a:lnTo>
                <a:lnTo>
                  <a:pt x="2306" y="999"/>
                </a:lnTo>
                <a:lnTo>
                  <a:pt x="2302" y="1003"/>
                </a:lnTo>
                <a:lnTo>
                  <a:pt x="2302" y="1003"/>
                </a:lnTo>
                <a:lnTo>
                  <a:pt x="2298" y="1007"/>
                </a:lnTo>
                <a:lnTo>
                  <a:pt x="2298" y="1007"/>
                </a:lnTo>
                <a:lnTo>
                  <a:pt x="2286" y="1010"/>
                </a:lnTo>
                <a:lnTo>
                  <a:pt x="2286" y="1010"/>
                </a:lnTo>
                <a:lnTo>
                  <a:pt x="2282" y="1015"/>
                </a:lnTo>
                <a:lnTo>
                  <a:pt x="2282" y="1015"/>
                </a:lnTo>
                <a:lnTo>
                  <a:pt x="2266" y="1019"/>
                </a:lnTo>
                <a:lnTo>
                  <a:pt x="2266" y="1019"/>
                </a:lnTo>
                <a:lnTo>
                  <a:pt x="2262" y="1023"/>
                </a:lnTo>
                <a:lnTo>
                  <a:pt x="2258" y="1023"/>
                </a:lnTo>
                <a:lnTo>
                  <a:pt x="2258" y="1023"/>
                </a:lnTo>
                <a:lnTo>
                  <a:pt x="2254" y="1027"/>
                </a:lnTo>
                <a:lnTo>
                  <a:pt x="2250" y="1031"/>
                </a:lnTo>
                <a:lnTo>
                  <a:pt x="2250" y="1031"/>
                </a:lnTo>
                <a:lnTo>
                  <a:pt x="2250" y="1031"/>
                </a:lnTo>
                <a:lnTo>
                  <a:pt x="2250" y="1031"/>
                </a:lnTo>
                <a:lnTo>
                  <a:pt x="2246" y="1031"/>
                </a:lnTo>
                <a:lnTo>
                  <a:pt x="2246" y="1031"/>
                </a:lnTo>
                <a:lnTo>
                  <a:pt x="2246" y="1031"/>
                </a:lnTo>
                <a:lnTo>
                  <a:pt x="2242" y="1035"/>
                </a:lnTo>
                <a:lnTo>
                  <a:pt x="2242" y="1035"/>
                </a:lnTo>
                <a:lnTo>
                  <a:pt x="2238" y="1035"/>
                </a:lnTo>
                <a:lnTo>
                  <a:pt x="2238" y="1035"/>
                </a:lnTo>
                <a:lnTo>
                  <a:pt x="2238" y="1035"/>
                </a:lnTo>
                <a:lnTo>
                  <a:pt x="2238" y="1039"/>
                </a:lnTo>
                <a:lnTo>
                  <a:pt x="2238" y="1039"/>
                </a:lnTo>
                <a:lnTo>
                  <a:pt x="2238" y="1039"/>
                </a:lnTo>
                <a:lnTo>
                  <a:pt x="2234" y="1039"/>
                </a:lnTo>
                <a:lnTo>
                  <a:pt x="2230" y="1039"/>
                </a:lnTo>
                <a:lnTo>
                  <a:pt x="2230" y="1039"/>
                </a:lnTo>
                <a:lnTo>
                  <a:pt x="2226" y="1047"/>
                </a:lnTo>
                <a:lnTo>
                  <a:pt x="2226" y="1047"/>
                </a:lnTo>
                <a:lnTo>
                  <a:pt x="2226" y="1047"/>
                </a:lnTo>
                <a:lnTo>
                  <a:pt x="2226" y="1055"/>
                </a:lnTo>
                <a:lnTo>
                  <a:pt x="2226" y="1055"/>
                </a:lnTo>
                <a:lnTo>
                  <a:pt x="2222" y="1055"/>
                </a:lnTo>
                <a:lnTo>
                  <a:pt x="2222" y="1055"/>
                </a:lnTo>
                <a:lnTo>
                  <a:pt x="2218" y="1055"/>
                </a:lnTo>
                <a:lnTo>
                  <a:pt x="2218" y="1055"/>
                </a:lnTo>
                <a:lnTo>
                  <a:pt x="2214" y="1059"/>
                </a:lnTo>
                <a:lnTo>
                  <a:pt x="2214" y="1059"/>
                </a:lnTo>
                <a:lnTo>
                  <a:pt x="2206" y="1063"/>
                </a:lnTo>
                <a:lnTo>
                  <a:pt x="2206" y="1063"/>
                </a:lnTo>
                <a:lnTo>
                  <a:pt x="2170" y="1079"/>
                </a:lnTo>
                <a:lnTo>
                  <a:pt x="2170" y="1079"/>
                </a:lnTo>
                <a:lnTo>
                  <a:pt x="2158" y="1083"/>
                </a:lnTo>
                <a:lnTo>
                  <a:pt x="2158" y="1083"/>
                </a:lnTo>
                <a:lnTo>
                  <a:pt x="2130" y="1103"/>
                </a:lnTo>
                <a:lnTo>
                  <a:pt x="2130" y="1103"/>
                </a:lnTo>
                <a:lnTo>
                  <a:pt x="2090" y="1123"/>
                </a:lnTo>
                <a:lnTo>
                  <a:pt x="2090" y="1123"/>
                </a:lnTo>
                <a:lnTo>
                  <a:pt x="2062" y="1139"/>
                </a:lnTo>
                <a:lnTo>
                  <a:pt x="2033" y="1159"/>
                </a:lnTo>
                <a:lnTo>
                  <a:pt x="2033" y="1159"/>
                </a:lnTo>
                <a:lnTo>
                  <a:pt x="2018" y="1171"/>
                </a:lnTo>
                <a:lnTo>
                  <a:pt x="2002" y="1183"/>
                </a:lnTo>
                <a:lnTo>
                  <a:pt x="2002" y="1183"/>
                </a:lnTo>
                <a:lnTo>
                  <a:pt x="1981" y="1191"/>
                </a:lnTo>
                <a:lnTo>
                  <a:pt x="1965" y="1203"/>
                </a:lnTo>
                <a:lnTo>
                  <a:pt x="1965" y="1203"/>
                </a:lnTo>
                <a:lnTo>
                  <a:pt x="1917" y="1239"/>
                </a:lnTo>
                <a:lnTo>
                  <a:pt x="1869" y="1276"/>
                </a:lnTo>
                <a:lnTo>
                  <a:pt x="1869" y="1276"/>
                </a:lnTo>
                <a:lnTo>
                  <a:pt x="1817" y="1324"/>
                </a:lnTo>
                <a:lnTo>
                  <a:pt x="1817" y="1324"/>
                </a:lnTo>
                <a:lnTo>
                  <a:pt x="1769" y="1368"/>
                </a:lnTo>
                <a:lnTo>
                  <a:pt x="1769" y="1368"/>
                </a:lnTo>
                <a:lnTo>
                  <a:pt x="1729" y="1408"/>
                </a:lnTo>
                <a:lnTo>
                  <a:pt x="1729" y="1408"/>
                </a:lnTo>
                <a:lnTo>
                  <a:pt x="1701" y="1448"/>
                </a:lnTo>
                <a:lnTo>
                  <a:pt x="1701" y="1448"/>
                </a:lnTo>
                <a:lnTo>
                  <a:pt x="1692" y="1460"/>
                </a:lnTo>
                <a:lnTo>
                  <a:pt x="1692" y="1460"/>
                </a:lnTo>
                <a:lnTo>
                  <a:pt x="1681" y="1484"/>
                </a:lnTo>
                <a:lnTo>
                  <a:pt x="1676" y="1508"/>
                </a:lnTo>
                <a:lnTo>
                  <a:pt x="1676" y="1508"/>
                </a:lnTo>
                <a:lnTo>
                  <a:pt x="1672" y="1524"/>
                </a:lnTo>
                <a:lnTo>
                  <a:pt x="1676" y="1544"/>
                </a:lnTo>
                <a:lnTo>
                  <a:pt x="1676" y="1544"/>
                </a:lnTo>
                <a:lnTo>
                  <a:pt x="1681" y="1552"/>
                </a:lnTo>
                <a:lnTo>
                  <a:pt x="1688" y="1564"/>
                </a:lnTo>
                <a:lnTo>
                  <a:pt x="1697" y="1568"/>
                </a:lnTo>
                <a:lnTo>
                  <a:pt x="1709" y="1572"/>
                </a:lnTo>
                <a:lnTo>
                  <a:pt x="1709" y="1572"/>
                </a:lnTo>
                <a:lnTo>
                  <a:pt x="1721" y="1576"/>
                </a:lnTo>
                <a:lnTo>
                  <a:pt x="1737" y="1576"/>
                </a:lnTo>
                <a:lnTo>
                  <a:pt x="1737" y="1576"/>
                </a:lnTo>
                <a:lnTo>
                  <a:pt x="1757" y="1572"/>
                </a:lnTo>
                <a:lnTo>
                  <a:pt x="1773" y="1568"/>
                </a:lnTo>
                <a:lnTo>
                  <a:pt x="1773" y="1568"/>
                </a:lnTo>
                <a:lnTo>
                  <a:pt x="1809" y="1556"/>
                </a:lnTo>
                <a:lnTo>
                  <a:pt x="1809" y="1556"/>
                </a:lnTo>
                <a:lnTo>
                  <a:pt x="1841" y="1544"/>
                </a:lnTo>
                <a:lnTo>
                  <a:pt x="1841" y="1544"/>
                </a:lnTo>
                <a:lnTo>
                  <a:pt x="1841" y="1548"/>
                </a:lnTo>
                <a:lnTo>
                  <a:pt x="1845" y="1552"/>
                </a:lnTo>
                <a:lnTo>
                  <a:pt x="1845" y="1552"/>
                </a:lnTo>
                <a:lnTo>
                  <a:pt x="1845" y="1552"/>
                </a:lnTo>
                <a:lnTo>
                  <a:pt x="1849" y="1560"/>
                </a:lnTo>
                <a:lnTo>
                  <a:pt x="1849" y="1560"/>
                </a:lnTo>
                <a:lnTo>
                  <a:pt x="1857" y="1560"/>
                </a:lnTo>
                <a:lnTo>
                  <a:pt x="1857" y="1560"/>
                </a:lnTo>
                <a:lnTo>
                  <a:pt x="1865" y="1560"/>
                </a:lnTo>
                <a:lnTo>
                  <a:pt x="1865" y="1560"/>
                </a:lnTo>
                <a:lnTo>
                  <a:pt x="1873" y="1552"/>
                </a:lnTo>
                <a:lnTo>
                  <a:pt x="1873" y="1552"/>
                </a:lnTo>
                <a:lnTo>
                  <a:pt x="1877" y="1548"/>
                </a:lnTo>
                <a:lnTo>
                  <a:pt x="1877" y="1548"/>
                </a:lnTo>
                <a:lnTo>
                  <a:pt x="1873" y="1544"/>
                </a:lnTo>
                <a:lnTo>
                  <a:pt x="1873" y="1544"/>
                </a:lnTo>
                <a:lnTo>
                  <a:pt x="1869" y="1532"/>
                </a:lnTo>
                <a:lnTo>
                  <a:pt x="1869" y="1532"/>
                </a:lnTo>
                <a:lnTo>
                  <a:pt x="1941" y="1496"/>
                </a:lnTo>
                <a:lnTo>
                  <a:pt x="1941" y="1496"/>
                </a:lnTo>
                <a:lnTo>
                  <a:pt x="1969" y="1480"/>
                </a:lnTo>
                <a:lnTo>
                  <a:pt x="1993" y="1464"/>
                </a:lnTo>
                <a:lnTo>
                  <a:pt x="1993" y="1464"/>
                </a:lnTo>
                <a:lnTo>
                  <a:pt x="2009" y="1452"/>
                </a:lnTo>
                <a:lnTo>
                  <a:pt x="2018" y="1448"/>
                </a:lnTo>
                <a:lnTo>
                  <a:pt x="2025" y="1440"/>
                </a:lnTo>
                <a:lnTo>
                  <a:pt x="2025" y="1440"/>
                </a:lnTo>
                <a:lnTo>
                  <a:pt x="2029" y="1436"/>
                </a:lnTo>
                <a:lnTo>
                  <a:pt x="2042" y="1428"/>
                </a:lnTo>
                <a:lnTo>
                  <a:pt x="2042" y="1428"/>
                </a:lnTo>
                <a:lnTo>
                  <a:pt x="2062" y="1408"/>
                </a:lnTo>
                <a:lnTo>
                  <a:pt x="2082" y="1396"/>
                </a:lnTo>
                <a:lnTo>
                  <a:pt x="2082" y="1396"/>
                </a:lnTo>
                <a:lnTo>
                  <a:pt x="2090" y="1388"/>
                </a:lnTo>
                <a:lnTo>
                  <a:pt x="2093" y="1380"/>
                </a:lnTo>
                <a:lnTo>
                  <a:pt x="2093" y="1380"/>
                </a:lnTo>
                <a:lnTo>
                  <a:pt x="2098" y="1371"/>
                </a:lnTo>
                <a:lnTo>
                  <a:pt x="2106" y="1368"/>
                </a:lnTo>
                <a:lnTo>
                  <a:pt x="2106" y="1368"/>
                </a:lnTo>
                <a:lnTo>
                  <a:pt x="2113" y="1364"/>
                </a:lnTo>
                <a:lnTo>
                  <a:pt x="2122" y="1360"/>
                </a:lnTo>
                <a:lnTo>
                  <a:pt x="2130" y="1344"/>
                </a:lnTo>
                <a:lnTo>
                  <a:pt x="2130" y="1344"/>
                </a:lnTo>
                <a:lnTo>
                  <a:pt x="2154" y="1316"/>
                </a:lnTo>
                <a:lnTo>
                  <a:pt x="2154" y="1316"/>
                </a:lnTo>
                <a:lnTo>
                  <a:pt x="2170" y="1303"/>
                </a:lnTo>
                <a:lnTo>
                  <a:pt x="2174" y="1296"/>
                </a:lnTo>
                <a:lnTo>
                  <a:pt x="2178" y="1287"/>
                </a:lnTo>
                <a:lnTo>
                  <a:pt x="2178" y="1287"/>
                </a:lnTo>
                <a:lnTo>
                  <a:pt x="2182" y="1280"/>
                </a:lnTo>
                <a:lnTo>
                  <a:pt x="2182" y="1280"/>
                </a:lnTo>
                <a:lnTo>
                  <a:pt x="2210" y="1251"/>
                </a:lnTo>
                <a:lnTo>
                  <a:pt x="2210" y="1251"/>
                </a:lnTo>
                <a:lnTo>
                  <a:pt x="2222" y="1231"/>
                </a:lnTo>
                <a:lnTo>
                  <a:pt x="2222" y="1231"/>
                </a:lnTo>
                <a:lnTo>
                  <a:pt x="2250" y="1195"/>
                </a:lnTo>
                <a:lnTo>
                  <a:pt x="2274" y="1151"/>
                </a:lnTo>
                <a:lnTo>
                  <a:pt x="2274" y="1151"/>
                </a:lnTo>
                <a:lnTo>
                  <a:pt x="2286" y="1127"/>
                </a:lnTo>
                <a:lnTo>
                  <a:pt x="2286" y="1127"/>
                </a:lnTo>
                <a:lnTo>
                  <a:pt x="2286" y="1127"/>
                </a:lnTo>
                <a:lnTo>
                  <a:pt x="2294" y="1103"/>
                </a:lnTo>
                <a:lnTo>
                  <a:pt x="2302" y="1075"/>
                </a:lnTo>
                <a:lnTo>
                  <a:pt x="2302" y="1075"/>
                </a:lnTo>
                <a:lnTo>
                  <a:pt x="2302" y="1059"/>
                </a:lnTo>
                <a:lnTo>
                  <a:pt x="2302" y="1059"/>
                </a:lnTo>
                <a:lnTo>
                  <a:pt x="2298" y="1043"/>
                </a:lnTo>
                <a:lnTo>
                  <a:pt x="2302" y="1043"/>
                </a:lnTo>
                <a:lnTo>
                  <a:pt x="2302" y="1043"/>
                </a:lnTo>
                <a:lnTo>
                  <a:pt x="2302" y="1039"/>
                </a:lnTo>
                <a:lnTo>
                  <a:pt x="2302" y="1039"/>
                </a:lnTo>
                <a:lnTo>
                  <a:pt x="2302" y="1039"/>
                </a:lnTo>
                <a:lnTo>
                  <a:pt x="2302" y="1039"/>
                </a:lnTo>
                <a:lnTo>
                  <a:pt x="2322" y="1031"/>
                </a:lnTo>
                <a:lnTo>
                  <a:pt x="2322" y="1031"/>
                </a:lnTo>
                <a:lnTo>
                  <a:pt x="2338" y="1023"/>
                </a:lnTo>
                <a:lnTo>
                  <a:pt x="2338" y="1023"/>
                </a:lnTo>
                <a:lnTo>
                  <a:pt x="2354" y="1015"/>
                </a:lnTo>
                <a:lnTo>
                  <a:pt x="2354" y="1015"/>
                </a:lnTo>
                <a:lnTo>
                  <a:pt x="2362" y="1010"/>
                </a:lnTo>
                <a:lnTo>
                  <a:pt x="2362" y="1010"/>
                </a:lnTo>
                <a:lnTo>
                  <a:pt x="2382" y="1003"/>
                </a:lnTo>
                <a:lnTo>
                  <a:pt x="2399" y="995"/>
                </a:lnTo>
                <a:lnTo>
                  <a:pt x="2399" y="995"/>
                </a:lnTo>
                <a:lnTo>
                  <a:pt x="2403" y="990"/>
                </a:lnTo>
                <a:lnTo>
                  <a:pt x="2403" y="990"/>
                </a:lnTo>
                <a:lnTo>
                  <a:pt x="2419" y="983"/>
                </a:lnTo>
                <a:lnTo>
                  <a:pt x="2419" y="983"/>
                </a:lnTo>
                <a:lnTo>
                  <a:pt x="2430" y="979"/>
                </a:lnTo>
                <a:lnTo>
                  <a:pt x="2430" y="979"/>
                </a:lnTo>
                <a:lnTo>
                  <a:pt x="2439" y="975"/>
                </a:lnTo>
                <a:lnTo>
                  <a:pt x="2439" y="975"/>
                </a:lnTo>
                <a:lnTo>
                  <a:pt x="2439" y="975"/>
                </a:lnTo>
                <a:lnTo>
                  <a:pt x="2439" y="975"/>
                </a:lnTo>
                <a:lnTo>
                  <a:pt x="2447" y="970"/>
                </a:lnTo>
                <a:lnTo>
                  <a:pt x="2447" y="970"/>
                </a:lnTo>
                <a:lnTo>
                  <a:pt x="2447" y="966"/>
                </a:lnTo>
                <a:lnTo>
                  <a:pt x="2447" y="966"/>
                </a:lnTo>
                <a:lnTo>
                  <a:pt x="2447" y="966"/>
                </a:lnTo>
                <a:lnTo>
                  <a:pt x="2447" y="966"/>
                </a:lnTo>
                <a:lnTo>
                  <a:pt x="2467" y="966"/>
                </a:lnTo>
                <a:lnTo>
                  <a:pt x="2467" y="966"/>
                </a:lnTo>
                <a:lnTo>
                  <a:pt x="2475" y="966"/>
                </a:lnTo>
                <a:lnTo>
                  <a:pt x="2483" y="970"/>
                </a:lnTo>
                <a:lnTo>
                  <a:pt x="2483" y="970"/>
                </a:lnTo>
                <a:lnTo>
                  <a:pt x="2495" y="975"/>
                </a:lnTo>
                <a:lnTo>
                  <a:pt x="2507" y="979"/>
                </a:lnTo>
                <a:lnTo>
                  <a:pt x="2531" y="983"/>
                </a:lnTo>
                <a:lnTo>
                  <a:pt x="2531" y="983"/>
                </a:lnTo>
                <a:lnTo>
                  <a:pt x="2583" y="987"/>
                </a:lnTo>
                <a:lnTo>
                  <a:pt x="2583" y="987"/>
                </a:lnTo>
                <a:lnTo>
                  <a:pt x="2611" y="990"/>
                </a:lnTo>
                <a:lnTo>
                  <a:pt x="2635" y="995"/>
                </a:lnTo>
                <a:lnTo>
                  <a:pt x="2635" y="995"/>
                </a:lnTo>
                <a:lnTo>
                  <a:pt x="2643" y="995"/>
                </a:lnTo>
                <a:lnTo>
                  <a:pt x="2699" y="1010"/>
                </a:lnTo>
                <a:lnTo>
                  <a:pt x="2699" y="1010"/>
                </a:lnTo>
                <a:lnTo>
                  <a:pt x="2731" y="1015"/>
                </a:lnTo>
                <a:lnTo>
                  <a:pt x="2731" y="1015"/>
                </a:lnTo>
                <a:lnTo>
                  <a:pt x="2791" y="1035"/>
                </a:lnTo>
                <a:lnTo>
                  <a:pt x="2860" y="1051"/>
                </a:lnTo>
                <a:lnTo>
                  <a:pt x="2860" y="1051"/>
                </a:lnTo>
                <a:lnTo>
                  <a:pt x="2896" y="1059"/>
                </a:lnTo>
                <a:lnTo>
                  <a:pt x="2896" y="1059"/>
                </a:lnTo>
                <a:lnTo>
                  <a:pt x="2896" y="1059"/>
                </a:lnTo>
                <a:lnTo>
                  <a:pt x="2932" y="1063"/>
                </a:lnTo>
                <a:lnTo>
                  <a:pt x="2968" y="1067"/>
                </a:lnTo>
                <a:lnTo>
                  <a:pt x="2968" y="1067"/>
                </a:lnTo>
                <a:lnTo>
                  <a:pt x="2996" y="1067"/>
                </a:lnTo>
                <a:lnTo>
                  <a:pt x="3020" y="1067"/>
                </a:lnTo>
                <a:lnTo>
                  <a:pt x="3020" y="1067"/>
                </a:lnTo>
                <a:lnTo>
                  <a:pt x="3028" y="1063"/>
                </a:lnTo>
                <a:lnTo>
                  <a:pt x="3028" y="1059"/>
                </a:lnTo>
                <a:lnTo>
                  <a:pt x="3028" y="1059"/>
                </a:lnTo>
                <a:lnTo>
                  <a:pt x="3028" y="1051"/>
                </a:lnTo>
                <a:lnTo>
                  <a:pt x="3024" y="1047"/>
                </a:lnTo>
                <a:close/>
                <a:moveTo>
                  <a:pt x="2671" y="44"/>
                </a:moveTo>
                <a:lnTo>
                  <a:pt x="2671" y="44"/>
                </a:lnTo>
                <a:lnTo>
                  <a:pt x="2679" y="36"/>
                </a:lnTo>
                <a:lnTo>
                  <a:pt x="2683" y="32"/>
                </a:lnTo>
                <a:lnTo>
                  <a:pt x="2683" y="32"/>
                </a:lnTo>
                <a:lnTo>
                  <a:pt x="2691" y="36"/>
                </a:lnTo>
                <a:lnTo>
                  <a:pt x="2691" y="36"/>
                </a:lnTo>
                <a:lnTo>
                  <a:pt x="2695" y="36"/>
                </a:lnTo>
                <a:lnTo>
                  <a:pt x="2699" y="40"/>
                </a:lnTo>
                <a:lnTo>
                  <a:pt x="2699" y="40"/>
                </a:lnTo>
                <a:lnTo>
                  <a:pt x="2703" y="60"/>
                </a:lnTo>
                <a:lnTo>
                  <a:pt x="2703" y="60"/>
                </a:lnTo>
                <a:lnTo>
                  <a:pt x="2707" y="84"/>
                </a:lnTo>
                <a:lnTo>
                  <a:pt x="2707" y="84"/>
                </a:lnTo>
                <a:lnTo>
                  <a:pt x="2711" y="104"/>
                </a:lnTo>
                <a:lnTo>
                  <a:pt x="2711" y="104"/>
                </a:lnTo>
                <a:lnTo>
                  <a:pt x="2703" y="100"/>
                </a:lnTo>
                <a:lnTo>
                  <a:pt x="2703" y="100"/>
                </a:lnTo>
                <a:lnTo>
                  <a:pt x="2699" y="96"/>
                </a:lnTo>
                <a:lnTo>
                  <a:pt x="2699" y="96"/>
                </a:lnTo>
                <a:lnTo>
                  <a:pt x="2691" y="92"/>
                </a:lnTo>
                <a:lnTo>
                  <a:pt x="2691" y="92"/>
                </a:lnTo>
                <a:lnTo>
                  <a:pt x="2683" y="88"/>
                </a:lnTo>
                <a:lnTo>
                  <a:pt x="2683" y="88"/>
                </a:lnTo>
                <a:lnTo>
                  <a:pt x="2675" y="88"/>
                </a:lnTo>
                <a:lnTo>
                  <a:pt x="2675" y="88"/>
                </a:lnTo>
                <a:lnTo>
                  <a:pt x="2671" y="84"/>
                </a:lnTo>
                <a:lnTo>
                  <a:pt x="2671" y="84"/>
                </a:lnTo>
                <a:lnTo>
                  <a:pt x="2655" y="80"/>
                </a:lnTo>
                <a:lnTo>
                  <a:pt x="2655" y="80"/>
                </a:lnTo>
                <a:lnTo>
                  <a:pt x="2659" y="72"/>
                </a:lnTo>
                <a:lnTo>
                  <a:pt x="2659" y="72"/>
                </a:lnTo>
                <a:lnTo>
                  <a:pt x="2671" y="44"/>
                </a:lnTo>
                <a:close/>
                <a:moveTo>
                  <a:pt x="2599" y="353"/>
                </a:moveTo>
                <a:lnTo>
                  <a:pt x="2599" y="353"/>
                </a:lnTo>
                <a:lnTo>
                  <a:pt x="2611" y="261"/>
                </a:lnTo>
                <a:lnTo>
                  <a:pt x="2611" y="261"/>
                </a:lnTo>
                <a:lnTo>
                  <a:pt x="2619" y="208"/>
                </a:lnTo>
                <a:lnTo>
                  <a:pt x="2619" y="208"/>
                </a:lnTo>
                <a:lnTo>
                  <a:pt x="2627" y="160"/>
                </a:lnTo>
                <a:lnTo>
                  <a:pt x="2627" y="160"/>
                </a:lnTo>
                <a:lnTo>
                  <a:pt x="2639" y="120"/>
                </a:lnTo>
                <a:lnTo>
                  <a:pt x="2639" y="120"/>
                </a:lnTo>
                <a:lnTo>
                  <a:pt x="2643" y="112"/>
                </a:lnTo>
                <a:lnTo>
                  <a:pt x="2643" y="112"/>
                </a:lnTo>
                <a:lnTo>
                  <a:pt x="2643" y="116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51" y="116"/>
                </a:lnTo>
                <a:lnTo>
                  <a:pt x="2651" y="116"/>
                </a:lnTo>
                <a:lnTo>
                  <a:pt x="2655" y="120"/>
                </a:lnTo>
                <a:lnTo>
                  <a:pt x="2659" y="120"/>
                </a:lnTo>
                <a:lnTo>
                  <a:pt x="2659" y="120"/>
                </a:lnTo>
                <a:lnTo>
                  <a:pt x="2663" y="116"/>
                </a:lnTo>
                <a:lnTo>
                  <a:pt x="2663" y="116"/>
                </a:lnTo>
                <a:lnTo>
                  <a:pt x="2667" y="116"/>
                </a:lnTo>
                <a:lnTo>
                  <a:pt x="2667" y="116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5" y="124"/>
                </a:lnTo>
                <a:lnTo>
                  <a:pt x="2675" y="124"/>
                </a:lnTo>
                <a:lnTo>
                  <a:pt x="2675" y="124"/>
                </a:lnTo>
                <a:lnTo>
                  <a:pt x="2675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83" y="128"/>
                </a:lnTo>
                <a:lnTo>
                  <a:pt x="2683" y="128"/>
                </a:lnTo>
                <a:lnTo>
                  <a:pt x="2687" y="128"/>
                </a:lnTo>
                <a:lnTo>
                  <a:pt x="2687" y="128"/>
                </a:lnTo>
                <a:lnTo>
                  <a:pt x="2691" y="132"/>
                </a:lnTo>
                <a:lnTo>
                  <a:pt x="2691" y="132"/>
                </a:lnTo>
                <a:lnTo>
                  <a:pt x="2691" y="132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9" y="136"/>
                </a:lnTo>
                <a:lnTo>
                  <a:pt x="2699" y="136"/>
                </a:lnTo>
                <a:lnTo>
                  <a:pt x="2699" y="136"/>
                </a:lnTo>
                <a:lnTo>
                  <a:pt x="2699" y="140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40"/>
                </a:lnTo>
                <a:lnTo>
                  <a:pt x="2703" y="140"/>
                </a:lnTo>
                <a:lnTo>
                  <a:pt x="2703" y="140"/>
                </a:lnTo>
                <a:lnTo>
                  <a:pt x="2707" y="136"/>
                </a:lnTo>
                <a:lnTo>
                  <a:pt x="2707" y="136"/>
                </a:lnTo>
                <a:lnTo>
                  <a:pt x="2707" y="140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6" y="136"/>
                </a:lnTo>
                <a:lnTo>
                  <a:pt x="2716" y="136"/>
                </a:lnTo>
                <a:lnTo>
                  <a:pt x="2711" y="192"/>
                </a:lnTo>
                <a:lnTo>
                  <a:pt x="2711" y="192"/>
                </a:lnTo>
                <a:lnTo>
                  <a:pt x="2703" y="212"/>
                </a:lnTo>
                <a:lnTo>
                  <a:pt x="2703" y="237"/>
                </a:lnTo>
                <a:lnTo>
                  <a:pt x="2703" y="237"/>
                </a:lnTo>
                <a:lnTo>
                  <a:pt x="2699" y="257"/>
                </a:lnTo>
                <a:lnTo>
                  <a:pt x="2699" y="257"/>
                </a:lnTo>
                <a:lnTo>
                  <a:pt x="2695" y="252"/>
                </a:lnTo>
                <a:lnTo>
                  <a:pt x="2695" y="252"/>
                </a:lnTo>
                <a:lnTo>
                  <a:pt x="2687" y="241"/>
                </a:lnTo>
                <a:lnTo>
                  <a:pt x="2687" y="241"/>
                </a:lnTo>
                <a:lnTo>
                  <a:pt x="2683" y="232"/>
                </a:lnTo>
                <a:lnTo>
                  <a:pt x="2683" y="232"/>
                </a:lnTo>
                <a:lnTo>
                  <a:pt x="2675" y="228"/>
                </a:lnTo>
                <a:lnTo>
                  <a:pt x="2675" y="228"/>
                </a:lnTo>
                <a:lnTo>
                  <a:pt x="2671" y="221"/>
                </a:lnTo>
                <a:lnTo>
                  <a:pt x="2671" y="221"/>
                </a:lnTo>
                <a:lnTo>
                  <a:pt x="2663" y="212"/>
                </a:lnTo>
                <a:lnTo>
                  <a:pt x="2655" y="208"/>
                </a:lnTo>
                <a:lnTo>
                  <a:pt x="2655" y="208"/>
                </a:lnTo>
                <a:lnTo>
                  <a:pt x="2651" y="204"/>
                </a:lnTo>
                <a:lnTo>
                  <a:pt x="2651" y="204"/>
                </a:lnTo>
                <a:lnTo>
                  <a:pt x="2643" y="197"/>
                </a:lnTo>
                <a:lnTo>
                  <a:pt x="2643" y="197"/>
                </a:lnTo>
                <a:lnTo>
                  <a:pt x="2635" y="192"/>
                </a:lnTo>
                <a:lnTo>
                  <a:pt x="2635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27" y="188"/>
                </a:lnTo>
                <a:lnTo>
                  <a:pt x="2627" y="188"/>
                </a:lnTo>
                <a:lnTo>
                  <a:pt x="2627" y="188"/>
                </a:lnTo>
                <a:lnTo>
                  <a:pt x="2627" y="188"/>
                </a:lnTo>
                <a:lnTo>
                  <a:pt x="2623" y="197"/>
                </a:lnTo>
                <a:lnTo>
                  <a:pt x="2623" y="197"/>
                </a:lnTo>
                <a:lnTo>
                  <a:pt x="2619" y="200"/>
                </a:lnTo>
                <a:lnTo>
                  <a:pt x="2619" y="200"/>
                </a:lnTo>
                <a:lnTo>
                  <a:pt x="2623" y="200"/>
                </a:lnTo>
                <a:lnTo>
                  <a:pt x="2623" y="200"/>
                </a:lnTo>
                <a:lnTo>
                  <a:pt x="2619" y="208"/>
                </a:lnTo>
                <a:lnTo>
                  <a:pt x="2619" y="208"/>
                </a:lnTo>
                <a:lnTo>
                  <a:pt x="2619" y="212"/>
                </a:lnTo>
                <a:lnTo>
                  <a:pt x="2619" y="212"/>
                </a:lnTo>
                <a:lnTo>
                  <a:pt x="2619" y="212"/>
                </a:lnTo>
                <a:lnTo>
                  <a:pt x="2619" y="221"/>
                </a:lnTo>
                <a:lnTo>
                  <a:pt x="2619" y="221"/>
                </a:lnTo>
                <a:lnTo>
                  <a:pt x="2619" y="221"/>
                </a:lnTo>
                <a:lnTo>
                  <a:pt x="2619" y="221"/>
                </a:lnTo>
                <a:lnTo>
                  <a:pt x="2623" y="221"/>
                </a:lnTo>
                <a:lnTo>
                  <a:pt x="2623" y="221"/>
                </a:lnTo>
                <a:lnTo>
                  <a:pt x="2623" y="224"/>
                </a:lnTo>
                <a:lnTo>
                  <a:pt x="2623" y="224"/>
                </a:lnTo>
                <a:lnTo>
                  <a:pt x="2627" y="228"/>
                </a:lnTo>
                <a:lnTo>
                  <a:pt x="2627" y="228"/>
                </a:lnTo>
                <a:lnTo>
                  <a:pt x="2627" y="228"/>
                </a:lnTo>
                <a:lnTo>
                  <a:pt x="2631" y="228"/>
                </a:lnTo>
                <a:lnTo>
                  <a:pt x="2631" y="232"/>
                </a:lnTo>
                <a:lnTo>
                  <a:pt x="2631" y="232"/>
                </a:lnTo>
                <a:lnTo>
                  <a:pt x="2631" y="237"/>
                </a:lnTo>
                <a:lnTo>
                  <a:pt x="2631" y="237"/>
                </a:lnTo>
                <a:lnTo>
                  <a:pt x="2635" y="241"/>
                </a:lnTo>
                <a:lnTo>
                  <a:pt x="2639" y="245"/>
                </a:lnTo>
                <a:lnTo>
                  <a:pt x="2639" y="245"/>
                </a:lnTo>
                <a:lnTo>
                  <a:pt x="2647" y="245"/>
                </a:lnTo>
                <a:lnTo>
                  <a:pt x="2647" y="245"/>
                </a:lnTo>
                <a:lnTo>
                  <a:pt x="2651" y="248"/>
                </a:lnTo>
                <a:lnTo>
                  <a:pt x="2651" y="248"/>
                </a:lnTo>
                <a:lnTo>
                  <a:pt x="2655" y="252"/>
                </a:lnTo>
                <a:lnTo>
                  <a:pt x="2655" y="252"/>
                </a:lnTo>
                <a:lnTo>
                  <a:pt x="2659" y="257"/>
                </a:lnTo>
                <a:lnTo>
                  <a:pt x="2659" y="257"/>
                </a:lnTo>
                <a:lnTo>
                  <a:pt x="2655" y="257"/>
                </a:lnTo>
                <a:lnTo>
                  <a:pt x="2655" y="257"/>
                </a:lnTo>
                <a:lnTo>
                  <a:pt x="2659" y="261"/>
                </a:lnTo>
                <a:lnTo>
                  <a:pt x="2659" y="261"/>
                </a:lnTo>
                <a:lnTo>
                  <a:pt x="2659" y="261"/>
                </a:lnTo>
                <a:lnTo>
                  <a:pt x="2659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7" y="272"/>
                </a:lnTo>
                <a:lnTo>
                  <a:pt x="2667" y="272"/>
                </a:lnTo>
                <a:lnTo>
                  <a:pt x="2671" y="277"/>
                </a:lnTo>
                <a:lnTo>
                  <a:pt x="2671" y="277"/>
                </a:lnTo>
                <a:lnTo>
                  <a:pt x="2675" y="281"/>
                </a:lnTo>
                <a:lnTo>
                  <a:pt x="2675" y="281"/>
                </a:lnTo>
                <a:lnTo>
                  <a:pt x="2675" y="285"/>
                </a:lnTo>
                <a:lnTo>
                  <a:pt x="2675" y="289"/>
                </a:lnTo>
                <a:lnTo>
                  <a:pt x="2675" y="289"/>
                </a:lnTo>
                <a:lnTo>
                  <a:pt x="2675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92"/>
                </a:lnTo>
                <a:lnTo>
                  <a:pt x="2679" y="292"/>
                </a:lnTo>
                <a:lnTo>
                  <a:pt x="2683" y="292"/>
                </a:lnTo>
                <a:lnTo>
                  <a:pt x="2683" y="292"/>
                </a:lnTo>
                <a:lnTo>
                  <a:pt x="2683" y="292"/>
                </a:lnTo>
                <a:lnTo>
                  <a:pt x="2683" y="297"/>
                </a:lnTo>
                <a:lnTo>
                  <a:pt x="2683" y="297"/>
                </a:lnTo>
                <a:lnTo>
                  <a:pt x="2683" y="297"/>
                </a:lnTo>
                <a:lnTo>
                  <a:pt x="2687" y="292"/>
                </a:lnTo>
                <a:lnTo>
                  <a:pt x="2687" y="297"/>
                </a:lnTo>
                <a:lnTo>
                  <a:pt x="2687" y="297"/>
                </a:lnTo>
                <a:lnTo>
                  <a:pt x="2683" y="301"/>
                </a:lnTo>
                <a:lnTo>
                  <a:pt x="2687" y="301"/>
                </a:lnTo>
                <a:lnTo>
                  <a:pt x="2687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87" y="321"/>
                </a:lnTo>
                <a:lnTo>
                  <a:pt x="2687" y="321"/>
                </a:lnTo>
                <a:lnTo>
                  <a:pt x="2683" y="325"/>
                </a:lnTo>
                <a:lnTo>
                  <a:pt x="2683" y="337"/>
                </a:lnTo>
                <a:lnTo>
                  <a:pt x="2683" y="337"/>
                </a:lnTo>
                <a:lnTo>
                  <a:pt x="2687" y="341"/>
                </a:lnTo>
                <a:lnTo>
                  <a:pt x="2683" y="345"/>
                </a:lnTo>
                <a:lnTo>
                  <a:pt x="2683" y="345"/>
                </a:lnTo>
                <a:lnTo>
                  <a:pt x="2679" y="353"/>
                </a:lnTo>
                <a:lnTo>
                  <a:pt x="2679" y="357"/>
                </a:lnTo>
                <a:lnTo>
                  <a:pt x="2675" y="373"/>
                </a:lnTo>
                <a:lnTo>
                  <a:pt x="2675" y="373"/>
                </a:lnTo>
                <a:lnTo>
                  <a:pt x="2675" y="401"/>
                </a:lnTo>
                <a:lnTo>
                  <a:pt x="2675" y="401"/>
                </a:lnTo>
                <a:lnTo>
                  <a:pt x="2671" y="413"/>
                </a:lnTo>
                <a:lnTo>
                  <a:pt x="2671" y="429"/>
                </a:lnTo>
                <a:lnTo>
                  <a:pt x="2671" y="429"/>
                </a:lnTo>
                <a:lnTo>
                  <a:pt x="2671" y="433"/>
                </a:lnTo>
                <a:lnTo>
                  <a:pt x="2663" y="457"/>
                </a:lnTo>
                <a:lnTo>
                  <a:pt x="2663" y="457"/>
                </a:lnTo>
                <a:lnTo>
                  <a:pt x="2655" y="449"/>
                </a:lnTo>
                <a:lnTo>
                  <a:pt x="2655" y="449"/>
                </a:lnTo>
                <a:lnTo>
                  <a:pt x="2651" y="441"/>
                </a:lnTo>
                <a:lnTo>
                  <a:pt x="2651" y="441"/>
                </a:lnTo>
                <a:lnTo>
                  <a:pt x="2647" y="433"/>
                </a:lnTo>
                <a:lnTo>
                  <a:pt x="2647" y="433"/>
                </a:lnTo>
                <a:lnTo>
                  <a:pt x="2643" y="425"/>
                </a:lnTo>
                <a:lnTo>
                  <a:pt x="2643" y="425"/>
                </a:lnTo>
                <a:lnTo>
                  <a:pt x="2635" y="421"/>
                </a:lnTo>
                <a:lnTo>
                  <a:pt x="2635" y="421"/>
                </a:lnTo>
                <a:lnTo>
                  <a:pt x="2635" y="413"/>
                </a:lnTo>
                <a:lnTo>
                  <a:pt x="2635" y="413"/>
                </a:lnTo>
                <a:lnTo>
                  <a:pt x="2627" y="405"/>
                </a:lnTo>
                <a:lnTo>
                  <a:pt x="2623" y="401"/>
                </a:lnTo>
                <a:lnTo>
                  <a:pt x="2623" y="401"/>
                </a:lnTo>
                <a:lnTo>
                  <a:pt x="2619" y="401"/>
                </a:lnTo>
                <a:lnTo>
                  <a:pt x="2619" y="401"/>
                </a:lnTo>
                <a:lnTo>
                  <a:pt x="2615" y="389"/>
                </a:lnTo>
                <a:lnTo>
                  <a:pt x="2615" y="389"/>
                </a:lnTo>
                <a:lnTo>
                  <a:pt x="2611" y="385"/>
                </a:lnTo>
                <a:lnTo>
                  <a:pt x="2611" y="385"/>
                </a:lnTo>
                <a:lnTo>
                  <a:pt x="2607" y="385"/>
                </a:lnTo>
                <a:lnTo>
                  <a:pt x="2607" y="385"/>
                </a:lnTo>
                <a:lnTo>
                  <a:pt x="2607" y="381"/>
                </a:lnTo>
                <a:lnTo>
                  <a:pt x="2607" y="381"/>
                </a:lnTo>
                <a:lnTo>
                  <a:pt x="2607" y="381"/>
                </a:lnTo>
                <a:lnTo>
                  <a:pt x="2607" y="381"/>
                </a:lnTo>
                <a:lnTo>
                  <a:pt x="2603" y="381"/>
                </a:lnTo>
                <a:lnTo>
                  <a:pt x="2603" y="381"/>
                </a:lnTo>
                <a:lnTo>
                  <a:pt x="2595" y="385"/>
                </a:lnTo>
                <a:lnTo>
                  <a:pt x="2595" y="385"/>
                </a:lnTo>
                <a:lnTo>
                  <a:pt x="2595" y="389"/>
                </a:lnTo>
                <a:lnTo>
                  <a:pt x="2595" y="389"/>
                </a:lnTo>
                <a:lnTo>
                  <a:pt x="2595" y="389"/>
                </a:lnTo>
                <a:lnTo>
                  <a:pt x="2595" y="389"/>
                </a:lnTo>
                <a:lnTo>
                  <a:pt x="2591" y="397"/>
                </a:lnTo>
                <a:lnTo>
                  <a:pt x="2591" y="397"/>
                </a:lnTo>
                <a:lnTo>
                  <a:pt x="2595" y="381"/>
                </a:lnTo>
                <a:lnTo>
                  <a:pt x="2595" y="381"/>
                </a:lnTo>
                <a:lnTo>
                  <a:pt x="2599" y="369"/>
                </a:lnTo>
                <a:lnTo>
                  <a:pt x="2599" y="353"/>
                </a:lnTo>
                <a:close/>
                <a:moveTo>
                  <a:pt x="2595" y="417"/>
                </a:moveTo>
                <a:lnTo>
                  <a:pt x="2595" y="417"/>
                </a:lnTo>
                <a:lnTo>
                  <a:pt x="2595" y="417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17"/>
                </a:lnTo>
                <a:close/>
                <a:moveTo>
                  <a:pt x="2607" y="622"/>
                </a:moveTo>
                <a:lnTo>
                  <a:pt x="2607" y="622"/>
                </a:lnTo>
                <a:lnTo>
                  <a:pt x="2603" y="622"/>
                </a:lnTo>
                <a:lnTo>
                  <a:pt x="2603" y="622"/>
                </a:lnTo>
                <a:lnTo>
                  <a:pt x="2603" y="626"/>
                </a:lnTo>
                <a:lnTo>
                  <a:pt x="2603" y="626"/>
                </a:lnTo>
                <a:lnTo>
                  <a:pt x="2603" y="629"/>
                </a:lnTo>
                <a:lnTo>
                  <a:pt x="2603" y="629"/>
                </a:lnTo>
                <a:lnTo>
                  <a:pt x="2599" y="629"/>
                </a:lnTo>
                <a:lnTo>
                  <a:pt x="2599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582"/>
                </a:lnTo>
                <a:lnTo>
                  <a:pt x="2591" y="582"/>
                </a:lnTo>
                <a:lnTo>
                  <a:pt x="2595" y="578"/>
                </a:lnTo>
                <a:lnTo>
                  <a:pt x="2595" y="578"/>
                </a:lnTo>
                <a:lnTo>
                  <a:pt x="2595" y="558"/>
                </a:lnTo>
                <a:lnTo>
                  <a:pt x="2595" y="533"/>
                </a:lnTo>
                <a:lnTo>
                  <a:pt x="2595" y="533"/>
                </a:lnTo>
                <a:lnTo>
                  <a:pt x="2595" y="525"/>
                </a:lnTo>
                <a:lnTo>
                  <a:pt x="2595" y="525"/>
                </a:lnTo>
                <a:lnTo>
                  <a:pt x="2591" y="497"/>
                </a:lnTo>
                <a:lnTo>
                  <a:pt x="2591" y="497"/>
                </a:lnTo>
                <a:lnTo>
                  <a:pt x="2595" y="461"/>
                </a:lnTo>
                <a:lnTo>
                  <a:pt x="2595" y="461"/>
                </a:lnTo>
                <a:lnTo>
                  <a:pt x="2595" y="425"/>
                </a:lnTo>
                <a:lnTo>
                  <a:pt x="2595" y="425"/>
                </a:lnTo>
                <a:lnTo>
                  <a:pt x="2595" y="429"/>
                </a:lnTo>
                <a:lnTo>
                  <a:pt x="2599" y="433"/>
                </a:lnTo>
                <a:lnTo>
                  <a:pt x="2599" y="433"/>
                </a:lnTo>
                <a:lnTo>
                  <a:pt x="2607" y="437"/>
                </a:lnTo>
                <a:lnTo>
                  <a:pt x="2607" y="437"/>
                </a:lnTo>
                <a:lnTo>
                  <a:pt x="2611" y="441"/>
                </a:lnTo>
                <a:lnTo>
                  <a:pt x="2611" y="441"/>
                </a:lnTo>
                <a:lnTo>
                  <a:pt x="2615" y="441"/>
                </a:lnTo>
                <a:lnTo>
                  <a:pt x="2615" y="441"/>
                </a:lnTo>
                <a:lnTo>
                  <a:pt x="2615" y="445"/>
                </a:lnTo>
                <a:lnTo>
                  <a:pt x="2615" y="445"/>
                </a:lnTo>
                <a:lnTo>
                  <a:pt x="2615" y="449"/>
                </a:lnTo>
                <a:lnTo>
                  <a:pt x="2615" y="449"/>
                </a:lnTo>
                <a:lnTo>
                  <a:pt x="2615" y="449"/>
                </a:lnTo>
                <a:lnTo>
                  <a:pt x="2619" y="453"/>
                </a:lnTo>
                <a:lnTo>
                  <a:pt x="2619" y="453"/>
                </a:lnTo>
                <a:lnTo>
                  <a:pt x="2619" y="453"/>
                </a:lnTo>
                <a:lnTo>
                  <a:pt x="2619" y="457"/>
                </a:lnTo>
                <a:lnTo>
                  <a:pt x="2619" y="457"/>
                </a:lnTo>
                <a:lnTo>
                  <a:pt x="2623" y="457"/>
                </a:lnTo>
                <a:lnTo>
                  <a:pt x="2623" y="457"/>
                </a:lnTo>
                <a:lnTo>
                  <a:pt x="2623" y="461"/>
                </a:lnTo>
                <a:lnTo>
                  <a:pt x="2623" y="461"/>
                </a:lnTo>
                <a:lnTo>
                  <a:pt x="2627" y="465"/>
                </a:lnTo>
                <a:lnTo>
                  <a:pt x="2627" y="465"/>
                </a:lnTo>
                <a:lnTo>
                  <a:pt x="2631" y="469"/>
                </a:lnTo>
                <a:lnTo>
                  <a:pt x="2631" y="469"/>
                </a:lnTo>
                <a:lnTo>
                  <a:pt x="2631" y="473"/>
                </a:lnTo>
                <a:lnTo>
                  <a:pt x="2631" y="477"/>
                </a:lnTo>
                <a:lnTo>
                  <a:pt x="2631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81"/>
                </a:lnTo>
                <a:lnTo>
                  <a:pt x="2635" y="481"/>
                </a:lnTo>
                <a:lnTo>
                  <a:pt x="2639" y="481"/>
                </a:lnTo>
                <a:lnTo>
                  <a:pt x="2639" y="481"/>
                </a:lnTo>
                <a:lnTo>
                  <a:pt x="2639" y="481"/>
                </a:lnTo>
                <a:lnTo>
                  <a:pt x="2639" y="485"/>
                </a:lnTo>
                <a:lnTo>
                  <a:pt x="2643" y="485"/>
                </a:lnTo>
                <a:lnTo>
                  <a:pt x="2643" y="485"/>
                </a:lnTo>
                <a:lnTo>
                  <a:pt x="2643" y="481"/>
                </a:lnTo>
                <a:lnTo>
                  <a:pt x="2643" y="485"/>
                </a:lnTo>
                <a:lnTo>
                  <a:pt x="2643" y="485"/>
                </a:lnTo>
                <a:lnTo>
                  <a:pt x="2639" y="485"/>
                </a:lnTo>
                <a:lnTo>
                  <a:pt x="2643" y="485"/>
                </a:lnTo>
                <a:lnTo>
                  <a:pt x="2643" y="485"/>
                </a:lnTo>
                <a:lnTo>
                  <a:pt x="2647" y="489"/>
                </a:lnTo>
                <a:lnTo>
                  <a:pt x="2647" y="489"/>
                </a:lnTo>
                <a:lnTo>
                  <a:pt x="2647" y="489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9"/>
                </a:lnTo>
                <a:lnTo>
                  <a:pt x="2655" y="489"/>
                </a:lnTo>
                <a:lnTo>
                  <a:pt x="2635" y="549"/>
                </a:lnTo>
                <a:lnTo>
                  <a:pt x="2635" y="549"/>
                </a:lnTo>
                <a:lnTo>
                  <a:pt x="2627" y="569"/>
                </a:lnTo>
                <a:lnTo>
                  <a:pt x="2627" y="569"/>
                </a:lnTo>
                <a:lnTo>
                  <a:pt x="2627" y="569"/>
                </a:lnTo>
                <a:lnTo>
                  <a:pt x="2611" y="605"/>
                </a:lnTo>
                <a:lnTo>
                  <a:pt x="2611" y="605"/>
                </a:lnTo>
                <a:lnTo>
                  <a:pt x="2607" y="618"/>
                </a:lnTo>
                <a:lnTo>
                  <a:pt x="2603" y="622"/>
                </a:lnTo>
                <a:lnTo>
                  <a:pt x="2603" y="622"/>
                </a:lnTo>
                <a:lnTo>
                  <a:pt x="2607" y="622"/>
                </a:lnTo>
                <a:close/>
                <a:moveTo>
                  <a:pt x="1624" y="497"/>
                </a:moveTo>
                <a:lnTo>
                  <a:pt x="1624" y="497"/>
                </a:lnTo>
                <a:lnTo>
                  <a:pt x="1652" y="525"/>
                </a:lnTo>
                <a:lnTo>
                  <a:pt x="1652" y="525"/>
                </a:lnTo>
                <a:lnTo>
                  <a:pt x="1665" y="541"/>
                </a:lnTo>
                <a:lnTo>
                  <a:pt x="1676" y="549"/>
                </a:lnTo>
                <a:lnTo>
                  <a:pt x="1676" y="549"/>
                </a:lnTo>
                <a:lnTo>
                  <a:pt x="1685" y="558"/>
                </a:lnTo>
                <a:lnTo>
                  <a:pt x="1685" y="558"/>
                </a:lnTo>
                <a:lnTo>
                  <a:pt x="1709" y="589"/>
                </a:lnTo>
                <a:lnTo>
                  <a:pt x="1709" y="589"/>
                </a:lnTo>
                <a:lnTo>
                  <a:pt x="1717" y="605"/>
                </a:lnTo>
                <a:lnTo>
                  <a:pt x="1717" y="605"/>
                </a:lnTo>
                <a:lnTo>
                  <a:pt x="1712" y="605"/>
                </a:lnTo>
                <a:lnTo>
                  <a:pt x="1712" y="605"/>
                </a:lnTo>
                <a:lnTo>
                  <a:pt x="1712" y="609"/>
                </a:lnTo>
                <a:lnTo>
                  <a:pt x="1712" y="613"/>
                </a:lnTo>
                <a:lnTo>
                  <a:pt x="1712" y="613"/>
                </a:lnTo>
                <a:lnTo>
                  <a:pt x="1712" y="618"/>
                </a:lnTo>
                <a:lnTo>
                  <a:pt x="1709" y="618"/>
                </a:lnTo>
                <a:lnTo>
                  <a:pt x="1709" y="618"/>
                </a:lnTo>
                <a:lnTo>
                  <a:pt x="1705" y="622"/>
                </a:lnTo>
                <a:lnTo>
                  <a:pt x="1705" y="622"/>
                </a:lnTo>
                <a:lnTo>
                  <a:pt x="1701" y="626"/>
                </a:lnTo>
                <a:lnTo>
                  <a:pt x="1701" y="634"/>
                </a:lnTo>
                <a:lnTo>
                  <a:pt x="1701" y="634"/>
                </a:lnTo>
                <a:lnTo>
                  <a:pt x="1701" y="642"/>
                </a:lnTo>
                <a:lnTo>
                  <a:pt x="1701" y="642"/>
                </a:lnTo>
                <a:lnTo>
                  <a:pt x="1701" y="650"/>
                </a:lnTo>
                <a:lnTo>
                  <a:pt x="1701" y="650"/>
                </a:lnTo>
                <a:lnTo>
                  <a:pt x="1701" y="654"/>
                </a:lnTo>
                <a:lnTo>
                  <a:pt x="1701" y="654"/>
                </a:lnTo>
                <a:lnTo>
                  <a:pt x="1701" y="658"/>
                </a:lnTo>
                <a:lnTo>
                  <a:pt x="1701" y="658"/>
                </a:lnTo>
                <a:lnTo>
                  <a:pt x="1697" y="662"/>
                </a:lnTo>
                <a:lnTo>
                  <a:pt x="1697" y="662"/>
                </a:lnTo>
                <a:lnTo>
                  <a:pt x="1697" y="662"/>
                </a:lnTo>
                <a:lnTo>
                  <a:pt x="1697" y="666"/>
                </a:lnTo>
                <a:lnTo>
                  <a:pt x="1697" y="666"/>
                </a:lnTo>
                <a:lnTo>
                  <a:pt x="1697" y="670"/>
                </a:lnTo>
                <a:lnTo>
                  <a:pt x="1692" y="670"/>
                </a:lnTo>
                <a:lnTo>
                  <a:pt x="1692" y="670"/>
                </a:lnTo>
                <a:lnTo>
                  <a:pt x="1697" y="674"/>
                </a:lnTo>
                <a:lnTo>
                  <a:pt x="1697" y="674"/>
                </a:lnTo>
                <a:lnTo>
                  <a:pt x="1692" y="678"/>
                </a:lnTo>
                <a:lnTo>
                  <a:pt x="1692" y="678"/>
                </a:lnTo>
                <a:lnTo>
                  <a:pt x="1661" y="646"/>
                </a:lnTo>
                <a:lnTo>
                  <a:pt x="1661" y="646"/>
                </a:lnTo>
                <a:lnTo>
                  <a:pt x="1636" y="626"/>
                </a:lnTo>
                <a:lnTo>
                  <a:pt x="1636" y="626"/>
                </a:lnTo>
                <a:lnTo>
                  <a:pt x="1632" y="622"/>
                </a:lnTo>
                <a:lnTo>
                  <a:pt x="1632" y="622"/>
                </a:lnTo>
                <a:lnTo>
                  <a:pt x="1616" y="605"/>
                </a:lnTo>
                <a:lnTo>
                  <a:pt x="1616" y="605"/>
                </a:lnTo>
                <a:lnTo>
                  <a:pt x="1596" y="589"/>
                </a:lnTo>
                <a:lnTo>
                  <a:pt x="1596" y="589"/>
                </a:lnTo>
                <a:lnTo>
                  <a:pt x="1572" y="565"/>
                </a:lnTo>
                <a:lnTo>
                  <a:pt x="1572" y="565"/>
                </a:lnTo>
                <a:lnTo>
                  <a:pt x="1572" y="565"/>
                </a:lnTo>
                <a:lnTo>
                  <a:pt x="1572" y="565"/>
                </a:lnTo>
                <a:lnTo>
                  <a:pt x="1576" y="561"/>
                </a:lnTo>
                <a:lnTo>
                  <a:pt x="1576" y="561"/>
                </a:lnTo>
                <a:lnTo>
                  <a:pt x="1576" y="553"/>
                </a:lnTo>
                <a:lnTo>
                  <a:pt x="1576" y="553"/>
                </a:lnTo>
                <a:lnTo>
                  <a:pt x="1576" y="545"/>
                </a:lnTo>
                <a:lnTo>
                  <a:pt x="1576" y="545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3"/>
                </a:lnTo>
                <a:lnTo>
                  <a:pt x="1576" y="533"/>
                </a:lnTo>
                <a:lnTo>
                  <a:pt x="1576" y="529"/>
                </a:lnTo>
                <a:lnTo>
                  <a:pt x="1576" y="529"/>
                </a:lnTo>
                <a:lnTo>
                  <a:pt x="1580" y="517"/>
                </a:lnTo>
                <a:lnTo>
                  <a:pt x="1580" y="517"/>
                </a:lnTo>
                <a:lnTo>
                  <a:pt x="1584" y="509"/>
                </a:lnTo>
                <a:lnTo>
                  <a:pt x="1584" y="509"/>
                </a:lnTo>
                <a:lnTo>
                  <a:pt x="1588" y="505"/>
                </a:lnTo>
                <a:lnTo>
                  <a:pt x="1588" y="505"/>
                </a:lnTo>
                <a:lnTo>
                  <a:pt x="1592" y="497"/>
                </a:lnTo>
                <a:lnTo>
                  <a:pt x="1592" y="497"/>
                </a:lnTo>
                <a:lnTo>
                  <a:pt x="1592" y="489"/>
                </a:lnTo>
                <a:lnTo>
                  <a:pt x="1592" y="489"/>
                </a:lnTo>
                <a:lnTo>
                  <a:pt x="1596" y="485"/>
                </a:lnTo>
                <a:lnTo>
                  <a:pt x="1596" y="485"/>
                </a:lnTo>
                <a:lnTo>
                  <a:pt x="1600" y="469"/>
                </a:lnTo>
                <a:lnTo>
                  <a:pt x="1600" y="469"/>
                </a:lnTo>
                <a:lnTo>
                  <a:pt x="1604" y="469"/>
                </a:lnTo>
                <a:lnTo>
                  <a:pt x="1604" y="469"/>
                </a:lnTo>
                <a:lnTo>
                  <a:pt x="1604" y="481"/>
                </a:lnTo>
                <a:lnTo>
                  <a:pt x="1612" y="485"/>
                </a:lnTo>
                <a:lnTo>
                  <a:pt x="1624" y="497"/>
                </a:lnTo>
                <a:close/>
                <a:moveTo>
                  <a:pt x="1504" y="365"/>
                </a:moveTo>
                <a:lnTo>
                  <a:pt x="1504" y="365"/>
                </a:lnTo>
                <a:lnTo>
                  <a:pt x="1516" y="381"/>
                </a:lnTo>
                <a:lnTo>
                  <a:pt x="1524" y="385"/>
                </a:lnTo>
                <a:lnTo>
                  <a:pt x="1532" y="393"/>
                </a:lnTo>
                <a:lnTo>
                  <a:pt x="1532" y="393"/>
                </a:lnTo>
                <a:lnTo>
                  <a:pt x="1536" y="397"/>
                </a:lnTo>
                <a:lnTo>
                  <a:pt x="1544" y="409"/>
                </a:lnTo>
                <a:lnTo>
                  <a:pt x="1544" y="409"/>
                </a:lnTo>
                <a:lnTo>
                  <a:pt x="1560" y="429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9"/>
                </a:lnTo>
                <a:lnTo>
                  <a:pt x="1576" y="449"/>
                </a:lnTo>
                <a:lnTo>
                  <a:pt x="1572" y="449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64" y="457"/>
                </a:lnTo>
                <a:lnTo>
                  <a:pt x="1564" y="457"/>
                </a:lnTo>
                <a:lnTo>
                  <a:pt x="1564" y="461"/>
                </a:lnTo>
                <a:lnTo>
                  <a:pt x="1564" y="465"/>
                </a:lnTo>
                <a:lnTo>
                  <a:pt x="1564" y="465"/>
                </a:lnTo>
                <a:lnTo>
                  <a:pt x="1564" y="473"/>
                </a:lnTo>
                <a:lnTo>
                  <a:pt x="1564" y="473"/>
                </a:lnTo>
                <a:lnTo>
                  <a:pt x="1560" y="477"/>
                </a:lnTo>
                <a:lnTo>
                  <a:pt x="1560" y="477"/>
                </a:lnTo>
                <a:lnTo>
                  <a:pt x="1560" y="481"/>
                </a:lnTo>
                <a:lnTo>
                  <a:pt x="1560" y="481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9"/>
                </a:lnTo>
                <a:lnTo>
                  <a:pt x="1556" y="489"/>
                </a:lnTo>
                <a:lnTo>
                  <a:pt x="1556" y="489"/>
                </a:lnTo>
                <a:lnTo>
                  <a:pt x="1552" y="493"/>
                </a:lnTo>
                <a:lnTo>
                  <a:pt x="1552" y="493"/>
                </a:lnTo>
                <a:lnTo>
                  <a:pt x="1552" y="493"/>
                </a:lnTo>
                <a:lnTo>
                  <a:pt x="1552" y="497"/>
                </a:lnTo>
                <a:lnTo>
                  <a:pt x="1552" y="497"/>
                </a:lnTo>
                <a:lnTo>
                  <a:pt x="1548" y="501"/>
                </a:lnTo>
                <a:lnTo>
                  <a:pt x="1548" y="501"/>
                </a:lnTo>
                <a:lnTo>
                  <a:pt x="1548" y="505"/>
                </a:lnTo>
                <a:lnTo>
                  <a:pt x="1548" y="505"/>
                </a:lnTo>
                <a:lnTo>
                  <a:pt x="1544" y="513"/>
                </a:lnTo>
                <a:lnTo>
                  <a:pt x="1544" y="513"/>
                </a:lnTo>
                <a:lnTo>
                  <a:pt x="1544" y="517"/>
                </a:lnTo>
                <a:lnTo>
                  <a:pt x="1540" y="517"/>
                </a:lnTo>
                <a:lnTo>
                  <a:pt x="1540" y="517"/>
                </a:lnTo>
                <a:lnTo>
                  <a:pt x="1540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0" y="521"/>
                </a:lnTo>
                <a:lnTo>
                  <a:pt x="1540" y="521"/>
                </a:lnTo>
                <a:lnTo>
                  <a:pt x="1540" y="525"/>
                </a:lnTo>
                <a:lnTo>
                  <a:pt x="1540" y="525"/>
                </a:lnTo>
                <a:lnTo>
                  <a:pt x="1520" y="501"/>
                </a:lnTo>
                <a:lnTo>
                  <a:pt x="1520" y="501"/>
                </a:lnTo>
                <a:lnTo>
                  <a:pt x="1488" y="465"/>
                </a:lnTo>
                <a:lnTo>
                  <a:pt x="1488" y="465"/>
                </a:lnTo>
                <a:lnTo>
                  <a:pt x="1460" y="425"/>
                </a:lnTo>
                <a:lnTo>
                  <a:pt x="1436" y="397"/>
                </a:lnTo>
                <a:lnTo>
                  <a:pt x="1436" y="397"/>
                </a:lnTo>
                <a:lnTo>
                  <a:pt x="1440" y="397"/>
                </a:lnTo>
                <a:lnTo>
                  <a:pt x="1440" y="397"/>
                </a:lnTo>
                <a:lnTo>
                  <a:pt x="1440" y="393"/>
                </a:lnTo>
                <a:lnTo>
                  <a:pt x="1440" y="393"/>
                </a:lnTo>
                <a:lnTo>
                  <a:pt x="1440" y="385"/>
                </a:lnTo>
                <a:lnTo>
                  <a:pt x="1440" y="385"/>
                </a:lnTo>
                <a:lnTo>
                  <a:pt x="1440" y="377"/>
                </a:lnTo>
                <a:lnTo>
                  <a:pt x="1440" y="377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5"/>
                </a:lnTo>
                <a:lnTo>
                  <a:pt x="1440" y="365"/>
                </a:lnTo>
                <a:lnTo>
                  <a:pt x="1436" y="361"/>
                </a:lnTo>
                <a:lnTo>
                  <a:pt x="1436" y="361"/>
                </a:lnTo>
                <a:lnTo>
                  <a:pt x="1440" y="349"/>
                </a:lnTo>
                <a:lnTo>
                  <a:pt x="1440" y="349"/>
                </a:lnTo>
                <a:lnTo>
                  <a:pt x="1440" y="341"/>
                </a:lnTo>
                <a:lnTo>
                  <a:pt x="1440" y="341"/>
                </a:lnTo>
                <a:lnTo>
                  <a:pt x="1444" y="333"/>
                </a:lnTo>
                <a:lnTo>
                  <a:pt x="1444" y="333"/>
                </a:lnTo>
                <a:lnTo>
                  <a:pt x="1444" y="325"/>
                </a:lnTo>
                <a:lnTo>
                  <a:pt x="1444" y="325"/>
                </a:lnTo>
                <a:lnTo>
                  <a:pt x="1448" y="317"/>
                </a:lnTo>
                <a:lnTo>
                  <a:pt x="1448" y="317"/>
                </a:lnTo>
                <a:lnTo>
                  <a:pt x="1448" y="309"/>
                </a:lnTo>
                <a:lnTo>
                  <a:pt x="1448" y="309"/>
                </a:lnTo>
                <a:lnTo>
                  <a:pt x="1448" y="305"/>
                </a:lnTo>
                <a:lnTo>
                  <a:pt x="1448" y="305"/>
                </a:lnTo>
                <a:lnTo>
                  <a:pt x="1464" y="321"/>
                </a:lnTo>
                <a:lnTo>
                  <a:pt x="1464" y="321"/>
                </a:lnTo>
                <a:lnTo>
                  <a:pt x="1480" y="341"/>
                </a:lnTo>
                <a:lnTo>
                  <a:pt x="1504" y="365"/>
                </a:lnTo>
                <a:close/>
                <a:moveTo>
                  <a:pt x="1260" y="136"/>
                </a:moveTo>
                <a:lnTo>
                  <a:pt x="1260" y="132"/>
                </a:lnTo>
                <a:lnTo>
                  <a:pt x="1255" y="128"/>
                </a:lnTo>
                <a:lnTo>
                  <a:pt x="1255" y="128"/>
                </a:lnTo>
                <a:lnTo>
                  <a:pt x="1255" y="124"/>
                </a:lnTo>
                <a:lnTo>
                  <a:pt x="1255" y="124"/>
                </a:lnTo>
                <a:lnTo>
                  <a:pt x="1255" y="124"/>
                </a:lnTo>
                <a:lnTo>
                  <a:pt x="1255" y="124"/>
                </a:lnTo>
                <a:lnTo>
                  <a:pt x="1260" y="120"/>
                </a:lnTo>
                <a:lnTo>
                  <a:pt x="1260" y="120"/>
                </a:lnTo>
                <a:lnTo>
                  <a:pt x="1260" y="120"/>
                </a:lnTo>
                <a:lnTo>
                  <a:pt x="1264" y="120"/>
                </a:lnTo>
                <a:lnTo>
                  <a:pt x="1264" y="120"/>
                </a:lnTo>
                <a:lnTo>
                  <a:pt x="1267" y="124"/>
                </a:lnTo>
                <a:lnTo>
                  <a:pt x="1267" y="124"/>
                </a:lnTo>
                <a:lnTo>
                  <a:pt x="1271" y="124"/>
                </a:lnTo>
                <a:lnTo>
                  <a:pt x="1275" y="132"/>
                </a:lnTo>
                <a:lnTo>
                  <a:pt x="1275" y="132"/>
                </a:lnTo>
                <a:lnTo>
                  <a:pt x="1295" y="152"/>
                </a:lnTo>
                <a:lnTo>
                  <a:pt x="1295" y="152"/>
                </a:lnTo>
                <a:lnTo>
                  <a:pt x="1315" y="168"/>
                </a:lnTo>
                <a:lnTo>
                  <a:pt x="1315" y="168"/>
                </a:lnTo>
                <a:lnTo>
                  <a:pt x="1364" y="217"/>
                </a:lnTo>
                <a:lnTo>
                  <a:pt x="1396" y="252"/>
                </a:lnTo>
                <a:lnTo>
                  <a:pt x="1396" y="252"/>
                </a:lnTo>
                <a:lnTo>
                  <a:pt x="1424" y="277"/>
                </a:lnTo>
                <a:lnTo>
                  <a:pt x="1424" y="277"/>
                </a:lnTo>
                <a:lnTo>
                  <a:pt x="1420" y="281"/>
                </a:lnTo>
                <a:lnTo>
                  <a:pt x="1420" y="281"/>
                </a:lnTo>
                <a:lnTo>
                  <a:pt x="1416" y="281"/>
                </a:lnTo>
                <a:lnTo>
                  <a:pt x="1416" y="285"/>
                </a:lnTo>
                <a:lnTo>
                  <a:pt x="1416" y="285"/>
                </a:lnTo>
                <a:lnTo>
                  <a:pt x="1420" y="285"/>
                </a:lnTo>
                <a:lnTo>
                  <a:pt x="1416" y="289"/>
                </a:lnTo>
                <a:lnTo>
                  <a:pt x="1416" y="289"/>
                </a:lnTo>
                <a:lnTo>
                  <a:pt x="1412" y="289"/>
                </a:lnTo>
                <a:lnTo>
                  <a:pt x="1412" y="289"/>
                </a:lnTo>
                <a:lnTo>
                  <a:pt x="1412" y="297"/>
                </a:lnTo>
                <a:lnTo>
                  <a:pt x="1412" y="301"/>
                </a:lnTo>
                <a:lnTo>
                  <a:pt x="1412" y="301"/>
                </a:lnTo>
                <a:lnTo>
                  <a:pt x="1412" y="305"/>
                </a:lnTo>
                <a:lnTo>
                  <a:pt x="1412" y="305"/>
                </a:lnTo>
                <a:lnTo>
                  <a:pt x="1412" y="312"/>
                </a:lnTo>
                <a:lnTo>
                  <a:pt x="1412" y="312"/>
                </a:lnTo>
                <a:lnTo>
                  <a:pt x="1412" y="317"/>
                </a:lnTo>
                <a:lnTo>
                  <a:pt x="1412" y="317"/>
                </a:lnTo>
                <a:lnTo>
                  <a:pt x="1412" y="321"/>
                </a:lnTo>
                <a:lnTo>
                  <a:pt x="1412" y="321"/>
                </a:lnTo>
                <a:lnTo>
                  <a:pt x="1412" y="321"/>
                </a:lnTo>
                <a:lnTo>
                  <a:pt x="1412" y="321"/>
                </a:lnTo>
                <a:lnTo>
                  <a:pt x="1408" y="325"/>
                </a:lnTo>
                <a:lnTo>
                  <a:pt x="1408" y="325"/>
                </a:lnTo>
                <a:lnTo>
                  <a:pt x="1408" y="325"/>
                </a:lnTo>
                <a:lnTo>
                  <a:pt x="1408" y="329"/>
                </a:lnTo>
                <a:lnTo>
                  <a:pt x="1408" y="329"/>
                </a:lnTo>
                <a:lnTo>
                  <a:pt x="1408" y="329"/>
                </a:lnTo>
                <a:lnTo>
                  <a:pt x="1408" y="333"/>
                </a:lnTo>
                <a:lnTo>
                  <a:pt x="1408" y="333"/>
                </a:lnTo>
                <a:lnTo>
                  <a:pt x="1408" y="337"/>
                </a:lnTo>
                <a:lnTo>
                  <a:pt x="1408" y="337"/>
                </a:lnTo>
                <a:lnTo>
                  <a:pt x="1408" y="341"/>
                </a:lnTo>
                <a:lnTo>
                  <a:pt x="1408" y="341"/>
                </a:lnTo>
                <a:lnTo>
                  <a:pt x="1404" y="349"/>
                </a:lnTo>
                <a:lnTo>
                  <a:pt x="1404" y="349"/>
                </a:lnTo>
                <a:lnTo>
                  <a:pt x="1404" y="349"/>
                </a:lnTo>
                <a:lnTo>
                  <a:pt x="1404" y="349"/>
                </a:lnTo>
                <a:lnTo>
                  <a:pt x="1375" y="317"/>
                </a:lnTo>
                <a:lnTo>
                  <a:pt x="1352" y="281"/>
                </a:lnTo>
                <a:lnTo>
                  <a:pt x="1352" y="281"/>
                </a:lnTo>
                <a:lnTo>
                  <a:pt x="1348" y="272"/>
                </a:lnTo>
                <a:lnTo>
                  <a:pt x="1348" y="272"/>
                </a:lnTo>
                <a:lnTo>
                  <a:pt x="1315" y="224"/>
                </a:lnTo>
                <a:lnTo>
                  <a:pt x="1315" y="224"/>
                </a:lnTo>
                <a:lnTo>
                  <a:pt x="1300" y="197"/>
                </a:lnTo>
                <a:lnTo>
                  <a:pt x="1287" y="184"/>
                </a:lnTo>
                <a:lnTo>
                  <a:pt x="1287" y="177"/>
                </a:lnTo>
                <a:lnTo>
                  <a:pt x="1287" y="177"/>
                </a:lnTo>
                <a:lnTo>
                  <a:pt x="1280" y="164"/>
                </a:lnTo>
                <a:lnTo>
                  <a:pt x="1280" y="164"/>
                </a:lnTo>
                <a:lnTo>
                  <a:pt x="1275" y="160"/>
                </a:lnTo>
                <a:lnTo>
                  <a:pt x="1275" y="160"/>
                </a:lnTo>
                <a:lnTo>
                  <a:pt x="1271" y="164"/>
                </a:lnTo>
                <a:lnTo>
                  <a:pt x="1271" y="164"/>
                </a:lnTo>
                <a:lnTo>
                  <a:pt x="1264" y="148"/>
                </a:lnTo>
                <a:lnTo>
                  <a:pt x="1264" y="148"/>
                </a:lnTo>
                <a:lnTo>
                  <a:pt x="1260" y="136"/>
                </a:lnTo>
                <a:close/>
                <a:moveTo>
                  <a:pt x="1789" y="758"/>
                </a:moveTo>
                <a:lnTo>
                  <a:pt x="1789" y="758"/>
                </a:lnTo>
                <a:lnTo>
                  <a:pt x="1781" y="754"/>
                </a:lnTo>
                <a:lnTo>
                  <a:pt x="1773" y="746"/>
                </a:lnTo>
                <a:lnTo>
                  <a:pt x="1773" y="746"/>
                </a:lnTo>
                <a:lnTo>
                  <a:pt x="1769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57" y="738"/>
                </a:lnTo>
                <a:lnTo>
                  <a:pt x="1757" y="738"/>
                </a:lnTo>
                <a:lnTo>
                  <a:pt x="1753" y="734"/>
                </a:lnTo>
                <a:lnTo>
                  <a:pt x="1745" y="730"/>
                </a:lnTo>
                <a:lnTo>
                  <a:pt x="1745" y="730"/>
                </a:lnTo>
                <a:lnTo>
                  <a:pt x="1745" y="726"/>
                </a:lnTo>
                <a:lnTo>
                  <a:pt x="1745" y="726"/>
                </a:lnTo>
                <a:lnTo>
                  <a:pt x="1729" y="710"/>
                </a:lnTo>
                <a:lnTo>
                  <a:pt x="1729" y="710"/>
                </a:lnTo>
                <a:lnTo>
                  <a:pt x="1725" y="706"/>
                </a:lnTo>
                <a:lnTo>
                  <a:pt x="1725" y="706"/>
                </a:lnTo>
                <a:lnTo>
                  <a:pt x="1725" y="694"/>
                </a:lnTo>
                <a:lnTo>
                  <a:pt x="1725" y="694"/>
                </a:lnTo>
                <a:lnTo>
                  <a:pt x="1725" y="686"/>
                </a:lnTo>
                <a:lnTo>
                  <a:pt x="1725" y="686"/>
                </a:lnTo>
                <a:lnTo>
                  <a:pt x="1729" y="674"/>
                </a:lnTo>
                <a:lnTo>
                  <a:pt x="1729" y="674"/>
                </a:lnTo>
                <a:lnTo>
                  <a:pt x="1733" y="666"/>
                </a:lnTo>
                <a:lnTo>
                  <a:pt x="1733" y="666"/>
                </a:lnTo>
                <a:lnTo>
                  <a:pt x="1733" y="654"/>
                </a:lnTo>
                <a:lnTo>
                  <a:pt x="1733" y="654"/>
                </a:lnTo>
                <a:lnTo>
                  <a:pt x="1737" y="650"/>
                </a:lnTo>
                <a:lnTo>
                  <a:pt x="1737" y="650"/>
                </a:lnTo>
                <a:lnTo>
                  <a:pt x="1741" y="638"/>
                </a:lnTo>
                <a:lnTo>
                  <a:pt x="1741" y="638"/>
                </a:lnTo>
                <a:lnTo>
                  <a:pt x="1769" y="686"/>
                </a:lnTo>
                <a:lnTo>
                  <a:pt x="1769" y="686"/>
                </a:lnTo>
                <a:lnTo>
                  <a:pt x="1785" y="714"/>
                </a:lnTo>
                <a:lnTo>
                  <a:pt x="1785" y="714"/>
                </a:lnTo>
                <a:lnTo>
                  <a:pt x="1785" y="714"/>
                </a:lnTo>
                <a:lnTo>
                  <a:pt x="1805" y="758"/>
                </a:lnTo>
                <a:lnTo>
                  <a:pt x="1805" y="758"/>
                </a:lnTo>
                <a:lnTo>
                  <a:pt x="1817" y="778"/>
                </a:lnTo>
                <a:lnTo>
                  <a:pt x="1813" y="774"/>
                </a:lnTo>
                <a:lnTo>
                  <a:pt x="1813" y="774"/>
                </a:lnTo>
                <a:lnTo>
                  <a:pt x="1789" y="758"/>
                </a:lnTo>
                <a:close/>
                <a:moveTo>
                  <a:pt x="546" y="385"/>
                </a:moveTo>
                <a:lnTo>
                  <a:pt x="546" y="385"/>
                </a:lnTo>
                <a:lnTo>
                  <a:pt x="517" y="361"/>
                </a:lnTo>
                <a:lnTo>
                  <a:pt x="497" y="333"/>
                </a:lnTo>
                <a:lnTo>
                  <a:pt x="497" y="333"/>
                </a:lnTo>
                <a:lnTo>
                  <a:pt x="481" y="312"/>
                </a:lnTo>
                <a:lnTo>
                  <a:pt x="465" y="285"/>
                </a:lnTo>
                <a:lnTo>
                  <a:pt x="465" y="285"/>
                </a:lnTo>
                <a:lnTo>
                  <a:pt x="461" y="261"/>
                </a:lnTo>
                <a:lnTo>
                  <a:pt x="461" y="252"/>
                </a:lnTo>
                <a:lnTo>
                  <a:pt x="461" y="245"/>
                </a:lnTo>
                <a:lnTo>
                  <a:pt x="461" y="245"/>
                </a:lnTo>
                <a:lnTo>
                  <a:pt x="465" y="241"/>
                </a:lnTo>
                <a:lnTo>
                  <a:pt x="473" y="241"/>
                </a:lnTo>
                <a:lnTo>
                  <a:pt x="473" y="241"/>
                </a:lnTo>
                <a:lnTo>
                  <a:pt x="489" y="241"/>
                </a:lnTo>
                <a:lnTo>
                  <a:pt x="489" y="241"/>
                </a:lnTo>
                <a:lnTo>
                  <a:pt x="502" y="245"/>
                </a:lnTo>
                <a:lnTo>
                  <a:pt x="502" y="245"/>
                </a:lnTo>
                <a:lnTo>
                  <a:pt x="517" y="257"/>
                </a:lnTo>
                <a:lnTo>
                  <a:pt x="517" y="257"/>
                </a:lnTo>
                <a:lnTo>
                  <a:pt x="537" y="268"/>
                </a:lnTo>
                <a:lnTo>
                  <a:pt x="537" y="268"/>
                </a:lnTo>
                <a:lnTo>
                  <a:pt x="562" y="285"/>
                </a:lnTo>
                <a:lnTo>
                  <a:pt x="586" y="301"/>
                </a:lnTo>
                <a:lnTo>
                  <a:pt x="586" y="301"/>
                </a:lnTo>
                <a:lnTo>
                  <a:pt x="606" y="312"/>
                </a:lnTo>
                <a:lnTo>
                  <a:pt x="606" y="312"/>
                </a:lnTo>
                <a:lnTo>
                  <a:pt x="610" y="317"/>
                </a:lnTo>
                <a:lnTo>
                  <a:pt x="610" y="317"/>
                </a:lnTo>
                <a:lnTo>
                  <a:pt x="610" y="317"/>
                </a:lnTo>
                <a:lnTo>
                  <a:pt x="610" y="317"/>
                </a:lnTo>
                <a:lnTo>
                  <a:pt x="606" y="321"/>
                </a:lnTo>
                <a:lnTo>
                  <a:pt x="602" y="317"/>
                </a:lnTo>
                <a:lnTo>
                  <a:pt x="602" y="317"/>
                </a:lnTo>
                <a:lnTo>
                  <a:pt x="602" y="321"/>
                </a:lnTo>
                <a:lnTo>
                  <a:pt x="602" y="321"/>
                </a:lnTo>
                <a:lnTo>
                  <a:pt x="602" y="325"/>
                </a:lnTo>
                <a:lnTo>
                  <a:pt x="602" y="325"/>
                </a:lnTo>
                <a:lnTo>
                  <a:pt x="597" y="325"/>
                </a:lnTo>
                <a:lnTo>
                  <a:pt x="597" y="325"/>
                </a:lnTo>
                <a:lnTo>
                  <a:pt x="593" y="329"/>
                </a:lnTo>
                <a:lnTo>
                  <a:pt x="593" y="329"/>
                </a:lnTo>
                <a:lnTo>
                  <a:pt x="593" y="329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0" y="337"/>
                </a:lnTo>
                <a:lnTo>
                  <a:pt x="590" y="337"/>
                </a:lnTo>
                <a:lnTo>
                  <a:pt x="586" y="341"/>
                </a:lnTo>
                <a:lnTo>
                  <a:pt x="586" y="345"/>
                </a:lnTo>
                <a:lnTo>
                  <a:pt x="586" y="345"/>
                </a:lnTo>
                <a:lnTo>
                  <a:pt x="586" y="353"/>
                </a:lnTo>
                <a:lnTo>
                  <a:pt x="586" y="353"/>
                </a:lnTo>
                <a:lnTo>
                  <a:pt x="586" y="357"/>
                </a:lnTo>
                <a:lnTo>
                  <a:pt x="586" y="357"/>
                </a:lnTo>
                <a:lnTo>
                  <a:pt x="586" y="361"/>
                </a:lnTo>
                <a:lnTo>
                  <a:pt x="586" y="361"/>
                </a:lnTo>
                <a:lnTo>
                  <a:pt x="582" y="365"/>
                </a:lnTo>
                <a:lnTo>
                  <a:pt x="582" y="365"/>
                </a:lnTo>
                <a:lnTo>
                  <a:pt x="582" y="369"/>
                </a:lnTo>
                <a:lnTo>
                  <a:pt x="582" y="369"/>
                </a:lnTo>
                <a:lnTo>
                  <a:pt x="582" y="369"/>
                </a:lnTo>
                <a:lnTo>
                  <a:pt x="582" y="373"/>
                </a:lnTo>
                <a:lnTo>
                  <a:pt x="582" y="373"/>
                </a:lnTo>
                <a:lnTo>
                  <a:pt x="582" y="373"/>
                </a:lnTo>
                <a:lnTo>
                  <a:pt x="577" y="377"/>
                </a:lnTo>
                <a:lnTo>
                  <a:pt x="577" y="377"/>
                </a:lnTo>
                <a:lnTo>
                  <a:pt x="582" y="377"/>
                </a:lnTo>
                <a:lnTo>
                  <a:pt x="582" y="377"/>
                </a:lnTo>
                <a:lnTo>
                  <a:pt x="577" y="385"/>
                </a:lnTo>
                <a:lnTo>
                  <a:pt x="577" y="385"/>
                </a:lnTo>
                <a:lnTo>
                  <a:pt x="577" y="389"/>
                </a:lnTo>
                <a:lnTo>
                  <a:pt x="577" y="389"/>
                </a:lnTo>
                <a:lnTo>
                  <a:pt x="577" y="397"/>
                </a:lnTo>
                <a:lnTo>
                  <a:pt x="577" y="397"/>
                </a:lnTo>
                <a:lnTo>
                  <a:pt x="573" y="401"/>
                </a:lnTo>
                <a:lnTo>
                  <a:pt x="573" y="401"/>
                </a:lnTo>
                <a:lnTo>
                  <a:pt x="573" y="401"/>
                </a:lnTo>
                <a:lnTo>
                  <a:pt x="573" y="405"/>
                </a:lnTo>
                <a:lnTo>
                  <a:pt x="577" y="405"/>
                </a:lnTo>
                <a:lnTo>
                  <a:pt x="577" y="405"/>
                </a:lnTo>
                <a:lnTo>
                  <a:pt x="577" y="405"/>
                </a:lnTo>
                <a:lnTo>
                  <a:pt x="577" y="405"/>
                </a:lnTo>
                <a:lnTo>
                  <a:pt x="573" y="409"/>
                </a:lnTo>
                <a:lnTo>
                  <a:pt x="573" y="409"/>
                </a:lnTo>
                <a:lnTo>
                  <a:pt x="577" y="409"/>
                </a:lnTo>
                <a:lnTo>
                  <a:pt x="577" y="413"/>
                </a:lnTo>
                <a:lnTo>
                  <a:pt x="577" y="413"/>
                </a:lnTo>
                <a:lnTo>
                  <a:pt x="573" y="413"/>
                </a:lnTo>
                <a:lnTo>
                  <a:pt x="577" y="413"/>
                </a:lnTo>
                <a:lnTo>
                  <a:pt x="577" y="413"/>
                </a:lnTo>
                <a:lnTo>
                  <a:pt x="577" y="413"/>
                </a:lnTo>
                <a:lnTo>
                  <a:pt x="577" y="417"/>
                </a:lnTo>
                <a:lnTo>
                  <a:pt x="577" y="417"/>
                </a:lnTo>
                <a:lnTo>
                  <a:pt x="577" y="417"/>
                </a:lnTo>
                <a:lnTo>
                  <a:pt x="577" y="417"/>
                </a:lnTo>
                <a:lnTo>
                  <a:pt x="546" y="385"/>
                </a:lnTo>
                <a:close/>
                <a:moveTo>
                  <a:pt x="586" y="425"/>
                </a:moveTo>
                <a:lnTo>
                  <a:pt x="586" y="425"/>
                </a:lnTo>
                <a:close/>
                <a:moveTo>
                  <a:pt x="650" y="493"/>
                </a:moveTo>
                <a:lnTo>
                  <a:pt x="650" y="493"/>
                </a:lnTo>
                <a:lnTo>
                  <a:pt x="642" y="481"/>
                </a:lnTo>
                <a:lnTo>
                  <a:pt x="626" y="465"/>
                </a:lnTo>
                <a:lnTo>
                  <a:pt x="626" y="465"/>
                </a:lnTo>
                <a:lnTo>
                  <a:pt x="606" y="445"/>
                </a:lnTo>
                <a:lnTo>
                  <a:pt x="606" y="445"/>
                </a:lnTo>
                <a:lnTo>
                  <a:pt x="606" y="441"/>
                </a:lnTo>
                <a:lnTo>
                  <a:pt x="606" y="441"/>
                </a:lnTo>
                <a:lnTo>
                  <a:pt x="617" y="437"/>
                </a:lnTo>
                <a:lnTo>
                  <a:pt x="617" y="437"/>
                </a:lnTo>
                <a:lnTo>
                  <a:pt x="622" y="437"/>
                </a:lnTo>
                <a:lnTo>
                  <a:pt x="622" y="437"/>
                </a:lnTo>
                <a:lnTo>
                  <a:pt x="617" y="433"/>
                </a:lnTo>
                <a:lnTo>
                  <a:pt x="617" y="433"/>
                </a:lnTo>
                <a:lnTo>
                  <a:pt x="617" y="425"/>
                </a:lnTo>
                <a:lnTo>
                  <a:pt x="617" y="425"/>
                </a:lnTo>
                <a:lnTo>
                  <a:pt x="617" y="417"/>
                </a:lnTo>
                <a:lnTo>
                  <a:pt x="617" y="417"/>
                </a:lnTo>
                <a:lnTo>
                  <a:pt x="614" y="413"/>
                </a:lnTo>
                <a:lnTo>
                  <a:pt x="614" y="413"/>
                </a:lnTo>
                <a:lnTo>
                  <a:pt x="614" y="413"/>
                </a:lnTo>
                <a:lnTo>
                  <a:pt x="614" y="413"/>
                </a:lnTo>
                <a:lnTo>
                  <a:pt x="614" y="409"/>
                </a:lnTo>
                <a:lnTo>
                  <a:pt x="614" y="409"/>
                </a:lnTo>
                <a:lnTo>
                  <a:pt x="610" y="405"/>
                </a:lnTo>
                <a:lnTo>
                  <a:pt x="610" y="405"/>
                </a:lnTo>
                <a:lnTo>
                  <a:pt x="614" y="393"/>
                </a:lnTo>
                <a:lnTo>
                  <a:pt x="614" y="393"/>
                </a:lnTo>
                <a:lnTo>
                  <a:pt x="614" y="385"/>
                </a:lnTo>
                <a:lnTo>
                  <a:pt x="614" y="385"/>
                </a:lnTo>
                <a:lnTo>
                  <a:pt x="614" y="377"/>
                </a:lnTo>
                <a:lnTo>
                  <a:pt x="614" y="377"/>
                </a:lnTo>
                <a:lnTo>
                  <a:pt x="617" y="373"/>
                </a:lnTo>
                <a:lnTo>
                  <a:pt x="617" y="373"/>
                </a:lnTo>
                <a:lnTo>
                  <a:pt x="617" y="365"/>
                </a:lnTo>
                <a:lnTo>
                  <a:pt x="617" y="365"/>
                </a:lnTo>
                <a:lnTo>
                  <a:pt x="622" y="361"/>
                </a:lnTo>
                <a:lnTo>
                  <a:pt x="622" y="361"/>
                </a:lnTo>
                <a:lnTo>
                  <a:pt x="622" y="353"/>
                </a:lnTo>
                <a:lnTo>
                  <a:pt x="626" y="345"/>
                </a:lnTo>
                <a:lnTo>
                  <a:pt x="626" y="345"/>
                </a:lnTo>
                <a:lnTo>
                  <a:pt x="626" y="341"/>
                </a:lnTo>
                <a:lnTo>
                  <a:pt x="626" y="341"/>
                </a:lnTo>
                <a:lnTo>
                  <a:pt x="630" y="333"/>
                </a:lnTo>
                <a:lnTo>
                  <a:pt x="630" y="333"/>
                </a:lnTo>
                <a:lnTo>
                  <a:pt x="630" y="333"/>
                </a:lnTo>
                <a:lnTo>
                  <a:pt x="630" y="333"/>
                </a:lnTo>
                <a:lnTo>
                  <a:pt x="658" y="353"/>
                </a:lnTo>
                <a:lnTo>
                  <a:pt x="694" y="381"/>
                </a:lnTo>
                <a:lnTo>
                  <a:pt x="694" y="381"/>
                </a:lnTo>
                <a:lnTo>
                  <a:pt x="746" y="425"/>
                </a:lnTo>
                <a:lnTo>
                  <a:pt x="746" y="425"/>
                </a:lnTo>
                <a:lnTo>
                  <a:pt x="746" y="425"/>
                </a:lnTo>
                <a:lnTo>
                  <a:pt x="746" y="425"/>
                </a:lnTo>
                <a:lnTo>
                  <a:pt x="742" y="425"/>
                </a:lnTo>
                <a:lnTo>
                  <a:pt x="738" y="425"/>
                </a:lnTo>
                <a:lnTo>
                  <a:pt x="738" y="425"/>
                </a:lnTo>
                <a:lnTo>
                  <a:pt x="738" y="429"/>
                </a:lnTo>
                <a:lnTo>
                  <a:pt x="738" y="429"/>
                </a:lnTo>
                <a:lnTo>
                  <a:pt x="738" y="433"/>
                </a:lnTo>
                <a:lnTo>
                  <a:pt x="738" y="433"/>
                </a:lnTo>
                <a:lnTo>
                  <a:pt x="734" y="437"/>
                </a:lnTo>
                <a:lnTo>
                  <a:pt x="734" y="437"/>
                </a:lnTo>
                <a:lnTo>
                  <a:pt x="730" y="437"/>
                </a:lnTo>
                <a:lnTo>
                  <a:pt x="730" y="441"/>
                </a:lnTo>
                <a:lnTo>
                  <a:pt x="730" y="441"/>
                </a:lnTo>
                <a:lnTo>
                  <a:pt x="730" y="445"/>
                </a:lnTo>
                <a:lnTo>
                  <a:pt x="730" y="445"/>
                </a:lnTo>
                <a:lnTo>
                  <a:pt x="730" y="445"/>
                </a:lnTo>
                <a:lnTo>
                  <a:pt x="722" y="449"/>
                </a:lnTo>
                <a:lnTo>
                  <a:pt x="722" y="449"/>
                </a:lnTo>
                <a:lnTo>
                  <a:pt x="722" y="453"/>
                </a:lnTo>
                <a:lnTo>
                  <a:pt x="722" y="461"/>
                </a:lnTo>
                <a:lnTo>
                  <a:pt x="722" y="461"/>
                </a:lnTo>
                <a:lnTo>
                  <a:pt x="722" y="469"/>
                </a:lnTo>
                <a:lnTo>
                  <a:pt x="722" y="469"/>
                </a:lnTo>
                <a:lnTo>
                  <a:pt x="722" y="477"/>
                </a:lnTo>
                <a:lnTo>
                  <a:pt x="722" y="477"/>
                </a:lnTo>
                <a:lnTo>
                  <a:pt x="718" y="481"/>
                </a:lnTo>
                <a:lnTo>
                  <a:pt x="718" y="481"/>
                </a:lnTo>
                <a:lnTo>
                  <a:pt x="718" y="485"/>
                </a:lnTo>
                <a:lnTo>
                  <a:pt x="718" y="485"/>
                </a:lnTo>
                <a:lnTo>
                  <a:pt x="714" y="485"/>
                </a:lnTo>
                <a:lnTo>
                  <a:pt x="714" y="485"/>
                </a:lnTo>
                <a:lnTo>
                  <a:pt x="714" y="489"/>
                </a:lnTo>
                <a:lnTo>
                  <a:pt x="714" y="493"/>
                </a:lnTo>
                <a:lnTo>
                  <a:pt x="714" y="493"/>
                </a:lnTo>
                <a:lnTo>
                  <a:pt x="714" y="493"/>
                </a:lnTo>
                <a:lnTo>
                  <a:pt x="710" y="497"/>
                </a:lnTo>
                <a:lnTo>
                  <a:pt x="710" y="497"/>
                </a:lnTo>
                <a:lnTo>
                  <a:pt x="714" y="501"/>
                </a:lnTo>
                <a:lnTo>
                  <a:pt x="714" y="501"/>
                </a:lnTo>
                <a:lnTo>
                  <a:pt x="710" y="505"/>
                </a:lnTo>
                <a:lnTo>
                  <a:pt x="710" y="505"/>
                </a:lnTo>
                <a:lnTo>
                  <a:pt x="710" y="513"/>
                </a:lnTo>
                <a:lnTo>
                  <a:pt x="710" y="513"/>
                </a:lnTo>
                <a:lnTo>
                  <a:pt x="706" y="521"/>
                </a:lnTo>
                <a:lnTo>
                  <a:pt x="706" y="521"/>
                </a:lnTo>
                <a:lnTo>
                  <a:pt x="706" y="525"/>
                </a:lnTo>
                <a:lnTo>
                  <a:pt x="706" y="529"/>
                </a:lnTo>
                <a:lnTo>
                  <a:pt x="706" y="529"/>
                </a:lnTo>
                <a:lnTo>
                  <a:pt x="706" y="529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7"/>
                </a:lnTo>
                <a:lnTo>
                  <a:pt x="706" y="541"/>
                </a:lnTo>
                <a:lnTo>
                  <a:pt x="706" y="541"/>
                </a:lnTo>
                <a:lnTo>
                  <a:pt x="702" y="541"/>
                </a:lnTo>
                <a:lnTo>
                  <a:pt x="702" y="541"/>
                </a:lnTo>
                <a:lnTo>
                  <a:pt x="682" y="521"/>
                </a:lnTo>
                <a:lnTo>
                  <a:pt x="682" y="521"/>
                </a:lnTo>
                <a:lnTo>
                  <a:pt x="666" y="509"/>
                </a:lnTo>
                <a:lnTo>
                  <a:pt x="650" y="493"/>
                </a:lnTo>
                <a:close/>
                <a:moveTo>
                  <a:pt x="706" y="541"/>
                </a:moveTo>
                <a:lnTo>
                  <a:pt x="706" y="541"/>
                </a:lnTo>
                <a:lnTo>
                  <a:pt x="706" y="541"/>
                </a:lnTo>
                <a:lnTo>
                  <a:pt x="706" y="541"/>
                </a:lnTo>
                <a:lnTo>
                  <a:pt x="706" y="541"/>
                </a:lnTo>
                <a:lnTo>
                  <a:pt x="706" y="545"/>
                </a:lnTo>
                <a:lnTo>
                  <a:pt x="706" y="545"/>
                </a:lnTo>
                <a:lnTo>
                  <a:pt x="706" y="545"/>
                </a:lnTo>
                <a:lnTo>
                  <a:pt x="706" y="545"/>
                </a:lnTo>
                <a:lnTo>
                  <a:pt x="706" y="541"/>
                </a:lnTo>
                <a:close/>
                <a:moveTo>
                  <a:pt x="834" y="642"/>
                </a:moveTo>
                <a:lnTo>
                  <a:pt x="834" y="642"/>
                </a:lnTo>
                <a:lnTo>
                  <a:pt x="822" y="629"/>
                </a:lnTo>
                <a:lnTo>
                  <a:pt x="822" y="629"/>
                </a:lnTo>
                <a:lnTo>
                  <a:pt x="822" y="629"/>
                </a:lnTo>
                <a:lnTo>
                  <a:pt x="794" y="609"/>
                </a:lnTo>
                <a:lnTo>
                  <a:pt x="794" y="609"/>
                </a:lnTo>
                <a:lnTo>
                  <a:pt x="774" y="602"/>
                </a:lnTo>
                <a:lnTo>
                  <a:pt x="774" y="602"/>
                </a:lnTo>
                <a:lnTo>
                  <a:pt x="766" y="605"/>
                </a:lnTo>
                <a:lnTo>
                  <a:pt x="766" y="605"/>
                </a:lnTo>
                <a:lnTo>
                  <a:pt x="758" y="598"/>
                </a:lnTo>
                <a:lnTo>
                  <a:pt x="758" y="598"/>
                </a:lnTo>
                <a:lnTo>
                  <a:pt x="742" y="582"/>
                </a:lnTo>
                <a:lnTo>
                  <a:pt x="742" y="582"/>
                </a:lnTo>
                <a:lnTo>
                  <a:pt x="742" y="582"/>
                </a:lnTo>
                <a:lnTo>
                  <a:pt x="742" y="582"/>
                </a:lnTo>
                <a:lnTo>
                  <a:pt x="742" y="578"/>
                </a:lnTo>
                <a:lnTo>
                  <a:pt x="742" y="578"/>
                </a:lnTo>
                <a:lnTo>
                  <a:pt x="742" y="565"/>
                </a:lnTo>
                <a:lnTo>
                  <a:pt x="742" y="565"/>
                </a:lnTo>
                <a:lnTo>
                  <a:pt x="742" y="558"/>
                </a:lnTo>
                <a:lnTo>
                  <a:pt x="742" y="558"/>
                </a:lnTo>
                <a:lnTo>
                  <a:pt x="742" y="549"/>
                </a:lnTo>
                <a:lnTo>
                  <a:pt x="742" y="549"/>
                </a:lnTo>
                <a:lnTo>
                  <a:pt x="742" y="549"/>
                </a:lnTo>
                <a:lnTo>
                  <a:pt x="742" y="549"/>
                </a:lnTo>
                <a:lnTo>
                  <a:pt x="742" y="541"/>
                </a:lnTo>
                <a:lnTo>
                  <a:pt x="742" y="541"/>
                </a:lnTo>
                <a:lnTo>
                  <a:pt x="738" y="537"/>
                </a:lnTo>
                <a:lnTo>
                  <a:pt x="738" y="537"/>
                </a:lnTo>
                <a:lnTo>
                  <a:pt x="742" y="521"/>
                </a:lnTo>
                <a:lnTo>
                  <a:pt x="742" y="521"/>
                </a:lnTo>
                <a:lnTo>
                  <a:pt x="746" y="513"/>
                </a:lnTo>
                <a:lnTo>
                  <a:pt x="746" y="513"/>
                </a:lnTo>
                <a:lnTo>
                  <a:pt x="746" y="501"/>
                </a:lnTo>
                <a:lnTo>
                  <a:pt x="746" y="501"/>
                </a:lnTo>
                <a:lnTo>
                  <a:pt x="750" y="493"/>
                </a:lnTo>
                <a:lnTo>
                  <a:pt x="750" y="493"/>
                </a:lnTo>
                <a:lnTo>
                  <a:pt x="754" y="481"/>
                </a:lnTo>
                <a:lnTo>
                  <a:pt x="754" y="481"/>
                </a:lnTo>
                <a:lnTo>
                  <a:pt x="758" y="477"/>
                </a:lnTo>
                <a:lnTo>
                  <a:pt x="758" y="477"/>
                </a:lnTo>
                <a:lnTo>
                  <a:pt x="758" y="465"/>
                </a:lnTo>
                <a:lnTo>
                  <a:pt x="762" y="453"/>
                </a:lnTo>
                <a:lnTo>
                  <a:pt x="762" y="453"/>
                </a:lnTo>
                <a:lnTo>
                  <a:pt x="762" y="453"/>
                </a:lnTo>
                <a:lnTo>
                  <a:pt x="762" y="453"/>
                </a:lnTo>
                <a:lnTo>
                  <a:pt x="766" y="441"/>
                </a:lnTo>
                <a:lnTo>
                  <a:pt x="766" y="441"/>
                </a:lnTo>
                <a:lnTo>
                  <a:pt x="786" y="461"/>
                </a:lnTo>
                <a:lnTo>
                  <a:pt x="806" y="481"/>
                </a:lnTo>
                <a:lnTo>
                  <a:pt x="806" y="481"/>
                </a:lnTo>
                <a:lnTo>
                  <a:pt x="822" y="493"/>
                </a:lnTo>
                <a:lnTo>
                  <a:pt x="838" y="505"/>
                </a:lnTo>
                <a:lnTo>
                  <a:pt x="838" y="505"/>
                </a:lnTo>
                <a:lnTo>
                  <a:pt x="842" y="509"/>
                </a:lnTo>
                <a:lnTo>
                  <a:pt x="850" y="521"/>
                </a:lnTo>
                <a:lnTo>
                  <a:pt x="850" y="521"/>
                </a:lnTo>
                <a:lnTo>
                  <a:pt x="870" y="533"/>
                </a:lnTo>
                <a:lnTo>
                  <a:pt x="886" y="553"/>
                </a:lnTo>
                <a:lnTo>
                  <a:pt x="886" y="553"/>
                </a:lnTo>
                <a:lnTo>
                  <a:pt x="894" y="561"/>
                </a:lnTo>
                <a:lnTo>
                  <a:pt x="903" y="565"/>
                </a:lnTo>
                <a:lnTo>
                  <a:pt x="903" y="565"/>
                </a:lnTo>
                <a:lnTo>
                  <a:pt x="906" y="569"/>
                </a:lnTo>
                <a:lnTo>
                  <a:pt x="906" y="569"/>
                </a:lnTo>
                <a:lnTo>
                  <a:pt x="906" y="569"/>
                </a:lnTo>
                <a:lnTo>
                  <a:pt x="906" y="569"/>
                </a:lnTo>
                <a:lnTo>
                  <a:pt x="903" y="573"/>
                </a:lnTo>
                <a:lnTo>
                  <a:pt x="903" y="573"/>
                </a:lnTo>
                <a:lnTo>
                  <a:pt x="898" y="578"/>
                </a:lnTo>
                <a:lnTo>
                  <a:pt x="898" y="582"/>
                </a:lnTo>
                <a:lnTo>
                  <a:pt x="898" y="582"/>
                </a:lnTo>
                <a:lnTo>
                  <a:pt x="903" y="585"/>
                </a:lnTo>
                <a:lnTo>
                  <a:pt x="898" y="585"/>
                </a:lnTo>
                <a:lnTo>
                  <a:pt x="898" y="585"/>
                </a:lnTo>
                <a:lnTo>
                  <a:pt x="894" y="589"/>
                </a:lnTo>
                <a:lnTo>
                  <a:pt x="894" y="589"/>
                </a:lnTo>
                <a:lnTo>
                  <a:pt x="890" y="593"/>
                </a:lnTo>
                <a:lnTo>
                  <a:pt x="890" y="602"/>
                </a:lnTo>
                <a:lnTo>
                  <a:pt x="890" y="602"/>
                </a:lnTo>
                <a:lnTo>
                  <a:pt x="890" y="609"/>
                </a:lnTo>
                <a:lnTo>
                  <a:pt x="890" y="609"/>
                </a:lnTo>
                <a:lnTo>
                  <a:pt x="890" y="618"/>
                </a:lnTo>
                <a:lnTo>
                  <a:pt x="890" y="618"/>
                </a:lnTo>
                <a:lnTo>
                  <a:pt x="890" y="622"/>
                </a:lnTo>
                <a:lnTo>
                  <a:pt x="890" y="622"/>
                </a:lnTo>
                <a:lnTo>
                  <a:pt x="886" y="629"/>
                </a:lnTo>
                <a:lnTo>
                  <a:pt x="886" y="629"/>
                </a:lnTo>
                <a:lnTo>
                  <a:pt x="886" y="629"/>
                </a:lnTo>
                <a:lnTo>
                  <a:pt x="886" y="629"/>
                </a:lnTo>
                <a:lnTo>
                  <a:pt x="886" y="634"/>
                </a:lnTo>
                <a:lnTo>
                  <a:pt x="886" y="634"/>
                </a:lnTo>
                <a:lnTo>
                  <a:pt x="886" y="634"/>
                </a:lnTo>
                <a:lnTo>
                  <a:pt x="883" y="638"/>
                </a:lnTo>
                <a:lnTo>
                  <a:pt x="883" y="642"/>
                </a:lnTo>
                <a:lnTo>
                  <a:pt x="883" y="642"/>
                </a:lnTo>
                <a:lnTo>
                  <a:pt x="886" y="646"/>
                </a:lnTo>
                <a:lnTo>
                  <a:pt x="886" y="646"/>
                </a:lnTo>
                <a:lnTo>
                  <a:pt x="883" y="650"/>
                </a:lnTo>
                <a:lnTo>
                  <a:pt x="883" y="650"/>
                </a:lnTo>
                <a:lnTo>
                  <a:pt x="883" y="658"/>
                </a:lnTo>
                <a:lnTo>
                  <a:pt x="883" y="658"/>
                </a:lnTo>
                <a:lnTo>
                  <a:pt x="883" y="670"/>
                </a:lnTo>
                <a:lnTo>
                  <a:pt x="883" y="670"/>
                </a:lnTo>
                <a:lnTo>
                  <a:pt x="883" y="670"/>
                </a:lnTo>
                <a:lnTo>
                  <a:pt x="883" y="674"/>
                </a:lnTo>
                <a:lnTo>
                  <a:pt x="883" y="674"/>
                </a:lnTo>
                <a:lnTo>
                  <a:pt x="883" y="678"/>
                </a:lnTo>
                <a:lnTo>
                  <a:pt x="883" y="678"/>
                </a:lnTo>
                <a:lnTo>
                  <a:pt x="834" y="642"/>
                </a:lnTo>
                <a:close/>
                <a:moveTo>
                  <a:pt x="1059" y="774"/>
                </a:moveTo>
                <a:lnTo>
                  <a:pt x="1059" y="774"/>
                </a:lnTo>
                <a:lnTo>
                  <a:pt x="1051" y="770"/>
                </a:lnTo>
                <a:lnTo>
                  <a:pt x="1043" y="766"/>
                </a:lnTo>
                <a:lnTo>
                  <a:pt x="1039" y="766"/>
                </a:lnTo>
                <a:lnTo>
                  <a:pt x="1039" y="766"/>
                </a:lnTo>
                <a:lnTo>
                  <a:pt x="1035" y="762"/>
                </a:lnTo>
                <a:lnTo>
                  <a:pt x="1027" y="758"/>
                </a:lnTo>
                <a:lnTo>
                  <a:pt x="1027" y="758"/>
                </a:lnTo>
                <a:lnTo>
                  <a:pt x="1011" y="750"/>
                </a:lnTo>
                <a:lnTo>
                  <a:pt x="999" y="742"/>
                </a:lnTo>
                <a:lnTo>
                  <a:pt x="999" y="742"/>
                </a:lnTo>
                <a:lnTo>
                  <a:pt x="995" y="738"/>
                </a:lnTo>
                <a:lnTo>
                  <a:pt x="987" y="738"/>
                </a:lnTo>
                <a:lnTo>
                  <a:pt x="987" y="738"/>
                </a:lnTo>
                <a:lnTo>
                  <a:pt x="983" y="738"/>
                </a:lnTo>
                <a:lnTo>
                  <a:pt x="979" y="734"/>
                </a:lnTo>
                <a:lnTo>
                  <a:pt x="979" y="734"/>
                </a:lnTo>
                <a:lnTo>
                  <a:pt x="979" y="730"/>
                </a:lnTo>
                <a:lnTo>
                  <a:pt x="971" y="726"/>
                </a:lnTo>
                <a:lnTo>
                  <a:pt x="963" y="722"/>
                </a:lnTo>
                <a:lnTo>
                  <a:pt x="963" y="722"/>
                </a:lnTo>
                <a:lnTo>
                  <a:pt x="939" y="710"/>
                </a:lnTo>
                <a:lnTo>
                  <a:pt x="939" y="710"/>
                </a:lnTo>
                <a:lnTo>
                  <a:pt x="930" y="706"/>
                </a:lnTo>
                <a:lnTo>
                  <a:pt x="930" y="706"/>
                </a:lnTo>
                <a:lnTo>
                  <a:pt x="930" y="706"/>
                </a:lnTo>
                <a:lnTo>
                  <a:pt x="930" y="706"/>
                </a:lnTo>
                <a:lnTo>
                  <a:pt x="927" y="694"/>
                </a:lnTo>
                <a:lnTo>
                  <a:pt x="927" y="694"/>
                </a:lnTo>
                <a:lnTo>
                  <a:pt x="923" y="690"/>
                </a:lnTo>
                <a:lnTo>
                  <a:pt x="923" y="690"/>
                </a:lnTo>
                <a:lnTo>
                  <a:pt x="923" y="686"/>
                </a:lnTo>
                <a:lnTo>
                  <a:pt x="923" y="686"/>
                </a:lnTo>
                <a:lnTo>
                  <a:pt x="923" y="682"/>
                </a:lnTo>
                <a:lnTo>
                  <a:pt x="923" y="682"/>
                </a:lnTo>
                <a:lnTo>
                  <a:pt x="919" y="678"/>
                </a:lnTo>
                <a:lnTo>
                  <a:pt x="919" y="678"/>
                </a:lnTo>
                <a:lnTo>
                  <a:pt x="919" y="662"/>
                </a:lnTo>
                <a:lnTo>
                  <a:pt x="919" y="654"/>
                </a:lnTo>
                <a:lnTo>
                  <a:pt x="919" y="654"/>
                </a:lnTo>
                <a:lnTo>
                  <a:pt x="919" y="642"/>
                </a:lnTo>
                <a:lnTo>
                  <a:pt x="919" y="642"/>
                </a:lnTo>
                <a:lnTo>
                  <a:pt x="923" y="634"/>
                </a:lnTo>
                <a:lnTo>
                  <a:pt x="923" y="634"/>
                </a:lnTo>
                <a:lnTo>
                  <a:pt x="923" y="622"/>
                </a:lnTo>
                <a:lnTo>
                  <a:pt x="923" y="622"/>
                </a:lnTo>
                <a:lnTo>
                  <a:pt x="927" y="618"/>
                </a:lnTo>
                <a:lnTo>
                  <a:pt x="927" y="618"/>
                </a:lnTo>
                <a:lnTo>
                  <a:pt x="927" y="605"/>
                </a:lnTo>
                <a:lnTo>
                  <a:pt x="930" y="598"/>
                </a:lnTo>
                <a:lnTo>
                  <a:pt x="930" y="598"/>
                </a:lnTo>
                <a:lnTo>
                  <a:pt x="934" y="598"/>
                </a:lnTo>
                <a:lnTo>
                  <a:pt x="934" y="598"/>
                </a:lnTo>
                <a:lnTo>
                  <a:pt x="963" y="622"/>
                </a:lnTo>
                <a:lnTo>
                  <a:pt x="963" y="622"/>
                </a:lnTo>
                <a:lnTo>
                  <a:pt x="974" y="638"/>
                </a:lnTo>
                <a:lnTo>
                  <a:pt x="991" y="646"/>
                </a:lnTo>
                <a:lnTo>
                  <a:pt x="991" y="646"/>
                </a:lnTo>
                <a:lnTo>
                  <a:pt x="995" y="650"/>
                </a:lnTo>
                <a:lnTo>
                  <a:pt x="1023" y="682"/>
                </a:lnTo>
                <a:lnTo>
                  <a:pt x="1023" y="682"/>
                </a:lnTo>
                <a:lnTo>
                  <a:pt x="1035" y="698"/>
                </a:lnTo>
                <a:lnTo>
                  <a:pt x="1063" y="734"/>
                </a:lnTo>
                <a:lnTo>
                  <a:pt x="1063" y="734"/>
                </a:lnTo>
                <a:lnTo>
                  <a:pt x="1095" y="766"/>
                </a:lnTo>
                <a:lnTo>
                  <a:pt x="1095" y="766"/>
                </a:lnTo>
                <a:lnTo>
                  <a:pt x="1111" y="790"/>
                </a:lnTo>
                <a:lnTo>
                  <a:pt x="1111" y="790"/>
                </a:lnTo>
                <a:lnTo>
                  <a:pt x="1111" y="790"/>
                </a:lnTo>
                <a:lnTo>
                  <a:pt x="1127" y="806"/>
                </a:lnTo>
                <a:lnTo>
                  <a:pt x="1127" y="806"/>
                </a:lnTo>
                <a:lnTo>
                  <a:pt x="1095" y="794"/>
                </a:lnTo>
                <a:lnTo>
                  <a:pt x="1095" y="794"/>
                </a:lnTo>
                <a:lnTo>
                  <a:pt x="1079" y="782"/>
                </a:lnTo>
                <a:lnTo>
                  <a:pt x="1059" y="774"/>
                </a:lnTo>
                <a:close/>
                <a:moveTo>
                  <a:pt x="205" y="1785"/>
                </a:moveTo>
                <a:lnTo>
                  <a:pt x="165" y="1813"/>
                </a:lnTo>
                <a:lnTo>
                  <a:pt x="165" y="1813"/>
                </a:lnTo>
                <a:lnTo>
                  <a:pt x="124" y="1837"/>
                </a:lnTo>
                <a:lnTo>
                  <a:pt x="124" y="1837"/>
                </a:lnTo>
                <a:lnTo>
                  <a:pt x="104" y="1845"/>
                </a:lnTo>
                <a:lnTo>
                  <a:pt x="84" y="1845"/>
                </a:lnTo>
                <a:lnTo>
                  <a:pt x="84" y="1845"/>
                </a:lnTo>
                <a:lnTo>
                  <a:pt x="68" y="1841"/>
                </a:lnTo>
                <a:lnTo>
                  <a:pt x="52" y="1833"/>
                </a:lnTo>
                <a:lnTo>
                  <a:pt x="52" y="1833"/>
                </a:lnTo>
                <a:lnTo>
                  <a:pt x="44" y="1821"/>
                </a:lnTo>
                <a:lnTo>
                  <a:pt x="36" y="1801"/>
                </a:lnTo>
                <a:lnTo>
                  <a:pt x="36" y="1781"/>
                </a:lnTo>
                <a:lnTo>
                  <a:pt x="36" y="1761"/>
                </a:lnTo>
                <a:lnTo>
                  <a:pt x="36" y="1761"/>
                </a:lnTo>
                <a:lnTo>
                  <a:pt x="40" y="1721"/>
                </a:lnTo>
                <a:lnTo>
                  <a:pt x="52" y="1677"/>
                </a:lnTo>
                <a:lnTo>
                  <a:pt x="52" y="1677"/>
                </a:lnTo>
                <a:lnTo>
                  <a:pt x="68" y="1637"/>
                </a:lnTo>
                <a:lnTo>
                  <a:pt x="92" y="1596"/>
                </a:lnTo>
                <a:lnTo>
                  <a:pt x="92" y="1596"/>
                </a:lnTo>
                <a:lnTo>
                  <a:pt x="116" y="1560"/>
                </a:lnTo>
                <a:lnTo>
                  <a:pt x="145" y="1524"/>
                </a:lnTo>
                <a:lnTo>
                  <a:pt x="145" y="1524"/>
                </a:lnTo>
                <a:lnTo>
                  <a:pt x="189" y="1480"/>
                </a:lnTo>
                <a:lnTo>
                  <a:pt x="236" y="1440"/>
                </a:lnTo>
                <a:lnTo>
                  <a:pt x="236" y="1440"/>
                </a:lnTo>
                <a:lnTo>
                  <a:pt x="269" y="1412"/>
                </a:lnTo>
                <a:lnTo>
                  <a:pt x="269" y="1412"/>
                </a:lnTo>
                <a:lnTo>
                  <a:pt x="269" y="1420"/>
                </a:lnTo>
                <a:lnTo>
                  <a:pt x="269" y="1420"/>
                </a:lnTo>
                <a:lnTo>
                  <a:pt x="261" y="1432"/>
                </a:lnTo>
                <a:lnTo>
                  <a:pt x="261" y="1432"/>
                </a:lnTo>
                <a:lnTo>
                  <a:pt x="257" y="1436"/>
                </a:lnTo>
                <a:lnTo>
                  <a:pt x="257" y="1444"/>
                </a:lnTo>
                <a:lnTo>
                  <a:pt x="257" y="1444"/>
                </a:lnTo>
                <a:lnTo>
                  <a:pt x="257" y="1452"/>
                </a:lnTo>
                <a:lnTo>
                  <a:pt x="257" y="1456"/>
                </a:lnTo>
                <a:lnTo>
                  <a:pt x="257" y="1456"/>
                </a:lnTo>
                <a:lnTo>
                  <a:pt x="253" y="1460"/>
                </a:lnTo>
                <a:lnTo>
                  <a:pt x="249" y="1464"/>
                </a:lnTo>
                <a:lnTo>
                  <a:pt x="249" y="1464"/>
                </a:lnTo>
                <a:lnTo>
                  <a:pt x="245" y="1476"/>
                </a:lnTo>
                <a:lnTo>
                  <a:pt x="241" y="1492"/>
                </a:lnTo>
                <a:lnTo>
                  <a:pt x="241" y="1492"/>
                </a:lnTo>
                <a:lnTo>
                  <a:pt x="241" y="1508"/>
                </a:lnTo>
                <a:lnTo>
                  <a:pt x="241" y="1508"/>
                </a:lnTo>
                <a:lnTo>
                  <a:pt x="236" y="1524"/>
                </a:lnTo>
                <a:lnTo>
                  <a:pt x="236" y="1524"/>
                </a:lnTo>
                <a:lnTo>
                  <a:pt x="236" y="1540"/>
                </a:lnTo>
                <a:lnTo>
                  <a:pt x="236" y="1540"/>
                </a:lnTo>
                <a:lnTo>
                  <a:pt x="233" y="1548"/>
                </a:lnTo>
                <a:lnTo>
                  <a:pt x="233" y="1548"/>
                </a:lnTo>
                <a:lnTo>
                  <a:pt x="233" y="1552"/>
                </a:lnTo>
                <a:lnTo>
                  <a:pt x="233" y="1552"/>
                </a:lnTo>
                <a:lnTo>
                  <a:pt x="229" y="1560"/>
                </a:lnTo>
                <a:lnTo>
                  <a:pt x="229" y="1564"/>
                </a:lnTo>
                <a:lnTo>
                  <a:pt x="229" y="1564"/>
                </a:lnTo>
                <a:lnTo>
                  <a:pt x="225" y="1572"/>
                </a:lnTo>
                <a:lnTo>
                  <a:pt x="225" y="1580"/>
                </a:lnTo>
                <a:lnTo>
                  <a:pt x="225" y="1580"/>
                </a:lnTo>
                <a:lnTo>
                  <a:pt x="225" y="1584"/>
                </a:lnTo>
                <a:lnTo>
                  <a:pt x="225" y="1584"/>
                </a:lnTo>
                <a:lnTo>
                  <a:pt x="221" y="1600"/>
                </a:lnTo>
                <a:lnTo>
                  <a:pt x="221" y="1600"/>
                </a:lnTo>
                <a:lnTo>
                  <a:pt x="221" y="1612"/>
                </a:lnTo>
                <a:lnTo>
                  <a:pt x="221" y="1612"/>
                </a:lnTo>
                <a:lnTo>
                  <a:pt x="216" y="1637"/>
                </a:lnTo>
                <a:lnTo>
                  <a:pt x="216" y="1637"/>
                </a:lnTo>
                <a:lnTo>
                  <a:pt x="212" y="1641"/>
                </a:lnTo>
                <a:lnTo>
                  <a:pt x="212" y="1648"/>
                </a:lnTo>
                <a:lnTo>
                  <a:pt x="212" y="1648"/>
                </a:lnTo>
                <a:lnTo>
                  <a:pt x="212" y="1652"/>
                </a:lnTo>
                <a:lnTo>
                  <a:pt x="212" y="1661"/>
                </a:lnTo>
                <a:lnTo>
                  <a:pt x="212" y="1661"/>
                </a:lnTo>
                <a:lnTo>
                  <a:pt x="212" y="1661"/>
                </a:lnTo>
                <a:lnTo>
                  <a:pt x="212" y="1661"/>
                </a:lnTo>
                <a:lnTo>
                  <a:pt x="209" y="1664"/>
                </a:lnTo>
                <a:lnTo>
                  <a:pt x="209" y="1664"/>
                </a:lnTo>
                <a:lnTo>
                  <a:pt x="212" y="1672"/>
                </a:lnTo>
                <a:lnTo>
                  <a:pt x="209" y="1677"/>
                </a:lnTo>
                <a:lnTo>
                  <a:pt x="209" y="1677"/>
                </a:lnTo>
                <a:lnTo>
                  <a:pt x="209" y="1681"/>
                </a:lnTo>
                <a:lnTo>
                  <a:pt x="209" y="1681"/>
                </a:lnTo>
                <a:lnTo>
                  <a:pt x="209" y="1681"/>
                </a:lnTo>
                <a:lnTo>
                  <a:pt x="212" y="1685"/>
                </a:lnTo>
                <a:lnTo>
                  <a:pt x="212" y="1685"/>
                </a:lnTo>
                <a:lnTo>
                  <a:pt x="212" y="1685"/>
                </a:lnTo>
                <a:lnTo>
                  <a:pt x="209" y="1688"/>
                </a:lnTo>
                <a:lnTo>
                  <a:pt x="209" y="1692"/>
                </a:lnTo>
                <a:lnTo>
                  <a:pt x="209" y="1692"/>
                </a:lnTo>
                <a:lnTo>
                  <a:pt x="212" y="1705"/>
                </a:lnTo>
                <a:lnTo>
                  <a:pt x="212" y="1705"/>
                </a:lnTo>
                <a:lnTo>
                  <a:pt x="209" y="1708"/>
                </a:lnTo>
                <a:lnTo>
                  <a:pt x="216" y="1712"/>
                </a:lnTo>
                <a:lnTo>
                  <a:pt x="216" y="1712"/>
                </a:lnTo>
                <a:lnTo>
                  <a:pt x="216" y="1712"/>
                </a:lnTo>
                <a:lnTo>
                  <a:pt x="216" y="1712"/>
                </a:lnTo>
                <a:lnTo>
                  <a:pt x="212" y="1725"/>
                </a:lnTo>
                <a:lnTo>
                  <a:pt x="212" y="1725"/>
                </a:lnTo>
                <a:lnTo>
                  <a:pt x="212" y="1729"/>
                </a:lnTo>
                <a:lnTo>
                  <a:pt x="212" y="1729"/>
                </a:lnTo>
                <a:lnTo>
                  <a:pt x="212" y="1753"/>
                </a:lnTo>
                <a:lnTo>
                  <a:pt x="212" y="1761"/>
                </a:lnTo>
                <a:lnTo>
                  <a:pt x="212" y="1761"/>
                </a:lnTo>
                <a:lnTo>
                  <a:pt x="212" y="1761"/>
                </a:lnTo>
                <a:lnTo>
                  <a:pt x="212" y="1773"/>
                </a:lnTo>
                <a:lnTo>
                  <a:pt x="212" y="1773"/>
                </a:lnTo>
                <a:lnTo>
                  <a:pt x="216" y="1777"/>
                </a:lnTo>
                <a:lnTo>
                  <a:pt x="205" y="1785"/>
                </a:lnTo>
                <a:close/>
                <a:moveTo>
                  <a:pt x="586" y="1512"/>
                </a:moveTo>
                <a:lnTo>
                  <a:pt x="361" y="1672"/>
                </a:lnTo>
                <a:lnTo>
                  <a:pt x="245" y="1757"/>
                </a:lnTo>
                <a:lnTo>
                  <a:pt x="245" y="1757"/>
                </a:lnTo>
                <a:lnTo>
                  <a:pt x="245" y="1745"/>
                </a:lnTo>
                <a:lnTo>
                  <a:pt x="245" y="1745"/>
                </a:lnTo>
                <a:lnTo>
                  <a:pt x="245" y="1717"/>
                </a:lnTo>
                <a:lnTo>
                  <a:pt x="245" y="1717"/>
                </a:lnTo>
                <a:lnTo>
                  <a:pt x="245" y="1701"/>
                </a:lnTo>
                <a:lnTo>
                  <a:pt x="245" y="1701"/>
                </a:lnTo>
                <a:lnTo>
                  <a:pt x="245" y="1697"/>
                </a:lnTo>
                <a:lnTo>
                  <a:pt x="245" y="1697"/>
                </a:lnTo>
                <a:lnTo>
                  <a:pt x="245" y="1685"/>
                </a:lnTo>
                <a:lnTo>
                  <a:pt x="245" y="1685"/>
                </a:lnTo>
                <a:lnTo>
                  <a:pt x="245" y="1672"/>
                </a:lnTo>
                <a:lnTo>
                  <a:pt x="245" y="1672"/>
                </a:lnTo>
                <a:lnTo>
                  <a:pt x="253" y="1632"/>
                </a:lnTo>
                <a:lnTo>
                  <a:pt x="257" y="1608"/>
                </a:lnTo>
                <a:lnTo>
                  <a:pt x="257" y="1608"/>
                </a:lnTo>
                <a:lnTo>
                  <a:pt x="261" y="1580"/>
                </a:lnTo>
                <a:lnTo>
                  <a:pt x="261" y="1580"/>
                </a:lnTo>
                <a:lnTo>
                  <a:pt x="265" y="1556"/>
                </a:lnTo>
                <a:lnTo>
                  <a:pt x="265" y="1556"/>
                </a:lnTo>
                <a:lnTo>
                  <a:pt x="273" y="1532"/>
                </a:lnTo>
                <a:lnTo>
                  <a:pt x="273" y="1532"/>
                </a:lnTo>
                <a:lnTo>
                  <a:pt x="277" y="1516"/>
                </a:lnTo>
                <a:lnTo>
                  <a:pt x="277" y="1516"/>
                </a:lnTo>
                <a:lnTo>
                  <a:pt x="281" y="1488"/>
                </a:lnTo>
                <a:lnTo>
                  <a:pt x="289" y="1460"/>
                </a:lnTo>
                <a:lnTo>
                  <a:pt x="289" y="1460"/>
                </a:lnTo>
                <a:lnTo>
                  <a:pt x="289" y="1456"/>
                </a:lnTo>
                <a:lnTo>
                  <a:pt x="289" y="1456"/>
                </a:lnTo>
                <a:lnTo>
                  <a:pt x="297" y="1428"/>
                </a:lnTo>
                <a:lnTo>
                  <a:pt x="297" y="1428"/>
                </a:lnTo>
                <a:lnTo>
                  <a:pt x="305" y="1408"/>
                </a:lnTo>
                <a:lnTo>
                  <a:pt x="309" y="1400"/>
                </a:lnTo>
                <a:lnTo>
                  <a:pt x="309" y="1396"/>
                </a:lnTo>
                <a:lnTo>
                  <a:pt x="309" y="1396"/>
                </a:lnTo>
                <a:lnTo>
                  <a:pt x="309" y="1388"/>
                </a:lnTo>
                <a:lnTo>
                  <a:pt x="309" y="1388"/>
                </a:lnTo>
                <a:lnTo>
                  <a:pt x="309" y="1384"/>
                </a:lnTo>
                <a:lnTo>
                  <a:pt x="309" y="1384"/>
                </a:lnTo>
                <a:lnTo>
                  <a:pt x="305" y="1384"/>
                </a:lnTo>
                <a:lnTo>
                  <a:pt x="305" y="1384"/>
                </a:lnTo>
                <a:lnTo>
                  <a:pt x="397" y="1320"/>
                </a:lnTo>
                <a:lnTo>
                  <a:pt x="397" y="1320"/>
                </a:lnTo>
                <a:lnTo>
                  <a:pt x="477" y="1271"/>
                </a:lnTo>
                <a:lnTo>
                  <a:pt x="477" y="1271"/>
                </a:lnTo>
                <a:lnTo>
                  <a:pt x="469" y="1276"/>
                </a:lnTo>
                <a:lnTo>
                  <a:pt x="469" y="1276"/>
                </a:lnTo>
                <a:lnTo>
                  <a:pt x="465" y="1283"/>
                </a:lnTo>
                <a:lnTo>
                  <a:pt x="465" y="1291"/>
                </a:lnTo>
                <a:lnTo>
                  <a:pt x="465" y="1291"/>
                </a:lnTo>
                <a:lnTo>
                  <a:pt x="465" y="1296"/>
                </a:lnTo>
                <a:lnTo>
                  <a:pt x="461" y="1300"/>
                </a:lnTo>
                <a:lnTo>
                  <a:pt x="461" y="1300"/>
                </a:lnTo>
                <a:lnTo>
                  <a:pt x="457" y="1303"/>
                </a:lnTo>
                <a:lnTo>
                  <a:pt x="453" y="1307"/>
                </a:lnTo>
                <a:lnTo>
                  <a:pt x="453" y="1307"/>
                </a:lnTo>
                <a:lnTo>
                  <a:pt x="449" y="1320"/>
                </a:lnTo>
                <a:lnTo>
                  <a:pt x="445" y="1331"/>
                </a:lnTo>
                <a:lnTo>
                  <a:pt x="445" y="1331"/>
                </a:lnTo>
                <a:lnTo>
                  <a:pt x="441" y="1351"/>
                </a:lnTo>
                <a:lnTo>
                  <a:pt x="441" y="1351"/>
                </a:lnTo>
                <a:lnTo>
                  <a:pt x="441" y="1364"/>
                </a:lnTo>
                <a:lnTo>
                  <a:pt x="441" y="1364"/>
                </a:lnTo>
                <a:lnTo>
                  <a:pt x="437" y="1376"/>
                </a:lnTo>
                <a:lnTo>
                  <a:pt x="437" y="1376"/>
                </a:lnTo>
                <a:lnTo>
                  <a:pt x="433" y="1388"/>
                </a:lnTo>
                <a:lnTo>
                  <a:pt x="433" y="1388"/>
                </a:lnTo>
                <a:lnTo>
                  <a:pt x="433" y="1392"/>
                </a:lnTo>
                <a:lnTo>
                  <a:pt x="433" y="1392"/>
                </a:lnTo>
                <a:lnTo>
                  <a:pt x="429" y="1396"/>
                </a:lnTo>
                <a:lnTo>
                  <a:pt x="429" y="1404"/>
                </a:lnTo>
                <a:lnTo>
                  <a:pt x="429" y="1404"/>
                </a:lnTo>
                <a:lnTo>
                  <a:pt x="425" y="1408"/>
                </a:lnTo>
                <a:lnTo>
                  <a:pt x="425" y="1416"/>
                </a:lnTo>
                <a:lnTo>
                  <a:pt x="425" y="1416"/>
                </a:lnTo>
                <a:lnTo>
                  <a:pt x="425" y="1420"/>
                </a:lnTo>
                <a:lnTo>
                  <a:pt x="425" y="1420"/>
                </a:lnTo>
                <a:lnTo>
                  <a:pt x="421" y="1436"/>
                </a:lnTo>
                <a:lnTo>
                  <a:pt x="421" y="1436"/>
                </a:lnTo>
                <a:lnTo>
                  <a:pt x="421" y="1448"/>
                </a:lnTo>
                <a:lnTo>
                  <a:pt x="421" y="1448"/>
                </a:lnTo>
                <a:lnTo>
                  <a:pt x="417" y="1472"/>
                </a:lnTo>
                <a:lnTo>
                  <a:pt x="417" y="1472"/>
                </a:lnTo>
                <a:lnTo>
                  <a:pt x="413" y="1476"/>
                </a:lnTo>
                <a:lnTo>
                  <a:pt x="413" y="1484"/>
                </a:lnTo>
                <a:lnTo>
                  <a:pt x="413" y="1484"/>
                </a:lnTo>
                <a:lnTo>
                  <a:pt x="413" y="1488"/>
                </a:lnTo>
                <a:lnTo>
                  <a:pt x="413" y="1492"/>
                </a:lnTo>
                <a:lnTo>
                  <a:pt x="413" y="1492"/>
                </a:lnTo>
                <a:lnTo>
                  <a:pt x="413" y="1496"/>
                </a:lnTo>
                <a:lnTo>
                  <a:pt x="413" y="1496"/>
                </a:lnTo>
                <a:lnTo>
                  <a:pt x="413" y="1500"/>
                </a:lnTo>
                <a:lnTo>
                  <a:pt x="413" y="1500"/>
                </a:lnTo>
                <a:lnTo>
                  <a:pt x="413" y="1504"/>
                </a:lnTo>
                <a:lnTo>
                  <a:pt x="413" y="1512"/>
                </a:lnTo>
                <a:lnTo>
                  <a:pt x="413" y="1512"/>
                </a:lnTo>
                <a:lnTo>
                  <a:pt x="409" y="1512"/>
                </a:lnTo>
                <a:lnTo>
                  <a:pt x="413" y="1516"/>
                </a:lnTo>
                <a:lnTo>
                  <a:pt x="413" y="1516"/>
                </a:lnTo>
                <a:lnTo>
                  <a:pt x="413" y="1516"/>
                </a:lnTo>
                <a:lnTo>
                  <a:pt x="413" y="1520"/>
                </a:lnTo>
                <a:lnTo>
                  <a:pt x="413" y="1520"/>
                </a:lnTo>
                <a:lnTo>
                  <a:pt x="409" y="1524"/>
                </a:lnTo>
                <a:lnTo>
                  <a:pt x="409" y="1528"/>
                </a:lnTo>
                <a:lnTo>
                  <a:pt x="409" y="1528"/>
                </a:lnTo>
                <a:lnTo>
                  <a:pt x="413" y="1536"/>
                </a:lnTo>
                <a:lnTo>
                  <a:pt x="413" y="1536"/>
                </a:lnTo>
                <a:lnTo>
                  <a:pt x="413" y="1540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56"/>
                </a:lnTo>
                <a:lnTo>
                  <a:pt x="417" y="1556"/>
                </a:lnTo>
                <a:lnTo>
                  <a:pt x="417" y="1560"/>
                </a:lnTo>
                <a:lnTo>
                  <a:pt x="417" y="1560"/>
                </a:lnTo>
                <a:lnTo>
                  <a:pt x="417" y="1584"/>
                </a:lnTo>
                <a:lnTo>
                  <a:pt x="421" y="1588"/>
                </a:lnTo>
                <a:lnTo>
                  <a:pt x="421" y="1588"/>
                </a:lnTo>
                <a:lnTo>
                  <a:pt x="421" y="1588"/>
                </a:lnTo>
                <a:lnTo>
                  <a:pt x="421" y="1600"/>
                </a:lnTo>
                <a:lnTo>
                  <a:pt x="421" y="1600"/>
                </a:lnTo>
                <a:lnTo>
                  <a:pt x="429" y="1608"/>
                </a:lnTo>
                <a:lnTo>
                  <a:pt x="429" y="1608"/>
                </a:lnTo>
                <a:lnTo>
                  <a:pt x="437" y="1608"/>
                </a:lnTo>
                <a:lnTo>
                  <a:pt x="437" y="1608"/>
                </a:lnTo>
                <a:lnTo>
                  <a:pt x="449" y="1608"/>
                </a:lnTo>
                <a:lnTo>
                  <a:pt x="449" y="1608"/>
                </a:lnTo>
                <a:lnTo>
                  <a:pt x="453" y="1604"/>
                </a:lnTo>
                <a:lnTo>
                  <a:pt x="453" y="1604"/>
                </a:lnTo>
                <a:lnTo>
                  <a:pt x="453" y="1592"/>
                </a:lnTo>
                <a:lnTo>
                  <a:pt x="453" y="1592"/>
                </a:lnTo>
                <a:lnTo>
                  <a:pt x="449" y="1572"/>
                </a:lnTo>
                <a:lnTo>
                  <a:pt x="449" y="1572"/>
                </a:lnTo>
                <a:lnTo>
                  <a:pt x="449" y="1544"/>
                </a:lnTo>
                <a:lnTo>
                  <a:pt x="449" y="1544"/>
                </a:lnTo>
                <a:lnTo>
                  <a:pt x="445" y="1528"/>
                </a:lnTo>
                <a:lnTo>
                  <a:pt x="445" y="1528"/>
                </a:lnTo>
                <a:lnTo>
                  <a:pt x="449" y="1528"/>
                </a:lnTo>
                <a:lnTo>
                  <a:pt x="449" y="1528"/>
                </a:lnTo>
                <a:lnTo>
                  <a:pt x="449" y="1516"/>
                </a:lnTo>
                <a:lnTo>
                  <a:pt x="449" y="1516"/>
                </a:lnTo>
                <a:lnTo>
                  <a:pt x="445" y="1504"/>
                </a:lnTo>
                <a:lnTo>
                  <a:pt x="445" y="1504"/>
                </a:lnTo>
                <a:lnTo>
                  <a:pt x="453" y="1468"/>
                </a:lnTo>
                <a:lnTo>
                  <a:pt x="453" y="1444"/>
                </a:lnTo>
                <a:lnTo>
                  <a:pt x="453" y="1444"/>
                </a:lnTo>
                <a:lnTo>
                  <a:pt x="461" y="1420"/>
                </a:lnTo>
                <a:lnTo>
                  <a:pt x="461" y="1420"/>
                </a:lnTo>
                <a:lnTo>
                  <a:pt x="465" y="1396"/>
                </a:lnTo>
                <a:lnTo>
                  <a:pt x="465" y="1396"/>
                </a:lnTo>
                <a:lnTo>
                  <a:pt x="473" y="1371"/>
                </a:lnTo>
                <a:lnTo>
                  <a:pt x="473" y="1371"/>
                </a:lnTo>
                <a:lnTo>
                  <a:pt x="477" y="1356"/>
                </a:lnTo>
                <a:lnTo>
                  <a:pt x="477" y="1356"/>
                </a:lnTo>
                <a:lnTo>
                  <a:pt x="485" y="1331"/>
                </a:lnTo>
                <a:lnTo>
                  <a:pt x="493" y="1307"/>
                </a:lnTo>
                <a:lnTo>
                  <a:pt x="493" y="1307"/>
                </a:lnTo>
                <a:lnTo>
                  <a:pt x="493" y="1303"/>
                </a:lnTo>
                <a:lnTo>
                  <a:pt x="493" y="1303"/>
                </a:lnTo>
                <a:lnTo>
                  <a:pt x="505" y="1276"/>
                </a:lnTo>
                <a:lnTo>
                  <a:pt x="505" y="1276"/>
                </a:lnTo>
                <a:lnTo>
                  <a:pt x="513" y="1259"/>
                </a:lnTo>
                <a:lnTo>
                  <a:pt x="517" y="1251"/>
                </a:lnTo>
                <a:lnTo>
                  <a:pt x="522" y="1251"/>
                </a:lnTo>
                <a:lnTo>
                  <a:pt x="522" y="1251"/>
                </a:lnTo>
                <a:lnTo>
                  <a:pt x="522" y="1243"/>
                </a:lnTo>
                <a:lnTo>
                  <a:pt x="522" y="1243"/>
                </a:lnTo>
                <a:lnTo>
                  <a:pt x="570" y="1219"/>
                </a:lnTo>
                <a:lnTo>
                  <a:pt x="570" y="1219"/>
                </a:lnTo>
                <a:lnTo>
                  <a:pt x="610" y="1199"/>
                </a:lnTo>
                <a:lnTo>
                  <a:pt x="610" y="1199"/>
                </a:lnTo>
                <a:lnTo>
                  <a:pt x="706" y="1155"/>
                </a:lnTo>
                <a:lnTo>
                  <a:pt x="706" y="1155"/>
                </a:lnTo>
                <a:lnTo>
                  <a:pt x="706" y="1159"/>
                </a:lnTo>
                <a:lnTo>
                  <a:pt x="706" y="1159"/>
                </a:lnTo>
                <a:lnTo>
                  <a:pt x="698" y="1167"/>
                </a:lnTo>
                <a:lnTo>
                  <a:pt x="698" y="1167"/>
                </a:lnTo>
                <a:lnTo>
                  <a:pt x="694" y="1171"/>
                </a:lnTo>
                <a:lnTo>
                  <a:pt x="690" y="1179"/>
                </a:lnTo>
                <a:lnTo>
                  <a:pt x="690" y="1179"/>
                </a:lnTo>
                <a:lnTo>
                  <a:pt x="690" y="1183"/>
                </a:lnTo>
                <a:lnTo>
                  <a:pt x="686" y="1187"/>
                </a:lnTo>
                <a:lnTo>
                  <a:pt x="686" y="1187"/>
                </a:lnTo>
                <a:lnTo>
                  <a:pt x="682" y="1195"/>
                </a:lnTo>
                <a:lnTo>
                  <a:pt x="682" y="1195"/>
                </a:lnTo>
                <a:lnTo>
                  <a:pt x="674" y="1207"/>
                </a:lnTo>
                <a:lnTo>
                  <a:pt x="670" y="1219"/>
                </a:lnTo>
                <a:lnTo>
                  <a:pt x="670" y="1219"/>
                </a:lnTo>
                <a:lnTo>
                  <a:pt x="670" y="1236"/>
                </a:lnTo>
                <a:lnTo>
                  <a:pt x="670" y="1236"/>
                </a:lnTo>
                <a:lnTo>
                  <a:pt x="666" y="1247"/>
                </a:lnTo>
                <a:lnTo>
                  <a:pt x="666" y="1247"/>
                </a:lnTo>
                <a:lnTo>
                  <a:pt x="662" y="1259"/>
                </a:lnTo>
                <a:lnTo>
                  <a:pt x="662" y="1259"/>
                </a:lnTo>
                <a:lnTo>
                  <a:pt x="658" y="1271"/>
                </a:lnTo>
                <a:lnTo>
                  <a:pt x="658" y="1271"/>
                </a:lnTo>
                <a:lnTo>
                  <a:pt x="658" y="1271"/>
                </a:lnTo>
                <a:lnTo>
                  <a:pt x="658" y="1271"/>
                </a:lnTo>
                <a:lnTo>
                  <a:pt x="654" y="1280"/>
                </a:lnTo>
                <a:lnTo>
                  <a:pt x="654" y="1283"/>
                </a:lnTo>
                <a:lnTo>
                  <a:pt x="654" y="1283"/>
                </a:lnTo>
                <a:lnTo>
                  <a:pt x="650" y="1287"/>
                </a:lnTo>
                <a:lnTo>
                  <a:pt x="650" y="1296"/>
                </a:lnTo>
                <a:lnTo>
                  <a:pt x="650" y="1296"/>
                </a:lnTo>
                <a:lnTo>
                  <a:pt x="650" y="1300"/>
                </a:lnTo>
                <a:lnTo>
                  <a:pt x="650" y="1300"/>
                </a:lnTo>
                <a:lnTo>
                  <a:pt x="646" y="1316"/>
                </a:lnTo>
                <a:lnTo>
                  <a:pt x="646" y="1316"/>
                </a:lnTo>
                <a:lnTo>
                  <a:pt x="642" y="1324"/>
                </a:lnTo>
                <a:lnTo>
                  <a:pt x="642" y="1324"/>
                </a:lnTo>
                <a:lnTo>
                  <a:pt x="637" y="1344"/>
                </a:lnTo>
                <a:lnTo>
                  <a:pt x="637" y="1344"/>
                </a:lnTo>
                <a:lnTo>
                  <a:pt x="634" y="1351"/>
                </a:lnTo>
                <a:lnTo>
                  <a:pt x="634" y="1360"/>
                </a:lnTo>
                <a:lnTo>
                  <a:pt x="634" y="1360"/>
                </a:lnTo>
                <a:lnTo>
                  <a:pt x="634" y="1364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71"/>
                </a:lnTo>
                <a:lnTo>
                  <a:pt x="634" y="1371"/>
                </a:lnTo>
                <a:lnTo>
                  <a:pt x="634" y="1376"/>
                </a:lnTo>
                <a:lnTo>
                  <a:pt x="634" y="1384"/>
                </a:lnTo>
                <a:lnTo>
                  <a:pt x="634" y="1384"/>
                </a:lnTo>
                <a:lnTo>
                  <a:pt x="630" y="1384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0" y="1392"/>
                </a:lnTo>
                <a:lnTo>
                  <a:pt x="630" y="1396"/>
                </a:lnTo>
                <a:lnTo>
                  <a:pt x="630" y="1396"/>
                </a:lnTo>
                <a:lnTo>
                  <a:pt x="634" y="1404"/>
                </a:lnTo>
                <a:lnTo>
                  <a:pt x="634" y="1404"/>
                </a:lnTo>
                <a:lnTo>
                  <a:pt x="634" y="1408"/>
                </a:lnTo>
                <a:lnTo>
                  <a:pt x="637" y="1412"/>
                </a:lnTo>
                <a:lnTo>
                  <a:pt x="637" y="1412"/>
                </a:lnTo>
                <a:lnTo>
                  <a:pt x="637" y="1416"/>
                </a:lnTo>
                <a:lnTo>
                  <a:pt x="637" y="1416"/>
                </a:lnTo>
                <a:lnTo>
                  <a:pt x="637" y="1424"/>
                </a:lnTo>
                <a:lnTo>
                  <a:pt x="637" y="1424"/>
                </a:lnTo>
                <a:lnTo>
                  <a:pt x="637" y="1428"/>
                </a:lnTo>
                <a:lnTo>
                  <a:pt x="637" y="1428"/>
                </a:lnTo>
                <a:lnTo>
                  <a:pt x="637" y="1448"/>
                </a:lnTo>
                <a:lnTo>
                  <a:pt x="637" y="1456"/>
                </a:lnTo>
                <a:lnTo>
                  <a:pt x="637" y="1456"/>
                </a:lnTo>
                <a:lnTo>
                  <a:pt x="637" y="1456"/>
                </a:lnTo>
                <a:lnTo>
                  <a:pt x="637" y="1468"/>
                </a:lnTo>
                <a:lnTo>
                  <a:pt x="637" y="1468"/>
                </a:lnTo>
                <a:lnTo>
                  <a:pt x="642" y="1472"/>
                </a:lnTo>
                <a:lnTo>
                  <a:pt x="642" y="1472"/>
                </a:lnTo>
                <a:lnTo>
                  <a:pt x="586" y="1512"/>
                </a:lnTo>
                <a:close/>
                <a:moveTo>
                  <a:pt x="754" y="1388"/>
                </a:moveTo>
                <a:lnTo>
                  <a:pt x="754" y="1388"/>
                </a:lnTo>
                <a:lnTo>
                  <a:pt x="738" y="1400"/>
                </a:lnTo>
                <a:lnTo>
                  <a:pt x="670" y="1452"/>
                </a:lnTo>
                <a:lnTo>
                  <a:pt x="670" y="1452"/>
                </a:lnTo>
                <a:lnTo>
                  <a:pt x="670" y="1440"/>
                </a:lnTo>
                <a:lnTo>
                  <a:pt x="670" y="1440"/>
                </a:lnTo>
                <a:lnTo>
                  <a:pt x="670" y="1416"/>
                </a:lnTo>
                <a:lnTo>
                  <a:pt x="670" y="1416"/>
                </a:lnTo>
                <a:lnTo>
                  <a:pt x="666" y="1400"/>
                </a:lnTo>
                <a:lnTo>
                  <a:pt x="666" y="1400"/>
                </a:lnTo>
                <a:lnTo>
                  <a:pt x="666" y="1400"/>
                </a:lnTo>
                <a:lnTo>
                  <a:pt x="666" y="1400"/>
                </a:lnTo>
                <a:lnTo>
                  <a:pt x="670" y="1388"/>
                </a:lnTo>
                <a:lnTo>
                  <a:pt x="670" y="1388"/>
                </a:lnTo>
                <a:lnTo>
                  <a:pt x="670" y="1376"/>
                </a:lnTo>
                <a:lnTo>
                  <a:pt x="670" y="1376"/>
                </a:lnTo>
                <a:lnTo>
                  <a:pt x="674" y="1344"/>
                </a:lnTo>
                <a:lnTo>
                  <a:pt x="678" y="1324"/>
                </a:lnTo>
                <a:lnTo>
                  <a:pt x="678" y="1324"/>
                </a:lnTo>
                <a:lnTo>
                  <a:pt x="686" y="1300"/>
                </a:lnTo>
                <a:lnTo>
                  <a:pt x="686" y="1300"/>
                </a:lnTo>
                <a:lnTo>
                  <a:pt x="690" y="1280"/>
                </a:lnTo>
                <a:lnTo>
                  <a:pt x="690" y="1280"/>
                </a:lnTo>
                <a:lnTo>
                  <a:pt x="698" y="1259"/>
                </a:lnTo>
                <a:lnTo>
                  <a:pt x="698" y="1259"/>
                </a:lnTo>
                <a:lnTo>
                  <a:pt x="702" y="1243"/>
                </a:lnTo>
                <a:lnTo>
                  <a:pt x="702" y="1243"/>
                </a:lnTo>
                <a:lnTo>
                  <a:pt x="710" y="1219"/>
                </a:lnTo>
                <a:lnTo>
                  <a:pt x="718" y="1199"/>
                </a:lnTo>
                <a:lnTo>
                  <a:pt x="718" y="1199"/>
                </a:lnTo>
                <a:lnTo>
                  <a:pt x="722" y="1195"/>
                </a:lnTo>
                <a:lnTo>
                  <a:pt x="722" y="1195"/>
                </a:lnTo>
                <a:lnTo>
                  <a:pt x="734" y="1171"/>
                </a:lnTo>
                <a:lnTo>
                  <a:pt x="734" y="1171"/>
                </a:lnTo>
                <a:lnTo>
                  <a:pt x="738" y="1155"/>
                </a:lnTo>
                <a:lnTo>
                  <a:pt x="742" y="1147"/>
                </a:lnTo>
                <a:lnTo>
                  <a:pt x="746" y="1147"/>
                </a:lnTo>
                <a:lnTo>
                  <a:pt x="746" y="1147"/>
                </a:lnTo>
                <a:lnTo>
                  <a:pt x="750" y="1139"/>
                </a:lnTo>
                <a:lnTo>
                  <a:pt x="750" y="1139"/>
                </a:lnTo>
                <a:lnTo>
                  <a:pt x="746" y="1135"/>
                </a:lnTo>
                <a:lnTo>
                  <a:pt x="746" y="1135"/>
                </a:lnTo>
                <a:lnTo>
                  <a:pt x="746" y="1135"/>
                </a:lnTo>
                <a:lnTo>
                  <a:pt x="746" y="1135"/>
                </a:lnTo>
                <a:lnTo>
                  <a:pt x="810" y="1111"/>
                </a:lnTo>
                <a:lnTo>
                  <a:pt x="810" y="1111"/>
                </a:lnTo>
                <a:lnTo>
                  <a:pt x="874" y="1087"/>
                </a:lnTo>
                <a:lnTo>
                  <a:pt x="874" y="1087"/>
                </a:lnTo>
                <a:lnTo>
                  <a:pt x="898" y="1079"/>
                </a:lnTo>
                <a:lnTo>
                  <a:pt x="898" y="1079"/>
                </a:lnTo>
                <a:lnTo>
                  <a:pt x="898" y="1079"/>
                </a:lnTo>
                <a:lnTo>
                  <a:pt x="898" y="1079"/>
                </a:lnTo>
                <a:lnTo>
                  <a:pt x="919" y="1075"/>
                </a:lnTo>
                <a:lnTo>
                  <a:pt x="919" y="1075"/>
                </a:lnTo>
                <a:lnTo>
                  <a:pt x="930" y="1067"/>
                </a:lnTo>
                <a:lnTo>
                  <a:pt x="930" y="1067"/>
                </a:lnTo>
                <a:lnTo>
                  <a:pt x="930" y="1071"/>
                </a:lnTo>
                <a:lnTo>
                  <a:pt x="930" y="1071"/>
                </a:lnTo>
                <a:lnTo>
                  <a:pt x="919" y="1075"/>
                </a:lnTo>
                <a:lnTo>
                  <a:pt x="919" y="1075"/>
                </a:lnTo>
                <a:lnTo>
                  <a:pt x="919" y="1075"/>
                </a:lnTo>
                <a:lnTo>
                  <a:pt x="919" y="1075"/>
                </a:lnTo>
                <a:lnTo>
                  <a:pt x="914" y="1079"/>
                </a:lnTo>
                <a:lnTo>
                  <a:pt x="906" y="1079"/>
                </a:lnTo>
                <a:lnTo>
                  <a:pt x="906" y="1079"/>
                </a:lnTo>
                <a:lnTo>
                  <a:pt x="906" y="1083"/>
                </a:lnTo>
                <a:lnTo>
                  <a:pt x="906" y="1083"/>
                </a:lnTo>
                <a:lnTo>
                  <a:pt x="906" y="1087"/>
                </a:lnTo>
                <a:lnTo>
                  <a:pt x="906" y="1087"/>
                </a:lnTo>
                <a:lnTo>
                  <a:pt x="898" y="1095"/>
                </a:lnTo>
                <a:lnTo>
                  <a:pt x="898" y="1095"/>
                </a:lnTo>
                <a:lnTo>
                  <a:pt x="894" y="1099"/>
                </a:lnTo>
                <a:lnTo>
                  <a:pt x="894" y="1103"/>
                </a:lnTo>
                <a:lnTo>
                  <a:pt x="894" y="1103"/>
                </a:lnTo>
                <a:lnTo>
                  <a:pt x="898" y="1107"/>
                </a:lnTo>
                <a:lnTo>
                  <a:pt x="894" y="1111"/>
                </a:lnTo>
                <a:lnTo>
                  <a:pt x="894" y="1111"/>
                </a:lnTo>
                <a:lnTo>
                  <a:pt x="886" y="1115"/>
                </a:lnTo>
                <a:lnTo>
                  <a:pt x="886" y="1115"/>
                </a:lnTo>
                <a:lnTo>
                  <a:pt x="886" y="1123"/>
                </a:lnTo>
                <a:lnTo>
                  <a:pt x="883" y="1135"/>
                </a:lnTo>
                <a:lnTo>
                  <a:pt x="883" y="1135"/>
                </a:lnTo>
                <a:lnTo>
                  <a:pt x="883" y="1143"/>
                </a:lnTo>
                <a:lnTo>
                  <a:pt x="883" y="1143"/>
                </a:lnTo>
                <a:lnTo>
                  <a:pt x="878" y="1155"/>
                </a:lnTo>
                <a:lnTo>
                  <a:pt x="878" y="1155"/>
                </a:lnTo>
                <a:lnTo>
                  <a:pt x="878" y="1163"/>
                </a:lnTo>
                <a:lnTo>
                  <a:pt x="878" y="1163"/>
                </a:lnTo>
                <a:lnTo>
                  <a:pt x="874" y="1171"/>
                </a:lnTo>
                <a:lnTo>
                  <a:pt x="874" y="1171"/>
                </a:lnTo>
                <a:lnTo>
                  <a:pt x="874" y="1171"/>
                </a:lnTo>
                <a:lnTo>
                  <a:pt x="874" y="1171"/>
                </a:lnTo>
                <a:lnTo>
                  <a:pt x="870" y="1175"/>
                </a:lnTo>
                <a:lnTo>
                  <a:pt x="870" y="1179"/>
                </a:lnTo>
                <a:lnTo>
                  <a:pt x="870" y="1179"/>
                </a:lnTo>
                <a:lnTo>
                  <a:pt x="870" y="1183"/>
                </a:lnTo>
                <a:lnTo>
                  <a:pt x="866" y="1187"/>
                </a:lnTo>
                <a:lnTo>
                  <a:pt x="866" y="1187"/>
                </a:lnTo>
                <a:lnTo>
                  <a:pt x="866" y="1191"/>
                </a:lnTo>
                <a:lnTo>
                  <a:pt x="866" y="1191"/>
                </a:lnTo>
                <a:lnTo>
                  <a:pt x="862" y="1203"/>
                </a:lnTo>
                <a:lnTo>
                  <a:pt x="862" y="1203"/>
                </a:lnTo>
                <a:lnTo>
                  <a:pt x="862" y="1211"/>
                </a:lnTo>
                <a:lnTo>
                  <a:pt x="862" y="1211"/>
                </a:lnTo>
                <a:lnTo>
                  <a:pt x="858" y="1223"/>
                </a:lnTo>
                <a:lnTo>
                  <a:pt x="858" y="1223"/>
                </a:lnTo>
                <a:lnTo>
                  <a:pt x="854" y="1227"/>
                </a:lnTo>
                <a:lnTo>
                  <a:pt x="854" y="1236"/>
                </a:lnTo>
                <a:lnTo>
                  <a:pt x="854" y="1236"/>
                </a:lnTo>
                <a:lnTo>
                  <a:pt x="850" y="1236"/>
                </a:lnTo>
                <a:lnTo>
                  <a:pt x="854" y="1239"/>
                </a:lnTo>
                <a:lnTo>
                  <a:pt x="854" y="1239"/>
                </a:lnTo>
                <a:lnTo>
                  <a:pt x="854" y="1239"/>
                </a:lnTo>
                <a:lnTo>
                  <a:pt x="854" y="1239"/>
                </a:lnTo>
                <a:lnTo>
                  <a:pt x="850" y="1243"/>
                </a:lnTo>
                <a:lnTo>
                  <a:pt x="850" y="1243"/>
                </a:lnTo>
                <a:lnTo>
                  <a:pt x="850" y="1247"/>
                </a:lnTo>
                <a:lnTo>
                  <a:pt x="850" y="1251"/>
                </a:lnTo>
                <a:lnTo>
                  <a:pt x="850" y="1251"/>
                </a:lnTo>
                <a:lnTo>
                  <a:pt x="850" y="1251"/>
                </a:lnTo>
                <a:lnTo>
                  <a:pt x="850" y="1256"/>
                </a:lnTo>
                <a:lnTo>
                  <a:pt x="850" y="1256"/>
                </a:lnTo>
                <a:lnTo>
                  <a:pt x="854" y="1256"/>
                </a:lnTo>
                <a:lnTo>
                  <a:pt x="850" y="1256"/>
                </a:lnTo>
                <a:lnTo>
                  <a:pt x="850" y="1256"/>
                </a:lnTo>
                <a:lnTo>
                  <a:pt x="846" y="1259"/>
                </a:lnTo>
                <a:lnTo>
                  <a:pt x="850" y="1263"/>
                </a:lnTo>
                <a:lnTo>
                  <a:pt x="850" y="1263"/>
                </a:lnTo>
                <a:lnTo>
                  <a:pt x="850" y="1267"/>
                </a:lnTo>
                <a:lnTo>
                  <a:pt x="850" y="1267"/>
                </a:lnTo>
                <a:lnTo>
                  <a:pt x="850" y="1271"/>
                </a:lnTo>
                <a:lnTo>
                  <a:pt x="854" y="1276"/>
                </a:lnTo>
                <a:lnTo>
                  <a:pt x="854" y="1276"/>
                </a:lnTo>
                <a:lnTo>
                  <a:pt x="854" y="1276"/>
                </a:lnTo>
                <a:lnTo>
                  <a:pt x="854" y="1276"/>
                </a:lnTo>
                <a:lnTo>
                  <a:pt x="850" y="1283"/>
                </a:lnTo>
                <a:lnTo>
                  <a:pt x="850" y="1283"/>
                </a:lnTo>
                <a:lnTo>
                  <a:pt x="850" y="1287"/>
                </a:lnTo>
                <a:lnTo>
                  <a:pt x="850" y="1287"/>
                </a:lnTo>
                <a:lnTo>
                  <a:pt x="850" y="1300"/>
                </a:lnTo>
                <a:lnTo>
                  <a:pt x="850" y="1303"/>
                </a:lnTo>
                <a:lnTo>
                  <a:pt x="850" y="1303"/>
                </a:lnTo>
                <a:lnTo>
                  <a:pt x="850" y="1303"/>
                </a:lnTo>
                <a:lnTo>
                  <a:pt x="850" y="1311"/>
                </a:lnTo>
                <a:lnTo>
                  <a:pt x="850" y="1311"/>
                </a:lnTo>
                <a:lnTo>
                  <a:pt x="754" y="1388"/>
                </a:lnTo>
                <a:close/>
                <a:moveTo>
                  <a:pt x="1151" y="1035"/>
                </a:moveTo>
                <a:lnTo>
                  <a:pt x="1151" y="1035"/>
                </a:lnTo>
                <a:lnTo>
                  <a:pt x="1123" y="1063"/>
                </a:lnTo>
                <a:lnTo>
                  <a:pt x="1123" y="1063"/>
                </a:lnTo>
                <a:lnTo>
                  <a:pt x="1067" y="1123"/>
                </a:lnTo>
                <a:lnTo>
                  <a:pt x="1007" y="1179"/>
                </a:lnTo>
                <a:lnTo>
                  <a:pt x="1007" y="1179"/>
                </a:lnTo>
                <a:lnTo>
                  <a:pt x="883" y="1283"/>
                </a:lnTo>
                <a:lnTo>
                  <a:pt x="883" y="1283"/>
                </a:lnTo>
                <a:lnTo>
                  <a:pt x="883" y="1280"/>
                </a:lnTo>
                <a:lnTo>
                  <a:pt x="883" y="1280"/>
                </a:lnTo>
                <a:lnTo>
                  <a:pt x="883" y="1271"/>
                </a:lnTo>
                <a:lnTo>
                  <a:pt x="883" y="1271"/>
                </a:lnTo>
                <a:lnTo>
                  <a:pt x="886" y="1267"/>
                </a:lnTo>
                <a:lnTo>
                  <a:pt x="886" y="1267"/>
                </a:lnTo>
                <a:lnTo>
                  <a:pt x="886" y="1259"/>
                </a:lnTo>
                <a:lnTo>
                  <a:pt x="886" y="1259"/>
                </a:lnTo>
                <a:lnTo>
                  <a:pt x="886" y="1251"/>
                </a:lnTo>
                <a:lnTo>
                  <a:pt x="886" y="1251"/>
                </a:lnTo>
                <a:lnTo>
                  <a:pt x="894" y="1227"/>
                </a:lnTo>
                <a:lnTo>
                  <a:pt x="894" y="1227"/>
                </a:lnTo>
                <a:lnTo>
                  <a:pt x="898" y="1211"/>
                </a:lnTo>
                <a:lnTo>
                  <a:pt x="898" y="1211"/>
                </a:lnTo>
                <a:lnTo>
                  <a:pt x="903" y="1195"/>
                </a:lnTo>
                <a:lnTo>
                  <a:pt x="903" y="1195"/>
                </a:lnTo>
                <a:lnTo>
                  <a:pt x="906" y="1179"/>
                </a:lnTo>
                <a:lnTo>
                  <a:pt x="906" y="1179"/>
                </a:lnTo>
                <a:lnTo>
                  <a:pt x="910" y="1163"/>
                </a:lnTo>
                <a:lnTo>
                  <a:pt x="910" y="1163"/>
                </a:lnTo>
                <a:lnTo>
                  <a:pt x="919" y="1151"/>
                </a:lnTo>
                <a:lnTo>
                  <a:pt x="919" y="1151"/>
                </a:lnTo>
                <a:lnTo>
                  <a:pt x="923" y="1135"/>
                </a:lnTo>
                <a:lnTo>
                  <a:pt x="927" y="1119"/>
                </a:lnTo>
                <a:lnTo>
                  <a:pt x="927" y="1119"/>
                </a:lnTo>
                <a:lnTo>
                  <a:pt x="927" y="1115"/>
                </a:lnTo>
                <a:lnTo>
                  <a:pt x="927" y="1115"/>
                </a:lnTo>
                <a:lnTo>
                  <a:pt x="934" y="1099"/>
                </a:lnTo>
                <a:lnTo>
                  <a:pt x="934" y="1099"/>
                </a:lnTo>
                <a:lnTo>
                  <a:pt x="939" y="1087"/>
                </a:lnTo>
                <a:lnTo>
                  <a:pt x="939" y="1087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1"/>
                </a:lnTo>
                <a:lnTo>
                  <a:pt x="943" y="1071"/>
                </a:lnTo>
                <a:lnTo>
                  <a:pt x="943" y="1071"/>
                </a:lnTo>
                <a:lnTo>
                  <a:pt x="943" y="1071"/>
                </a:lnTo>
                <a:lnTo>
                  <a:pt x="934" y="1067"/>
                </a:lnTo>
                <a:lnTo>
                  <a:pt x="934" y="1067"/>
                </a:lnTo>
                <a:lnTo>
                  <a:pt x="934" y="1067"/>
                </a:lnTo>
                <a:lnTo>
                  <a:pt x="934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99" y="1047"/>
                </a:lnTo>
                <a:lnTo>
                  <a:pt x="999" y="1047"/>
                </a:lnTo>
                <a:lnTo>
                  <a:pt x="1027" y="1043"/>
                </a:lnTo>
                <a:lnTo>
                  <a:pt x="1027" y="1043"/>
                </a:lnTo>
                <a:lnTo>
                  <a:pt x="1067" y="1031"/>
                </a:lnTo>
                <a:lnTo>
                  <a:pt x="1067" y="1031"/>
                </a:lnTo>
                <a:lnTo>
                  <a:pt x="1091" y="1027"/>
                </a:lnTo>
                <a:lnTo>
                  <a:pt x="1091" y="1027"/>
                </a:lnTo>
                <a:lnTo>
                  <a:pt x="1111" y="1019"/>
                </a:lnTo>
                <a:lnTo>
                  <a:pt x="1111" y="1019"/>
                </a:lnTo>
                <a:lnTo>
                  <a:pt x="1139" y="1010"/>
                </a:lnTo>
                <a:lnTo>
                  <a:pt x="1167" y="1007"/>
                </a:lnTo>
                <a:lnTo>
                  <a:pt x="1167" y="1007"/>
                </a:lnTo>
                <a:lnTo>
                  <a:pt x="1171" y="1007"/>
                </a:lnTo>
                <a:lnTo>
                  <a:pt x="1171" y="1007"/>
                </a:lnTo>
                <a:lnTo>
                  <a:pt x="1151" y="1035"/>
                </a:lnTo>
                <a:close/>
                <a:moveTo>
                  <a:pt x="1328" y="1300"/>
                </a:moveTo>
                <a:lnTo>
                  <a:pt x="1328" y="1300"/>
                </a:lnTo>
                <a:lnTo>
                  <a:pt x="1320" y="1307"/>
                </a:lnTo>
                <a:lnTo>
                  <a:pt x="1320" y="1307"/>
                </a:lnTo>
                <a:lnTo>
                  <a:pt x="1328" y="1300"/>
                </a:lnTo>
                <a:close/>
                <a:moveTo>
                  <a:pt x="1071" y="1881"/>
                </a:moveTo>
                <a:lnTo>
                  <a:pt x="1047" y="1913"/>
                </a:lnTo>
                <a:lnTo>
                  <a:pt x="1047" y="1913"/>
                </a:lnTo>
                <a:lnTo>
                  <a:pt x="1023" y="1941"/>
                </a:lnTo>
                <a:lnTo>
                  <a:pt x="1023" y="1941"/>
                </a:lnTo>
                <a:lnTo>
                  <a:pt x="1007" y="1953"/>
                </a:lnTo>
                <a:lnTo>
                  <a:pt x="995" y="1961"/>
                </a:lnTo>
                <a:lnTo>
                  <a:pt x="983" y="1965"/>
                </a:lnTo>
                <a:lnTo>
                  <a:pt x="967" y="1969"/>
                </a:lnTo>
                <a:lnTo>
                  <a:pt x="967" y="1969"/>
                </a:lnTo>
                <a:lnTo>
                  <a:pt x="959" y="1965"/>
                </a:lnTo>
                <a:lnTo>
                  <a:pt x="947" y="1957"/>
                </a:lnTo>
                <a:lnTo>
                  <a:pt x="947" y="1957"/>
                </a:lnTo>
                <a:lnTo>
                  <a:pt x="943" y="1945"/>
                </a:lnTo>
                <a:lnTo>
                  <a:pt x="939" y="1933"/>
                </a:lnTo>
                <a:lnTo>
                  <a:pt x="939" y="1933"/>
                </a:lnTo>
                <a:lnTo>
                  <a:pt x="939" y="1901"/>
                </a:lnTo>
                <a:lnTo>
                  <a:pt x="939" y="1901"/>
                </a:lnTo>
                <a:lnTo>
                  <a:pt x="943" y="1865"/>
                </a:lnTo>
                <a:lnTo>
                  <a:pt x="943" y="1865"/>
                </a:lnTo>
                <a:lnTo>
                  <a:pt x="967" y="1797"/>
                </a:lnTo>
                <a:lnTo>
                  <a:pt x="995" y="1732"/>
                </a:lnTo>
                <a:lnTo>
                  <a:pt x="995" y="1732"/>
                </a:lnTo>
                <a:lnTo>
                  <a:pt x="1019" y="1692"/>
                </a:lnTo>
                <a:lnTo>
                  <a:pt x="1043" y="1652"/>
                </a:lnTo>
                <a:lnTo>
                  <a:pt x="1043" y="1652"/>
                </a:lnTo>
                <a:lnTo>
                  <a:pt x="1043" y="1657"/>
                </a:lnTo>
                <a:lnTo>
                  <a:pt x="1043" y="1657"/>
                </a:lnTo>
                <a:lnTo>
                  <a:pt x="1039" y="1664"/>
                </a:lnTo>
                <a:lnTo>
                  <a:pt x="1039" y="1664"/>
                </a:lnTo>
                <a:lnTo>
                  <a:pt x="1039" y="1668"/>
                </a:lnTo>
                <a:lnTo>
                  <a:pt x="1039" y="1672"/>
                </a:lnTo>
                <a:lnTo>
                  <a:pt x="1039" y="1672"/>
                </a:lnTo>
                <a:lnTo>
                  <a:pt x="1043" y="1677"/>
                </a:lnTo>
                <a:lnTo>
                  <a:pt x="1039" y="1681"/>
                </a:lnTo>
                <a:lnTo>
                  <a:pt x="1039" y="1681"/>
                </a:lnTo>
                <a:lnTo>
                  <a:pt x="1039" y="1685"/>
                </a:lnTo>
                <a:lnTo>
                  <a:pt x="1039" y="1685"/>
                </a:lnTo>
                <a:lnTo>
                  <a:pt x="1035" y="1692"/>
                </a:lnTo>
                <a:lnTo>
                  <a:pt x="1039" y="1701"/>
                </a:lnTo>
                <a:lnTo>
                  <a:pt x="1039" y="1701"/>
                </a:lnTo>
                <a:lnTo>
                  <a:pt x="1043" y="1712"/>
                </a:lnTo>
                <a:lnTo>
                  <a:pt x="1043" y="1712"/>
                </a:lnTo>
                <a:lnTo>
                  <a:pt x="1043" y="1721"/>
                </a:lnTo>
                <a:lnTo>
                  <a:pt x="1043" y="1721"/>
                </a:lnTo>
                <a:lnTo>
                  <a:pt x="1047" y="1729"/>
                </a:lnTo>
                <a:lnTo>
                  <a:pt x="1047" y="1729"/>
                </a:lnTo>
                <a:lnTo>
                  <a:pt x="1047" y="1737"/>
                </a:lnTo>
                <a:lnTo>
                  <a:pt x="1047" y="1737"/>
                </a:lnTo>
                <a:lnTo>
                  <a:pt x="1047" y="1741"/>
                </a:lnTo>
                <a:lnTo>
                  <a:pt x="1047" y="1741"/>
                </a:lnTo>
                <a:lnTo>
                  <a:pt x="1047" y="1745"/>
                </a:lnTo>
                <a:lnTo>
                  <a:pt x="1047" y="1749"/>
                </a:lnTo>
                <a:lnTo>
                  <a:pt x="1047" y="1749"/>
                </a:lnTo>
                <a:lnTo>
                  <a:pt x="1047" y="1753"/>
                </a:lnTo>
                <a:lnTo>
                  <a:pt x="1047" y="1757"/>
                </a:lnTo>
                <a:lnTo>
                  <a:pt x="1047" y="1757"/>
                </a:lnTo>
                <a:lnTo>
                  <a:pt x="1051" y="1761"/>
                </a:lnTo>
                <a:lnTo>
                  <a:pt x="1051" y="1761"/>
                </a:lnTo>
                <a:lnTo>
                  <a:pt x="1051" y="1769"/>
                </a:lnTo>
                <a:lnTo>
                  <a:pt x="1051" y="1769"/>
                </a:lnTo>
                <a:lnTo>
                  <a:pt x="1051" y="1777"/>
                </a:lnTo>
                <a:lnTo>
                  <a:pt x="1051" y="1777"/>
                </a:lnTo>
                <a:lnTo>
                  <a:pt x="1055" y="1789"/>
                </a:lnTo>
                <a:lnTo>
                  <a:pt x="1055" y="1789"/>
                </a:lnTo>
                <a:lnTo>
                  <a:pt x="1055" y="1797"/>
                </a:lnTo>
                <a:lnTo>
                  <a:pt x="1055" y="1801"/>
                </a:lnTo>
                <a:lnTo>
                  <a:pt x="1055" y="1801"/>
                </a:lnTo>
                <a:lnTo>
                  <a:pt x="1055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9"/>
                </a:lnTo>
                <a:lnTo>
                  <a:pt x="1059" y="1809"/>
                </a:lnTo>
                <a:lnTo>
                  <a:pt x="1063" y="1813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7" y="1817"/>
                </a:lnTo>
                <a:lnTo>
                  <a:pt x="1067" y="1821"/>
                </a:lnTo>
                <a:lnTo>
                  <a:pt x="1067" y="1821"/>
                </a:lnTo>
                <a:lnTo>
                  <a:pt x="1063" y="1825"/>
                </a:lnTo>
                <a:lnTo>
                  <a:pt x="1067" y="1825"/>
                </a:lnTo>
                <a:lnTo>
                  <a:pt x="1067" y="1825"/>
                </a:lnTo>
                <a:lnTo>
                  <a:pt x="1071" y="1829"/>
                </a:lnTo>
                <a:lnTo>
                  <a:pt x="1071" y="1829"/>
                </a:lnTo>
                <a:lnTo>
                  <a:pt x="1071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41"/>
                </a:lnTo>
                <a:lnTo>
                  <a:pt x="1079" y="1841"/>
                </a:lnTo>
                <a:lnTo>
                  <a:pt x="1079" y="1845"/>
                </a:lnTo>
                <a:lnTo>
                  <a:pt x="1079" y="1845"/>
                </a:lnTo>
                <a:lnTo>
                  <a:pt x="1087" y="1857"/>
                </a:lnTo>
                <a:lnTo>
                  <a:pt x="1087" y="1861"/>
                </a:lnTo>
                <a:lnTo>
                  <a:pt x="1087" y="1861"/>
                </a:lnTo>
                <a:lnTo>
                  <a:pt x="1087" y="1861"/>
                </a:lnTo>
                <a:lnTo>
                  <a:pt x="1091" y="1861"/>
                </a:lnTo>
                <a:lnTo>
                  <a:pt x="1071" y="1881"/>
                </a:lnTo>
                <a:close/>
                <a:moveTo>
                  <a:pt x="1355" y="1536"/>
                </a:moveTo>
                <a:lnTo>
                  <a:pt x="1355" y="1536"/>
                </a:lnTo>
                <a:lnTo>
                  <a:pt x="1308" y="1596"/>
                </a:lnTo>
                <a:lnTo>
                  <a:pt x="1167" y="1765"/>
                </a:lnTo>
                <a:lnTo>
                  <a:pt x="1111" y="1833"/>
                </a:lnTo>
                <a:lnTo>
                  <a:pt x="1111" y="1833"/>
                </a:lnTo>
                <a:lnTo>
                  <a:pt x="1107" y="1825"/>
                </a:lnTo>
                <a:lnTo>
                  <a:pt x="1107" y="1825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05"/>
                </a:lnTo>
                <a:lnTo>
                  <a:pt x="1099" y="1805"/>
                </a:lnTo>
                <a:lnTo>
                  <a:pt x="1095" y="1801"/>
                </a:lnTo>
                <a:lnTo>
                  <a:pt x="1095" y="1801"/>
                </a:lnTo>
                <a:lnTo>
                  <a:pt x="1087" y="1777"/>
                </a:lnTo>
                <a:lnTo>
                  <a:pt x="1083" y="1765"/>
                </a:lnTo>
                <a:lnTo>
                  <a:pt x="1083" y="1765"/>
                </a:lnTo>
                <a:lnTo>
                  <a:pt x="1083" y="1749"/>
                </a:lnTo>
                <a:lnTo>
                  <a:pt x="1083" y="1749"/>
                </a:lnTo>
                <a:lnTo>
                  <a:pt x="1079" y="1732"/>
                </a:lnTo>
                <a:lnTo>
                  <a:pt x="1079" y="1732"/>
                </a:lnTo>
                <a:lnTo>
                  <a:pt x="1079" y="1717"/>
                </a:lnTo>
                <a:lnTo>
                  <a:pt x="1079" y="1717"/>
                </a:lnTo>
                <a:lnTo>
                  <a:pt x="1079" y="1708"/>
                </a:lnTo>
                <a:lnTo>
                  <a:pt x="1079" y="1708"/>
                </a:lnTo>
                <a:lnTo>
                  <a:pt x="1075" y="1692"/>
                </a:lnTo>
                <a:lnTo>
                  <a:pt x="1075" y="1677"/>
                </a:lnTo>
                <a:lnTo>
                  <a:pt x="1075" y="1677"/>
                </a:lnTo>
                <a:lnTo>
                  <a:pt x="1075" y="1672"/>
                </a:lnTo>
                <a:lnTo>
                  <a:pt x="1075" y="1672"/>
                </a:lnTo>
                <a:lnTo>
                  <a:pt x="1075" y="1657"/>
                </a:lnTo>
                <a:lnTo>
                  <a:pt x="1075" y="1657"/>
                </a:lnTo>
                <a:lnTo>
                  <a:pt x="1075" y="1644"/>
                </a:lnTo>
                <a:lnTo>
                  <a:pt x="1075" y="1644"/>
                </a:lnTo>
                <a:lnTo>
                  <a:pt x="1075" y="1641"/>
                </a:lnTo>
                <a:lnTo>
                  <a:pt x="1075" y="1641"/>
                </a:lnTo>
                <a:lnTo>
                  <a:pt x="1075" y="1637"/>
                </a:lnTo>
                <a:lnTo>
                  <a:pt x="1075" y="1637"/>
                </a:lnTo>
                <a:lnTo>
                  <a:pt x="1075" y="1632"/>
                </a:lnTo>
                <a:lnTo>
                  <a:pt x="1075" y="1632"/>
                </a:lnTo>
                <a:lnTo>
                  <a:pt x="1071" y="1628"/>
                </a:lnTo>
                <a:lnTo>
                  <a:pt x="1071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32"/>
                </a:lnTo>
                <a:lnTo>
                  <a:pt x="1063" y="1632"/>
                </a:lnTo>
                <a:lnTo>
                  <a:pt x="1051" y="1641"/>
                </a:lnTo>
                <a:lnTo>
                  <a:pt x="1051" y="1641"/>
                </a:lnTo>
                <a:lnTo>
                  <a:pt x="1111" y="1560"/>
                </a:lnTo>
                <a:lnTo>
                  <a:pt x="1171" y="1480"/>
                </a:lnTo>
                <a:lnTo>
                  <a:pt x="1171" y="1480"/>
                </a:lnTo>
                <a:lnTo>
                  <a:pt x="1175" y="1480"/>
                </a:lnTo>
                <a:lnTo>
                  <a:pt x="1175" y="1480"/>
                </a:lnTo>
                <a:lnTo>
                  <a:pt x="1175" y="1484"/>
                </a:lnTo>
                <a:lnTo>
                  <a:pt x="1175" y="1484"/>
                </a:lnTo>
                <a:lnTo>
                  <a:pt x="1175" y="1484"/>
                </a:lnTo>
                <a:lnTo>
                  <a:pt x="1171" y="1492"/>
                </a:lnTo>
                <a:lnTo>
                  <a:pt x="1171" y="1492"/>
                </a:lnTo>
                <a:lnTo>
                  <a:pt x="1171" y="1500"/>
                </a:lnTo>
                <a:lnTo>
                  <a:pt x="1175" y="1508"/>
                </a:lnTo>
                <a:lnTo>
                  <a:pt x="1175" y="1508"/>
                </a:lnTo>
                <a:lnTo>
                  <a:pt x="1179" y="1520"/>
                </a:lnTo>
                <a:lnTo>
                  <a:pt x="1179" y="1520"/>
                </a:lnTo>
                <a:lnTo>
                  <a:pt x="1179" y="1528"/>
                </a:lnTo>
                <a:lnTo>
                  <a:pt x="1179" y="1528"/>
                </a:lnTo>
                <a:lnTo>
                  <a:pt x="1183" y="1536"/>
                </a:lnTo>
                <a:lnTo>
                  <a:pt x="1183" y="1536"/>
                </a:lnTo>
                <a:lnTo>
                  <a:pt x="1183" y="1540"/>
                </a:lnTo>
                <a:lnTo>
                  <a:pt x="1183" y="1540"/>
                </a:lnTo>
                <a:lnTo>
                  <a:pt x="1183" y="1544"/>
                </a:lnTo>
                <a:lnTo>
                  <a:pt x="1183" y="1544"/>
                </a:lnTo>
                <a:lnTo>
                  <a:pt x="1183" y="1548"/>
                </a:lnTo>
                <a:lnTo>
                  <a:pt x="1183" y="1552"/>
                </a:lnTo>
                <a:lnTo>
                  <a:pt x="1183" y="1552"/>
                </a:lnTo>
                <a:lnTo>
                  <a:pt x="1183" y="1556"/>
                </a:lnTo>
                <a:lnTo>
                  <a:pt x="1183" y="1560"/>
                </a:lnTo>
                <a:lnTo>
                  <a:pt x="1183" y="1560"/>
                </a:lnTo>
                <a:lnTo>
                  <a:pt x="1187" y="1560"/>
                </a:lnTo>
                <a:lnTo>
                  <a:pt x="1187" y="1560"/>
                </a:lnTo>
                <a:lnTo>
                  <a:pt x="1187" y="1572"/>
                </a:lnTo>
                <a:lnTo>
                  <a:pt x="1187" y="1572"/>
                </a:lnTo>
                <a:lnTo>
                  <a:pt x="1187" y="1580"/>
                </a:lnTo>
                <a:lnTo>
                  <a:pt x="1187" y="1580"/>
                </a:lnTo>
                <a:lnTo>
                  <a:pt x="1191" y="1592"/>
                </a:lnTo>
                <a:lnTo>
                  <a:pt x="1191" y="1592"/>
                </a:lnTo>
                <a:lnTo>
                  <a:pt x="1191" y="1596"/>
                </a:lnTo>
                <a:lnTo>
                  <a:pt x="1191" y="1600"/>
                </a:lnTo>
                <a:lnTo>
                  <a:pt x="1191" y="1600"/>
                </a:lnTo>
                <a:lnTo>
                  <a:pt x="1191" y="1604"/>
                </a:lnTo>
                <a:lnTo>
                  <a:pt x="1195" y="1604"/>
                </a:lnTo>
                <a:lnTo>
                  <a:pt x="1195" y="1604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12"/>
                </a:lnTo>
                <a:lnTo>
                  <a:pt x="1195" y="1617"/>
                </a:lnTo>
                <a:lnTo>
                  <a:pt x="1195" y="1617"/>
                </a:lnTo>
                <a:lnTo>
                  <a:pt x="1195" y="1617"/>
                </a:lnTo>
                <a:lnTo>
                  <a:pt x="1199" y="1617"/>
                </a:lnTo>
                <a:lnTo>
                  <a:pt x="1199" y="1617"/>
                </a:lnTo>
                <a:lnTo>
                  <a:pt x="1199" y="1620"/>
                </a:lnTo>
                <a:lnTo>
                  <a:pt x="1199" y="1620"/>
                </a:lnTo>
                <a:lnTo>
                  <a:pt x="1199" y="1620"/>
                </a:lnTo>
                <a:lnTo>
                  <a:pt x="1195" y="1624"/>
                </a:lnTo>
                <a:lnTo>
                  <a:pt x="1199" y="1624"/>
                </a:lnTo>
                <a:lnTo>
                  <a:pt x="1199" y="1624"/>
                </a:lnTo>
                <a:lnTo>
                  <a:pt x="1203" y="1628"/>
                </a:lnTo>
                <a:lnTo>
                  <a:pt x="1203" y="1628"/>
                </a:lnTo>
                <a:lnTo>
                  <a:pt x="1203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41"/>
                </a:lnTo>
                <a:lnTo>
                  <a:pt x="1211" y="1641"/>
                </a:lnTo>
                <a:lnTo>
                  <a:pt x="1211" y="1644"/>
                </a:lnTo>
                <a:lnTo>
                  <a:pt x="1211" y="1644"/>
                </a:lnTo>
                <a:lnTo>
                  <a:pt x="1215" y="1657"/>
                </a:lnTo>
                <a:lnTo>
                  <a:pt x="1219" y="1661"/>
                </a:lnTo>
                <a:lnTo>
                  <a:pt x="1219" y="1661"/>
                </a:lnTo>
                <a:lnTo>
                  <a:pt x="1219" y="1661"/>
                </a:lnTo>
                <a:lnTo>
                  <a:pt x="1223" y="1664"/>
                </a:lnTo>
                <a:lnTo>
                  <a:pt x="1223" y="1664"/>
                </a:lnTo>
                <a:lnTo>
                  <a:pt x="1231" y="1668"/>
                </a:lnTo>
                <a:lnTo>
                  <a:pt x="1231" y="1668"/>
                </a:lnTo>
                <a:lnTo>
                  <a:pt x="1240" y="1664"/>
                </a:lnTo>
                <a:lnTo>
                  <a:pt x="1240" y="1664"/>
                </a:lnTo>
                <a:lnTo>
                  <a:pt x="1247" y="1661"/>
                </a:lnTo>
                <a:lnTo>
                  <a:pt x="1247" y="1661"/>
                </a:lnTo>
                <a:lnTo>
                  <a:pt x="1251" y="1657"/>
                </a:lnTo>
                <a:lnTo>
                  <a:pt x="1251" y="1657"/>
                </a:lnTo>
                <a:lnTo>
                  <a:pt x="1251" y="1652"/>
                </a:lnTo>
                <a:lnTo>
                  <a:pt x="1251" y="1652"/>
                </a:lnTo>
                <a:lnTo>
                  <a:pt x="1243" y="1641"/>
                </a:lnTo>
                <a:lnTo>
                  <a:pt x="1243" y="1641"/>
                </a:lnTo>
                <a:lnTo>
                  <a:pt x="1240" y="1624"/>
                </a:lnTo>
                <a:lnTo>
                  <a:pt x="1240" y="1624"/>
                </a:lnTo>
                <a:lnTo>
                  <a:pt x="1235" y="1617"/>
                </a:lnTo>
                <a:lnTo>
                  <a:pt x="1235" y="1617"/>
                </a:lnTo>
                <a:lnTo>
                  <a:pt x="1235" y="1617"/>
                </a:lnTo>
                <a:lnTo>
                  <a:pt x="1235" y="1617"/>
                </a:lnTo>
                <a:lnTo>
                  <a:pt x="1231" y="1608"/>
                </a:lnTo>
                <a:lnTo>
                  <a:pt x="1231" y="1608"/>
                </a:lnTo>
                <a:lnTo>
                  <a:pt x="1227" y="1600"/>
                </a:lnTo>
                <a:lnTo>
                  <a:pt x="1227" y="1600"/>
                </a:lnTo>
                <a:lnTo>
                  <a:pt x="1223" y="1580"/>
                </a:lnTo>
                <a:lnTo>
                  <a:pt x="1223" y="1580"/>
                </a:lnTo>
                <a:lnTo>
                  <a:pt x="1219" y="1564"/>
                </a:lnTo>
                <a:lnTo>
                  <a:pt x="1219" y="1564"/>
                </a:lnTo>
                <a:lnTo>
                  <a:pt x="1219" y="1548"/>
                </a:lnTo>
                <a:lnTo>
                  <a:pt x="1219" y="1548"/>
                </a:lnTo>
                <a:lnTo>
                  <a:pt x="1215" y="1536"/>
                </a:lnTo>
                <a:lnTo>
                  <a:pt x="1215" y="1536"/>
                </a:lnTo>
                <a:lnTo>
                  <a:pt x="1215" y="1520"/>
                </a:lnTo>
                <a:lnTo>
                  <a:pt x="1215" y="1520"/>
                </a:lnTo>
                <a:lnTo>
                  <a:pt x="1215" y="1512"/>
                </a:lnTo>
                <a:lnTo>
                  <a:pt x="1215" y="1512"/>
                </a:lnTo>
                <a:lnTo>
                  <a:pt x="1211" y="1496"/>
                </a:lnTo>
                <a:lnTo>
                  <a:pt x="1207" y="1480"/>
                </a:lnTo>
                <a:lnTo>
                  <a:pt x="1207" y="1480"/>
                </a:lnTo>
                <a:lnTo>
                  <a:pt x="1207" y="1476"/>
                </a:lnTo>
                <a:lnTo>
                  <a:pt x="1207" y="1476"/>
                </a:lnTo>
                <a:lnTo>
                  <a:pt x="1207" y="1460"/>
                </a:lnTo>
                <a:lnTo>
                  <a:pt x="1207" y="1460"/>
                </a:lnTo>
                <a:lnTo>
                  <a:pt x="1203" y="1448"/>
                </a:lnTo>
                <a:lnTo>
                  <a:pt x="1203" y="1448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0"/>
                </a:lnTo>
                <a:lnTo>
                  <a:pt x="1203" y="1440"/>
                </a:lnTo>
                <a:lnTo>
                  <a:pt x="1243" y="1400"/>
                </a:lnTo>
                <a:lnTo>
                  <a:pt x="1243" y="1400"/>
                </a:lnTo>
                <a:lnTo>
                  <a:pt x="1264" y="1371"/>
                </a:lnTo>
                <a:lnTo>
                  <a:pt x="1264" y="1371"/>
                </a:lnTo>
                <a:lnTo>
                  <a:pt x="1315" y="1311"/>
                </a:lnTo>
                <a:lnTo>
                  <a:pt x="1315" y="1311"/>
                </a:lnTo>
                <a:lnTo>
                  <a:pt x="1320" y="1316"/>
                </a:lnTo>
                <a:lnTo>
                  <a:pt x="1320" y="1316"/>
                </a:lnTo>
                <a:lnTo>
                  <a:pt x="1315" y="1324"/>
                </a:lnTo>
                <a:lnTo>
                  <a:pt x="1315" y="1324"/>
                </a:lnTo>
                <a:lnTo>
                  <a:pt x="1315" y="1327"/>
                </a:lnTo>
                <a:lnTo>
                  <a:pt x="1315" y="1331"/>
                </a:lnTo>
                <a:lnTo>
                  <a:pt x="1315" y="1331"/>
                </a:lnTo>
                <a:lnTo>
                  <a:pt x="1320" y="1331"/>
                </a:lnTo>
                <a:lnTo>
                  <a:pt x="1315" y="1336"/>
                </a:lnTo>
                <a:lnTo>
                  <a:pt x="1315" y="1336"/>
                </a:lnTo>
                <a:lnTo>
                  <a:pt x="1311" y="1344"/>
                </a:lnTo>
                <a:lnTo>
                  <a:pt x="1311" y="1344"/>
                </a:lnTo>
                <a:lnTo>
                  <a:pt x="1311" y="1351"/>
                </a:lnTo>
                <a:lnTo>
                  <a:pt x="1315" y="1360"/>
                </a:lnTo>
                <a:lnTo>
                  <a:pt x="1315" y="1360"/>
                </a:lnTo>
                <a:lnTo>
                  <a:pt x="1320" y="1368"/>
                </a:lnTo>
                <a:lnTo>
                  <a:pt x="1320" y="1368"/>
                </a:lnTo>
                <a:lnTo>
                  <a:pt x="1320" y="1380"/>
                </a:lnTo>
                <a:lnTo>
                  <a:pt x="1320" y="1380"/>
                </a:lnTo>
                <a:lnTo>
                  <a:pt x="1324" y="1384"/>
                </a:lnTo>
                <a:lnTo>
                  <a:pt x="1324" y="1384"/>
                </a:lnTo>
                <a:lnTo>
                  <a:pt x="1324" y="1392"/>
                </a:lnTo>
                <a:lnTo>
                  <a:pt x="1324" y="1392"/>
                </a:lnTo>
                <a:lnTo>
                  <a:pt x="1324" y="1396"/>
                </a:lnTo>
                <a:lnTo>
                  <a:pt x="1324" y="1396"/>
                </a:lnTo>
                <a:lnTo>
                  <a:pt x="1320" y="1400"/>
                </a:lnTo>
                <a:lnTo>
                  <a:pt x="1324" y="1400"/>
                </a:lnTo>
                <a:lnTo>
                  <a:pt x="1324" y="1400"/>
                </a:lnTo>
                <a:lnTo>
                  <a:pt x="1324" y="1404"/>
                </a:lnTo>
                <a:lnTo>
                  <a:pt x="1324" y="1412"/>
                </a:lnTo>
                <a:lnTo>
                  <a:pt x="1324" y="1412"/>
                </a:lnTo>
                <a:lnTo>
                  <a:pt x="1328" y="1412"/>
                </a:lnTo>
                <a:lnTo>
                  <a:pt x="1328" y="1412"/>
                </a:lnTo>
                <a:lnTo>
                  <a:pt x="1328" y="1424"/>
                </a:lnTo>
                <a:lnTo>
                  <a:pt x="1328" y="1424"/>
                </a:lnTo>
                <a:lnTo>
                  <a:pt x="1328" y="1428"/>
                </a:lnTo>
                <a:lnTo>
                  <a:pt x="1328" y="1428"/>
                </a:lnTo>
                <a:lnTo>
                  <a:pt x="1331" y="1444"/>
                </a:lnTo>
                <a:lnTo>
                  <a:pt x="1331" y="1444"/>
                </a:lnTo>
                <a:lnTo>
                  <a:pt x="1331" y="1448"/>
                </a:lnTo>
                <a:lnTo>
                  <a:pt x="1331" y="1452"/>
                </a:lnTo>
                <a:lnTo>
                  <a:pt x="1331" y="1452"/>
                </a:lnTo>
                <a:lnTo>
                  <a:pt x="1331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60"/>
                </a:lnTo>
                <a:lnTo>
                  <a:pt x="1335" y="1460"/>
                </a:lnTo>
                <a:lnTo>
                  <a:pt x="1335" y="1464"/>
                </a:lnTo>
                <a:lnTo>
                  <a:pt x="1335" y="1468"/>
                </a:lnTo>
                <a:lnTo>
                  <a:pt x="1335" y="1468"/>
                </a:lnTo>
                <a:lnTo>
                  <a:pt x="1335" y="1468"/>
                </a:lnTo>
                <a:lnTo>
                  <a:pt x="1340" y="1468"/>
                </a:lnTo>
                <a:lnTo>
                  <a:pt x="1340" y="1468"/>
                </a:lnTo>
                <a:lnTo>
                  <a:pt x="1340" y="1468"/>
                </a:lnTo>
                <a:lnTo>
                  <a:pt x="1340" y="1472"/>
                </a:lnTo>
                <a:lnTo>
                  <a:pt x="1340" y="1472"/>
                </a:lnTo>
                <a:lnTo>
                  <a:pt x="1340" y="1472"/>
                </a:lnTo>
                <a:lnTo>
                  <a:pt x="1340" y="1476"/>
                </a:lnTo>
                <a:lnTo>
                  <a:pt x="1340" y="1476"/>
                </a:lnTo>
                <a:lnTo>
                  <a:pt x="1348" y="1480"/>
                </a:lnTo>
                <a:lnTo>
                  <a:pt x="1348" y="1480"/>
                </a:lnTo>
                <a:lnTo>
                  <a:pt x="1348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8"/>
                </a:lnTo>
                <a:lnTo>
                  <a:pt x="1352" y="1488"/>
                </a:lnTo>
                <a:lnTo>
                  <a:pt x="1355" y="1492"/>
                </a:lnTo>
                <a:lnTo>
                  <a:pt x="1355" y="1492"/>
                </a:lnTo>
                <a:lnTo>
                  <a:pt x="1360" y="1504"/>
                </a:lnTo>
                <a:lnTo>
                  <a:pt x="1364" y="1508"/>
                </a:lnTo>
                <a:lnTo>
                  <a:pt x="1364" y="1508"/>
                </a:lnTo>
                <a:lnTo>
                  <a:pt x="1364" y="1508"/>
                </a:lnTo>
                <a:lnTo>
                  <a:pt x="1368" y="1516"/>
                </a:lnTo>
                <a:lnTo>
                  <a:pt x="1368" y="1516"/>
                </a:lnTo>
                <a:lnTo>
                  <a:pt x="1372" y="1516"/>
                </a:lnTo>
                <a:lnTo>
                  <a:pt x="1372" y="1516"/>
                </a:lnTo>
                <a:lnTo>
                  <a:pt x="1355" y="1536"/>
                </a:lnTo>
                <a:close/>
                <a:moveTo>
                  <a:pt x="1408" y="1464"/>
                </a:moveTo>
                <a:lnTo>
                  <a:pt x="1408" y="1464"/>
                </a:lnTo>
                <a:lnTo>
                  <a:pt x="1400" y="1476"/>
                </a:lnTo>
                <a:lnTo>
                  <a:pt x="1400" y="1476"/>
                </a:lnTo>
                <a:lnTo>
                  <a:pt x="1388" y="1492"/>
                </a:lnTo>
                <a:lnTo>
                  <a:pt x="1388" y="1492"/>
                </a:lnTo>
                <a:lnTo>
                  <a:pt x="1388" y="1488"/>
                </a:lnTo>
                <a:lnTo>
                  <a:pt x="1388" y="1488"/>
                </a:lnTo>
                <a:lnTo>
                  <a:pt x="1380" y="1472"/>
                </a:lnTo>
                <a:lnTo>
                  <a:pt x="1380" y="1472"/>
                </a:lnTo>
                <a:lnTo>
                  <a:pt x="1375" y="1464"/>
                </a:lnTo>
                <a:lnTo>
                  <a:pt x="1375" y="1464"/>
                </a:lnTo>
                <a:lnTo>
                  <a:pt x="1375" y="1464"/>
                </a:lnTo>
                <a:lnTo>
                  <a:pt x="1375" y="1464"/>
                </a:lnTo>
                <a:lnTo>
                  <a:pt x="1372" y="1456"/>
                </a:lnTo>
                <a:lnTo>
                  <a:pt x="1372" y="1456"/>
                </a:lnTo>
                <a:lnTo>
                  <a:pt x="1368" y="1452"/>
                </a:lnTo>
                <a:lnTo>
                  <a:pt x="1368" y="1452"/>
                </a:lnTo>
                <a:lnTo>
                  <a:pt x="1364" y="1432"/>
                </a:lnTo>
                <a:lnTo>
                  <a:pt x="1360" y="1416"/>
                </a:lnTo>
                <a:lnTo>
                  <a:pt x="1360" y="1416"/>
                </a:lnTo>
                <a:lnTo>
                  <a:pt x="1360" y="1400"/>
                </a:lnTo>
                <a:lnTo>
                  <a:pt x="1360" y="1400"/>
                </a:lnTo>
                <a:lnTo>
                  <a:pt x="1355" y="1388"/>
                </a:lnTo>
                <a:lnTo>
                  <a:pt x="1355" y="1388"/>
                </a:lnTo>
                <a:lnTo>
                  <a:pt x="1355" y="1371"/>
                </a:lnTo>
                <a:lnTo>
                  <a:pt x="1355" y="1371"/>
                </a:lnTo>
                <a:lnTo>
                  <a:pt x="1355" y="1364"/>
                </a:lnTo>
                <a:lnTo>
                  <a:pt x="1355" y="1364"/>
                </a:lnTo>
                <a:lnTo>
                  <a:pt x="1352" y="1348"/>
                </a:lnTo>
                <a:lnTo>
                  <a:pt x="1352" y="1331"/>
                </a:lnTo>
                <a:lnTo>
                  <a:pt x="1352" y="1331"/>
                </a:lnTo>
                <a:lnTo>
                  <a:pt x="1348" y="1331"/>
                </a:lnTo>
                <a:lnTo>
                  <a:pt x="1348" y="1331"/>
                </a:lnTo>
                <a:lnTo>
                  <a:pt x="1352" y="1316"/>
                </a:lnTo>
                <a:lnTo>
                  <a:pt x="1352" y="1316"/>
                </a:lnTo>
                <a:lnTo>
                  <a:pt x="1348" y="1303"/>
                </a:lnTo>
                <a:lnTo>
                  <a:pt x="1348" y="1303"/>
                </a:lnTo>
                <a:lnTo>
                  <a:pt x="1352" y="1300"/>
                </a:lnTo>
                <a:lnTo>
                  <a:pt x="1352" y="1300"/>
                </a:lnTo>
                <a:lnTo>
                  <a:pt x="1352" y="1296"/>
                </a:lnTo>
                <a:lnTo>
                  <a:pt x="1352" y="1296"/>
                </a:lnTo>
                <a:lnTo>
                  <a:pt x="1352" y="1291"/>
                </a:lnTo>
                <a:lnTo>
                  <a:pt x="1352" y="1291"/>
                </a:lnTo>
                <a:lnTo>
                  <a:pt x="1348" y="1291"/>
                </a:lnTo>
                <a:lnTo>
                  <a:pt x="1348" y="1291"/>
                </a:lnTo>
                <a:lnTo>
                  <a:pt x="1340" y="1291"/>
                </a:lnTo>
                <a:lnTo>
                  <a:pt x="1340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28" y="1300"/>
                </a:lnTo>
                <a:lnTo>
                  <a:pt x="1328" y="1300"/>
                </a:lnTo>
                <a:lnTo>
                  <a:pt x="1328" y="1300"/>
                </a:lnTo>
                <a:lnTo>
                  <a:pt x="1328" y="1300"/>
                </a:lnTo>
                <a:lnTo>
                  <a:pt x="1380" y="1239"/>
                </a:lnTo>
                <a:lnTo>
                  <a:pt x="1380" y="1239"/>
                </a:lnTo>
                <a:lnTo>
                  <a:pt x="1436" y="1179"/>
                </a:lnTo>
                <a:lnTo>
                  <a:pt x="1436" y="1179"/>
                </a:lnTo>
                <a:lnTo>
                  <a:pt x="1436" y="1179"/>
                </a:lnTo>
                <a:lnTo>
                  <a:pt x="1436" y="1183"/>
                </a:lnTo>
                <a:lnTo>
                  <a:pt x="1436" y="1183"/>
                </a:lnTo>
                <a:lnTo>
                  <a:pt x="1432" y="1187"/>
                </a:lnTo>
                <a:lnTo>
                  <a:pt x="1432" y="1187"/>
                </a:lnTo>
                <a:lnTo>
                  <a:pt x="1432" y="1195"/>
                </a:lnTo>
                <a:lnTo>
                  <a:pt x="1432" y="1203"/>
                </a:lnTo>
                <a:lnTo>
                  <a:pt x="1432" y="1203"/>
                </a:lnTo>
                <a:lnTo>
                  <a:pt x="1436" y="1211"/>
                </a:lnTo>
                <a:lnTo>
                  <a:pt x="1436" y="1211"/>
                </a:lnTo>
                <a:lnTo>
                  <a:pt x="1436" y="1219"/>
                </a:lnTo>
                <a:lnTo>
                  <a:pt x="1436" y="1219"/>
                </a:lnTo>
                <a:lnTo>
                  <a:pt x="1440" y="1227"/>
                </a:lnTo>
                <a:lnTo>
                  <a:pt x="1440" y="1227"/>
                </a:lnTo>
                <a:lnTo>
                  <a:pt x="1440" y="1236"/>
                </a:lnTo>
                <a:lnTo>
                  <a:pt x="1440" y="1236"/>
                </a:lnTo>
                <a:lnTo>
                  <a:pt x="1436" y="1236"/>
                </a:lnTo>
                <a:lnTo>
                  <a:pt x="1436" y="1236"/>
                </a:lnTo>
                <a:lnTo>
                  <a:pt x="1436" y="1239"/>
                </a:lnTo>
                <a:lnTo>
                  <a:pt x="1436" y="1243"/>
                </a:lnTo>
                <a:lnTo>
                  <a:pt x="1436" y="1243"/>
                </a:lnTo>
                <a:lnTo>
                  <a:pt x="1436" y="1247"/>
                </a:lnTo>
                <a:lnTo>
                  <a:pt x="1436" y="1251"/>
                </a:lnTo>
                <a:lnTo>
                  <a:pt x="1436" y="1251"/>
                </a:lnTo>
                <a:lnTo>
                  <a:pt x="1440" y="1251"/>
                </a:lnTo>
                <a:lnTo>
                  <a:pt x="1440" y="1251"/>
                </a:lnTo>
                <a:lnTo>
                  <a:pt x="1440" y="1263"/>
                </a:lnTo>
                <a:lnTo>
                  <a:pt x="1440" y="1263"/>
                </a:lnTo>
                <a:lnTo>
                  <a:pt x="1440" y="1267"/>
                </a:lnTo>
                <a:lnTo>
                  <a:pt x="1440" y="1267"/>
                </a:lnTo>
                <a:lnTo>
                  <a:pt x="1444" y="1280"/>
                </a:lnTo>
                <a:lnTo>
                  <a:pt x="1444" y="1280"/>
                </a:lnTo>
                <a:lnTo>
                  <a:pt x="1440" y="1283"/>
                </a:lnTo>
                <a:lnTo>
                  <a:pt x="1440" y="1287"/>
                </a:lnTo>
                <a:lnTo>
                  <a:pt x="1440" y="1287"/>
                </a:lnTo>
                <a:lnTo>
                  <a:pt x="1440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6"/>
                </a:lnTo>
                <a:lnTo>
                  <a:pt x="1444" y="1296"/>
                </a:lnTo>
                <a:lnTo>
                  <a:pt x="1444" y="1300"/>
                </a:lnTo>
                <a:lnTo>
                  <a:pt x="1444" y="1300"/>
                </a:lnTo>
                <a:lnTo>
                  <a:pt x="1444" y="1300"/>
                </a:lnTo>
                <a:lnTo>
                  <a:pt x="1444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4" y="1307"/>
                </a:lnTo>
                <a:lnTo>
                  <a:pt x="1448" y="1311"/>
                </a:lnTo>
                <a:lnTo>
                  <a:pt x="1448" y="1311"/>
                </a:lnTo>
                <a:lnTo>
                  <a:pt x="1452" y="1316"/>
                </a:lnTo>
                <a:lnTo>
                  <a:pt x="1452" y="1316"/>
                </a:lnTo>
                <a:lnTo>
                  <a:pt x="1452" y="1316"/>
                </a:lnTo>
                <a:lnTo>
                  <a:pt x="1460" y="1316"/>
                </a:lnTo>
                <a:lnTo>
                  <a:pt x="1460" y="1316"/>
                </a:lnTo>
                <a:lnTo>
                  <a:pt x="1460" y="1320"/>
                </a:lnTo>
                <a:lnTo>
                  <a:pt x="1460" y="1320"/>
                </a:lnTo>
                <a:lnTo>
                  <a:pt x="1460" y="1324"/>
                </a:lnTo>
                <a:lnTo>
                  <a:pt x="1460" y="1324"/>
                </a:lnTo>
                <a:lnTo>
                  <a:pt x="1460" y="1327"/>
                </a:lnTo>
                <a:lnTo>
                  <a:pt x="1460" y="1327"/>
                </a:lnTo>
                <a:lnTo>
                  <a:pt x="1464" y="1336"/>
                </a:lnTo>
                <a:lnTo>
                  <a:pt x="1464" y="1340"/>
                </a:lnTo>
                <a:lnTo>
                  <a:pt x="1464" y="1340"/>
                </a:lnTo>
                <a:lnTo>
                  <a:pt x="1464" y="1340"/>
                </a:lnTo>
                <a:lnTo>
                  <a:pt x="1468" y="1348"/>
                </a:lnTo>
                <a:lnTo>
                  <a:pt x="1468" y="1348"/>
                </a:lnTo>
                <a:lnTo>
                  <a:pt x="1476" y="1348"/>
                </a:lnTo>
                <a:lnTo>
                  <a:pt x="1476" y="1348"/>
                </a:lnTo>
                <a:lnTo>
                  <a:pt x="1480" y="1348"/>
                </a:lnTo>
                <a:lnTo>
                  <a:pt x="1480" y="1348"/>
                </a:lnTo>
                <a:lnTo>
                  <a:pt x="1460" y="1384"/>
                </a:lnTo>
                <a:lnTo>
                  <a:pt x="1460" y="1384"/>
                </a:lnTo>
                <a:lnTo>
                  <a:pt x="1408" y="1464"/>
                </a:lnTo>
                <a:close/>
                <a:moveTo>
                  <a:pt x="1548" y="1119"/>
                </a:moveTo>
                <a:lnTo>
                  <a:pt x="1548" y="1119"/>
                </a:lnTo>
                <a:lnTo>
                  <a:pt x="1540" y="1179"/>
                </a:lnTo>
                <a:lnTo>
                  <a:pt x="1524" y="1239"/>
                </a:lnTo>
                <a:lnTo>
                  <a:pt x="1524" y="1239"/>
                </a:lnTo>
                <a:lnTo>
                  <a:pt x="1508" y="1280"/>
                </a:lnTo>
                <a:lnTo>
                  <a:pt x="1492" y="1324"/>
                </a:lnTo>
                <a:lnTo>
                  <a:pt x="1492" y="1324"/>
                </a:lnTo>
                <a:lnTo>
                  <a:pt x="1488" y="1307"/>
                </a:lnTo>
                <a:lnTo>
                  <a:pt x="1488" y="1307"/>
                </a:lnTo>
                <a:lnTo>
                  <a:pt x="1484" y="1303"/>
                </a:lnTo>
                <a:lnTo>
                  <a:pt x="1484" y="1303"/>
                </a:lnTo>
                <a:lnTo>
                  <a:pt x="1484" y="1300"/>
                </a:lnTo>
                <a:lnTo>
                  <a:pt x="1484" y="1300"/>
                </a:lnTo>
                <a:lnTo>
                  <a:pt x="1480" y="1296"/>
                </a:lnTo>
                <a:lnTo>
                  <a:pt x="1480" y="1296"/>
                </a:lnTo>
                <a:lnTo>
                  <a:pt x="1476" y="1287"/>
                </a:lnTo>
                <a:lnTo>
                  <a:pt x="1476" y="1287"/>
                </a:lnTo>
                <a:lnTo>
                  <a:pt x="1476" y="1271"/>
                </a:lnTo>
                <a:lnTo>
                  <a:pt x="1476" y="1271"/>
                </a:lnTo>
                <a:lnTo>
                  <a:pt x="1472" y="1256"/>
                </a:lnTo>
                <a:lnTo>
                  <a:pt x="1472" y="1256"/>
                </a:lnTo>
                <a:lnTo>
                  <a:pt x="1472" y="1243"/>
                </a:lnTo>
                <a:lnTo>
                  <a:pt x="1472" y="1243"/>
                </a:lnTo>
                <a:lnTo>
                  <a:pt x="1472" y="1231"/>
                </a:lnTo>
                <a:lnTo>
                  <a:pt x="1472" y="1231"/>
                </a:lnTo>
                <a:lnTo>
                  <a:pt x="1472" y="1219"/>
                </a:lnTo>
                <a:lnTo>
                  <a:pt x="1472" y="1219"/>
                </a:lnTo>
                <a:lnTo>
                  <a:pt x="1472" y="1207"/>
                </a:lnTo>
                <a:lnTo>
                  <a:pt x="1472" y="1207"/>
                </a:lnTo>
                <a:lnTo>
                  <a:pt x="1468" y="1195"/>
                </a:lnTo>
                <a:lnTo>
                  <a:pt x="1468" y="1183"/>
                </a:lnTo>
                <a:lnTo>
                  <a:pt x="1468" y="1183"/>
                </a:lnTo>
                <a:lnTo>
                  <a:pt x="1468" y="1179"/>
                </a:lnTo>
                <a:lnTo>
                  <a:pt x="1468" y="1179"/>
                </a:lnTo>
                <a:lnTo>
                  <a:pt x="1468" y="1163"/>
                </a:lnTo>
                <a:lnTo>
                  <a:pt x="1468" y="1163"/>
                </a:lnTo>
                <a:lnTo>
                  <a:pt x="1468" y="1155"/>
                </a:lnTo>
                <a:lnTo>
                  <a:pt x="1468" y="1155"/>
                </a:lnTo>
                <a:lnTo>
                  <a:pt x="1468" y="1151"/>
                </a:lnTo>
                <a:lnTo>
                  <a:pt x="1468" y="1151"/>
                </a:lnTo>
                <a:lnTo>
                  <a:pt x="1468" y="1147"/>
                </a:lnTo>
                <a:lnTo>
                  <a:pt x="1468" y="1147"/>
                </a:lnTo>
                <a:lnTo>
                  <a:pt x="1468" y="1147"/>
                </a:lnTo>
                <a:lnTo>
                  <a:pt x="1468" y="1147"/>
                </a:lnTo>
                <a:lnTo>
                  <a:pt x="1484" y="1127"/>
                </a:lnTo>
                <a:lnTo>
                  <a:pt x="1484" y="1127"/>
                </a:lnTo>
                <a:lnTo>
                  <a:pt x="1492" y="1115"/>
                </a:lnTo>
                <a:lnTo>
                  <a:pt x="1504" y="1103"/>
                </a:lnTo>
                <a:lnTo>
                  <a:pt x="1540" y="1063"/>
                </a:lnTo>
                <a:lnTo>
                  <a:pt x="1540" y="1063"/>
                </a:lnTo>
                <a:lnTo>
                  <a:pt x="1544" y="1055"/>
                </a:lnTo>
                <a:lnTo>
                  <a:pt x="1544" y="1055"/>
                </a:lnTo>
                <a:lnTo>
                  <a:pt x="1544" y="1055"/>
                </a:lnTo>
                <a:lnTo>
                  <a:pt x="1544" y="1055"/>
                </a:lnTo>
                <a:lnTo>
                  <a:pt x="1548" y="1051"/>
                </a:lnTo>
                <a:lnTo>
                  <a:pt x="1548" y="1051"/>
                </a:lnTo>
                <a:lnTo>
                  <a:pt x="1548" y="1055"/>
                </a:lnTo>
                <a:lnTo>
                  <a:pt x="1548" y="1055"/>
                </a:lnTo>
                <a:lnTo>
                  <a:pt x="1548" y="1119"/>
                </a:lnTo>
                <a:close/>
                <a:moveTo>
                  <a:pt x="1805" y="1524"/>
                </a:moveTo>
                <a:lnTo>
                  <a:pt x="1805" y="1524"/>
                </a:lnTo>
                <a:lnTo>
                  <a:pt x="1753" y="1540"/>
                </a:lnTo>
                <a:lnTo>
                  <a:pt x="1753" y="1540"/>
                </a:lnTo>
                <a:lnTo>
                  <a:pt x="1729" y="1544"/>
                </a:lnTo>
                <a:lnTo>
                  <a:pt x="1721" y="1540"/>
                </a:lnTo>
                <a:lnTo>
                  <a:pt x="1712" y="1540"/>
                </a:lnTo>
                <a:lnTo>
                  <a:pt x="1712" y="1540"/>
                </a:lnTo>
                <a:lnTo>
                  <a:pt x="1709" y="1536"/>
                </a:lnTo>
                <a:lnTo>
                  <a:pt x="1709" y="1528"/>
                </a:lnTo>
                <a:lnTo>
                  <a:pt x="1709" y="1528"/>
                </a:lnTo>
                <a:lnTo>
                  <a:pt x="1712" y="1508"/>
                </a:lnTo>
                <a:lnTo>
                  <a:pt x="1712" y="1508"/>
                </a:lnTo>
                <a:lnTo>
                  <a:pt x="1717" y="1488"/>
                </a:lnTo>
                <a:lnTo>
                  <a:pt x="1729" y="1468"/>
                </a:lnTo>
                <a:lnTo>
                  <a:pt x="1729" y="1468"/>
                </a:lnTo>
                <a:lnTo>
                  <a:pt x="1757" y="1424"/>
                </a:lnTo>
                <a:lnTo>
                  <a:pt x="1793" y="1388"/>
                </a:lnTo>
                <a:lnTo>
                  <a:pt x="1793" y="1388"/>
                </a:lnTo>
                <a:lnTo>
                  <a:pt x="1813" y="1371"/>
                </a:lnTo>
                <a:lnTo>
                  <a:pt x="1813" y="1371"/>
                </a:lnTo>
                <a:lnTo>
                  <a:pt x="1817" y="1376"/>
                </a:lnTo>
                <a:lnTo>
                  <a:pt x="1817" y="1376"/>
                </a:lnTo>
                <a:lnTo>
                  <a:pt x="1817" y="1388"/>
                </a:lnTo>
                <a:lnTo>
                  <a:pt x="1817" y="1388"/>
                </a:lnTo>
                <a:lnTo>
                  <a:pt x="1817" y="1396"/>
                </a:lnTo>
                <a:lnTo>
                  <a:pt x="1817" y="1396"/>
                </a:lnTo>
                <a:lnTo>
                  <a:pt x="1817" y="1408"/>
                </a:lnTo>
                <a:lnTo>
                  <a:pt x="1817" y="1408"/>
                </a:lnTo>
                <a:lnTo>
                  <a:pt x="1817" y="1416"/>
                </a:lnTo>
                <a:lnTo>
                  <a:pt x="1817" y="1416"/>
                </a:lnTo>
                <a:lnTo>
                  <a:pt x="1813" y="1416"/>
                </a:lnTo>
                <a:lnTo>
                  <a:pt x="1813" y="1416"/>
                </a:lnTo>
                <a:lnTo>
                  <a:pt x="1813" y="1420"/>
                </a:lnTo>
                <a:lnTo>
                  <a:pt x="1813" y="1424"/>
                </a:lnTo>
                <a:lnTo>
                  <a:pt x="1813" y="1424"/>
                </a:lnTo>
                <a:lnTo>
                  <a:pt x="1813" y="1428"/>
                </a:lnTo>
                <a:lnTo>
                  <a:pt x="1813" y="1436"/>
                </a:lnTo>
                <a:lnTo>
                  <a:pt x="1813" y="1436"/>
                </a:lnTo>
                <a:lnTo>
                  <a:pt x="1813" y="1440"/>
                </a:lnTo>
                <a:lnTo>
                  <a:pt x="1813" y="1440"/>
                </a:lnTo>
                <a:lnTo>
                  <a:pt x="1813" y="1448"/>
                </a:lnTo>
                <a:lnTo>
                  <a:pt x="1813" y="1448"/>
                </a:lnTo>
                <a:lnTo>
                  <a:pt x="1813" y="1456"/>
                </a:lnTo>
                <a:lnTo>
                  <a:pt x="1813" y="1456"/>
                </a:lnTo>
                <a:lnTo>
                  <a:pt x="1817" y="1472"/>
                </a:lnTo>
                <a:lnTo>
                  <a:pt x="1817" y="1472"/>
                </a:lnTo>
                <a:lnTo>
                  <a:pt x="1813" y="1476"/>
                </a:lnTo>
                <a:lnTo>
                  <a:pt x="1813" y="1484"/>
                </a:lnTo>
                <a:lnTo>
                  <a:pt x="1813" y="1484"/>
                </a:lnTo>
                <a:lnTo>
                  <a:pt x="1813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92"/>
                </a:lnTo>
                <a:lnTo>
                  <a:pt x="1817" y="1492"/>
                </a:lnTo>
                <a:lnTo>
                  <a:pt x="1817" y="1496"/>
                </a:lnTo>
                <a:lnTo>
                  <a:pt x="1817" y="1500"/>
                </a:lnTo>
                <a:lnTo>
                  <a:pt x="1817" y="1500"/>
                </a:lnTo>
                <a:lnTo>
                  <a:pt x="1817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8"/>
                </a:lnTo>
                <a:lnTo>
                  <a:pt x="1821" y="1512"/>
                </a:lnTo>
                <a:lnTo>
                  <a:pt x="1821" y="1512"/>
                </a:lnTo>
                <a:lnTo>
                  <a:pt x="1825" y="1516"/>
                </a:lnTo>
                <a:lnTo>
                  <a:pt x="1825" y="1516"/>
                </a:lnTo>
                <a:lnTo>
                  <a:pt x="1805" y="1524"/>
                </a:lnTo>
                <a:close/>
                <a:moveTo>
                  <a:pt x="2113" y="1311"/>
                </a:moveTo>
                <a:lnTo>
                  <a:pt x="2113" y="1311"/>
                </a:lnTo>
                <a:lnTo>
                  <a:pt x="2106" y="1320"/>
                </a:lnTo>
                <a:lnTo>
                  <a:pt x="2106" y="1320"/>
                </a:lnTo>
                <a:lnTo>
                  <a:pt x="2069" y="1356"/>
                </a:lnTo>
                <a:lnTo>
                  <a:pt x="2069" y="1356"/>
                </a:lnTo>
                <a:lnTo>
                  <a:pt x="2029" y="1392"/>
                </a:lnTo>
                <a:lnTo>
                  <a:pt x="2029" y="1392"/>
                </a:lnTo>
                <a:lnTo>
                  <a:pt x="2005" y="1412"/>
                </a:lnTo>
                <a:lnTo>
                  <a:pt x="2005" y="1412"/>
                </a:lnTo>
                <a:lnTo>
                  <a:pt x="2005" y="1412"/>
                </a:lnTo>
                <a:lnTo>
                  <a:pt x="2005" y="1412"/>
                </a:lnTo>
                <a:lnTo>
                  <a:pt x="2002" y="1400"/>
                </a:lnTo>
                <a:lnTo>
                  <a:pt x="2002" y="1400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84"/>
                </a:lnTo>
                <a:lnTo>
                  <a:pt x="1993" y="1384"/>
                </a:lnTo>
                <a:lnTo>
                  <a:pt x="1989" y="1380"/>
                </a:lnTo>
                <a:lnTo>
                  <a:pt x="1989" y="1380"/>
                </a:lnTo>
                <a:lnTo>
                  <a:pt x="1989" y="1360"/>
                </a:lnTo>
                <a:lnTo>
                  <a:pt x="1989" y="1348"/>
                </a:lnTo>
                <a:lnTo>
                  <a:pt x="1989" y="1348"/>
                </a:lnTo>
                <a:lnTo>
                  <a:pt x="1989" y="1331"/>
                </a:lnTo>
                <a:lnTo>
                  <a:pt x="1989" y="1331"/>
                </a:lnTo>
                <a:lnTo>
                  <a:pt x="1989" y="1320"/>
                </a:lnTo>
                <a:lnTo>
                  <a:pt x="1989" y="1320"/>
                </a:lnTo>
                <a:lnTo>
                  <a:pt x="1989" y="1307"/>
                </a:lnTo>
                <a:lnTo>
                  <a:pt x="1989" y="1307"/>
                </a:lnTo>
                <a:lnTo>
                  <a:pt x="1993" y="1300"/>
                </a:lnTo>
                <a:lnTo>
                  <a:pt x="1993" y="1300"/>
                </a:lnTo>
                <a:lnTo>
                  <a:pt x="1993" y="1287"/>
                </a:lnTo>
                <a:lnTo>
                  <a:pt x="1998" y="1276"/>
                </a:lnTo>
                <a:lnTo>
                  <a:pt x="1998" y="1276"/>
                </a:lnTo>
                <a:lnTo>
                  <a:pt x="1998" y="1271"/>
                </a:lnTo>
                <a:lnTo>
                  <a:pt x="1998" y="1271"/>
                </a:lnTo>
                <a:lnTo>
                  <a:pt x="2005" y="1256"/>
                </a:lnTo>
                <a:lnTo>
                  <a:pt x="2005" y="1256"/>
                </a:lnTo>
                <a:lnTo>
                  <a:pt x="2005" y="1247"/>
                </a:lnTo>
                <a:lnTo>
                  <a:pt x="2005" y="1247"/>
                </a:lnTo>
                <a:lnTo>
                  <a:pt x="2009" y="1243"/>
                </a:lnTo>
                <a:lnTo>
                  <a:pt x="2009" y="1243"/>
                </a:lnTo>
                <a:lnTo>
                  <a:pt x="2009" y="1243"/>
                </a:lnTo>
                <a:lnTo>
                  <a:pt x="2009" y="1243"/>
                </a:lnTo>
                <a:lnTo>
                  <a:pt x="2013" y="1239"/>
                </a:lnTo>
                <a:lnTo>
                  <a:pt x="2013" y="1239"/>
                </a:lnTo>
                <a:lnTo>
                  <a:pt x="2009" y="1239"/>
                </a:lnTo>
                <a:lnTo>
                  <a:pt x="2009" y="1239"/>
                </a:lnTo>
                <a:lnTo>
                  <a:pt x="2002" y="1236"/>
                </a:lnTo>
                <a:lnTo>
                  <a:pt x="2002" y="1236"/>
                </a:lnTo>
                <a:lnTo>
                  <a:pt x="2002" y="1231"/>
                </a:lnTo>
                <a:lnTo>
                  <a:pt x="2002" y="1231"/>
                </a:lnTo>
                <a:lnTo>
                  <a:pt x="2002" y="1236"/>
                </a:lnTo>
                <a:lnTo>
                  <a:pt x="2002" y="1236"/>
                </a:lnTo>
                <a:lnTo>
                  <a:pt x="1989" y="1239"/>
                </a:lnTo>
                <a:lnTo>
                  <a:pt x="1989" y="1239"/>
                </a:lnTo>
                <a:lnTo>
                  <a:pt x="1985" y="1239"/>
                </a:lnTo>
                <a:lnTo>
                  <a:pt x="1985" y="1239"/>
                </a:lnTo>
                <a:lnTo>
                  <a:pt x="1981" y="1239"/>
                </a:lnTo>
                <a:lnTo>
                  <a:pt x="1978" y="1243"/>
                </a:lnTo>
                <a:lnTo>
                  <a:pt x="1978" y="1243"/>
                </a:lnTo>
                <a:lnTo>
                  <a:pt x="1973" y="1243"/>
                </a:lnTo>
                <a:lnTo>
                  <a:pt x="1973" y="1243"/>
                </a:lnTo>
                <a:lnTo>
                  <a:pt x="1973" y="1247"/>
                </a:lnTo>
                <a:lnTo>
                  <a:pt x="1973" y="1247"/>
                </a:lnTo>
                <a:lnTo>
                  <a:pt x="1969" y="1251"/>
                </a:lnTo>
                <a:lnTo>
                  <a:pt x="1969" y="1251"/>
                </a:lnTo>
                <a:lnTo>
                  <a:pt x="1965" y="1256"/>
                </a:lnTo>
                <a:lnTo>
                  <a:pt x="1965" y="1259"/>
                </a:lnTo>
                <a:lnTo>
                  <a:pt x="1965" y="1259"/>
                </a:lnTo>
                <a:lnTo>
                  <a:pt x="1969" y="1263"/>
                </a:lnTo>
                <a:lnTo>
                  <a:pt x="1965" y="1267"/>
                </a:lnTo>
                <a:lnTo>
                  <a:pt x="1965" y="1267"/>
                </a:lnTo>
                <a:lnTo>
                  <a:pt x="1961" y="1271"/>
                </a:lnTo>
                <a:lnTo>
                  <a:pt x="1961" y="1271"/>
                </a:lnTo>
                <a:lnTo>
                  <a:pt x="1957" y="1280"/>
                </a:lnTo>
                <a:lnTo>
                  <a:pt x="1957" y="1287"/>
                </a:lnTo>
                <a:lnTo>
                  <a:pt x="1957" y="1287"/>
                </a:lnTo>
                <a:lnTo>
                  <a:pt x="1957" y="1296"/>
                </a:lnTo>
                <a:lnTo>
                  <a:pt x="1957" y="1296"/>
                </a:lnTo>
                <a:lnTo>
                  <a:pt x="1957" y="1303"/>
                </a:lnTo>
                <a:lnTo>
                  <a:pt x="1957" y="1303"/>
                </a:lnTo>
                <a:lnTo>
                  <a:pt x="1957" y="1311"/>
                </a:lnTo>
                <a:lnTo>
                  <a:pt x="1957" y="1311"/>
                </a:lnTo>
                <a:lnTo>
                  <a:pt x="1957" y="1320"/>
                </a:lnTo>
                <a:lnTo>
                  <a:pt x="1957" y="1320"/>
                </a:lnTo>
                <a:lnTo>
                  <a:pt x="1953" y="1320"/>
                </a:lnTo>
                <a:lnTo>
                  <a:pt x="1953" y="1320"/>
                </a:lnTo>
                <a:lnTo>
                  <a:pt x="1953" y="1324"/>
                </a:lnTo>
                <a:lnTo>
                  <a:pt x="1953" y="1327"/>
                </a:lnTo>
                <a:lnTo>
                  <a:pt x="1953" y="1327"/>
                </a:lnTo>
                <a:lnTo>
                  <a:pt x="1953" y="1331"/>
                </a:lnTo>
                <a:lnTo>
                  <a:pt x="1953" y="1336"/>
                </a:lnTo>
                <a:lnTo>
                  <a:pt x="1953" y="1336"/>
                </a:lnTo>
                <a:lnTo>
                  <a:pt x="1953" y="1340"/>
                </a:lnTo>
                <a:lnTo>
                  <a:pt x="1953" y="1340"/>
                </a:lnTo>
                <a:lnTo>
                  <a:pt x="1953" y="1348"/>
                </a:lnTo>
                <a:lnTo>
                  <a:pt x="1953" y="1348"/>
                </a:lnTo>
                <a:lnTo>
                  <a:pt x="1953" y="1356"/>
                </a:lnTo>
                <a:lnTo>
                  <a:pt x="1953" y="1356"/>
                </a:lnTo>
                <a:lnTo>
                  <a:pt x="1953" y="1368"/>
                </a:lnTo>
                <a:lnTo>
                  <a:pt x="1953" y="1368"/>
                </a:lnTo>
                <a:lnTo>
                  <a:pt x="1953" y="1371"/>
                </a:lnTo>
                <a:lnTo>
                  <a:pt x="1953" y="1376"/>
                </a:lnTo>
                <a:lnTo>
                  <a:pt x="1953" y="1376"/>
                </a:lnTo>
                <a:lnTo>
                  <a:pt x="1953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3" y="1384"/>
                </a:lnTo>
                <a:lnTo>
                  <a:pt x="1953" y="1384"/>
                </a:lnTo>
                <a:lnTo>
                  <a:pt x="1957" y="1388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61" y="1392"/>
                </a:lnTo>
                <a:lnTo>
                  <a:pt x="1961" y="1396"/>
                </a:lnTo>
                <a:lnTo>
                  <a:pt x="1961" y="1396"/>
                </a:lnTo>
                <a:lnTo>
                  <a:pt x="1957" y="1400"/>
                </a:lnTo>
                <a:lnTo>
                  <a:pt x="1961" y="1400"/>
                </a:lnTo>
                <a:lnTo>
                  <a:pt x="1961" y="1400"/>
                </a:lnTo>
                <a:lnTo>
                  <a:pt x="1965" y="1404"/>
                </a:lnTo>
                <a:lnTo>
                  <a:pt x="1965" y="1404"/>
                </a:lnTo>
                <a:lnTo>
                  <a:pt x="1965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73" y="1416"/>
                </a:lnTo>
                <a:lnTo>
                  <a:pt x="1973" y="1416"/>
                </a:lnTo>
                <a:lnTo>
                  <a:pt x="1973" y="1416"/>
                </a:lnTo>
                <a:lnTo>
                  <a:pt x="1973" y="1416"/>
                </a:lnTo>
                <a:lnTo>
                  <a:pt x="1978" y="1428"/>
                </a:lnTo>
                <a:lnTo>
                  <a:pt x="1981" y="1432"/>
                </a:lnTo>
                <a:lnTo>
                  <a:pt x="1981" y="1432"/>
                </a:lnTo>
                <a:lnTo>
                  <a:pt x="1941" y="1456"/>
                </a:lnTo>
                <a:lnTo>
                  <a:pt x="1901" y="1480"/>
                </a:lnTo>
                <a:lnTo>
                  <a:pt x="1901" y="1480"/>
                </a:lnTo>
                <a:lnTo>
                  <a:pt x="1857" y="1504"/>
                </a:lnTo>
                <a:lnTo>
                  <a:pt x="1857" y="1504"/>
                </a:lnTo>
                <a:lnTo>
                  <a:pt x="1857" y="1496"/>
                </a:lnTo>
                <a:lnTo>
                  <a:pt x="1857" y="1496"/>
                </a:lnTo>
                <a:lnTo>
                  <a:pt x="1853" y="1488"/>
                </a:lnTo>
                <a:lnTo>
                  <a:pt x="1853" y="1488"/>
                </a:lnTo>
                <a:lnTo>
                  <a:pt x="1849" y="1464"/>
                </a:lnTo>
                <a:lnTo>
                  <a:pt x="1849" y="1448"/>
                </a:lnTo>
                <a:lnTo>
                  <a:pt x="1849" y="1448"/>
                </a:lnTo>
                <a:lnTo>
                  <a:pt x="1849" y="1432"/>
                </a:lnTo>
                <a:lnTo>
                  <a:pt x="1849" y="1432"/>
                </a:lnTo>
                <a:lnTo>
                  <a:pt x="1849" y="1416"/>
                </a:lnTo>
                <a:lnTo>
                  <a:pt x="1849" y="1416"/>
                </a:lnTo>
                <a:lnTo>
                  <a:pt x="1849" y="1400"/>
                </a:lnTo>
                <a:lnTo>
                  <a:pt x="1849" y="1400"/>
                </a:lnTo>
                <a:lnTo>
                  <a:pt x="1853" y="1388"/>
                </a:lnTo>
                <a:lnTo>
                  <a:pt x="1853" y="1388"/>
                </a:lnTo>
                <a:lnTo>
                  <a:pt x="1853" y="1371"/>
                </a:lnTo>
                <a:lnTo>
                  <a:pt x="1857" y="1356"/>
                </a:lnTo>
                <a:lnTo>
                  <a:pt x="1857" y="1356"/>
                </a:lnTo>
                <a:lnTo>
                  <a:pt x="1857" y="1351"/>
                </a:lnTo>
                <a:lnTo>
                  <a:pt x="1857" y="1351"/>
                </a:lnTo>
                <a:lnTo>
                  <a:pt x="1861" y="1336"/>
                </a:lnTo>
                <a:lnTo>
                  <a:pt x="1861" y="1336"/>
                </a:lnTo>
                <a:lnTo>
                  <a:pt x="1861" y="1331"/>
                </a:lnTo>
                <a:lnTo>
                  <a:pt x="1861" y="1331"/>
                </a:lnTo>
                <a:lnTo>
                  <a:pt x="1945" y="1267"/>
                </a:lnTo>
                <a:lnTo>
                  <a:pt x="2029" y="1203"/>
                </a:lnTo>
                <a:lnTo>
                  <a:pt x="2029" y="1203"/>
                </a:lnTo>
                <a:lnTo>
                  <a:pt x="2049" y="1191"/>
                </a:lnTo>
                <a:lnTo>
                  <a:pt x="2049" y="1191"/>
                </a:lnTo>
                <a:lnTo>
                  <a:pt x="2134" y="1135"/>
                </a:lnTo>
                <a:lnTo>
                  <a:pt x="2134" y="1135"/>
                </a:lnTo>
                <a:lnTo>
                  <a:pt x="2134" y="1139"/>
                </a:lnTo>
                <a:lnTo>
                  <a:pt x="2134" y="1139"/>
                </a:lnTo>
                <a:lnTo>
                  <a:pt x="2130" y="1143"/>
                </a:lnTo>
                <a:lnTo>
                  <a:pt x="2130" y="1143"/>
                </a:lnTo>
                <a:lnTo>
                  <a:pt x="2126" y="1143"/>
                </a:lnTo>
                <a:lnTo>
                  <a:pt x="2126" y="1147"/>
                </a:lnTo>
                <a:lnTo>
                  <a:pt x="2126" y="1147"/>
                </a:lnTo>
                <a:lnTo>
                  <a:pt x="2130" y="1151"/>
                </a:lnTo>
                <a:lnTo>
                  <a:pt x="2126" y="1151"/>
                </a:lnTo>
                <a:lnTo>
                  <a:pt x="2126" y="1151"/>
                </a:lnTo>
                <a:lnTo>
                  <a:pt x="2122" y="1155"/>
                </a:lnTo>
                <a:lnTo>
                  <a:pt x="2122" y="1155"/>
                </a:lnTo>
                <a:lnTo>
                  <a:pt x="2122" y="1159"/>
                </a:lnTo>
                <a:lnTo>
                  <a:pt x="2122" y="1167"/>
                </a:lnTo>
                <a:lnTo>
                  <a:pt x="2122" y="1167"/>
                </a:lnTo>
                <a:lnTo>
                  <a:pt x="2126" y="1175"/>
                </a:lnTo>
                <a:lnTo>
                  <a:pt x="2126" y="1175"/>
                </a:lnTo>
                <a:lnTo>
                  <a:pt x="2126" y="1179"/>
                </a:lnTo>
                <a:lnTo>
                  <a:pt x="2126" y="1179"/>
                </a:lnTo>
                <a:lnTo>
                  <a:pt x="2126" y="1183"/>
                </a:lnTo>
                <a:lnTo>
                  <a:pt x="2126" y="1183"/>
                </a:lnTo>
                <a:lnTo>
                  <a:pt x="2126" y="1191"/>
                </a:lnTo>
                <a:lnTo>
                  <a:pt x="2126" y="1191"/>
                </a:lnTo>
                <a:lnTo>
                  <a:pt x="2126" y="1191"/>
                </a:lnTo>
                <a:lnTo>
                  <a:pt x="2126" y="1191"/>
                </a:lnTo>
                <a:lnTo>
                  <a:pt x="2122" y="1195"/>
                </a:lnTo>
                <a:lnTo>
                  <a:pt x="2126" y="1195"/>
                </a:lnTo>
                <a:lnTo>
                  <a:pt x="2126" y="1195"/>
                </a:lnTo>
                <a:lnTo>
                  <a:pt x="2126" y="1199"/>
                </a:lnTo>
                <a:lnTo>
                  <a:pt x="2122" y="1203"/>
                </a:lnTo>
                <a:lnTo>
                  <a:pt x="2122" y="1203"/>
                </a:lnTo>
                <a:lnTo>
                  <a:pt x="2126" y="1203"/>
                </a:lnTo>
                <a:lnTo>
                  <a:pt x="2126" y="1203"/>
                </a:lnTo>
                <a:lnTo>
                  <a:pt x="2126" y="1211"/>
                </a:lnTo>
                <a:lnTo>
                  <a:pt x="2126" y="1211"/>
                </a:lnTo>
                <a:lnTo>
                  <a:pt x="2126" y="1215"/>
                </a:lnTo>
                <a:lnTo>
                  <a:pt x="2126" y="1215"/>
                </a:lnTo>
                <a:lnTo>
                  <a:pt x="2126" y="1223"/>
                </a:lnTo>
                <a:lnTo>
                  <a:pt x="2126" y="1223"/>
                </a:lnTo>
                <a:lnTo>
                  <a:pt x="2126" y="1227"/>
                </a:lnTo>
                <a:lnTo>
                  <a:pt x="2126" y="1231"/>
                </a:lnTo>
                <a:lnTo>
                  <a:pt x="2126" y="1231"/>
                </a:lnTo>
                <a:lnTo>
                  <a:pt x="2126" y="1231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9"/>
                </a:lnTo>
                <a:lnTo>
                  <a:pt x="2130" y="1239"/>
                </a:lnTo>
                <a:lnTo>
                  <a:pt x="2130" y="1239"/>
                </a:lnTo>
                <a:lnTo>
                  <a:pt x="2130" y="1243"/>
                </a:lnTo>
                <a:lnTo>
                  <a:pt x="2130" y="1243"/>
                </a:lnTo>
                <a:lnTo>
                  <a:pt x="2130" y="1243"/>
                </a:lnTo>
                <a:lnTo>
                  <a:pt x="2134" y="1243"/>
                </a:lnTo>
                <a:lnTo>
                  <a:pt x="2134" y="1243"/>
                </a:lnTo>
                <a:lnTo>
                  <a:pt x="2134" y="1243"/>
                </a:lnTo>
                <a:lnTo>
                  <a:pt x="2130" y="1247"/>
                </a:lnTo>
                <a:lnTo>
                  <a:pt x="2134" y="1247"/>
                </a:lnTo>
                <a:lnTo>
                  <a:pt x="2134" y="1247"/>
                </a:lnTo>
                <a:lnTo>
                  <a:pt x="2138" y="1251"/>
                </a:lnTo>
                <a:lnTo>
                  <a:pt x="2138" y="1251"/>
                </a:lnTo>
                <a:lnTo>
                  <a:pt x="2138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6"/>
                </a:lnTo>
                <a:lnTo>
                  <a:pt x="2142" y="1256"/>
                </a:lnTo>
                <a:lnTo>
                  <a:pt x="2146" y="1259"/>
                </a:lnTo>
                <a:lnTo>
                  <a:pt x="2146" y="1259"/>
                </a:lnTo>
                <a:lnTo>
                  <a:pt x="2146" y="1267"/>
                </a:lnTo>
                <a:lnTo>
                  <a:pt x="2150" y="1267"/>
                </a:lnTo>
                <a:lnTo>
                  <a:pt x="2150" y="1267"/>
                </a:lnTo>
                <a:lnTo>
                  <a:pt x="2150" y="1267"/>
                </a:lnTo>
                <a:lnTo>
                  <a:pt x="2150" y="1271"/>
                </a:lnTo>
                <a:lnTo>
                  <a:pt x="2150" y="1271"/>
                </a:lnTo>
                <a:lnTo>
                  <a:pt x="2113" y="1311"/>
                </a:lnTo>
                <a:close/>
                <a:moveTo>
                  <a:pt x="2266" y="1091"/>
                </a:moveTo>
                <a:lnTo>
                  <a:pt x="2266" y="1091"/>
                </a:lnTo>
                <a:lnTo>
                  <a:pt x="2250" y="1131"/>
                </a:lnTo>
                <a:lnTo>
                  <a:pt x="2230" y="1171"/>
                </a:lnTo>
                <a:lnTo>
                  <a:pt x="2230" y="1171"/>
                </a:lnTo>
                <a:lnTo>
                  <a:pt x="2202" y="1207"/>
                </a:lnTo>
                <a:lnTo>
                  <a:pt x="2174" y="1243"/>
                </a:lnTo>
                <a:lnTo>
                  <a:pt x="2174" y="1243"/>
                </a:lnTo>
                <a:lnTo>
                  <a:pt x="2170" y="1239"/>
                </a:lnTo>
                <a:lnTo>
                  <a:pt x="2170" y="1239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1"/>
                </a:lnTo>
                <a:lnTo>
                  <a:pt x="2166" y="1231"/>
                </a:lnTo>
                <a:lnTo>
                  <a:pt x="2162" y="1227"/>
                </a:lnTo>
                <a:lnTo>
                  <a:pt x="2162" y="1227"/>
                </a:lnTo>
                <a:lnTo>
                  <a:pt x="2162" y="1215"/>
                </a:lnTo>
                <a:lnTo>
                  <a:pt x="2162" y="1215"/>
                </a:lnTo>
                <a:lnTo>
                  <a:pt x="2158" y="1203"/>
                </a:lnTo>
                <a:lnTo>
                  <a:pt x="2158" y="1203"/>
                </a:lnTo>
                <a:lnTo>
                  <a:pt x="2158" y="1195"/>
                </a:lnTo>
                <a:lnTo>
                  <a:pt x="2158" y="1195"/>
                </a:lnTo>
                <a:lnTo>
                  <a:pt x="2158" y="1187"/>
                </a:lnTo>
                <a:lnTo>
                  <a:pt x="2158" y="1187"/>
                </a:lnTo>
                <a:lnTo>
                  <a:pt x="2158" y="1179"/>
                </a:lnTo>
                <a:lnTo>
                  <a:pt x="2158" y="1179"/>
                </a:lnTo>
                <a:lnTo>
                  <a:pt x="2162" y="1171"/>
                </a:lnTo>
                <a:lnTo>
                  <a:pt x="2162" y="1171"/>
                </a:lnTo>
                <a:lnTo>
                  <a:pt x="2162" y="1163"/>
                </a:lnTo>
                <a:lnTo>
                  <a:pt x="2162" y="1155"/>
                </a:lnTo>
                <a:lnTo>
                  <a:pt x="2162" y="1155"/>
                </a:lnTo>
                <a:lnTo>
                  <a:pt x="2158" y="1151"/>
                </a:lnTo>
                <a:lnTo>
                  <a:pt x="2158" y="1151"/>
                </a:lnTo>
                <a:lnTo>
                  <a:pt x="2162" y="1143"/>
                </a:lnTo>
                <a:lnTo>
                  <a:pt x="2162" y="1143"/>
                </a:lnTo>
                <a:lnTo>
                  <a:pt x="2162" y="1135"/>
                </a:lnTo>
                <a:lnTo>
                  <a:pt x="2162" y="1135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27"/>
                </a:lnTo>
                <a:lnTo>
                  <a:pt x="2166" y="1127"/>
                </a:lnTo>
                <a:lnTo>
                  <a:pt x="2162" y="1127"/>
                </a:lnTo>
                <a:lnTo>
                  <a:pt x="2162" y="1127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7"/>
                </a:lnTo>
                <a:lnTo>
                  <a:pt x="2154" y="1127"/>
                </a:lnTo>
                <a:lnTo>
                  <a:pt x="2146" y="1127"/>
                </a:lnTo>
                <a:lnTo>
                  <a:pt x="2146" y="1127"/>
                </a:lnTo>
                <a:lnTo>
                  <a:pt x="2154" y="1123"/>
                </a:lnTo>
                <a:lnTo>
                  <a:pt x="2154" y="1123"/>
                </a:lnTo>
                <a:lnTo>
                  <a:pt x="2198" y="1095"/>
                </a:lnTo>
                <a:lnTo>
                  <a:pt x="2198" y="1095"/>
                </a:lnTo>
                <a:lnTo>
                  <a:pt x="2202" y="1099"/>
                </a:lnTo>
                <a:lnTo>
                  <a:pt x="2202" y="1099"/>
                </a:lnTo>
                <a:lnTo>
                  <a:pt x="2206" y="1103"/>
                </a:lnTo>
                <a:lnTo>
                  <a:pt x="2206" y="1103"/>
                </a:lnTo>
                <a:lnTo>
                  <a:pt x="2210" y="1099"/>
                </a:lnTo>
                <a:lnTo>
                  <a:pt x="2210" y="1099"/>
                </a:lnTo>
                <a:lnTo>
                  <a:pt x="2226" y="1087"/>
                </a:lnTo>
                <a:lnTo>
                  <a:pt x="2226" y="1087"/>
                </a:lnTo>
                <a:lnTo>
                  <a:pt x="2242" y="1079"/>
                </a:lnTo>
                <a:lnTo>
                  <a:pt x="2242" y="1079"/>
                </a:lnTo>
                <a:lnTo>
                  <a:pt x="2250" y="1071"/>
                </a:lnTo>
                <a:lnTo>
                  <a:pt x="2250" y="1071"/>
                </a:lnTo>
                <a:lnTo>
                  <a:pt x="2250" y="1071"/>
                </a:lnTo>
                <a:lnTo>
                  <a:pt x="2250" y="1071"/>
                </a:lnTo>
                <a:lnTo>
                  <a:pt x="2258" y="1067"/>
                </a:lnTo>
                <a:lnTo>
                  <a:pt x="2258" y="1067"/>
                </a:lnTo>
                <a:lnTo>
                  <a:pt x="2262" y="1059"/>
                </a:lnTo>
                <a:lnTo>
                  <a:pt x="2270" y="1059"/>
                </a:lnTo>
                <a:lnTo>
                  <a:pt x="2274" y="1055"/>
                </a:lnTo>
                <a:lnTo>
                  <a:pt x="2274" y="1055"/>
                </a:lnTo>
                <a:lnTo>
                  <a:pt x="2266" y="10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7DF908F-F911-4F49-BDB9-3EDB11A436C3}"/>
              </a:ext>
            </a:extLst>
          </p:cNvPr>
          <p:cNvSpPr txBox="1"/>
          <p:nvPr/>
        </p:nvSpPr>
        <p:spPr>
          <a:xfrm>
            <a:off x="4129166" y="2423549"/>
            <a:ext cx="4728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Free </a:t>
            </a:r>
          </a:p>
          <a:p>
            <a:r>
              <a:rPr lang="en-US" altLang="zh-CN" sz="5400" dirty="0">
                <a:cs typeface="+mn-ea"/>
                <a:sym typeface="+mn-lt"/>
              </a:rPr>
              <a:t>PPT template</a:t>
            </a:r>
            <a:endParaRPr lang="zh-CN" altLang="en-US" sz="5400" dirty="0">
              <a:cs typeface="+mn-ea"/>
              <a:sym typeface="+mn-lt"/>
            </a:endParaRPr>
          </a:p>
        </p:txBody>
      </p:sp>
      <p:cxnSp>
        <p:nvCxnSpPr>
          <p:cNvPr id="113" name="Straight Connector 16">
            <a:extLst>
              <a:ext uri="{FF2B5EF4-FFF2-40B4-BE49-F238E27FC236}">
                <a16:creationId xmlns:a16="http://schemas.microsoft.com/office/drawing/2014/main" id="{80AF9729-6768-419A-B448-5C287053E6ED}"/>
              </a:ext>
            </a:extLst>
          </p:cNvPr>
          <p:cNvCxnSpPr>
            <a:cxnSpLocks/>
          </p:cNvCxnSpPr>
          <p:nvPr/>
        </p:nvCxnSpPr>
        <p:spPr>
          <a:xfrm>
            <a:off x="5810381" y="4287354"/>
            <a:ext cx="125514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9">
            <a:extLst>
              <a:ext uri="{FF2B5EF4-FFF2-40B4-BE49-F238E27FC236}">
                <a16:creationId xmlns:a16="http://schemas.microsoft.com/office/drawing/2014/main" id="{47E012D0-4347-4A0B-B944-D16E8B0F2F4B}"/>
              </a:ext>
            </a:extLst>
          </p:cNvPr>
          <p:cNvSpPr/>
          <p:nvPr/>
        </p:nvSpPr>
        <p:spPr>
          <a:xfrm>
            <a:off x="4338363" y="4575855"/>
            <a:ext cx="4041782" cy="4533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1A5D69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15" name="Rounded Rectangle 7">
            <a:extLst>
              <a:ext uri="{FF2B5EF4-FFF2-40B4-BE49-F238E27FC236}">
                <a16:creationId xmlns:a16="http://schemas.microsoft.com/office/drawing/2014/main" id="{AEDD8222-D0FA-4726-B1DC-241F3EA6F544}"/>
              </a:ext>
            </a:extLst>
          </p:cNvPr>
          <p:cNvSpPr/>
          <p:nvPr/>
        </p:nvSpPr>
        <p:spPr>
          <a:xfrm>
            <a:off x="740958" y="39537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17" name="TextBox 3">
            <a:hlinkClick r:id="rId4"/>
            <a:extLst>
              <a:ext uri="{FF2B5EF4-FFF2-40B4-BE49-F238E27FC236}">
                <a16:creationId xmlns:a16="http://schemas.microsoft.com/office/drawing/2014/main" id="{DE5214D3-BD8B-4207-A375-F681802E988F}"/>
              </a:ext>
            </a:extLst>
          </p:cNvPr>
          <p:cNvSpPr txBox="1"/>
          <p:nvPr/>
        </p:nvSpPr>
        <p:spPr>
          <a:xfrm>
            <a:off x="3789094" y="66397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50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CC65E95B-582F-49AF-B2F0-2EB167F0FAC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4" r="1417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915065" y="1186628"/>
            <a:ext cx="3685817" cy="1844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7998" spc="-600" dirty="0" err="1">
                <a:cs typeface="+mn-ea"/>
                <a:sym typeface="+mn-lt"/>
              </a:rPr>
              <a:t>stone</a:t>
            </a:r>
            <a:endParaRPr lang="id-ID" sz="7998" spc="-600" dirty="0"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7998" spc="-600" dirty="0">
                <a:cs typeface="+mn-ea"/>
                <a:sym typeface="+mn-lt"/>
              </a:rPr>
              <a:t>&amp; </a:t>
            </a:r>
            <a:r>
              <a:rPr lang="id-ID" sz="7998" spc="-600" dirty="0" err="1">
                <a:cs typeface="+mn-ea"/>
                <a:sym typeface="+mn-lt"/>
              </a:rPr>
              <a:t>wood</a:t>
            </a:r>
            <a:endParaRPr lang="id-ID" sz="7998" spc="-600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9360" y="3429000"/>
            <a:ext cx="2996461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Lorem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ipsum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dolor sit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ullamcorper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suscipit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lobortis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nisl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aliquip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ex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ea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commodo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consequat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Lorem ipsum dolor sit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8150373" y="3030262"/>
            <a:ext cx="4035079" cy="193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16547" u="sng" spc="150" dirty="0">
                <a:solidFill>
                  <a:schemeClr val="bg1"/>
                </a:solidFill>
                <a:cs typeface="+mn-ea"/>
                <a:sym typeface="+mn-lt"/>
              </a:rPr>
              <a:t>N</a:t>
            </a:r>
            <a:r>
              <a:rPr lang="id-ID" sz="16547" u="sng" spc="150" baseline="300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id-ID" sz="16547" u="sng" spc="1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60" y="659161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32337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744" y="419492"/>
            <a:ext cx="6019016" cy="6019016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6946" y="5354960"/>
            <a:ext cx="2742843" cy="3787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850" dirty="0">
                <a:cs typeface="+mn-ea"/>
                <a:sym typeface="+mn-lt"/>
              </a:rPr>
              <a:t>Lorem ipsum dolor sit </a:t>
            </a:r>
            <a:r>
              <a:rPr lang="en-US" sz="850" dirty="0" err="1">
                <a:cs typeface="+mn-ea"/>
                <a:sym typeface="+mn-lt"/>
              </a:rPr>
              <a:t>amet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consectetuer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adipiscing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elit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sed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diam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nonummy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nibh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euismod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tincidunt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ut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laoreet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dolore</a:t>
            </a:r>
            <a:r>
              <a:rPr lang="en-US" sz="850" dirty="0">
                <a:cs typeface="+mn-ea"/>
                <a:sym typeface="+mn-lt"/>
              </a:rPr>
              <a:t> magna </a:t>
            </a:r>
            <a:r>
              <a:rPr lang="en-US" sz="850" dirty="0" err="1">
                <a:cs typeface="+mn-ea"/>
                <a:sym typeface="+mn-lt"/>
              </a:rPr>
              <a:t>aliquam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erat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volutpat</a:t>
            </a:r>
            <a:r>
              <a:rPr lang="en-US" sz="850" dirty="0">
                <a:cs typeface="+mn-ea"/>
                <a:sym typeface="+mn-lt"/>
              </a:rPr>
              <a:t>. </a:t>
            </a:r>
            <a:r>
              <a:rPr lang="en-US" sz="850" dirty="0" err="1">
                <a:cs typeface="+mn-ea"/>
                <a:sym typeface="+mn-lt"/>
              </a:rPr>
              <a:t>Ut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wisi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enim</a:t>
            </a:r>
            <a:r>
              <a:rPr lang="en-US" sz="850" dirty="0">
                <a:cs typeface="+mn-ea"/>
                <a:sym typeface="+mn-lt"/>
              </a:rPr>
              <a:t> ad minim </a:t>
            </a:r>
            <a:r>
              <a:rPr lang="en-US" sz="850" dirty="0" err="1">
                <a:cs typeface="+mn-ea"/>
                <a:sym typeface="+mn-lt"/>
              </a:rPr>
              <a:t>veniam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Ut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wisi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enim</a:t>
            </a:r>
            <a:r>
              <a:rPr lang="en-US" sz="850" dirty="0">
                <a:cs typeface="+mn-ea"/>
                <a:sym typeface="+mn-lt"/>
              </a:rPr>
              <a:t> ad minim </a:t>
            </a:r>
            <a:r>
              <a:rPr lang="en-US" sz="850" dirty="0" err="1">
                <a:cs typeface="+mn-ea"/>
                <a:sym typeface="+mn-lt"/>
              </a:rPr>
              <a:t>veniam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quis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nostrud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exerci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tation</a:t>
            </a:r>
            <a:r>
              <a:rPr lang="en-US" sz="850" dirty="0">
                <a:cs typeface="+mn-ea"/>
                <a:sym typeface="+mn-lt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11823" y="5067087"/>
            <a:ext cx="2004075" cy="295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00" b="1" spc="300" dirty="0">
                <a:cs typeface="+mn-ea"/>
                <a:sym typeface="+mn-lt"/>
              </a:rPr>
              <a:t>Adventure awaits.</a:t>
            </a:r>
            <a:endParaRPr lang="en-US" sz="800" b="1" spc="300" dirty="0"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9048" y="1215874"/>
            <a:ext cx="1640835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#journey</a:t>
            </a:r>
          </a:p>
        </p:txBody>
      </p:sp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63579DBB-B024-4EE7-9709-7F57B54C71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" b="1711"/>
          <a:stretch>
            <a:fillRect/>
          </a:stretch>
        </p:blipFill>
        <p:spPr>
          <a:xfrm>
            <a:off x="5734096" y="1434395"/>
            <a:ext cx="5828542" cy="3154680"/>
          </a:xfrm>
        </p:spPr>
      </p:pic>
      <p:sp>
        <p:nvSpPr>
          <p:cNvPr id="16" name="TextBox 15"/>
          <p:cNvSpPr txBox="1"/>
          <p:nvPr/>
        </p:nvSpPr>
        <p:spPr>
          <a:xfrm rot="16200000">
            <a:off x="627203" y="3434215"/>
            <a:ext cx="3057247" cy="1406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into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the</a:t>
            </a:r>
            <a:endParaRPr lang="id-ID" sz="5999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wild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-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79508" y="3739926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spc="300" dirty="0">
                <a:solidFill>
                  <a:schemeClr val="bg1"/>
                </a:solidFill>
                <a:cs typeface="+mn-ea"/>
                <a:sym typeface="+mn-lt"/>
              </a:rPr>
              <a:t>Rustic vibes.</a:t>
            </a:r>
          </a:p>
        </p:txBody>
      </p:sp>
    </p:spTree>
    <p:extLst>
      <p:ext uri="{BB962C8B-B14F-4D97-AF65-F5344CB8AC3E}">
        <p14:creationId xmlns:p14="http://schemas.microsoft.com/office/powerpoint/2010/main" val="638498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E640223B-262E-4EE1-B2E4-A270BCA1CA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r="29077"/>
          <a:stretch>
            <a:fillRect/>
          </a:stretch>
        </p:blipFill>
        <p:spPr>
          <a:xfrm>
            <a:off x="-16263" y="0"/>
            <a:ext cx="4495801" cy="6019800"/>
          </a:xfrm>
        </p:spPr>
      </p:pic>
      <p:sp>
        <p:nvSpPr>
          <p:cNvPr id="4" name="Rectangle 3"/>
          <p:cNvSpPr/>
          <p:nvPr/>
        </p:nvSpPr>
        <p:spPr>
          <a:xfrm>
            <a:off x="1410310" y="1409963"/>
            <a:ext cx="4496009" cy="5447591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8666" y="2002584"/>
            <a:ext cx="3057247" cy="1406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rgbClr val="1A5D69"/>
                </a:solidFill>
                <a:cs typeface="+mn-ea"/>
                <a:sym typeface="+mn-lt"/>
              </a:rPr>
              <a:t>into</a:t>
            </a:r>
            <a:r>
              <a:rPr lang="id-ID" sz="5999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id-ID" sz="5999" dirty="0" err="1">
                <a:solidFill>
                  <a:srgbClr val="1A5D69"/>
                </a:solidFill>
                <a:cs typeface="+mn-ea"/>
                <a:sym typeface="+mn-lt"/>
              </a:rPr>
              <a:t>the</a:t>
            </a:r>
            <a:endParaRPr lang="id-ID" sz="5999" dirty="0">
              <a:solidFill>
                <a:srgbClr val="1A5D69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rgbClr val="1A5D69"/>
                </a:solidFill>
                <a:cs typeface="+mn-ea"/>
                <a:sym typeface="+mn-lt"/>
              </a:rPr>
              <a:t>wild</a:t>
            </a:r>
            <a:r>
              <a:rPr lang="id-ID" sz="5999" dirty="0">
                <a:solidFill>
                  <a:srgbClr val="1A5D69"/>
                </a:solidFill>
                <a:cs typeface="+mn-ea"/>
                <a:sym typeface="+mn-lt"/>
              </a:rPr>
              <a:t>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7951" y="6019800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spc="300" dirty="0">
                <a:solidFill>
                  <a:schemeClr val="bg1"/>
                </a:solidFill>
                <a:cs typeface="+mn-ea"/>
                <a:sym typeface="+mn-lt"/>
              </a:rPr>
              <a:t>Rustic vibes.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1683" y="3653412"/>
            <a:ext cx="2273379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76946" y="4674976"/>
            <a:ext cx="3657124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Lorem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ipsum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dolor sit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ullamcorper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suscipit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lobortis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nisl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aliquip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ex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ea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commodo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consequat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 Lorem ipsum dolor sit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rgbClr val="1A5D69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rgbClr val="1A5D69"/>
                </a:solidFill>
                <a:cs typeface="+mn-ea"/>
                <a:sym typeface="+mn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9572147" y="1777297"/>
            <a:ext cx="18720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A5D69"/>
                </a:solidFill>
                <a:cs typeface="+mn-ea"/>
                <a:sym typeface="+mn-lt"/>
              </a:rPr>
              <a:t>image a </a:t>
            </a:r>
          </a:p>
          <a:p>
            <a:pPr>
              <a:lnSpc>
                <a:spcPct val="120000"/>
              </a:lnSpc>
            </a:pPr>
            <a:r>
              <a:rPr lang="en-US" sz="700" spc="150" dirty="0">
                <a:solidFill>
                  <a:srgbClr val="1A5D69"/>
                </a:solidFill>
                <a:cs typeface="+mn-ea"/>
                <a:sym typeface="+mn-lt"/>
              </a:rPr>
              <a:t>Some Image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079699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DBB635F4-5558-4B82-B36E-A05BAFA04B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27601"/>
          <a:stretch>
            <a:fillRect/>
          </a:stretch>
        </p:blipFill>
        <p:spPr/>
      </p:pic>
      <p:grpSp>
        <p:nvGrpSpPr>
          <p:cNvPr id="11" name="Group 10"/>
          <p:cNvGrpSpPr/>
          <p:nvPr/>
        </p:nvGrpSpPr>
        <p:grpSpPr>
          <a:xfrm>
            <a:off x="1459145" y="1073973"/>
            <a:ext cx="3698542" cy="4710053"/>
            <a:chOff x="13329940" y="2542067"/>
            <a:chExt cx="7398047" cy="9421333"/>
          </a:xfrm>
        </p:grpSpPr>
        <p:sp>
          <p:nvSpPr>
            <p:cNvPr id="12" name="TextBox 11"/>
            <p:cNvSpPr txBox="1"/>
            <p:nvPr/>
          </p:nvSpPr>
          <p:spPr>
            <a:xfrm>
              <a:off x="14105285" y="2971801"/>
              <a:ext cx="5847363" cy="6001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sz="6999" u="sng" spc="150" dirty="0" err="1">
                  <a:cs typeface="+mn-ea"/>
                  <a:sym typeface="+mn-lt"/>
                </a:rPr>
                <a:t>born</a:t>
              </a:r>
              <a:endParaRPr lang="id-ID" sz="6999" u="sng" spc="150" dirty="0">
                <a:cs typeface="+mn-ea"/>
                <a:sym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id-ID" sz="6999" u="sng" spc="150" dirty="0" err="1">
                  <a:cs typeface="+mn-ea"/>
                  <a:sym typeface="+mn-lt"/>
                </a:rPr>
                <a:t>to</a:t>
              </a:r>
              <a:endParaRPr lang="id-ID" sz="6999" u="sng" spc="150" dirty="0">
                <a:cs typeface="+mn-ea"/>
                <a:sym typeface="+mn-lt"/>
              </a:endParaRPr>
            </a:p>
            <a:p>
              <a:pPr algn="ctr">
                <a:lnSpc>
                  <a:spcPct val="90000"/>
                </a:lnSpc>
              </a:pPr>
              <a:r>
                <a:rPr lang="id-ID" sz="6999" u="sng" spc="150" dirty="0" err="1">
                  <a:cs typeface="+mn-ea"/>
                  <a:sym typeface="+mn-lt"/>
                </a:rPr>
                <a:t>create</a:t>
              </a:r>
              <a:endParaRPr lang="id-ID" sz="6999" u="sng" spc="150" dirty="0"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545672" y="2542067"/>
              <a:ext cx="2966582" cy="522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00" b="1" spc="150" dirty="0">
                  <a:solidFill>
                    <a:srgbClr val="1A5D69"/>
                  </a:solidFill>
                  <a:cs typeface="+mn-ea"/>
                  <a:sym typeface="+mn-lt"/>
                </a:rPr>
                <a:t>our brand story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29940" y="9655076"/>
              <a:ext cx="7398047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50" dirty="0"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cs typeface="+mn-ea"/>
                  <a:sym typeface="+mn-lt"/>
                </a:rPr>
                <a:t>amet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consectetuer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adipiscing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elit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sed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diam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nonummy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nibh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euismod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tincidunt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ut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laoreet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dolore</a:t>
              </a:r>
              <a:r>
                <a:rPr lang="en-US" sz="850" dirty="0">
                  <a:cs typeface="+mn-ea"/>
                  <a:sym typeface="+mn-lt"/>
                </a:rPr>
                <a:t> magna </a:t>
              </a:r>
              <a:r>
                <a:rPr lang="en-US" sz="850" dirty="0" err="1">
                  <a:cs typeface="+mn-ea"/>
                  <a:sym typeface="+mn-lt"/>
                </a:rPr>
                <a:t>aliquam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erat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volutpat</a:t>
              </a:r>
              <a:r>
                <a:rPr lang="en-US" sz="850" dirty="0">
                  <a:cs typeface="+mn-ea"/>
                  <a:sym typeface="+mn-lt"/>
                </a:rPr>
                <a:t>. </a:t>
              </a:r>
              <a:r>
                <a:rPr lang="en-US" sz="850" dirty="0" err="1">
                  <a:cs typeface="+mn-ea"/>
                  <a:sym typeface="+mn-lt"/>
                </a:rPr>
                <a:t>Ut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wisi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enim</a:t>
              </a:r>
              <a:r>
                <a:rPr lang="en-US" sz="850" dirty="0"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cs typeface="+mn-ea"/>
                  <a:sym typeface="+mn-lt"/>
                </a:rPr>
                <a:t>veniam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quis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nostrud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exerci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tation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ullamcorper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suscipit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lobortis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nisl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ut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aliquip</a:t>
              </a:r>
              <a:r>
                <a:rPr lang="en-US" sz="850" dirty="0">
                  <a:cs typeface="+mn-ea"/>
                  <a:sym typeface="+mn-lt"/>
                </a:rPr>
                <a:t> ex </a:t>
              </a:r>
              <a:r>
                <a:rPr lang="en-US" sz="850" dirty="0" err="1">
                  <a:cs typeface="+mn-ea"/>
                  <a:sym typeface="+mn-lt"/>
                </a:rPr>
                <a:t>ea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commodo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consequat</a:t>
              </a:r>
              <a:r>
                <a:rPr lang="en-US" sz="850" dirty="0">
                  <a:cs typeface="+mn-ea"/>
                  <a:sym typeface="+mn-lt"/>
                </a:rPr>
                <a:t>.  </a:t>
              </a:r>
              <a:r>
                <a:rPr lang="en-US" sz="850" dirty="0" err="1">
                  <a:cs typeface="+mn-ea"/>
                  <a:sym typeface="+mn-lt"/>
                </a:rPr>
                <a:t>Ut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wisi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enim</a:t>
              </a:r>
              <a:r>
                <a:rPr lang="en-US" sz="850" dirty="0"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cs typeface="+mn-ea"/>
                  <a:sym typeface="+mn-lt"/>
                </a:rPr>
                <a:t>veniam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quis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nostrud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exerci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tation</a:t>
              </a:r>
              <a:r>
                <a:rPr lang="en-US" sz="850" dirty="0">
                  <a:cs typeface="+mn-ea"/>
                  <a:sym typeface="+mn-lt"/>
                </a:rPr>
                <a:t>. Lorem ipsum dolor sit </a:t>
              </a:r>
              <a:r>
                <a:rPr lang="en-US" sz="850" dirty="0" err="1">
                  <a:cs typeface="+mn-ea"/>
                  <a:sym typeface="+mn-lt"/>
                </a:rPr>
                <a:t>amet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consectetuer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adipiscing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elit</a:t>
              </a:r>
              <a:r>
                <a:rPr lang="en-US" sz="850" dirty="0">
                  <a:cs typeface="+mn-ea"/>
                  <a:sym typeface="+mn-lt"/>
                </a:rPr>
                <a:t>, </a:t>
              </a:r>
              <a:r>
                <a:rPr lang="en-US" sz="850" dirty="0" err="1">
                  <a:cs typeface="+mn-ea"/>
                  <a:sym typeface="+mn-lt"/>
                </a:rPr>
                <a:t>sed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diam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nonummy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nibh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euismod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tincidunt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ut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laoreet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dolore</a:t>
              </a:r>
              <a:r>
                <a:rPr lang="en-US" sz="850" dirty="0">
                  <a:cs typeface="+mn-ea"/>
                  <a:sym typeface="+mn-lt"/>
                </a:rPr>
                <a:t> magna </a:t>
              </a:r>
              <a:r>
                <a:rPr lang="en-US" sz="850" dirty="0" err="1">
                  <a:cs typeface="+mn-ea"/>
                  <a:sym typeface="+mn-lt"/>
                </a:rPr>
                <a:t>aliquam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erat</a:t>
              </a:r>
              <a:r>
                <a:rPr lang="en-US" sz="850" dirty="0">
                  <a:cs typeface="+mn-ea"/>
                  <a:sym typeface="+mn-lt"/>
                </a:rPr>
                <a:t> </a:t>
              </a:r>
              <a:r>
                <a:rPr lang="en-US" sz="850" dirty="0" err="1">
                  <a:cs typeface="+mn-ea"/>
                  <a:sym typeface="+mn-lt"/>
                </a:rPr>
                <a:t>volutpat</a:t>
              </a:r>
              <a:r>
                <a:rPr lang="en-US" sz="850" dirty="0">
                  <a:cs typeface="+mn-ea"/>
                  <a:sym typeface="+mn-lt"/>
                </a:rPr>
                <a:t>.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629719" y="4192971"/>
            <a:ext cx="1640835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spc="300" dirty="0">
                <a:solidFill>
                  <a:schemeClr val="bg1"/>
                </a:solidFill>
                <a:cs typeface="+mn-ea"/>
                <a:sym typeface="+mn-lt"/>
              </a:rPr>
              <a:t>#journey</a:t>
            </a:r>
          </a:p>
        </p:txBody>
      </p:sp>
    </p:spTree>
    <p:extLst>
      <p:ext uri="{BB962C8B-B14F-4D97-AF65-F5344CB8AC3E}">
        <p14:creationId xmlns:p14="http://schemas.microsoft.com/office/powerpoint/2010/main" val="115035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植物&#10;&#10;描述已自动生成">
            <a:extLst>
              <a:ext uri="{FF2B5EF4-FFF2-40B4-BE49-F238E27FC236}">
                <a16:creationId xmlns:a16="http://schemas.microsoft.com/office/drawing/2014/main" id="{942BCF3B-85CD-4508-A3C0-054012FC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5330" r="6226" b="4713"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30528AC6-5A6F-40CA-A6C4-747D181ECB84}"/>
              </a:ext>
            </a:extLst>
          </p:cNvPr>
          <p:cNvSpPr/>
          <p:nvPr/>
        </p:nvSpPr>
        <p:spPr bwMode="auto">
          <a:xfrm flipH="1">
            <a:off x="1234914" y="861553"/>
            <a:ext cx="9756299" cy="5159497"/>
          </a:xfrm>
          <a:custGeom>
            <a:avLst/>
            <a:gdLst>
              <a:gd name="connsiteX0" fmla="*/ 5724636 w 19514168"/>
              <a:gd name="connsiteY0" fmla="*/ 1571300 h 10320272"/>
              <a:gd name="connsiteX1" fmla="*/ 9289033 w 19514168"/>
              <a:gd name="connsiteY1" fmla="*/ 5135696 h 10320272"/>
              <a:gd name="connsiteX2" fmla="*/ 5724636 w 19514168"/>
              <a:gd name="connsiteY2" fmla="*/ 8700092 h 10320272"/>
              <a:gd name="connsiteX3" fmla="*/ 2160242 w 19514168"/>
              <a:gd name="connsiteY3" fmla="*/ 5135696 h 10320272"/>
              <a:gd name="connsiteX4" fmla="*/ 5724636 w 19514168"/>
              <a:gd name="connsiteY4" fmla="*/ 1571300 h 10320272"/>
              <a:gd name="connsiteX5" fmla="*/ 19514168 w 19514168"/>
              <a:gd name="connsiteY5" fmla="*/ 0 h 10320272"/>
              <a:gd name="connsiteX6" fmla="*/ 0 w 19514168"/>
              <a:gd name="connsiteY6" fmla="*/ 0 h 10320272"/>
              <a:gd name="connsiteX7" fmla="*/ 0 w 19514168"/>
              <a:gd name="connsiteY7" fmla="*/ 10320272 h 10320272"/>
              <a:gd name="connsiteX8" fmla="*/ 19514168 w 19514168"/>
              <a:gd name="connsiteY8" fmla="*/ 10320272 h 103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4168" h="10320272">
                <a:moveTo>
                  <a:pt x="5724636" y="1571300"/>
                </a:moveTo>
                <a:cubicBezTo>
                  <a:pt x="7693199" y="1571300"/>
                  <a:pt x="9289033" y="3167135"/>
                  <a:pt x="9289033" y="5135696"/>
                </a:cubicBezTo>
                <a:cubicBezTo>
                  <a:pt x="9289033" y="7104258"/>
                  <a:pt x="7693199" y="8700092"/>
                  <a:pt x="5724636" y="8700092"/>
                </a:cubicBezTo>
                <a:cubicBezTo>
                  <a:pt x="3756076" y="8700092"/>
                  <a:pt x="2160242" y="7104258"/>
                  <a:pt x="2160242" y="5135696"/>
                </a:cubicBezTo>
                <a:cubicBezTo>
                  <a:pt x="2160242" y="3167135"/>
                  <a:pt x="3756076" y="1571300"/>
                  <a:pt x="5724636" y="1571300"/>
                </a:cubicBezTo>
                <a:close/>
                <a:moveTo>
                  <a:pt x="19514168" y="0"/>
                </a:moveTo>
                <a:lnTo>
                  <a:pt x="0" y="0"/>
                </a:lnTo>
                <a:lnTo>
                  <a:pt x="0" y="10320272"/>
                </a:lnTo>
                <a:lnTo>
                  <a:pt x="19514168" y="10320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 defTabSz="1218926">
              <a:defRPr/>
            </a:pPr>
            <a:endParaRPr lang="id-ID" sz="1799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B7CF06A-48E7-4E36-A4DA-407A3CF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54" y="1987022"/>
            <a:ext cx="1354266" cy="2883955"/>
          </a:xfrm>
          <a:custGeom>
            <a:avLst/>
            <a:gdLst>
              <a:gd name="T0" fmla="*/ 98 w 849"/>
              <a:gd name="T1" fmla="*/ 1104 h 1814"/>
              <a:gd name="T2" fmla="*/ 166 w 849"/>
              <a:gd name="T3" fmla="*/ 998 h 1814"/>
              <a:gd name="T4" fmla="*/ 5 w 849"/>
              <a:gd name="T5" fmla="*/ 665 h 1814"/>
              <a:gd name="T6" fmla="*/ 119 w 849"/>
              <a:gd name="T7" fmla="*/ 665 h 1814"/>
              <a:gd name="T8" fmla="*/ 12 w 849"/>
              <a:gd name="T9" fmla="*/ 370 h 1814"/>
              <a:gd name="T10" fmla="*/ 116 w 849"/>
              <a:gd name="T11" fmla="*/ 354 h 1814"/>
              <a:gd name="T12" fmla="*/ 117 w 849"/>
              <a:gd name="T13" fmla="*/ 41 h 1814"/>
              <a:gd name="T14" fmla="*/ 264 w 849"/>
              <a:gd name="T15" fmla="*/ 46 h 1814"/>
              <a:gd name="T16" fmla="*/ 396 w 849"/>
              <a:gd name="T17" fmla="*/ 200 h 1814"/>
              <a:gd name="T18" fmla="*/ 505 w 849"/>
              <a:gd name="T19" fmla="*/ 314 h 1814"/>
              <a:gd name="T20" fmla="*/ 611 w 849"/>
              <a:gd name="T21" fmla="*/ 447 h 1814"/>
              <a:gd name="T22" fmla="*/ 673 w 849"/>
              <a:gd name="T23" fmla="*/ 653 h 1814"/>
              <a:gd name="T24" fmla="*/ 757 w 849"/>
              <a:gd name="T25" fmla="*/ 747 h 1814"/>
              <a:gd name="T26" fmla="*/ 762 w 849"/>
              <a:gd name="T27" fmla="*/ 1019 h 1814"/>
              <a:gd name="T28" fmla="*/ 830 w 849"/>
              <a:gd name="T29" fmla="*/ 1133 h 1814"/>
              <a:gd name="T30" fmla="*/ 726 w 849"/>
              <a:gd name="T31" fmla="*/ 1569 h 1814"/>
              <a:gd name="T32" fmla="*/ 839 w 849"/>
              <a:gd name="T33" fmla="*/ 1812 h 1814"/>
              <a:gd name="T34" fmla="*/ 666 w 849"/>
              <a:gd name="T35" fmla="*/ 1606 h 1814"/>
              <a:gd name="T36" fmla="*/ 347 w 849"/>
              <a:gd name="T37" fmla="*/ 1498 h 1814"/>
              <a:gd name="T38" fmla="*/ 270 w 849"/>
              <a:gd name="T39" fmla="*/ 1330 h 1814"/>
              <a:gd name="T40" fmla="*/ 694 w 849"/>
              <a:gd name="T41" fmla="*/ 1197 h 1814"/>
              <a:gd name="T42" fmla="*/ 734 w 849"/>
              <a:gd name="T43" fmla="*/ 908 h 1814"/>
              <a:gd name="T44" fmla="*/ 627 w 849"/>
              <a:gd name="T45" fmla="*/ 878 h 1814"/>
              <a:gd name="T46" fmla="*/ 574 w 849"/>
              <a:gd name="T47" fmla="*/ 873 h 1814"/>
              <a:gd name="T48" fmla="*/ 628 w 849"/>
              <a:gd name="T49" fmla="*/ 521 h 1814"/>
              <a:gd name="T50" fmla="*/ 523 w 849"/>
              <a:gd name="T51" fmla="*/ 569 h 1814"/>
              <a:gd name="T52" fmla="*/ 443 w 849"/>
              <a:gd name="T53" fmla="*/ 662 h 1814"/>
              <a:gd name="T54" fmla="*/ 460 w 849"/>
              <a:gd name="T55" fmla="*/ 277 h 1814"/>
              <a:gd name="T56" fmla="*/ 371 w 849"/>
              <a:gd name="T57" fmla="*/ 327 h 1814"/>
              <a:gd name="T58" fmla="*/ 310 w 849"/>
              <a:gd name="T59" fmla="*/ 313 h 1814"/>
              <a:gd name="T60" fmla="*/ 169 w 849"/>
              <a:gd name="T61" fmla="*/ 36 h 1814"/>
              <a:gd name="T62" fmla="*/ 150 w 849"/>
              <a:gd name="T63" fmla="*/ 326 h 1814"/>
              <a:gd name="T64" fmla="*/ 140 w 849"/>
              <a:gd name="T65" fmla="*/ 413 h 1814"/>
              <a:gd name="T66" fmla="*/ 60 w 849"/>
              <a:gd name="T67" fmla="*/ 452 h 1814"/>
              <a:gd name="T68" fmla="*/ 206 w 849"/>
              <a:gd name="T69" fmla="*/ 733 h 1814"/>
              <a:gd name="T70" fmla="*/ 49 w 849"/>
              <a:gd name="T71" fmla="*/ 689 h 1814"/>
              <a:gd name="T72" fmla="*/ 226 w 849"/>
              <a:gd name="T73" fmla="*/ 979 h 1814"/>
              <a:gd name="T74" fmla="*/ 264 w 849"/>
              <a:gd name="T75" fmla="*/ 1072 h 1814"/>
              <a:gd name="T76" fmla="*/ 180 w 849"/>
              <a:gd name="T77" fmla="*/ 1139 h 1814"/>
              <a:gd name="T78" fmla="*/ 430 w 849"/>
              <a:gd name="T79" fmla="*/ 1360 h 1814"/>
              <a:gd name="T80" fmla="*/ 300 w 849"/>
              <a:gd name="T81" fmla="*/ 1372 h 1814"/>
              <a:gd name="T82" fmla="*/ 514 w 849"/>
              <a:gd name="T83" fmla="*/ 1527 h 1814"/>
              <a:gd name="T84" fmla="*/ 575 w 849"/>
              <a:gd name="T85" fmla="*/ 1440 h 1814"/>
              <a:gd name="T86" fmla="*/ 482 w 849"/>
              <a:gd name="T87" fmla="*/ 1379 h 1814"/>
              <a:gd name="T88" fmla="*/ 500 w 849"/>
              <a:gd name="T89" fmla="*/ 1255 h 1814"/>
              <a:gd name="T90" fmla="*/ 360 w 849"/>
              <a:gd name="T91" fmla="*/ 1198 h 1814"/>
              <a:gd name="T92" fmla="*/ 409 w 849"/>
              <a:gd name="T93" fmla="*/ 1175 h 1814"/>
              <a:gd name="T94" fmla="*/ 359 w 849"/>
              <a:gd name="T95" fmla="*/ 948 h 1814"/>
              <a:gd name="T96" fmla="*/ 257 w 849"/>
              <a:gd name="T97" fmla="*/ 890 h 1814"/>
              <a:gd name="T98" fmla="*/ 340 w 849"/>
              <a:gd name="T99" fmla="*/ 887 h 1814"/>
              <a:gd name="T100" fmla="*/ 224 w 849"/>
              <a:gd name="T101" fmla="*/ 610 h 1814"/>
              <a:gd name="T102" fmla="*/ 180 w 849"/>
              <a:gd name="T103" fmla="*/ 533 h 1814"/>
              <a:gd name="T104" fmla="*/ 258 w 849"/>
              <a:gd name="T105" fmla="*/ 450 h 1814"/>
              <a:gd name="T106" fmla="*/ 371 w 849"/>
              <a:gd name="T107" fmla="*/ 480 h 1814"/>
              <a:gd name="T108" fmla="*/ 328 w 849"/>
              <a:gd name="T109" fmla="*/ 625 h 1814"/>
              <a:gd name="T110" fmla="*/ 449 w 849"/>
              <a:gd name="T111" fmla="*/ 723 h 1814"/>
              <a:gd name="T112" fmla="*/ 424 w 849"/>
              <a:gd name="T113" fmla="*/ 944 h 1814"/>
              <a:gd name="T114" fmla="*/ 520 w 849"/>
              <a:gd name="T115" fmla="*/ 1015 h 1814"/>
              <a:gd name="T116" fmla="*/ 523 w 849"/>
              <a:gd name="T117" fmla="*/ 1179 h 1814"/>
              <a:gd name="T118" fmla="*/ 633 w 849"/>
              <a:gd name="T119" fmla="*/ 1261 h 1814"/>
              <a:gd name="T120" fmla="*/ 655 w 849"/>
              <a:gd name="T121" fmla="*/ 1428 h 1814"/>
              <a:gd name="T122" fmla="*/ 750 w 849"/>
              <a:gd name="T123" fmla="*/ 122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9" h="1814">
                <a:moveTo>
                  <a:pt x="295" y="1317"/>
                </a:moveTo>
                <a:lnTo>
                  <a:pt x="295" y="1317"/>
                </a:lnTo>
                <a:lnTo>
                  <a:pt x="274" y="1301"/>
                </a:lnTo>
                <a:lnTo>
                  <a:pt x="255" y="1286"/>
                </a:lnTo>
                <a:lnTo>
                  <a:pt x="255" y="1286"/>
                </a:lnTo>
                <a:lnTo>
                  <a:pt x="231" y="1271"/>
                </a:lnTo>
                <a:lnTo>
                  <a:pt x="211" y="1255"/>
                </a:lnTo>
                <a:lnTo>
                  <a:pt x="189" y="1237"/>
                </a:lnTo>
                <a:lnTo>
                  <a:pt x="169" y="1218"/>
                </a:lnTo>
                <a:lnTo>
                  <a:pt x="151" y="1197"/>
                </a:lnTo>
                <a:lnTo>
                  <a:pt x="134" y="1175"/>
                </a:lnTo>
                <a:lnTo>
                  <a:pt x="119" y="1151"/>
                </a:lnTo>
                <a:lnTo>
                  <a:pt x="107" y="1126"/>
                </a:lnTo>
                <a:lnTo>
                  <a:pt x="107" y="1126"/>
                </a:lnTo>
                <a:lnTo>
                  <a:pt x="98" y="1104"/>
                </a:lnTo>
                <a:lnTo>
                  <a:pt x="92" y="1081"/>
                </a:lnTo>
                <a:lnTo>
                  <a:pt x="88" y="1058"/>
                </a:lnTo>
                <a:lnTo>
                  <a:pt x="85" y="1034"/>
                </a:lnTo>
                <a:lnTo>
                  <a:pt x="85" y="1034"/>
                </a:lnTo>
                <a:lnTo>
                  <a:pt x="85" y="1027"/>
                </a:lnTo>
                <a:lnTo>
                  <a:pt x="88" y="1019"/>
                </a:lnTo>
                <a:lnTo>
                  <a:pt x="92" y="1013"/>
                </a:lnTo>
                <a:lnTo>
                  <a:pt x="98" y="1006"/>
                </a:lnTo>
                <a:lnTo>
                  <a:pt x="107" y="1001"/>
                </a:lnTo>
                <a:lnTo>
                  <a:pt x="115" y="997"/>
                </a:lnTo>
                <a:lnTo>
                  <a:pt x="123" y="996"/>
                </a:lnTo>
                <a:lnTo>
                  <a:pt x="132" y="996"/>
                </a:lnTo>
                <a:lnTo>
                  <a:pt x="132" y="996"/>
                </a:lnTo>
                <a:lnTo>
                  <a:pt x="166" y="998"/>
                </a:lnTo>
                <a:lnTo>
                  <a:pt x="166" y="998"/>
                </a:lnTo>
                <a:lnTo>
                  <a:pt x="132" y="954"/>
                </a:lnTo>
                <a:lnTo>
                  <a:pt x="116" y="932"/>
                </a:lnTo>
                <a:lnTo>
                  <a:pt x="101" y="911"/>
                </a:lnTo>
                <a:lnTo>
                  <a:pt x="101" y="911"/>
                </a:lnTo>
                <a:lnTo>
                  <a:pt x="57" y="835"/>
                </a:lnTo>
                <a:lnTo>
                  <a:pt x="15" y="760"/>
                </a:lnTo>
                <a:lnTo>
                  <a:pt x="15" y="760"/>
                </a:lnTo>
                <a:lnTo>
                  <a:pt x="9" y="747"/>
                </a:lnTo>
                <a:lnTo>
                  <a:pt x="5" y="732"/>
                </a:lnTo>
                <a:lnTo>
                  <a:pt x="0" y="702"/>
                </a:lnTo>
                <a:lnTo>
                  <a:pt x="0" y="702"/>
                </a:lnTo>
                <a:lnTo>
                  <a:pt x="0" y="687"/>
                </a:lnTo>
                <a:lnTo>
                  <a:pt x="0" y="680"/>
                </a:lnTo>
                <a:lnTo>
                  <a:pt x="2" y="673"/>
                </a:lnTo>
                <a:lnTo>
                  <a:pt x="5" y="665"/>
                </a:lnTo>
                <a:lnTo>
                  <a:pt x="9" y="659"/>
                </a:lnTo>
                <a:lnTo>
                  <a:pt x="15" y="653"/>
                </a:lnTo>
                <a:lnTo>
                  <a:pt x="21" y="647"/>
                </a:lnTo>
                <a:lnTo>
                  <a:pt x="21" y="647"/>
                </a:lnTo>
                <a:lnTo>
                  <a:pt x="30" y="643"/>
                </a:lnTo>
                <a:lnTo>
                  <a:pt x="37" y="640"/>
                </a:lnTo>
                <a:lnTo>
                  <a:pt x="46" y="638"/>
                </a:lnTo>
                <a:lnTo>
                  <a:pt x="55" y="638"/>
                </a:lnTo>
                <a:lnTo>
                  <a:pt x="63" y="638"/>
                </a:lnTo>
                <a:lnTo>
                  <a:pt x="72" y="640"/>
                </a:lnTo>
                <a:lnTo>
                  <a:pt x="80" y="643"/>
                </a:lnTo>
                <a:lnTo>
                  <a:pt x="88" y="646"/>
                </a:lnTo>
                <a:lnTo>
                  <a:pt x="88" y="646"/>
                </a:lnTo>
                <a:lnTo>
                  <a:pt x="101" y="653"/>
                </a:lnTo>
                <a:lnTo>
                  <a:pt x="119" y="665"/>
                </a:lnTo>
                <a:lnTo>
                  <a:pt x="119" y="665"/>
                </a:lnTo>
                <a:lnTo>
                  <a:pt x="103" y="640"/>
                </a:lnTo>
                <a:lnTo>
                  <a:pt x="88" y="615"/>
                </a:lnTo>
                <a:lnTo>
                  <a:pt x="76" y="588"/>
                </a:lnTo>
                <a:lnTo>
                  <a:pt x="64" y="563"/>
                </a:lnTo>
                <a:lnTo>
                  <a:pt x="43" y="511"/>
                </a:lnTo>
                <a:lnTo>
                  <a:pt x="26" y="458"/>
                </a:lnTo>
                <a:lnTo>
                  <a:pt x="26" y="458"/>
                </a:lnTo>
                <a:lnTo>
                  <a:pt x="20" y="436"/>
                </a:lnTo>
                <a:lnTo>
                  <a:pt x="14" y="412"/>
                </a:lnTo>
                <a:lnTo>
                  <a:pt x="14" y="412"/>
                </a:lnTo>
                <a:lnTo>
                  <a:pt x="11" y="398"/>
                </a:lnTo>
                <a:lnTo>
                  <a:pt x="11" y="388"/>
                </a:lnTo>
                <a:lnTo>
                  <a:pt x="11" y="379"/>
                </a:lnTo>
                <a:lnTo>
                  <a:pt x="12" y="370"/>
                </a:lnTo>
                <a:lnTo>
                  <a:pt x="15" y="364"/>
                </a:lnTo>
                <a:lnTo>
                  <a:pt x="21" y="357"/>
                </a:lnTo>
                <a:lnTo>
                  <a:pt x="29" y="351"/>
                </a:lnTo>
                <a:lnTo>
                  <a:pt x="37" y="345"/>
                </a:lnTo>
                <a:lnTo>
                  <a:pt x="37" y="345"/>
                </a:lnTo>
                <a:lnTo>
                  <a:pt x="48" y="339"/>
                </a:lnTo>
                <a:lnTo>
                  <a:pt x="57" y="335"/>
                </a:lnTo>
                <a:lnTo>
                  <a:pt x="66" y="333"/>
                </a:lnTo>
                <a:lnTo>
                  <a:pt x="75" y="332"/>
                </a:lnTo>
                <a:lnTo>
                  <a:pt x="83" y="333"/>
                </a:lnTo>
                <a:lnTo>
                  <a:pt x="91" y="338"/>
                </a:lnTo>
                <a:lnTo>
                  <a:pt x="101" y="342"/>
                </a:lnTo>
                <a:lnTo>
                  <a:pt x="110" y="350"/>
                </a:lnTo>
                <a:lnTo>
                  <a:pt x="110" y="350"/>
                </a:lnTo>
                <a:lnTo>
                  <a:pt x="116" y="354"/>
                </a:lnTo>
                <a:lnTo>
                  <a:pt x="125" y="357"/>
                </a:lnTo>
                <a:lnTo>
                  <a:pt x="125" y="357"/>
                </a:lnTo>
                <a:lnTo>
                  <a:pt x="115" y="289"/>
                </a:lnTo>
                <a:lnTo>
                  <a:pt x="104" y="224"/>
                </a:lnTo>
                <a:lnTo>
                  <a:pt x="104" y="224"/>
                </a:lnTo>
                <a:lnTo>
                  <a:pt x="101" y="201"/>
                </a:lnTo>
                <a:lnTo>
                  <a:pt x="98" y="181"/>
                </a:lnTo>
                <a:lnTo>
                  <a:pt x="97" y="158"/>
                </a:lnTo>
                <a:lnTo>
                  <a:pt x="97" y="138"/>
                </a:lnTo>
                <a:lnTo>
                  <a:pt x="98" y="117"/>
                </a:lnTo>
                <a:lnTo>
                  <a:pt x="101" y="95"/>
                </a:lnTo>
                <a:lnTo>
                  <a:pt x="106" y="74"/>
                </a:lnTo>
                <a:lnTo>
                  <a:pt x="111" y="53"/>
                </a:lnTo>
                <a:lnTo>
                  <a:pt x="111" y="53"/>
                </a:lnTo>
                <a:lnTo>
                  <a:pt x="117" y="41"/>
                </a:lnTo>
                <a:lnTo>
                  <a:pt x="123" y="31"/>
                </a:lnTo>
                <a:lnTo>
                  <a:pt x="131" y="22"/>
                </a:lnTo>
                <a:lnTo>
                  <a:pt x="138" y="15"/>
                </a:lnTo>
                <a:lnTo>
                  <a:pt x="149" y="9"/>
                </a:lnTo>
                <a:lnTo>
                  <a:pt x="157" y="4"/>
                </a:lnTo>
                <a:lnTo>
                  <a:pt x="168" y="1"/>
                </a:lnTo>
                <a:lnTo>
                  <a:pt x="178" y="0"/>
                </a:lnTo>
                <a:lnTo>
                  <a:pt x="178" y="0"/>
                </a:lnTo>
                <a:lnTo>
                  <a:pt x="194" y="1"/>
                </a:lnTo>
                <a:lnTo>
                  <a:pt x="209" y="3"/>
                </a:lnTo>
                <a:lnTo>
                  <a:pt x="223" y="7"/>
                </a:lnTo>
                <a:lnTo>
                  <a:pt x="234" y="15"/>
                </a:lnTo>
                <a:lnTo>
                  <a:pt x="246" y="24"/>
                </a:lnTo>
                <a:lnTo>
                  <a:pt x="255" y="33"/>
                </a:lnTo>
                <a:lnTo>
                  <a:pt x="264" y="46"/>
                </a:lnTo>
                <a:lnTo>
                  <a:pt x="270" y="59"/>
                </a:lnTo>
                <a:lnTo>
                  <a:pt x="270" y="59"/>
                </a:lnTo>
                <a:lnTo>
                  <a:pt x="300" y="142"/>
                </a:lnTo>
                <a:lnTo>
                  <a:pt x="329" y="227"/>
                </a:lnTo>
                <a:lnTo>
                  <a:pt x="329" y="227"/>
                </a:lnTo>
                <a:lnTo>
                  <a:pt x="335" y="241"/>
                </a:lnTo>
                <a:lnTo>
                  <a:pt x="344" y="258"/>
                </a:lnTo>
                <a:lnTo>
                  <a:pt x="344" y="258"/>
                </a:lnTo>
                <a:lnTo>
                  <a:pt x="347" y="249"/>
                </a:lnTo>
                <a:lnTo>
                  <a:pt x="347" y="249"/>
                </a:lnTo>
                <a:lnTo>
                  <a:pt x="355" y="236"/>
                </a:lnTo>
                <a:lnTo>
                  <a:pt x="363" y="224"/>
                </a:lnTo>
                <a:lnTo>
                  <a:pt x="374" y="215"/>
                </a:lnTo>
                <a:lnTo>
                  <a:pt x="384" y="206"/>
                </a:lnTo>
                <a:lnTo>
                  <a:pt x="396" y="200"/>
                </a:lnTo>
                <a:lnTo>
                  <a:pt x="409" y="194"/>
                </a:lnTo>
                <a:lnTo>
                  <a:pt x="423" y="191"/>
                </a:lnTo>
                <a:lnTo>
                  <a:pt x="437" y="188"/>
                </a:lnTo>
                <a:lnTo>
                  <a:pt x="437" y="188"/>
                </a:lnTo>
                <a:lnTo>
                  <a:pt x="449" y="187"/>
                </a:lnTo>
                <a:lnTo>
                  <a:pt x="461" y="188"/>
                </a:lnTo>
                <a:lnTo>
                  <a:pt x="471" y="191"/>
                </a:lnTo>
                <a:lnTo>
                  <a:pt x="482" y="196"/>
                </a:lnTo>
                <a:lnTo>
                  <a:pt x="489" y="203"/>
                </a:lnTo>
                <a:lnTo>
                  <a:pt x="495" y="212"/>
                </a:lnTo>
                <a:lnTo>
                  <a:pt x="500" y="222"/>
                </a:lnTo>
                <a:lnTo>
                  <a:pt x="503" y="234"/>
                </a:lnTo>
                <a:lnTo>
                  <a:pt x="503" y="234"/>
                </a:lnTo>
                <a:lnTo>
                  <a:pt x="504" y="274"/>
                </a:lnTo>
                <a:lnTo>
                  <a:pt x="505" y="314"/>
                </a:lnTo>
                <a:lnTo>
                  <a:pt x="505" y="394"/>
                </a:lnTo>
                <a:lnTo>
                  <a:pt x="505" y="394"/>
                </a:lnTo>
                <a:lnTo>
                  <a:pt x="505" y="444"/>
                </a:lnTo>
                <a:lnTo>
                  <a:pt x="503" y="495"/>
                </a:lnTo>
                <a:lnTo>
                  <a:pt x="503" y="495"/>
                </a:lnTo>
                <a:lnTo>
                  <a:pt x="501" y="513"/>
                </a:lnTo>
                <a:lnTo>
                  <a:pt x="498" y="533"/>
                </a:lnTo>
                <a:lnTo>
                  <a:pt x="498" y="533"/>
                </a:lnTo>
                <a:lnTo>
                  <a:pt x="535" y="498"/>
                </a:lnTo>
                <a:lnTo>
                  <a:pt x="554" y="480"/>
                </a:lnTo>
                <a:lnTo>
                  <a:pt x="572" y="465"/>
                </a:lnTo>
                <a:lnTo>
                  <a:pt x="572" y="465"/>
                </a:lnTo>
                <a:lnTo>
                  <a:pt x="590" y="455"/>
                </a:lnTo>
                <a:lnTo>
                  <a:pt x="605" y="449"/>
                </a:lnTo>
                <a:lnTo>
                  <a:pt x="611" y="447"/>
                </a:lnTo>
                <a:lnTo>
                  <a:pt x="618" y="447"/>
                </a:lnTo>
                <a:lnTo>
                  <a:pt x="624" y="447"/>
                </a:lnTo>
                <a:lnTo>
                  <a:pt x="630" y="449"/>
                </a:lnTo>
                <a:lnTo>
                  <a:pt x="636" y="452"/>
                </a:lnTo>
                <a:lnTo>
                  <a:pt x="640" y="455"/>
                </a:lnTo>
                <a:lnTo>
                  <a:pt x="649" y="465"/>
                </a:lnTo>
                <a:lnTo>
                  <a:pt x="658" y="478"/>
                </a:lnTo>
                <a:lnTo>
                  <a:pt x="666" y="495"/>
                </a:lnTo>
                <a:lnTo>
                  <a:pt x="666" y="495"/>
                </a:lnTo>
                <a:lnTo>
                  <a:pt x="673" y="521"/>
                </a:lnTo>
                <a:lnTo>
                  <a:pt x="677" y="548"/>
                </a:lnTo>
                <a:lnTo>
                  <a:pt x="679" y="575"/>
                </a:lnTo>
                <a:lnTo>
                  <a:pt x="679" y="600"/>
                </a:lnTo>
                <a:lnTo>
                  <a:pt x="677" y="627"/>
                </a:lnTo>
                <a:lnTo>
                  <a:pt x="673" y="653"/>
                </a:lnTo>
                <a:lnTo>
                  <a:pt x="666" y="705"/>
                </a:lnTo>
                <a:lnTo>
                  <a:pt x="666" y="705"/>
                </a:lnTo>
                <a:lnTo>
                  <a:pt x="658" y="753"/>
                </a:lnTo>
                <a:lnTo>
                  <a:pt x="658" y="753"/>
                </a:lnTo>
                <a:lnTo>
                  <a:pt x="711" y="723"/>
                </a:lnTo>
                <a:lnTo>
                  <a:pt x="711" y="723"/>
                </a:lnTo>
                <a:lnTo>
                  <a:pt x="717" y="720"/>
                </a:lnTo>
                <a:lnTo>
                  <a:pt x="723" y="718"/>
                </a:lnTo>
                <a:lnTo>
                  <a:pt x="729" y="718"/>
                </a:lnTo>
                <a:lnTo>
                  <a:pt x="734" y="720"/>
                </a:lnTo>
                <a:lnTo>
                  <a:pt x="738" y="723"/>
                </a:lnTo>
                <a:lnTo>
                  <a:pt x="743" y="726"/>
                </a:lnTo>
                <a:lnTo>
                  <a:pt x="750" y="735"/>
                </a:lnTo>
                <a:lnTo>
                  <a:pt x="750" y="735"/>
                </a:lnTo>
                <a:lnTo>
                  <a:pt x="757" y="747"/>
                </a:lnTo>
                <a:lnTo>
                  <a:pt x="763" y="758"/>
                </a:lnTo>
                <a:lnTo>
                  <a:pt x="768" y="772"/>
                </a:lnTo>
                <a:lnTo>
                  <a:pt x="772" y="784"/>
                </a:lnTo>
                <a:lnTo>
                  <a:pt x="775" y="810"/>
                </a:lnTo>
                <a:lnTo>
                  <a:pt x="777" y="837"/>
                </a:lnTo>
                <a:lnTo>
                  <a:pt x="777" y="837"/>
                </a:lnTo>
                <a:lnTo>
                  <a:pt x="778" y="880"/>
                </a:lnTo>
                <a:lnTo>
                  <a:pt x="775" y="923"/>
                </a:lnTo>
                <a:lnTo>
                  <a:pt x="769" y="964"/>
                </a:lnTo>
                <a:lnTo>
                  <a:pt x="760" y="1006"/>
                </a:lnTo>
                <a:lnTo>
                  <a:pt x="760" y="1006"/>
                </a:lnTo>
                <a:lnTo>
                  <a:pt x="759" y="1012"/>
                </a:lnTo>
                <a:lnTo>
                  <a:pt x="759" y="1018"/>
                </a:lnTo>
                <a:lnTo>
                  <a:pt x="759" y="1018"/>
                </a:lnTo>
                <a:lnTo>
                  <a:pt x="762" y="1019"/>
                </a:lnTo>
                <a:lnTo>
                  <a:pt x="763" y="1019"/>
                </a:lnTo>
                <a:lnTo>
                  <a:pt x="763" y="1019"/>
                </a:lnTo>
                <a:lnTo>
                  <a:pt x="778" y="1013"/>
                </a:lnTo>
                <a:lnTo>
                  <a:pt x="790" y="1010"/>
                </a:lnTo>
                <a:lnTo>
                  <a:pt x="799" y="1010"/>
                </a:lnTo>
                <a:lnTo>
                  <a:pt x="808" y="1015"/>
                </a:lnTo>
                <a:lnTo>
                  <a:pt x="815" y="1021"/>
                </a:lnTo>
                <a:lnTo>
                  <a:pt x="820" y="1029"/>
                </a:lnTo>
                <a:lnTo>
                  <a:pt x="826" y="1043"/>
                </a:lnTo>
                <a:lnTo>
                  <a:pt x="828" y="1058"/>
                </a:lnTo>
                <a:lnTo>
                  <a:pt x="828" y="1058"/>
                </a:lnTo>
                <a:lnTo>
                  <a:pt x="831" y="1077"/>
                </a:lnTo>
                <a:lnTo>
                  <a:pt x="833" y="1096"/>
                </a:lnTo>
                <a:lnTo>
                  <a:pt x="831" y="1114"/>
                </a:lnTo>
                <a:lnTo>
                  <a:pt x="830" y="1133"/>
                </a:lnTo>
                <a:lnTo>
                  <a:pt x="823" y="1170"/>
                </a:lnTo>
                <a:lnTo>
                  <a:pt x="814" y="1207"/>
                </a:lnTo>
                <a:lnTo>
                  <a:pt x="814" y="1207"/>
                </a:lnTo>
                <a:lnTo>
                  <a:pt x="799" y="1276"/>
                </a:lnTo>
                <a:lnTo>
                  <a:pt x="787" y="1344"/>
                </a:lnTo>
                <a:lnTo>
                  <a:pt x="787" y="1344"/>
                </a:lnTo>
                <a:lnTo>
                  <a:pt x="777" y="1397"/>
                </a:lnTo>
                <a:lnTo>
                  <a:pt x="765" y="1452"/>
                </a:lnTo>
                <a:lnTo>
                  <a:pt x="757" y="1477"/>
                </a:lnTo>
                <a:lnTo>
                  <a:pt x="749" y="1504"/>
                </a:lnTo>
                <a:lnTo>
                  <a:pt x="740" y="1530"/>
                </a:lnTo>
                <a:lnTo>
                  <a:pt x="728" y="1555"/>
                </a:lnTo>
                <a:lnTo>
                  <a:pt x="728" y="1555"/>
                </a:lnTo>
                <a:lnTo>
                  <a:pt x="726" y="1561"/>
                </a:lnTo>
                <a:lnTo>
                  <a:pt x="726" y="1569"/>
                </a:lnTo>
                <a:lnTo>
                  <a:pt x="726" y="1576"/>
                </a:lnTo>
                <a:lnTo>
                  <a:pt x="729" y="1582"/>
                </a:lnTo>
                <a:lnTo>
                  <a:pt x="729" y="1582"/>
                </a:lnTo>
                <a:lnTo>
                  <a:pt x="769" y="1655"/>
                </a:lnTo>
                <a:lnTo>
                  <a:pt x="812" y="1727"/>
                </a:lnTo>
                <a:lnTo>
                  <a:pt x="812" y="1727"/>
                </a:lnTo>
                <a:lnTo>
                  <a:pt x="828" y="1755"/>
                </a:lnTo>
                <a:lnTo>
                  <a:pt x="845" y="1784"/>
                </a:lnTo>
                <a:lnTo>
                  <a:pt x="845" y="1784"/>
                </a:lnTo>
                <a:lnTo>
                  <a:pt x="846" y="1791"/>
                </a:lnTo>
                <a:lnTo>
                  <a:pt x="848" y="1798"/>
                </a:lnTo>
                <a:lnTo>
                  <a:pt x="848" y="1804"/>
                </a:lnTo>
                <a:lnTo>
                  <a:pt x="845" y="1809"/>
                </a:lnTo>
                <a:lnTo>
                  <a:pt x="845" y="1809"/>
                </a:lnTo>
                <a:lnTo>
                  <a:pt x="839" y="1812"/>
                </a:lnTo>
                <a:lnTo>
                  <a:pt x="831" y="1813"/>
                </a:lnTo>
                <a:lnTo>
                  <a:pt x="826" y="1813"/>
                </a:lnTo>
                <a:lnTo>
                  <a:pt x="820" y="1810"/>
                </a:lnTo>
                <a:lnTo>
                  <a:pt x="820" y="1810"/>
                </a:lnTo>
                <a:lnTo>
                  <a:pt x="788" y="1781"/>
                </a:lnTo>
                <a:lnTo>
                  <a:pt x="774" y="1764"/>
                </a:lnTo>
                <a:lnTo>
                  <a:pt x="760" y="1748"/>
                </a:lnTo>
                <a:lnTo>
                  <a:pt x="760" y="1748"/>
                </a:lnTo>
                <a:lnTo>
                  <a:pt x="738" y="1714"/>
                </a:lnTo>
                <a:lnTo>
                  <a:pt x="717" y="1680"/>
                </a:lnTo>
                <a:lnTo>
                  <a:pt x="676" y="1612"/>
                </a:lnTo>
                <a:lnTo>
                  <a:pt x="676" y="1612"/>
                </a:lnTo>
                <a:lnTo>
                  <a:pt x="673" y="1610"/>
                </a:lnTo>
                <a:lnTo>
                  <a:pt x="670" y="1607"/>
                </a:lnTo>
                <a:lnTo>
                  <a:pt x="666" y="1606"/>
                </a:lnTo>
                <a:lnTo>
                  <a:pt x="663" y="1606"/>
                </a:lnTo>
                <a:lnTo>
                  <a:pt x="663" y="1606"/>
                </a:lnTo>
                <a:lnTo>
                  <a:pt x="642" y="1607"/>
                </a:lnTo>
                <a:lnTo>
                  <a:pt x="623" y="1607"/>
                </a:lnTo>
                <a:lnTo>
                  <a:pt x="603" y="1606"/>
                </a:lnTo>
                <a:lnTo>
                  <a:pt x="584" y="1603"/>
                </a:lnTo>
                <a:lnTo>
                  <a:pt x="565" y="1598"/>
                </a:lnTo>
                <a:lnTo>
                  <a:pt x="547" y="1592"/>
                </a:lnTo>
                <a:lnTo>
                  <a:pt x="528" y="1585"/>
                </a:lnTo>
                <a:lnTo>
                  <a:pt x="510" y="1578"/>
                </a:lnTo>
                <a:lnTo>
                  <a:pt x="510" y="1578"/>
                </a:lnTo>
                <a:lnTo>
                  <a:pt x="429" y="1539"/>
                </a:lnTo>
                <a:lnTo>
                  <a:pt x="387" y="1518"/>
                </a:lnTo>
                <a:lnTo>
                  <a:pt x="347" y="1498"/>
                </a:lnTo>
                <a:lnTo>
                  <a:pt x="347" y="1498"/>
                </a:lnTo>
                <a:lnTo>
                  <a:pt x="331" y="1487"/>
                </a:lnTo>
                <a:lnTo>
                  <a:pt x="316" y="1477"/>
                </a:lnTo>
                <a:lnTo>
                  <a:pt x="303" y="1466"/>
                </a:lnTo>
                <a:lnTo>
                  <a:pt x="291" y="1453"/>
                </a:lnTo>
                <a:lnTo>
                  <a:pt x="279" y="1440"/>
                </a:lnTo>
                <a:lnTo>
                  <a:pt x="269" y="1424"/>
                </a:lnTo>
                <a:lnTo>
                  <a:pt x="261" y="1407"/>
                </a:lnTo>
                <a:lnTo>
                  <a:pt x="254" y="1390"/>
                </a:lnTo>
                <a:lnTo>
                  <a:pt x="254" y="1390"/>
                </a:lnTo>
                <a:lnTo>
                  <a:pt x="251" y="1378"/>
                </a:lnTo>
                <a:lnTo>
                  <a:pt x="249" y="1367"/>
                </a:lnTo>
                <a:lnTo>
                  <a:pt x="251" y="1357"/>
                </a:lnTo>
                <a:lnTo>
                  <a:pt x="255" y="1347"/>
                </a:lnTo>
                <a:lnTo>
                  <a:pt x="261" y="1338"/>
                </a:lnTo>
                <a:lnTo>
                  <a:pt x="270" y="1330"/>
                </a:lnTo>
                <a:lnTo>
                  <a:pt x="282" y="1323"/>
                </a:lnTo>
                <a:lnTo>
                  <a:pt x="295" y="1317"/>
                </a:lnTo>
                <a:close/>
                <a:moveTo>
                  <a:pt x="783" y="1067"/>
                </a:moveTo>
                <a:lnTo>
                  <a:pt x="783" y="1067"/>
                </a:lnTo>
                <a:lnTo>
                  <a:pt x="777" y="1072"/>
                </a:lnTo>
                <a:lnTo>
                  <a:pt x="777" y="1072"/>
                </a:lnTo>
                <a:lnTo>
                  <a:pt x="722" y="1182"/>
                </a:lnTo>
                <a:lnTo>
                  <a:pt x="722" y="1182"/>
                </a:lnTo>
                <a:lnTo>
                  <a:pt x="717" y="1190"/>
                </a:lnTo>
                <a:lnTo>
                  <a:pt x="711" y="1195"/>
                </a:lnTo>
                <a:lnTo>
                  <a:pt x="707" y="1197"/>
                </a:lnTo>
                <a:lnTo>
                  <a:pt x="704" y="1198"/>
                </a:lnTo>
                <a:lnTo>
                  <a:pt x="700" y="1198"/>
                </a:lnTo>
                <a:lnTo>
                  <a:pt x="694" y="1197"/>
                </a:lnTo>
                <a:lnTo>
                  <a:pt x="694" y="1197"/>
                </a:lnTo>
                <a:lnTo>
                  <a:pt x="683" y="1193"/>
                </a:lnTo>
                <a:lnTo>
                  <a:pt x="679" y="1190"/>
                </a:lnTo>
                <a:lnTo>
                  <a:pt x="676" y="1187"/>
                </a:lnTo>
                <a:lnTo>
                  <a:pt x="674" y="1182"/>
                </a:lnTo>
                <a:lnTo>
                  <a:pt x="673" y="1178"/>
                </a:lnTo>
                <a:lnTo>
                  <a:pt x="673" y="1173"/>
                </a:lnTo>
                <a:lnTo>
                  <a:pt x="673" y="1167"/>
                </a:lnTo>
                <a:lnTo>
                  <a:pt x="673" y="1167"/>
                </a:lnTo>
                <a:lnTo>
                  <a:pt x="695" y="1070"/>
                </a:lnTo>
                <a:lnTo>
                  <a:pt x="706" y="1021"/>
                </a:lnTo>
                <a:lnTo>
                  <a:pt x="719" y="973"/>
                </a:lnTo>
                <a:lnTo>
                  <a:pt x="719" y="973"/>
                </a:lnTo>
                <a:lnTo>
                  <a:pt x="725" y="951"/>
                </a:lnTo>
                <a:lnTo>
                  <a:pt x="729" y="929"/>
                </a:lnTo>
                <a:lnTo>
                  <a:pt x="734" y="908"/>
                </a:lnTo>
                <a:lnTo>
                  <a:pt x="735" y="886"/>
                </a:lnTo>
                <a:lnTo>
                  <a:pt x="737" y="841"/>
                </a:lnTo>
                <a:lnTo>
                  <a:pt x="735" y="797"/>
                </a:lnTo>
                <a:lnTo>
                  <a:pt x="735" y="797"/>
                </a:lnTo>
                <a:lnTo>
                  <a:pt x="734" y="788"/>
                </a:lnTo>
                <a:lnTo>
                  <a:pt x="731" y="778"/>
                </a:lnTo>
                <a:lnTo>
                  <a:pt x="723" y="756"/>
                </a:lnTo>
                <a:lnTo>
                  <a:pt x="723" y="756"/>
                </a:lnTo>
                <a:lnTo>
                  <a:pt x="694" y="784"/>
                </a:lnTo>
                <a:lnTo>
                  <a:pt x="679" y="797"/>
                </a:lnTo>
                <a:lnTo>
                  <a:pt x="667" y="812"/>
                </a:lnTo>
                <a:lnTo>
                  <a:pt x="655" y="827"/>
                </a:lnTo>
                <a:lnTo>
                  <a:pt x="645" y="843"/>
                </a:lnTo>
                <a:lnTo>
                  <a:pt x="634" y="859"/>
                </a:lnTo>
                <a:lnTo>
                  <a:pt x="627" y="878"/>
                </a:lnTo>
                <a:lnTo>
                  <a:pt x="627" y="878"/>
                </a:lnTo>
                <a:lnTo>
                  <a:pt x="621" y="893"/>
                </a:lnTo>
                <a:lnTo>
                  <a:pt x="617" y="899"/>
                </a:lnTo>
                <a:lnTo>
                  <a:pt x="612" y="902"/>
                </a:lnTo>
                <a:lnTo>
                  <a:pt x="608" y="905"/>
                </a:lnTo>
                <a:lnTo>
                  <a:pt x="603" y="907"/>
                </a:lnTo>
                <a:lnTo>
                  <a:pt x="597" y="907"/>
                </a:lnTo>
                <a:lnTo>
                  <a:pt x="591" y="905"/>
                </a:lnTo>
                <a:lnTo>
                  <a:pt x="591" y="905"/>
                </a:lnTo>
                <a:lnTo>
                  <a:pt x="586" y="902"/>
                </a:lnTo>
                <a:lnTo>
                  <a:pt x="581" y="898"/>
                </a:lnTo>
                <a:lnTo>
                  <a:pt x="578" y="892"/>
                </a:lnTo>
                <a:lnTo>
                  <a:pt x="575" y="886"/>
                </a:lnTo>
                <a:lnTo>
                  <a:pt x="574" y="880"/>
                </a:lnTo>
                <a:lnTo>
                  <a:pt x="574" y="873"/>
                </a:lnTo>
                <a:lnTo>
                  <a:pt x="574" y="865"/>
                </a:lnTo>
                <a:lnTo>
                  <a:pt x="577" y="858"/>
                </a:lnTo>
                <a:lnTo>
                  <a:pt x="577" y="858"/>
                </a:lnTo>
                <a:lnTo>
                  <a:pt x="584" y="840"/>
                </a:lnTo>
                <a:lnTo>
                  <a:pt x="590" y="821"/>
                </a:lnTo>
                <a:lnTo>
                  <a:pt x="590" y="821"/>
                </a:lnTo>
                <a:lnTo>
                  <a:pt x="627" y="658"/>
                </a:lnTo>
                <a:lnTo>
                  <a:pt x="627" y="658"/>
                </a:lnTo>
                <a:lnTo>
                  <a:pt x="630" y="638"/>
                </a:lnTo>
                <a:lnTo>
                  <a:pt x="633" y="619"/>
                </a:lnTo>
                <a:lnTo>
                  <a:pt x="634" y="598"/>
                </a:lnTo>
                <a:lnTo>
                  <a:pt x="636" y="579"/>
                </a:lnTo>
                <a:lnTo>
                  <a:pt x="634" y="560"/>
                </a:lnTo>
                <a:lnTo>
                  <a:pt x="633" y="541"/>
                </a:lnTo>
                <a:lnTo>
                  <a:pt x="628" y="521"/>
                </a:lnTo>
                <a:lnTo>
                  <a:pt x="624" y="501"/>
                </a:lnTo>
                <a:lnTo>
                  <a:pt x="624" y="501"/>
                </a:lnTo>
                <a:lnTo>
                  <a:pt x="621" y="496"/>
                </a:lnTo>
                <a:lnTo>
                  <a:pt x="618" y="492"/>
                </a:lnTo>
                <a:lnTo>
                  <a:pt x="615" y="489"/>
                </a:lnTo>
                <a:lnTo>
                  <a:pt x="612" y="487"/>
                </a:lnTo>
                <a:lnTo>
                  <a:pt x="609" y="487"/>
                </a:lnTo>
                <a:lnTo>
                  <a:pt x="606" y="489"/>
                </a:lnTo>
                <a:lnTo>
                  <a:pt x="599" y="493"/>
                </a:lnTo>
                <a:lnTo>
                  <a:pt x="599" y="493"/>
                </a:lnTo>
                <a:lnTo>
                  <a:pt x="581" y="508"/>
                </a:lnTo>
                <a:lnTo>
                  <a:pt x="565" y="524"/>
                </a:lnTo>
                <a:lnTo>
                  <a:pt x="565" y="524"/>
                </a:lnTo>
                <a:lnTo>
                  <a:pt x="537" y="554"/>
                </a:lnTo>
                <a:lnTo>
                  <a:pt x="523" y="569"/>
                </a:lnTo>
                <a:lnTo>
                  <a:pt x="510" y="585"/>
                </a:lnTo>
                <a:lnTo>
                  <a:pt x="500" y="601"/>
                </a:lnTo>
                <a:lnTo>
                  <a:pt x="489" y="619"/>
                </a:lnTo>
                <a:lnTo>
                  <a:pt x="482" y="638"/>
                </a:lnTo>
                <a:lnTo>
                  <a:pt x="480" y="649"/>
                </a:lnTo>
                <a:lnTo>
                  <a:pt x="479" y="661"/>
                </a:lnTo>
                <a:lnTo>
                  <a:pt x="479" y="661"/>
                </a:lnTo>
                <a:lnTo>
                  <a:pt x="476" y="665"/>
                </a:lnTo>
                <a:lnTo>
                  <a:pt x="470" y="670"/>
                </a:lnTo>
                <a:lnTo>
                  <a:pt x="464" y="674"/>
                </a:lnTo>
                <a:lnTo>
                  <a:pt x="460" y="675"/>
                </a:lnTo>
                <a:lnTo>
                  <a:pt x="460" y="675"/>
                </a:lnTo>
                <a:lnTo>
                  <a:pt x="454" y="673"/>
                </a:lnTo>
                <a:lnTo>
                  <a:pt x="449" y="668"/>
                </a:lnTo>
                <a:lnTo>
                  <a:pt x="443" y="662"/>
                </a:lnTo>
                <a:lnTo>
                  <a:pt x="440" y="656"/>
                </a:lnTo>
                <a:lnTo>
                  <a:pt x="440" y="656"/>
                </a:lnTo>
                <a:lnTo>
                  <a:pt x="439" y="652"/>
                </a:lnTo>
                <a:lnTo>
                  <a:pt x="439" y="647"/>
                </a:lnTo>
                <a:lnTo>
                  <a:pt x="442" y="635"/>
                </a:lnTo>
                <a:lnTo>
                  <a:pt x="442" y="635"/>
                </a:lnTo>
                <a:lnTo>
                  <a:pt x="448" y="603"/>
                </a:lnTo>
                <a:lnTo>
                  <a:pt x="455" y="569"/>
                </a:lnTo>
                <a:lnTo>
                  <a:pt x="461" y="535"/>
                </a:lnTo>
                <a:lnTo>
                  <a:pt x="464" y="519"/>
                </a:lnTo>
                <a:lnTo>
                  <a:pt x="466" y="502"/>
                </a:lnTo>
                <a:lnTo>
                  <a:pt x="466" y="502"/>
                </a:lnTo>
                <a:lnTo>
                  <a:pt x="466" y="446"/>
                </a:lnTo>
                <a:lnTo>
                  <a:pt x="464" y="390"/>
                </a:lnTo>
                <a:lnTo>
                  <a:pt x="460" y="277"/>
                </a:lnTo>
                <a:lnTo>
                  <a:pt x="460" y="277"/>
                </a:lnTo>
                <a:lnTo>
                  <a:pt x="460" y="267"/>
                </a:lnTo>
                <a:lnTo>
                  <a:pt x="457" y="256"/>
                </a:lnTo>
                <a:lnTo>
                  <a:pt x="452" y="236"/>
                </a:lnTo>
                <a:lnTo>
                  <a:pt x="452" y="236"/>
                </a:lnTo>
                <a:lnTo>
                  <a:pt x="436" y="240"/>
                </a:lnTo>
                <a:lnTo>
                  <a:pt x="423" y="246"/>
                </a:lnTo>
                <a:lnTo>
                  <a:pt x="423" y="246"/>
                </a:lnTo>
                <a:lnTo>
                  <a:pt x="411" y="252"/>
                </a:lnTo>
                <a:lnTo>
                  <a:pt x="400" y="261"/>
                </a:lnTo>
                <a:lnTo>
                  <a:pt x="393" y="270"/>
                </a:lnTo>
                <a:lnTo>
                  <a:pt x="387" y="280"/>
                </a:lnTo>
                <a:lnTo>
                  <a:pt x="381" y="292"/>
                </a:lnTo>
                <a:lnTo>
                  <a:pt x="378" y="302"/>
                </a:lnTo>
                <a:lnTo>
                  <a:pt x="371" y="327"/>
                </a:lnTo>
                <a:lnTo>
                  <a:pt x="371" y="327"/>
                </a:lnTo>
                <a:lnTo>
                  <a:pt x="369" y="333"/>
                </a:lnTo>
                <a:lnTo>
                  <a:pt x="366" y="338"/>
                </a:lnTo>
                <a:lnTo>
                  <a:pt x="363" y="342"/>
                </a:lnTo>
                <a:lnTo>
                  <a:pt x="360" y="345"/>
                </a:lnTo>
                <a:lnTo>
                  <a:pt x="351" y="350"/>
                </a:lnTo>
                <a:lnTo>
                  <a:pt x="343" y="350"/>
                </a:lnTo>
                <a:lnTo>
                  <a:pt x="343" y="350"/>
                </a:lnTo>
                <a:lnTo>
                  <a:pt x="335" y="348"/>
                </a:lnTo>
                <a:lnTo>
                  <a:pt x="328" y="345"/>
                </a:lnTo>
                <a:lnTo>
                  <a:pt x="322" y="339"/>
                </a:lnTo>
                <a:lnTo>
                  <a:pt x="317" y="333"/>
                </a:lnTo>
                <a:lnTo>
                  <a:pt x="317" y="333"/>
                </a:lnTo>
                <a:lnTo>
                  <a:pt x="313" y="323"/>
                </a:lnTo>
                <a:lnTo>
                  <a:pt x="310" y="313"/>
                </a:lnTo>
                <a:lnTo>
                  <a:pt x="306" y="290"/>
                </a:lnTo>
                <a:lnTo>
                  <a:pt x="306" y="290"/>
                </a:lnTo>
                <a:lnTo>
                  <a:pt x="279" y="200"/>
                </a:lnTo>
                <a:lnTo>
                  <a:pt x="249" y="111"/>
                </a:lnTo>
                <a:lnTo>
                  <a:pt x="249" y="111"/>
                </a:lnTo>
                <a:lnTo>
                  <a:pt x="243" y="93"/>
                </a:lnTo>
                <a:lnTo>
                  <a:pt x="236" y="77"/>
                </a:lnTo>
                <a:lnTo>
                  <a:pt x="226" y="61"/>
                </a:lnTo>
                <a:lnTo>
                  <a:pt x="215" y="46"/>
                </a:lnTo>
                <a:lnTo>
                  <a:pt x="215" y="46"/>
                </a:lnTo>
                <a:lnTo>
                  <a:pt x="208" y="39"/>
                </a:lnTo>
                <a:lnTo>
                  <a:pt x="199" y="34"/>
                </a:lnTo>
                <a:lnTo>
                  <a:pt x="189" y="31"/>
                </a:lnTo>
                <a:lnTo>
                  <a:pt x="180" y="33"/>
                </a:lnTo>
                <a:lnTo>
                  <a:pt x="169" y="36"/>
                </a:lnTo>
                <a:lnTo>
                  <a:pt x="162" y="40"/>
                </a:lnTo>
                <a:lnTo>
                  <a:pt x="154" y="47"/>
                </a:lnTo>
                <a:lnTo>
                  <a:pt x="149" y="58"/>
                </a:lnTo>
                <a:lnTo>
                  <a:pt x="149" y="58"/>
                </a:lnTo>
                <a:lnTo>
                  <a:pt x="143" y="70"/>
                </a:lnTo>
                <a:lnTo>
                  <a:pt x="140" y="83"/>
                </a:lnTo>
                <a:lnTo>
                  <a:pt x="132" y="110"/>
                </a:lnTo>
                <a:lnTo>
                  <a:pt x="132" y="110"/>
                </a:lnTo>
                <a:lnTo>
                  <a:pt x="129" y="138"/>
                </a:lnTo>
                <a:lnTo>
                  <a:pt x="128" y="164"/>
                </a:lnTo>
                <a:lnTo>
                  <a:pt x="129" y="191"/>
                </a:lnTo>
                <a:lnTo>
                  <a:pt x="131" y="219"/>
                </a:lnTo>
                <a:lnTo>
                  <a:pt x="135" y="246"/>
                </a:lnTo>
                <a:lnTo>
                  <a:pt x="140" y="272"/>
                </a:lnTo>
                <a:lnTo>
                  <a:pt x="150" y="326"/>
                </a:lnTo>
                <a:lnTo>
                  <a:pt x="150" y="326"/>
                </a:lnTo>
                <a:lnTo>
                  <a:pt x="153" y="344"/>
                </a:lnTo>
                <a:lnTo>
                  <a:pt x="157" y="362"/>
                </a:lnTo>
                <a:lnTo>
                  <a:pt x="162" y="378"/>
                </a:lnTo>
                <a:lnTo>
                  <a:pt x="165" y="395"/>
                </a:lnTo>
                <a:lnTo>
                  <a:pt x="165" y="395"/>
                </a:lnTo>
                <a:lnTo>
                  <a:pt x="165" y="401"/>
                </a:lnTo>
                <a:lnTo>
                  <a:pt x="163" y="407"/>
                </a:lnTo>
                <a:lnTo>
                  <a:pt x="162" y="412"/>
                </a:lnTo>
                <a:lnTo>
                  <a:pt x="159" y="415"/>
                </a:lnTo>
                <a:lnTo>
                  <a:pt x="154" y="416"/>
                </a:lnTo>
                <a:lnTo>
                  <a:pt x="150" y="416"/>
                </a:lnTo>
                <a:lnTo>
                  <a:pt x="146" y="416"/>
                </a:lnTo>
                <a:lnTo>
                  <a:pt x="140" y="413"/>
                </a:lnTo>
                <a:lnTo>
                  <a:pt x="140" y="413"/>
                </a:lnTo>
                <a:lnTo>
                  <a:pt x="126" y="404"/>
                </a:lnTo>
                <a:lnTo>
                  <a:pt x="113" y="395"/>
                </a:lnTo>
                <a:lnTo>
                  <a:pt x="89" y="375"/>
                </a:lnTo>
                <a:lnTo>
                  <a:pt x="89" y="375"/>
                </a:lnTo>
                <a:lnTo>
                  <a:pt x="82" y="369"/>
                </a:lnTo>
                <a:lnTo>
                  <a:pt x="73" y="367"/>
                </a:lnTo>
                <a:lnTo>
                  <a:pt x="66" y="367"/>
                </a:lnTo>
                <a:lnTo>
                  <a:pt x="57" y="372"/>
                </a:lnTo>
                <a:lnTo>
                  <a:pt x="57" y="372"/>
                </a:lnTo>
                <a:lnTo>
                  <a:pt x="49" y="376"/>
                </a:lnTo>
                <a:lnTo>
                  <a:pt x="45" y="384"/>
                </a:lnTo>
                <a:lnTo>
                  <a:pt x="43" y="391"/>
                </a:lnTo>
                <a:lnTo>
                  <a:pt x="45" y="401"/>
                </a:lnTo>
                <a:lnTo>
                  <a:pt x="45" y="401"/>
                </a:lnTo>
                <a:lnTo>
                  <a:pt x="60" y="452"/>
                </a:lnTo>
                <a:lnTo>
                  <a:pt x="75" y="504"/>
                </a:lnTo>
                <a:lnTo>
                  <a:pt x="75" y="504"/>
                </a:lnTo>
                <a:lnTo>
                  <a:pt x="85" y="532"/>
                </a:lnTo>
                <a:lnTo>
                  <a:pt x="97" y="559"/>
                </a:lnTo>
                <a:lnTo>
                  <a:pt x="110" y="585"/>
                </a:lnTo>
                <a:lnTo>
                  <a:pt x="125" y="610"/>
                </a:lnTo>
                <a:lnTo>
                  <a:pt x="141" y="634"/>
                </a:lnTo>
                <a:lnTo>
                  <a:pt x="159" y="659"/>
                </a:lnTo>
                <a:lnTo>
                  <a:pt x="196" y="705"/>
                </a:lnTo>
                <a:lnTo>
                  <a:pt x="196" y="705"/>
                </a:lnTo>
                <a:lnTo>
                  <a:pt x="203" y="714"/>
                </a:lnTo>
                <a:lnTo>
                  <a:pt x="205" y="718"/>
                </a:lnTo>
                <a:lnTo>
                  <a:pt x="206" y="724"/>
                </a:lnTo>
                <a:lnTo>
                  <a:pt x="208" y="729"/>
                </a:lnTo>
                <a:lnTo>
                  <a:pt x="206" y="733"/>
                </a:lnTo>
                <a:lnTo>
                  <a:pt x="205" y="739"/>
                </a:lnTo>
                <a:lnTo>
                  <a:pt x="202" y="745"/>
                </a:lnTo>
                <a:lnTo>
                  <a:pt x="202" y="745"/>
                </a:lnTo>
                <a:lnTo>
                  <a:pt x="197" y="749"/>
                </a:lnTo>
                <a:lnTo>
                  <a:pt x="191" y="753"/>
                </a:lnTo>
                <a:lnTo>
                  <a:pt x="187" y="754"/>
                </a:lnTo>
                <a:lnTo>
                  <a:pt x="183" y="754"/>
                </a:lnTo>
                <a:lnTo>
                  <a:pt x="172" y="751"/>
                </a:lnTo>
                <a:lnTo>
                  <a:pt x="163" y="747"/>
                </a:lnTo>
                <a:lnTo>
                  <a:pt x="163" y="747"/>
                </a:lnTo>
                <a:lnTo>
                  <a:pt x="119" y="723"/>
                </a:lnTo>
                <a:lnTo>
                  <a:pt x="73" y="699"/>
                </a:lnTo>
                <a:lnTo>
                  <a:pt x="73" y="699"/>
                </a:lnTo>
                <a:lnTo>
                  <a:pt x="63" y="693"/>
                </a:lnTo>
                <a:lnTo>
                  <a:pt x="49" y="689"/>
                </a:lnTo>
                <a:lnTo>
                  <a:pt x="49" y="689"/>
                </a:lnTo>
                <a:lnTo>
                  <a:pt x="48" y="699"/>
                </a:lnTo>
                <a:lnTo>
                  <a:pt x="48" y="704"/>
                </a:lnTo>
                <a:lnTo>
                  <a:pt x="48" y="707"/>
                </a:lnTo>
                <a:lnTo>
                  <a:pt x="48" y="707"/>
                </a:lnTo>
                <a:lnTo>
                  <a:pt x="61" y="754"/>
                </a:lnTo>
                <a:lnTo>
                  <a:pt x="68" y="778"/>
                </a:lnTo>
                <a:lnTo>
                  <a:pt x="79" y="799"/>
                </a:lnTo>
                <a:lnTo>
                  <a:pt x="79" y="799"/>
                </a:lnTo>
                <a:lnTo>
                  <a:pt x="100" y="832"/>
                </a:lnTo>
                <a:lnTo>
                  <a:pt x="120" y="865"/>
                </a:lnTo>
                <a:lnTo>
                  <a:pt x="144" y="896"/>
                </a:lnTo>
                <a:lnTo>
                  <a:pt x="169" y="926"/>
                </a:lnTo>
                <a:lnTo>
                  <a:pt x="196" y="954"/>
                </a:lnTo>
                <a:lnTo>
                  <a:pt x="226" y="979"/>
                </a:lnTo>
                <a:lnTo>
                  <a:pt x="257" y="1001"/>
                </a:lnTo>
                <a:lnTo>
                  <a:pt x="274" y="1012"/>
                </a:lnTo>
                <a:lnTo>
                  <a:pt x="292" y="1022"/>
                </a:lnTo>
                <a:lnTo>
                  <a:pt x="292" y="1022"/>
                </a:lnTo>
                <a:lnTo>
                  <a:pt x="295" y="1025"/>
                </a:lnTo>
                <a:lnTo>
                  <a:pt x="298" y="1029"/>
                </a:lnTo>
                <a:lnTo>
                  <a:pt x="301" y="1038"/>
                </a:lnTo>
                <a:lnTo>
                  <a:pt x="301" y="1038"/>
                </a:lnTo>
                <a:lnTo>
                  <a:pt x="301" y="1049"/>
                </a:lnTo>
                <a:lnTo>
                  <a:pt x="300" y="1058"/>
                </a:lnTo>
                <a:lnTo>
                  <a:pt x="297" y="1064"/>
                </a:lnTo>
                <a:lnTo>
                  <a:pt x="291" y="1070"/>
                </a:lnTo>
                <a:lnTo>
                  <a:pt x="283" y="1072"/>
                </a:lnTo>
                <a:lnTo>
                  <a:pt x="274" y="1072"/>
                </a:lnTo>
                <a:lnTo>
                  <a:pt x="264" y="1072"/>
                </a:lnTo>
                <a:lnTo>
                  <a:pt x="254" y="1070"/>
                </a:lnTo>
                <a:lnTo>
                  <a:pt x="254" y="1070"/>
                </a:lnTo>
                <a:lnTo>
                  <a:pt x="227" y="1061"/>
                </a:lnTo>
                <a:lnTo>
                  <a:pt x="202" y="1055"/>
                </a:lnTo>
                <a:lnTo>
                  <a:pt x="189" y="1053"/>
                </a:lnTo>
                <a:lnTo>
                  <a:pt x="175" y="1053"/>
                </a:lnTo>
                <a:lnTo>
                  <a:pt x="160" y="1053"/>
                </a:lnTo>
                <a:lnTo>
                  <a:pt x="147" y="1055"/>
                </a:lnTo>
                <a:lnTo>
                  <a:pt x="147" y="1055"/>
                </a:lnTo>
                <a:lnTo>
                  <a:pt x="150" y="1071"/>
                </a:lnTo>
                <a:lnTo>
                  <a:pt x="153" y="1086"/>
                </a:lnTo>
                <a:lnTo>
                  <a:pt x="153" y="1086"/>
                </a:lnTo>
                <a:lnTo>
                  <a:pt x="160" y="1105"/>
                </a:lnTo>
                <a:lnTo>
                  <a:pt x="169" y="1123"/>
                </a:lnTo>
                <a:lnTo>
                  <a:pt x="180" y="1139"/>
                </a:lnTo>
                <a:lnTo>
                  <a:pt x="191" y="1155"/>
                </a:lnTo>
                <a:lnTo>
                  <a:pt x="205" y="1169"/>
                </a:lnTo>
                <a:lnTo>
                  <a:pt x="218" y="1182"/>
                </a:lnTo>
                <a:lnTo>
                  <a:pt x="233" y="1195"/>
                </a:lnTo>
                <a:lnTo>
                  <a:pt x="249" y="1207"/>
                </a:lnTo>
                <a:lnTo>
                  <a:pt x="249" y="1207"/>
                </a:lnTo>
                <a:lnTo>
                  <a:pt x="331" y="1264"/>
                </a:lnTo>
                <a:lnTo>
                  <a:pt x="371" y="1292"/>
                </a:lnTo>
                <a:lnTo>
                  <a:pt x="411" y="1320"/>
                </a:lnTo>
                <a:lnTo>
                  <a:pt x="411" y="1320"/>
                </a:lnTo>
                <a:lnTo>
                  <a:pt x="420" y="1327"/>
                </a:lnTo>
                <a:lnTo>
                  <a:pt x="426" y="1338"/>
                </a:lnTo>
                <a:lnTo>
                  <a:pt x="430" y="1350"/>
                </a:lnTo>
                <a:lnTo>
                  <a:pt x="430" y="1360"/>
                </a:lnTo>
                <a:lnTo>
                  <a:pt x="430" y="1360"/>
                </a:lnTo>
                <a:lnTo>
                  <a:pt x="430" y="1363"/>
                </a:lnTo>
                <a:lnTo>
                  <a:pt x="427" y="1366"/>
                </a:lnTo>
                <a:lnTo>
                  <a:pt x="418" y="1370"/>
                </a:lnTo>
                <a:lnTo>
                  <a:pt x="394" y="1379"/>
                </a:lnTo>
                <a:lnTo>
                  <a:pt x="394" y="1379"/>
                </a:lnTo>
                <a:lnTo>
                  <a:pt x="391" y="1379"/>
                </a:lnTo>
                <a:lnTo>
                  <a:pt x="387" y="1379"/>
                </a:lnTo>
                <a:lnTo>
                  <a:pt x="378" y="1376"/>
                </a:lnTo>
                <a:lnTo>
                  <a:pt x="378" y="1376"/>
                </a:lnTo>
                <a:lnTo>
                  <a:pt x="359" y="1373"/>
                </a:lnTo>
                <a:lnTo>
                  <a:pt x="338" y="1369"/>
                </a:lnTo>
                <a:lnTo>
                  <a:pt x="329" y="1367"/>
                </a:lnTo>
                <a:lnTo>
                  <a:pt x="319" y="1367"/>
                </a:lnTo>
                <a:lnTo>
                  <a:pt x="308" y="1369"/>
                </a:lnTo>
                <a:lnTo>
                  <a:pt x="300" y="1372"/>
                </a:lnTo>
                <a:lnTo>
                  <a:pt x="300" y="1372"/>
                </a:lnTo>
                <a:lnTo>
                  <a:pt x="301" y="1385"/>
                </a:lnTo>
                <a:lnTo>
                  <a:pt x="306" y="1395"/>
                </a:lnTo>
                <a:lnTo>
                  <a:pt x="310" y="1406"/>
                </a:lnTo>
                <a:lnTo>
                  <a:pt x="316" y="1416"/>
                </a:lnTo>
                <a:lnTo>
                  <a:pt x="323" y="1424"/>
                </a:lnTo>
                <a:lnTo>
                  <a:pt x="332" y="1431"/>
                </a:lnTo>
                <a:lnTo>
                  <a:pt x="348" y="1444"/>
                </a:lnTo>
                <a:lnTo>
                  <a:pt x="348" y="1444"/>
                </a:lnTo>
                <a:lnTo>
                  <a:pt x="375" y="1462"/>
                </a:lnTo>
                <a:lnTo>
                  <a:pt x="402" y="1477"/>
                </a:lnTo>
                <a:lnTo>
                  <a:pt x="430" y="1492"/>
                </a:lnTo>
                <a:lnTo>
                  <a:pt x="457" y="1504"/>
                </a:lnTo>
                <a:lnTo>
                  <a:pt x="486" y="1517"/>
                </a:lnTo>
                <a:lnTo>
                  <a:pt x="514" y="1527"/>
                </a:lnTo>
                <a:lnTo>
                  <a:pt x="544" y="1538"/>
                </a:lnTo>
                <a:lnTo>
                  <a:pt x="572" y="1548"/>
                </a:lnTo>
                <a:lnTo>
                  <a:pt x="572" y="1548"/>
                </a:lnTo>
                <a:lnTo>
                  <a:pt x="588" y="1551"/>
                </a:lnTo>
                <a:lnTo>
                  <a:pt x="605" y="1552"/>
                </a:lnTo>
                <a:lnTo>
                  <a:pt x="640" y="1554"/>
                </a:lnTo>
                <a:lnTo>
                  <a:pt x="640" y="1554"/>
                </a:lnTo>
                <a:lnTo>
                  <a:pt x="621" y="1513"/>
                </a:lnTo>
                <a:lnTo>
                  <a:pt x="602" y="1474"/>
                </a:lnTo>
                <a:lnTo>
                  <a:pt x="602" y="1474"/>
                </a:lnTo>
                <a:lnTo>
                  <a:pt x="596" y="1464"/>
                </a:lnTo>
                <a:lnTo>
                  <a:pt x="590" y="1455"/>
                </a:lnTo>
                <a:lnTo>
                  <a:pt x="583" y="1446"/>
                </a:lnTo>
                <a:lnTo>
                  <a:pt x="580" y="1443"/>
                </a:lnTo>
                <a:lnTo>
                  <a:pt x="575" y="1440"/>
                </a:lnTo>
                <a:lnTo>
                  <a:pt x="575" y="1440"/>
                </a:lnTo>
                <a:lnTo>
                  <a:pt x="556" y="1434"/>
                </a:lnTo>
                <a:lnTo>
                  <a:pt x="537" y="1428"/>
                </a:lnTo>
                <a:lnTo>
                  <a:pt x="517" y="1424"/>
                </a:lnTo>
                <a:lnTo>
                  <a:pt x="500" y="1418"/>
                </a:lnTo>
                <a:lnTo>
                  <a:pt x="500" y="1418"/>
                </a:lnTo>
                <a:lnTo>
                  <a:pt x="492" y="1415"/>
                </a:lnTo>
                <a:lnTo>
                  <a:pt x="485" y="1409"/>
                </a:lnTo>
                <a:lnTo>
                  <a:pt x="480" y="1401"/>
                </a:lnTo>
                <a:lnTo>
                  <a:pt x="477" y="1395"/>
                </a:lnTo>
                <a:lnTo>
                  <a:pt x="477" y="1395"/>
                </a:lnTo>
                <a:lnTo>
                  <a:pt x="477" y="1391"/>
                </a:lnTo>
                <a:lnTo>
                  <a:pt x="477" y="1387"/>
                </a:lnTo>
                <a:lnTo>
                  <a:pt x="479" y="1382"/>
                </a:lnTo>
                <a:lnTo>
                  <a:pt x="482" y="1379"/>
                </a:lnTo>
                <a:lnTo>
                  <a:pt x="485" y="1376"/>
                </a:lnTo>
                <a:lnTo>
                  <a:pt x="489" y="1375"/>
                </a:lnTo>
                <a:lnTo>
                  <a:pt x="494" y="1373"/>
                </a:lnTo>
                <a:lnTo>
                  <a:pt x="500" y="1372"/>
                </a:lnTo>
                <a:lnTo>
                  <a:pt x="500" y="1372"/>
                </a:lnTo>
                <a:lnTo>
                  <a:pt x="553" y="1372"/>
                </a:lnTo>
                <a:lnTo>
                  <a:pt x="553" y="1372"/>
                </a:lnTo>
                <a:lnTo>
                  <a:pt x="537" y="1335"/>
                </a:lnTo>
                <a:lnTo>
                  <a:pt x="529" y="1317"/>
                </a:lnTo>
                <a:lnTo>
                  <a:pt x="523" y="1299"/>
                </a:lnTo>
                <a:lnTo>
                  <a:pt x="523" y="1299"/>
                </a:lnTo>
                <a:lnTo>
                  <a:pt x="519" y="1286"/>
                </a:lnTo>
                <a:lnTo>
                  <a:pt x="513" y="1274"/>
                </a:lnTo>
                <a:lnTo>
                  <a:pt x="507" y="1264"/>
                </a:lnTo>
                <a:lnTo>
                  <a:pt x="500" y="1255"/>
                </a:lnTo>
                <a:lnTo>
                  <a:pt x="491" y="1247"/>
                </a:lnTo>
                <a:lnTo>
                  <a:pt x="480" y="1240"/>
                </a:lnTo>
                <a:lnTo>
                  <a:pt x="469" y="1235"/>
                </a:lnTo>
                <a:lnTo>
                  <a:pt x="455" y="1231"/>
                </a:lnTo>
                <a:lnTo>
                  <a:pt x="455" y="1231"/>
                </a:lnTo>
                <a:lnTo>
                  <a:pt x="437" y="1227"/>
                </a:lnTo>
                <a:lnTo>
                  <a:pt x="420" y="1218"/>
                </a:lnTo>
                <a:lnTo>
                  <a:pt x="402" y="1209"/>
                </a:lnTo>
                <a:lnTo>
                  <a:pt x="384" y="1201"/>
                </a:lnTo>
                <a:lnTo>
                  <a:pt x="384" y="1201"/>
                </a:lnTo>
                <a:lnTo>
                  <a:pt x="378" y="1200"/>
                </a:lnTo>
                <a:lnTo>
                  <a:pt x="372" y="1200"/>
                </a:lnTo>
                <a:lnTo>
                  <a:pt x="366" y="1200"/>
                </a:lnTo>
                <a:lnTo>
                  <a:pt x="360" y="1198"/>
                </a:lnTo>
                <a:lnTo>
                  <a:pt x="360" y="1198"/>
                </a:lnTo>
                <a:lnTo>
                  <a:pt x="346" y="1193"/>
                </a:lnTo>
                <a:lnTo>
                  <a:pt x="340" y="1190"/>
                </a:lnTo>
                <a:lnTo>
                  <a:pt x="337" y="1187"/>
                </a:lnTo>
                <a:lnTo>
                  <a:pt x="335" y="1185"/>
                </a:lnTo>
                <a:lnTo>
                  <a:pt x="335" y="1185"/>
                </a:lnTo>
                <a:lnTo>
                  <a:pt x="335" y="1179"/>
                </a:lnTo>
                <a:lnTo>
                  <a:pt x="335" y="1175"/>
                </a:lnTo>
                <a:lnTo>
                  <a:pt x="337" y="1172"/>
                </a:lnTo>
                <a:lnTo>
                  <a:pt x="340" y="1169"/>
                </a:lnTo>
                <a:lnTo>
                  <a:pt x="343" y="1167"/>
                </a:lnTo>
                <a:lnTo>
                  <a:pt x="347" y="1166"/>
                </a:lnTo>
                <a:lnTo>
                  <a:pt x="356" y="1164"/>
                </a:lnTo>
                <a:lnTo>
                  <a:pt x="356" y="1164"/>
                </a:lnTo>
                <a:lnTo>
                  <a:pt x="383" y="1167"/>
                </a:lnTo>
                <a:lnTo>
                  <a:pt x="409" y="1175"/>
                </a:lnTo>
                <a:lnTo>
                  <a:pt x="409" y="1175"/>
                </a:lnTo>
                <a:lnTo>
                  <a:pt x="439" y="1185"/>
                </a:lnTo>
                <a:lnTo>
                  <a:pt x="473" y="1198"/>
                </a:lnTo>
                <a:lnTo>
                  <a:pt x="473" y="1198"/>
                </a:lnTo>
                <a:lnTo>
                  <a:pt x="470" y="1184"/>
                </a:lnTo>
                <a:lnTo>
                  <a:pt x="466" y="1172"/>
                </a:lnTo>
                <a:lnTo>
                  <a:pt x="466" y="1172"/>
                </a:lnTo>
                <a:lnTo>
                  <a:pt x="424" y="1075"/>
                </a:lnTo>
                <a:lnTo>
                  <a:pt x="381" y="978"/>
                </a:lnTo>
                <a:lnTo>
                  <a:pt x="381" y="978"/>
                </a:lnTo>
                <a:lnTo>
                  <a:pt x="377" y="969"/>
                </a:lnTo>
                <a:lnTo>
                  <a:pt x="372" y="961"/>
                </a:lnTo>
                <a:lnTo>
                  <a:pt x="366" y="954"/>
                </a:lnTo>
                <a:lnTo>
                  <a:pt x="359" y="948"/>
                </a:lnTo>
                <a:lnTo>
                  <a:pt x="359" y="948"/>
                </a:lnTo>
                <a:lnTo>
                  <a:pt x="347" y="939"/>
                </a:lnTo>
                <a:lnTo>
                  <a:pt x="335" y="932"/>
                </a:lnTo>
                <a:lnTo>
                  <a:pt x="308" y="918"/>
                </a:lnTo>
                <a:lnTo>
                  <a:pt x="308" y="918"/>
                </a:lnTo>
                <a:lnTo>
                  <a:pt x="298" y="913"/>
                </a:lnTo>
                <a:lnTo>
                  <a:pt x="294" y="911"/>
                </a:lnTo>
                <a:lnTo>
                  <a:pt x="291" y="911"/>
                </a:lnTo>
                <a:lnTo>
                  <a:pt x="291" y="911"/>
                </a:lnTo>
                <a:lnTo>
                  <a:pt x="283" y="913"/>
                </a:lnTo>
                <a:lnTo>
                  <a:pt x="277" y="914"/>
                </a:lnTo>
                <a:lnTo>
                  <a:pt x="272" y="913"/>
                </a:lnTo>
                <a:lnTo>
                  <a:pt x="267" y="908"/>
                </a:lnTo>
                <a:lnTo>
                  <a:pt x="261" y="899"/>
                </a:lnTo>
                <a:lnTo>
                  <a:pt x="257" y="890"/>
                </a:lnTo>
                <a:lnTo>
                  <a:pt x="257" y="890"/>
                </a:lnTo>
                <a:lnTo>
                  <a:pt x="254" y="886"/>
                </a:lnTo>
                <a:lnTo>
                  <a:pt x="252" y="880"/>
                </a:lnTo>
                <a:lnTo>
                  <a:pt x="252" y="875"/>
                </a:lnTo>
                <a:lnTo>
                  <a:pt x="254" y="871"/>
                </a:lnTo>
                <a:lnTo>
                  <a:pt x="258" y="868"/>
                </a:lnTo>
                <a:lnTo>
                  <a:pt x="261" y="865"/>
                </a:lnTo>
                <a:lnTo>
                  <a:pt x="267" y="864"/>
                </a:lnTo>
                <a:lnTo>
                  <a:pt x="273" y="864"/>
                </a:lnTo>
                <a:lnTo>
                  <a:pt x="273" y="864"/>
                </a:lnTo>
                <a:lnTo>
                  <a:pt x="280" y="865"/>
                </a:lnTo>
                <a:lnTo>
                  <a:pt x="286" y="867"/>
                </a:lnTo>
                <a:lnTo>
                  <a:pt x="301" y="873"/>
                </a:lnTo>
                <a:lnTo>
                  <a:pt x="301" y="873"/>
                </a:lnTo>
                <a:lnTo>
                  <a:pt x="340" y="887"/>
                </a:lnTo>
                <a:lnTo>
                  <a:pt x="340" y="887"/>
                </a:lnTo>
                <a:lnTo>
                  <a:pt x="337" y="877"/>
                </a:lnTo>
                <a:lnTo>
                  <a:pt x="337" y="877"/>
                </a:lnTo>
                <a:lnTo>
                  <a:pt x="304" y="772"/>
                </a:lnTo>
                <a:lnTo>
                  <a:pt x="288" y="720"/>
                </a:lnTo>
                <a:lnTo>
                  <a:pt x="273" y="667"/>
                </a:lnTo>
                <a:lnTo>
                  <a:pt x="273" y="667"/>
                </a:lnTo>
                <a:lnTo>
                  <a:pt x="270" y="656"/>
                </a:lnTo>
                <a:lnTo>
                  <a:pt x="267" y="646"/>
                </a:lnTo>
                <a:lnTo>
                  <a:pt x="263" y="638"/>
                </a:lnTo>
                <a:lnTo>
                  <a:pt x="257" y="631"/>
                </a:lnTo>
                <a:lnTo>
                  <a:pt x="251" y="625"/>
                </a:lnTo>
                <a:lnTo>
                  <a:pt x="243" y="619"/>
                </a:lnTo>
                <a:lnTo>
                  <a:pt x="234" y="615"/>
                </a:lnTo>
                <a:lnTo>
                  <a:pt x="224" y="610"/>
                </a:lnTo>
                <a:lnTo>
                  <a:pt x="224" y="610"/>
                </a:lnTo>
                <a:lnTo>
                  <a:pt x="208" y="603"/>
                </a:lnTo>
                <a:lnTo>
                  <a:pt x="190" y="594"/>
                </a:lnTo>
                <a:lnTo>
                  <a:pt x="157" y="573"/>
                </a:lnTo>
                <a:lnTo>
                  <a:pt x="157" y="573"/>
                </a:lnTo>
                <a:lnTo>
                  <a:pt x="153" y="569"/>
                </a:lnTo>
                <a:lnTo>
                  <a:pt x="150" y="563"/>
                </a:lnTo>
                <a:lnTo>
                  <a:pt x="149" y="555"/>
                </a:lnTo>
                <a:lnTo>
                  <a:pt x="149" y="550"/>
                </a:lnTo>
                <a:lnTo>
                  <a:pt x="149" y="550"/>
                </a:lnTo>
                <a:lnTo>
                  <a:pt x="153" y="545"/>
                </a:lnTo>
                <a:lnTo>
                  <a:pt x="159" y="541"/>
                </a:lnTo>
                <a:lnTo>
                  <a:pt x="166" y="536"/>
                </a:lnTo>
                <a:lnTo>
                  <a:pt x="174" y="533"/>
                </a:lnTo>
                <a:lnTo>
                  <a:pt x="174" y="533"/>
                </a:lnTo>
                <a:lnTo>
                  <a:pt x="180" y="533"/>
                </a:lnTo>
                <a:lnTo>
                  <a:pt x="186" y="535"/>
                </a:lnTo>
                <a:lnTo>
                  <a:pt x="197" y="538"/>
                </a:lnTo>
                <a:lnTo>
                  <a:pt x="197" y="538"/>
                </a:lnTo>
                <a:lnTo>
                  <a:pt x="224" y="550"/>
                </a:lnTo>
                <a:lnTo>
                  <a:pt x="254" y="561"/>
                </a:lnTo>
                <a:lnTo>
                  <a:pt x="254" y="561"/>
                </a:lnTo>
                <a:lnTo>
                  <a:pt x="252" y="533"/>
                </a:lnTo>
                <a:lnTo>
                  <a:pt x="252" y="533"/>
                </a:lnTo>
                <a:lnTo>
                  <a:pt x="249" y="499"/>
                </a:lnTo>
                <a:lnTo>
                  <a:pt x="248" y="467"/>
                </a:lnTo>
                <a:lnTo>
                  <a:pt x="248" y="467"/>
                </a:lnTo>
                <a:lnTo>
                  <a:pt x="248" y="462"/>
                </a:lnTo>
                <a:lnTo>
                  <a:pt x="251" y="458"/>
                </a:lnTo>
                <a:lnTo>
                  <a:pt x="255" y="453"/>
                </a:lnTo>
                <a:lnTo>
                  <a:pt x="258" y="450"/>
                </a:lnTo>
                <a:lnTo>
                  <a:pt x="258" y="450"/>
                </a:lnTo>
                <a:lnTo>
                  <a:pt x="263" y="450"/>
                </a:lnTo>
                <a:lnTo>
                  <a:pt x="269" y="453"/>
                </a:lnTo>
                <a:lnTo>
                  <a:pt x="273" y="456"/>
                </a:lnTo>
                <a:lnTo>
                  <a:pt x="276" y="459"/>
                </a:lnTo>
                <a:lnTo>
                  <a:pt x="276" y="459"/>
                </a:lnTo>
                <a:lnTo>
                  <a:pt x="280" y="465"/>
                </a:lnTo>
                <a:lnTo>
                  <a:pt x="283" y="470"/>
                </a:lnTo>
                <a:lnTo>
                  <a:pt x="288" y="481"/>
                </a:lnTo>
                <a:lnTo>
                  <a:pt x="288" y="481"/>
                </a:lnTo>
                <a:lnTo>
                  <a:pt x="308" y="564"/>
                </a:lnTo>
                <a:lnTo>
                  <a:pt x="308" y="564"/>
                </a:lnTo>
                <a:lnTo>
                  <a:pt x="366" y="478"/>
                </a:lnTo>
                <a:lnTo>
                  <a:pt x="366" y="478"/>
                </a:lnTo>
                <a:lnTo>
                  <a:pt x="371" y="480"/>
                </a:lnTo>
                <a:lnTo>
                  <a:pt x="375" y="484"/>
                </a:lnTo>
                <a:lnTo>
                  <a:pt x="378" y="487"/>
                </a:lnTo>
                <a:lnTo>
                  <a:pt x="380" y="493"/>
                </a:lnTo>
                <a:lnTo>
                  <a:pt x="381" y="498"/>
                </a:lnTo>
                <a:lnTo>
                  <a:pt x="381" y="504"/>
                </a:lnTo>
                <a:lnTo>
                  <a:pt x="380" y="511"/>
                </a:lnTo>
                <a:lnTo>
                  <a:pt x="378" y="519"/>
                </a:lnTo>
                <a:lnTo>
                  <a:pt x="378" y="519"/>
                </a:lnTo>
                <a:lnTo>
                  <a:pt x="368" y="539"/>
                </a:lnTo>
                <a:lnTo>
                  <a:pt x="356" y="560"/>
                </a:lnTo>
                <a:lnTo>
                  <a:pt x="334" y="600"/>
                </a:lnTo>
                <a:lnTo>
                  <a:pt x="334" y="600"/>
                </a:lnTo>
                <a:lnTo>
                  <a:pt x="329" y="613"/>
                </a:lnTo>
                <a:lnTo>
                  <a:pt x="328" y="619"/>
                </a:lnTo>
                <a:lnTo>
                  <a:pt x="328" y="625"/>
                </a:lnTo>
                <a:lnTo>
                  <a:pt x="328" y="625"/>
                </a:lnTo>
                <a:lnTo>
                  <a:pt x="343" y="695"/>
                </a:lnTo>
                <a:lnTo>
                  <a:pt x="360" y="764"/>
                </a:lnTo>
                <a:lnTo>
                  <a:pt x="360" y="764"/>
                </a:lnTo>
                <a:lnTo>
                  <a:pt x="371" y="800"/>
                </a:lnTo>
                <a:lnTo>
                  <a:pt x="383" y="837"/>
                </a:lnTo>
                <a:lnTo>
                  <a:pt x="383" y="837"/>
                </a:lnTo>
                <a:lnTo>
                  <a:pt x="405" y="781"/>
                </a:lnTo>
                <a:lnTo>
                  <a:pt x="426" y="729"/>
                </a:lnTo>
                <a:lnTo>
                  <a:pt x="426" y="729"/>
                </a:lnTo>
                <a:lnTo>
                  <a:pt x="430" y="723"/>
                </a:lnTo>
                <a:lnTo>
                  <a:pt x="434" y="718"/>
                </a:lnTo>
                <a:lnTo>
                  <a:pt x="445" y="711"/>
                </a:lnTo>
                <a:lnTo>
                  <a:pt x="445" y="711"/>
                </a:lnTo>
                <a:lnTo>
                  <a:pt x="449" y="723"/>
                </a:lnTo>
                <a:lnTo>
                  <a:pt x="452" y="729"/>
                </a:lnTo>
                <a:lnTo>
                  <a:pt x="452" y="735"/>
                </a:lnTo>
                <a:lnTo>
                  <a:pt x="452" y="735"/>
                </a:lnTo>
                <a:lnTo>
                  <a:pt x="452" y="757"/>
                </a:lnTo>
                <a:lnTo>
                  <a:pt x="451" y="779"/>
                </a:lnTo>
                <a:lnTo>
                  <a:pt x="446" y="801"/>
                </a:lnTo>
                <a:lnTo>
                  <a:pt x="442" y="822"/>
                </a:lnTo>
                <a:lnTo>
                  <a:pt x="431" y="865"/>
                </a:lnTo>
                <a:lnTo>
                  <a:pt x="426" y="887"/>
                </a:lnTo>
                <a:lnTo>
                  <a:pt x="421" y="908"/>
                </a:lnTo>
                <a:lnTo>
                  <a:pt x="421" y="908"/>
                </a:lnTo>
                <a:lnTo>
                  <a:pt x="420" y="917"/>
                </a:lnTo>
                <a:lnTo>
                  <a:pt x="420" y="926"/>
                </a:lnTo>
                <a:lnTo>
                  <a:pt x="421" y="935"/>
                </a:lnTo>
                <a:lnTo>
                  <a:pt x="424" y="944"/>
                </a:lnTo>
                <a:lnTo>
                  <a:pt x="424" y="944"/>
                </a:lnTo>
                <a:lnTo>
                  <a:pt x="445" y="998"/>
                </a:lnTo>
                <a:lnTo>
                  <a:pt x="466" y="1055"/>
                </a:lnTo>
                <a:lnTo>
                  <a:pt x="466" y="1055"/>
                </a:lnTo>
                <a:lnTo>
                  <a:pt x="476" y="1077"/>
                </a:lnTo>
                <a:lnTo>
                  <a:pt x="486" y="1101"/>
                </a:lnTo>
                <a:lnTo>
                  <a:pt x="486" y="1101"/>
                </a:lnTo>
                <a:lnTo>
                  <a:pt x="498" y="1064"/>
                </a:lnTo>
                <a:lnTo>
                  <a:pt x="509" y="1029"/>
                </a:lnTo>
                <a:lnTo>
                  <a:pt x="509" y="1029"/>
                </a:lnTo>
                <a:lnTo>
                  <a:pt x="510" y="1025"/>
                </a:lnTo>
                <a:lnTo>
                  <a:pt x="513" y="1021"/>
                </a:lnTo>
                <a:lnTo>
                  <a:pt x="517" y="1016"/>
                </a:lnTo>
                <a:lnTo>
                  <a:pt x="520" y="1015"/>
                </a:lnTo>
                <a:lnTo>
                  <a:pt x="520" y="1015"/>
                </a:lnTo>
                <a:lnTo>
                  <a:pt x="525" y="1016"/>
                </a:lnTo>
                <a:lnTo>
                  <a:pt x="528" y="1019"/>
                </a:lnTo>
                <a:lnTo>
                  <a:pt x="532" y="1022"/>
                </a:lnTo>
                <a:lnTo>
                  <a:pt x="535" y="1027"/>
                </a:lnTo>
                <a:lnTo>
                  <a:pt x="535" y="1027"/>
                </a:lnTo>
                <a:lnTo>
                  <a:pt x="538" y="1037"/>
                </a:lnTo>
                <a:lnTo>
                  <a:pt x="540" y="1043"/>
                </a:lnTo>
                <a:lnTo>
                  <a:pt x="540" y="1049"/>
                </a:lnTo>
                <a:lnTo>
                  <a:pt x="540" y="1049"/>
                </a:lnTo>
                <a:lnTo>
                  <a:pt x="534" y="1093"/>
                </a:lnTo>
                <a:lnTo>
                  <a:pt x="528" y="1139"/>
                </a:lnTo>
                <a:lnTo>
                  <a:pt x="528" y="1139"/>
                </a:lnTo>
                <a:lnTo>
                  <a:pt x="523" y="1163"/>
                </a:lnTo>
                <a:lnTo>
                  <a:pt x="522" y="1175"/>
                </a:lnTo>
                <a:lnTo>
                  <a:pt x="523" y="1179"/>
                </a:lnTo>
                <a:lnTo>
                  <a:pt x="525" y="1184"/>
                </a:lnTo>
                <a:lnTo>
                  <a:pt x="525" y="1184"/>
                </a:lnTo>
                <a:lnTo>
                  <a:pt x="543" y="1227"/>
                </a:lnTo>
                <a:lnTo>
                  <a:pt x="562" y="1269"/>
                </a:lnTo>
                <a:lnTo>
                  <a:pt x="602" y="1354"/>
                </a:lnTo>
                <a:lnTo>
                  <a:pt x="602" y="1354"/>
                </a:lnTo>
                <a:lnTo>
                  <a:pt x="611" y="1352"/>
                </a:lnTo>
                <a:lnTo>
                  <a:pt x="611" y="1352"/>
                </a:lnTo>
                <a:lnTo>
                  <a:pt x="612" y="1338"/>
                </a:lnTo>
                <a:lnTo>
                  <a:pt x="615" y="1321"/>
                </a:lnTo>
                <a:lnTo>
                  <a:pt x="615" y="1321"/>
                </a:lnTo>
                <a:lnTo>
                  <a:pt x="623" y="1290"/>
                </a:lnTo>
                <a:lnTo>
                  <a:pt x="627" y="1276"/>
                </a:lnTo>
                <a:lnTo>
                  <a:pt x="633" y="1261"/>
                </a:lnTo>
                <a:lnTo>
                  <a:pt x="633" y="1261"/>
                </a:lnTo>
                <a:lnTo>
                  <a:pt x="636" y="1255"/>
                </a:lnTo>
                <a:lnTo>
                  <a:pt x="642" y="1252"/>
                </a:lnTo>
                <a:lnTo>
                  <a:pt x="654" y="1243"/>
                </a:lnTo>
                <a:lnTo>
                  <a:pt x="654" y="1243"/>
                </a:lnTo>
                <a:lnTo>
                  <a:pt x="663" y="1256"/>
                </a:lnTo>
                <a:lnTo>
                  <a:pt x="666" y="1264"/>
                </a:lnTo>
                <a:lnTo>
                  <a:pt x="667" y="1269"/>
                </a:lnTo>
                <a:lnTo>
                  <a:pt x="667" y="1269"/>
                </a:lnTo>
                <a:lnTo>
                  <a:pt x="666" y="1290"/>
                </a:lnTo>
                <a:lnTo>
                  <a:pt x="664" y="1311"/>
                </a:lnTo>
                <a:lnTo>
                  <a:pt x="661" y="1352"/>
                </a:lnTo>
                <a:lnTo>
                  <a:pt x="661" y="1352"/>
                </a:lnTo>
                <a:lnTo>
                  <a:pt x="657" y="1395"/>
                </a:lnTo>
                <a:lnTo>
                  <a:pt x="655" y="1418"/>
                </a:lnTo>
                <a:lnTo>
                  <a:pt x="655" y="1428"/>
                </a:lnTo>
                <a:lnTo>
                  <a:pt x="657" y="1438"/>
                </a:lnTo>
                <a:lnTo>
                  <a:pt x="657" y="1438"/>
                </a:lnTo>
                <a:lnTo>
                  <a:pt x="660" y="1447"/>
                </a:lnTo>
                <a:lnTo>
                  <a:pt x="663" y="1458"/>
                </a:lnTo>
                <a:lnTo>
                  <a:pt x="671" y="1475"/>
                </a:lnTo>
                <a:lnTo>
                  <a:pt x="683" y="1492"/>
                </a:lnTo>
                <a:lnTo>
                  <a:pt x="692" y="1509"/>
                </a:lnTo>
                <a:lnTo>
                  <a:pt x="692" y="1509"/>
                </a:lnTo>
                <a:lnTo>
                  <a:pt x="700" y="1509"/>
                </a:lnTo>
                <a:lnTo>
                  <a:pt x="700" y="1509"/>
                </a:lnTo>
                <a:lnTo>
                  <a:pt x="710" y="1462"/>
                </a:lnTo>
                <a:lnTo>
                  <a:pt x="719" y="1415"/>
                </a:lnTo>
                <a:lnTo>
                  <a:pt x="734" y="1318"/>
                </a:lnTo>
                <a:lnTo>
                  <a:pt x="741" y="1271"/>
                </a:lnTo>
                <a:lnTo>
                  <a:pt x="750" y="1224"/>
                </a:lnTo>
                <a:lnTo>
                  <a:pt x="762" y="1176"/>
                </a:lnTo>
                <a:lnTo>
                  <a:pt x="768" y="1153"/>
                </a:lnTo>
                <a:lnTo>
                  <a:pt x="777" y="1130"/>
                </a:lnTo>
                <a:lnTo>
                  <a:pt x="777" y="1130"/>
                </a:lnTo>
                <a:lnTo>
                  <a:pt x="780" y="1115"/>
                </a:lnTo>
                <a:lnTo>
                  <a:pt x="781" y="1101"/>
                </a:lnTo>
                <a:lnTo>
                  <a:pt x="783" y="10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34"/>
            <a:endParaRPr lang="en-US" sz="1799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20BDFD-31FD-4919-A80F-45BEA217EB3F}"/>
              </a:ext>
            </a:extLst>
          </p:cNvPr>
          <p:cNvSpPr txBox="1"/>
          <p:nvPr/>
        </p:nvSpPr>
        <p:spPr>
          <a:xfrm>
            <a:off x="2290394" y="2305434"/>
            <a:ext cx="3421293" cy="16254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6999" b="1" dirty="0">
                <a:solidFill>
                  <a:srgbClr val="1A5D69"/>
                </a:solidFill>
                <a:cs typeface="+mn-ea"/>
                <a:sym typeface="+mn-lt"/>
              </a:rPr>
              <a:t>PART THREE</a:t>
            </a:r>
            <a:endParaRPr lang="id-ID" sz="6999" b="1" dirty="0">
              <a:solidFill>
                <a:srgbClr val="1A5D69"/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B00AFBF-E786-446B-BA0F-D09C4C1084D7}"/>
              </a:ext>
            </a:extLst>
          </p:cNvPr>
          <p:cNvSpPr/>
          <p:nvPr/>
        </p:nvSpPr>
        <p:spPr>
          <a:xfrm>
            <a:off x="2132499" y="1619900"/>
            <a:ext cx="1804981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1A5D69"/>
                </a:solidFill>
                <a:cs typeface="+mn-ea"/>
                <a:sym typeface="+mn-lt"/>
              </a:rPr>
              <a:t>SOME SHORT STORY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B73C2DE7-9248-45B5-893A-730CA3956EC1}"/>
              </a:ext>
            </a:extLst>
          </p:cNvPr>
          <p:cNvCxnSpPr/>
          <p:nvPr/>
        </p:nvCxnSpPr>
        <p:spPr>
          <a:xfrm>
            <a:off x="2424975" y="2126577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C11E9741-CAA3-4076-A2E3-7FB595CFBD3B}"/>
              </a:ext>
            </a:extLst>
          </p:cNvPr>
          <p:cNvCxnSpPr/>
          <p:nvPr/>
        </p:nvCxnSpPr>
        <p:spPr>
          <a:xfrm>
            <a:off x="2455477" y="3942549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>
            <a:extLst>
              <a:ext uri="{FF2B5EF4-FFF2-40B4-BE49-F238E27FC236}">
                <a16:creationId xmlns:a16="http://schemas.microsoft.com/office/drawing/2014/main" id="{FAE2941C-19AA-4797-9CD9-076BA7A6209C}"/>
              </a:ext>
            </a:extLst>
          </p:cNvPr>
          <p:cNvSpPr/>
          <p:nvPr/>
        </p:nvSpPr>
        <p:spPr>
          <a:xfrm>
            <a:off x="2372629" y="4173281"/>
            <a:ext cx="3524292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sed diam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endParaRPr lang="en-US" sz="1400" dirty="0">
              <a:solidFill>
                <a:srgbClr val="1A5D6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889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9085" y="419492"/>
            <a:ext cx="5914661" cy="6019016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A3CB5F2E-452A-4CE1-912F-5DEE7BD507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1985"/>
          <a:stretch>
            <a:fillRect/>
          </a:stretch>
        </p:blipFill>
        <p:spPr>
          <a:xfrm>
            <a:off x="1143595" y="1524000"/>
            <a:ext cx="3809504" cy="3810000"/>
          </a:xfrm>
        </p:spPr>
      </p:pic>
      <p:sp>
        <p:nvSpPr>
          <p:cNvPr id="14" name="TextBox 13"/>
          <p:cNvSpPr txBox="1"/>
          <p:nvPr/>
        </p:nvSpPr>
        <p:spPr>
          <a:xfrm rot="16200000">
            <a:off x="8722986" y="4294306"/>
            <a:ext cx="1983235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 b="1" u="sng" spc="300" dirty="0">
                <a:solidFill>
                  <a:schemeClr val="bg1"/>
                </a:solidFill>
                <a:cs typeface="+mn-ea"/>
                <a:sym typeface="+mn-lt"/>
              </a:rPr>
              <a:t>Rustic</a:t>
            </a:r>
          </a:p>
          <a:p>
            <a:r>
              <a:rPr lang="en-US" sz="3999" b="1" u="sng" spc="300" dirty="0">
                <a:solidFill>
                  <a:schemeClr val="bg1"/>
                </a:solidFill>
                <a:cs typeface="+mn-ea"/>
                <a:sym typeface="+mn-lt"/>
              </a:rPr>
              <a:t>Vibes.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9465" y="3671120"/>
            <a:ext cx="2991525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9" b="1" u="sng" spc="300" dirty="0">
                <a:solidFill>
                  <a:schemeClr val="bg1"/>
                </a:solidFill>
                <a:cs typeface="+mn-ea"/>
                <a:sym typeface="+mn-lt"/>
              </a:rPr>
              <a:t>Wood</a:t>
            </a:r>
          </a:p>
          <a:p>
            <a:r>
              <a:rPr lang="en-US" sz="3999" b="1" u="sng" spc="300" dirty="0">
                <a:solidFill>
                  <a:schemeClr val="bg1"/>
                </a:solidFill>
                <a:cs typeface="+mn-ea"/>
                <a:sym typeface="+mn-lt"/>
              </a:rPr>
              <a:t>&amp; Copper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182190" y="1257583"/>
            <a:ext cx="5249590" cy="3415149"/>
            <a:chOff x="14555786" y="5992736"/>
            <a:chExt cx="10500547" cy="6831188"/>
          </a:xfrm>
        </p:grpSpPr>
        <p:sp>
          <p:nvSpPr>
            <p:cNvPr id="17" name="Rectangle 16"/>
            <p:cNvSpPr/>
            <p:nvPr/>
          </p:nvSpPr>
          <p:spPr>
            <a:xfrm>
              <a:off x="14557678" y="5992736"/>
              <a:ext cx="2729307" cy="673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Story about us.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555787" y="6705600"/>
              <a:ext cx="5097873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quis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nostrud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exerci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tation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ullamcorper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suscipit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lobortis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nisl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aliquip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ex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ea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commodo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consequat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quis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nostrud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exerci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tation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Lorem ipsum dolor sit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958460" y="6705600"/>
              <a:ext cx="5097873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quis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nostrud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exerci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tation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ullamcorper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suscipit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lobortis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nisl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aliquip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ex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ea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commodo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consequat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quis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nostrud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exerci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tation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Lorem ipsum dolor sit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555786" y="10515600"/>
              <a:ext cx="5097873" cy="230832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Lorem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ipsum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dolor sit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quis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nostrud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exerci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tation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ullamcorper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suscipit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lobortis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nisl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aliquip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ex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ea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commodo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bg1"/>
                  </a:solidFill>
                  <a:cs typeface="+mn-ea"/>
                  <a:sym typeface="+mn-lt"/>
                </a:rPr>
                <a:t>consequat</a:t>
              </a:r>
              <a:r>
                <a:rPr lang="en-US" sz="850" dirty="0">
                  <a:solidFill>
                    <a:schemeClr val="bg1"/>
                  </a:solidFill>
                  <a:cs typeface="+mn-ea"/>
                  <a:sym typeface="+mn-lt"/>
                </a:rPr>
                <a:t>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5099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ACADFE6E-ACEE-4BAF-820D-4EA38E3C5F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2" r="16862"/>
          <a:stretch>
            <a:fillRect/>
          </a:stretch>
        </p:blipFill>
        <p:spPr>
          <a:xfrm>
            <a:off x="0" y="-9763"/>
            <a:ext cx="8112126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2131689" y="1514967"/>
            <a:ext cx="3847599" cy="3828066"/>
            <a:chOff x="9099550" y="3355975"/>
            <a:chExt cx="625475" cy="622300"/>
          </a:xfrm>
          <a:solidFill>
            <a:schemeClr val="bg1"/>
          </a:solidFill>
        </p:grpSpPr>
        <p:sp>
          <p:nvSpPr>
            <p:cNvPr id="7" name="Freeform 1326"/>
            <p:cNvSpPr>
              <a:spLocks noChangeArrowheads="1"/>
            </p:cNvSpPr>
            <p:nvPr/>
          </p:nvSpPr>
          <p:spPr bwMode="auto">
            <a:xfrm>
              <a:off x="9117013" y="3368675"/>
              <a:ext cx="598487" cy="598488"/>
            </a:xfrm>
            <a:custGeom>
              <a:avLst/>
              <a:gdLst>
                <a:gd name="T0" fmla="*/ 1661 w 1662"/>
                <a:gd name="T1" fmla="*/ 1661 h 1662"/>
                <a:gd name="T2" fmla="*/ 0 w 1662"/>
                <a:gd name="T3" fmla="*/ 1661 h 1662"/>
                <a:gd name="T4" fmla="*/ 0 w 1662"/>
                <a:gd name="T5" fmla="*/ 0 h 1662"/>
                <a:gd name="T6" fmla="*/ 1661 w 1662"/>
                <a:gd name="T7" fmla="*/ 0 h 1662"/>
                <a:gd name="T8" fmla="*/ 1661 w 1662"/>
                <a:gd name="T9" fmla="*/ 1661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2" h="1662">
                  <a:moveTo>
                    <a:pt x="1661" y="1661"/>
                  </a:moveTo>
                  <a:lnTo>
                    <a:pt x="0" y="1661"/>
                  </a:lnTo>
                  <a:lnTo>
                    <a:pt x="0" y="0"/>
                  </a:lnTo>
                  <a:lnTo>
                    <a:pt x="1661" y="0"/>
                  </a:lnTo>
                  <a:lnTo>
                    <a:pt x="1661" y="166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327"/>
            <p:cNvSpPr>
              <a:spLocks noChangeArrowheads="1"/>
            </p:cNvSpPr>
            <p:nvPr/>
          </p:nvSpPr>
          <p:spPr bwMode="auto">
            <a:xfrm>
              <a:off x="9101138" y="39735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328"/>
            <p:cNvSpPr>
              <a:spLocks noChangeArrowheads="1"/>
            </p:cNvSpPr>
            <p:nvPr/>
          </p:nvSpPr>
          <p:spPr bwMode="auto">
            <a:xfrm>
              <a:off x="9099550" y="3967163"/>
              <a:ext cx="1588" cy="7937"/>
            </a:xfrm>
            <a:custGeom>
              <a:avLst/>
              <a:gdLst>
                <a:gd name="T0" fmla="*/ 0 w 5"/>
                <a:gd name="T1" fmla="*/ 20 h 21"/>
                <a:gd name="T2" fmla="*/ 0 w 5"/>
                <a:gd name="T3" fmla="*/ 20 h 21"/>
                <a:gd name="T4" fmla="*/ 4 w 5"/>
                <a:gd name="T5" fmla="*/ 12 h 21"/>
                <a:gd name="T6" fmla="*/ 4 w 5"/>
                <a:gd name="T7" fmla="*/ 0 h 21"/>
                <a:gd name="T8" fmla="*/ 4 w 5"/>
                <a:gd name="T9" fmla="*/ 0 h 21"/>
                <a:gd name="T10" fmla="*/ 4 w 5"/>
                <a:gd name="T11" fmla="*/ 0 h 21"/>
                <a:gd name="T12" fmla="*/ 4 w 5"/>
                <a:gd name="T13" fmla="*/ 0 h 21"/>
                <a:gd name="T14" fmla="*/ 0 w 5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1">
                  <a:moveTo>
                    <a:pt x="0" y="20"/>
                  </a:moveTo>
                  <a:lnTo>
                    <a:pt x="0" y="20"/>
                  </a:lnTo>
                  <a:lnTo>
                    <a:pt x="4" y="1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329"/>
            <p:cNvSpPr>
              <a:spLocks noChangeArrowheads="1"/>
            </p:cNvSpPr>
            <p:nvPr/>
          </p:nvSpPr>
          <p:spPr bwMode="auto">
            <a:xfrm>
              <a:off x="9099550" y="3975100"/>
              <a:ext cx="1588" cy="1588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30"/>
            <p:cNvSpPr>
              <a:spLocks noChangeArrowheads="1"/>
            </p:cNvSpPr>
            <p:nvPr/>
          </p:nvSpPr>
          <p:spPr bwMode="auto">
            <a:xfrm>
              <a:off x="9101138" y="3916363"/>
              <a:ext cx="1587" cy="1587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4 h 5"/>
                <a:gd name="T4" fmla="*/ 0 w 5"/>
                <a:gd name="T5" fmla="*/ 0 h 5"/>
                <a:gd name="T6" fmla="*/ 0 w 5"/>
                <a:gd name="T7" fmla="*/ 0 h 5"/>
                <a:gd name="T8" fmla="*/ 0 w 5"/>
                <a:gd name="T9" fmla="*/ 4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331"/>
            <p:cNvSpPr>
              <a:spLocks noChangeArrowheads="1"/>
            </p:cNvSpPr>
            <p:nvPr/>
          </p:nvSpPr>
          <p:spPr bwMode="auto">
            <a:xfrm>
              <a:off x="9188450" y="3355975"/>
              <a:ext cx="9525" cy="1588"/>
            </a:xfrm>
            <a:custGeom>
              <a:avLst/>
              <a:gdLst>
                <a:gd name="T0" fmla="*/ 0 w 25"/>
                <a:gd name="T1" fmla="*/ 0 h 1"/>
                <a:gd name="T2" fmla="*/ 24 w 25"/>
                <a:gd name="T3" fmla="*/ 0 h 1"/>
                <a:gd name="T4" fmla="*/ 24 w 25"/>
                <a:gd name="T5" fmla="*/ 0 h 1"/>
                <a:gd name="T6" fmla="*/ 8 w 25"/>
                <a:gd name="T7" fmla="*/ 0 h 1"/>
                <a:gd name="T8" fmla="*/ 4 w 25"/>
                <a:gd name="T9" fmla="*/ 0 h 1"/>
                <a:gd name="T10" fmla="*/ 0 w 2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332"/>
            <p:cNvSpPr>
              <a:spLocks noChangeArrowheads="1"/>
            </p:cNvSpPr>
            <p:nvPr/>
          </p:nvSpPr>
          <p:spPr bwMode="auto">
            <a:xfrm>
              <a:off x="9705975" y="3971925"/>
              <a:ext cx="6350" cy="3175"/>
            </a:xfrm>
            <a:custGeom>
              <a:avLst/>
              <a:gdLst>
                <a:gd name="T0" fmla="*/ 4 w 17"/>
                <a:gd name="T1" fmla="*/ 4 h 9"/>
                <a:gd name="T2" fmla="*/ 4 w 17"/>
                <a:gd name="T3" fmla="*/ 0 h 9"/>
                <a:gd name="T4" fmla="*/ 4 w 17"/>
                <a:gd name="T5" fmla="*/ 0 h 9"/>
                <a:gd name="T6" fmla="*/ 0 w 17"/>
                <a:gd name="T7" fmla="*/ 4 h 9"/>
                <a:gd name="T8" fmla="*/ 0 w 17"/>
                <a:gd name="T9" fmla="*/ 8 h 9"/>
                <a:gd name="T10" fmla="*/ 16 w 17"/>
                <a:gd name="T11" fmla="*/ 8 h 9"/>
                <a:gd name="T12" fmla="*/ 16 w 17"/>
                <a:gd name="T13" fmla="*/ 8 h 9"/>
                <a:gd name="T14" fmla="*/ 8 w 17"/>
                <a:gd name="T15" fmla="*/ 8 h 9"/>
                <a:gd name="T16" fmla="*/ 4 w 17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4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333"/>
            <p:cNvSpPr>
              <a:spLocks noChangeArrowheads="1"/>
            </p:cNvSpPr>
            <p:nvPr/>
          </p:nvSpPr>
          <p:spPr bwMode="auto">
            <a:xfrm>
              <a:off x="9721850" y="3667125"/>
              <a:ext cx="1588" cy="4763"/>
            </a:xfrm>
            <a:custGeom>
              <a:avLst/>
              <a:gdLst>
                <a:gd name="T0" fmla="*/ 4 w 5"/>
                <a:gd name="T1" fmla="*/ 0 h 13"/>
                <a:gd name="T2" fmla="*/ 4 w 5"/>
                <a:gd name="T3" fmla="*/ 0 h 13"/>
                <a:gd name="T4" fmla="*/ 0 w 5"/>
                <a:gd name="T5" fmla="*/ 0 h 13"/>
                <a:gd name="T6" fmla="*/ 0 w 5"/>
                <a:gd name="T7" fmla="*/ 4 h 13"/>
                <a:gd name="T8" fmla="*/ 0 w 5"/>
                <a:gd name="T9" fmla="*/ 12 h 13"/>
                <a:gd name="T10" fmla="*/ 4 w 5"/>
                <a:gd name="T11" fmla="*/ 12 h 13"/>
                <a:gd name="T12" fmla="*/ 4 w 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334"/>
            <p:cNvSpPr>
              <a:spLocks noChangeArrowheads="1"/>
            </p:cNvSpPr>
            <p:nvPr/>
          </p:nvSpPr>
          <p:spPr bwMode="auto">
            <a:xfrm>
              <a:off x="9721850" y="366553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35"/>
            <p:cNvSpPr>
              <a:spLocks noChangeArrowheads="1"/>
            </p:cNvSpPr>
            <p:nvPr/>
          </p:nvSpPr>
          <p:spPr bwMode="auto">
            <a:xfrm>
              <a:off x="9721850" y="36671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336"/>
            <p:cNvSpPr>
              <a:spLocks noChangeArrowheads="1"/>
            </p:cNvSpPr>
            <p:nvPr/>
          </p:nvSpPr>
          <p:spPr bwMode="auto">
            <a:xfrm>
              <a:off x="9718675" y="3775075"/>
              <a:ext cx="1588" cy="4763"/>
            </a:xfrm>
            <a:custGeom>
              <a:avLst/>
              <a:gdLst>
                <a:gd name="T0" fmla="*/ 4 w 5"/>
                <a:gd name="T1" fmla="*/ 12 h 13"/>
                <a:gd name="T2" fmla="*/ 4 w 5"/>
                <a:gd name="T3" fmla="*/ 12 h 13"/>
                <a:gd name="T4" fmla="*/ 4 w 5"/>
                <a:gd name="T5" fmla="*/ 4 h 13"/>
                <a:gd name="T6" fmla="*/ 0 w 5"/>
                <a:gd name="T7" fmla="*/ 0 h 13"/>
                <a:gd name="T8" fmla="*/ 0 w 5"/>
                <a:gd name="T9" fmla="*/ 0 h 13"/>
                <a:gd name="T10" fmla="*/ 4 w 5"/>
                <a:gd name="T11" fmla="*/ 8 h 13"/>
                <a:gd name="T12" fmla="*/ 4 w 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12"/>
                  </a:moveTo>
                  <a:lnTo>
                    <a:pt x="4" y="12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337"/>
            <p:cNvSpPr>
              <a:spLocks noChangeArrowheads="1"/>
            </p:cNvSpPr>
            <p:nvPr/>
          </p:nvSpPr>
          <p:spPr bwMode="auto">
            <a:xfrm>
              <a:off x="9712325" y="3944938"/>
              <a:ext cx="3175" cy="3175"/>
            </a:xfrm>
            <a:custGeom>
              <a:avLst/>
              <a:gdLst>
                <a:gd name="T0" fmla="*/ 0 w 9"/>
                <a:gd name="T1" fmla="*/ 4 h 9"/>
                <a:gd name="T2" fmla="*/ 0 w 9"/>
                <a:gd name="T3" fmla="*/ 4 h 9"/>
                <a:gd name="T4" fmla="*/ 4 w 9"/>
                <a:gd name="T5" fmla="*/ 8 h 9"/>
                <a:gd name="T6" fmla="*/ 8 w 9"/>
                <a:gd name="T7" fmla="*/ 8 h 9"/>
                <a:gd name="T8" fmla="*/ 8 w 9"/>
                <a:gd name="T9" fmla="*/ 0 h 9"/>
                <a:gd name="T10" fmla="*/ 4 w 9"/>
                <a:gd name="T11" fmla="*/ 0 h 9"/>
                <a:gd name="T12" fmla="*/ 0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338"/>
            <p:cNvSpPr>
              <a:spLocks noChangeArrowheads="1"/>
            </p:cNvSpPr>
            <p:nvPr/>
          </p:nvSpPr>
          <p:spPr bwMode="auto">
            <a:xfrm>
              <a:off x="9374188" y="3375025"/>
              <a:ext cx="3175" cy="3175"/>
            </a:xfrm>
            <a:custGeom>
              <a:avLst/>
              <a:gdLst>
                <a:gd name="T0" fmla="*/ 8 w 9"/>
                <a:gd name="T1" fmla="*/ 0 h 9"/>
                <a:gd name="T2" fmla="*/ 8 w 9"/>
                <a:gd name="T3" fmla="*/ 0 h 9"/>
                <a:gd name="T4" fmla="*/ 0 w 9"/>
                <a:gd name="T5" fmla="*/ 4 h 9"/>
                <a:gd name="T6" fmla="*/ 0 w 9"/>
                <a:gd name="T7" fmla="*/ 4 h 9"/>
                <a:gd name="T8" fmla="*/ 0 w 9"/>
                <a:gd name="T9" fmla="*/ 4 h 9"/>
                <a:gd name="T10" fmla="*/ 0 w 9"/>
                <a:gd name="T11" fmla="*/ 4 h 9"/>
                <a:gd name="T12" fmla="*/ 4 w 9"/>
                <a:gd name="T13" fmla="*/ 8 h 9"/>
                <a:gd name="T14" fmla="*/ 4 w 9"/>
                <a:gd name="T15" fmla="*/ 8 h 9"/>
                <a:gd name="T16" fmla="*/ 8 w 9"/>
                <a:gd name="T17" fmla="*/ 4 h 9"/>
                <a:gd name="T18" fmla="*/ 8 w 9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339"/>
            <p:cNvSpPr>
              <a:spLocks noChangeArrowheads="1"/>
            </p:cNvSpPr>
            <p:nvPr/>
          </p:nvSpPr>
          <p:spPr bwMode="auto">
            <a:xfrm>
              <a:off x="9644063" y="3957638"/>
              <a:ext cx="4762" cy="1587"/>
            </a:xfrm>
            <a:custGeom>
              <a:avLst/>
              <a:gdLst>
                <a:gd name="T0" fmla="*/ 7 w 12"/>
                <a:gd name="T1" fmla="*/ 4 h 5"/>
                <a:gd name="T2" fmla="*/ 7 w 12"/>
                <a:gd name="T3" fmla="*/ 4 h 5"/>
                <a:gd name="T4" fmla="*/ 11 w 12"/>
                <a:gd name="T5" fmla="*/ 0 h 5"/>
                <a:gd name="T6" fmla="*/ 11 w 12"/>
                <a:gd name="T7" fmla="*/ 0 h 5"/>
                <a:gd name="T8" fmla="*/ 11 w 12"/>
                <a:gd name="T9" fmla="*/ 0 h 5"/>
                <a:gd name="T10" fmla="*/ 11 w 12"/>
                <a:gd name="T11" fmla="*/ 0 h 5"/>
                <a:gd name="T12" fmla="*/ 11 w 12"/>
                <a:gd name="T13" fmla="*/ 0 h 5"/>
                <a:gd name="T14" fmla="*/ 3 w 12"/>
                <a:gd name="T15" fmla="*/ 0 h 5"/>
                <a:gd name="T16" fmla="*/ 0 w 12"/>
                <a:gd name="T17" fmla="*/ 0 h 5"/>
                <a:gd name="T18" fmla="*/ 0 w 12"/>
                <a:gd name="T19" fmla="*/ 4 h 5"/>
                <a:gd name="T20" fmla="*/ 7 w 12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7" y="4"/>
                  </a:moveTo>
                  <a:lnTo>
                    <a:pt x="7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340"/>
            <p:cNvSpPr>
              <a:spLocks noChangeArrowheads="1"/>
            </p:cNvSpPr>
            <p:nvPr/>
          </p:nvSpPr>
          <p:spPr bwMode="auto">
            <a:xfrm>
              <a:off x="9672638" y="3956050"/>
              <a:ext cx="4762" cy="3175"/>
            </a:xfrm>
            <a:custGeom>
              <a:avLst/>
              <a:gdLst>
                <a:gd name="T0" fmla="*/ 12 w 13"/>
                <a:gd name="T1" fmla="*/ 4 h 9"/>
                <a:gd name="T2" fmla="*/ 12 w 13"/>
                <a:gd name="T3" fmla="*/ 4 h 9"/>
                <a:gd name="T4" fmla="*/ 12 w 13"/>
                <a:gd name="T5" fmla="*/ 0 h 9"/>
                <a:gd name="T6" fmla="*/ 8 w 13"/>
                <a:gd name="T7" fmla="*/ 0 h 9"/>
                <a:gd name="T8" fmla="*/ 8 w 13"/>
                <a:gd name="T9" fmla="*/ 0 h 9"/>
                <a:gd name="T10" fmla="*/ 0 w 13"/>
                <a:gd name="T11" fmla="*/ 4 h 9"/>
                <a:gd name="T12" fmla="*/ 4 w 13"/>
                <a:gd name="T13" fmla="*/ 4 h 9"/>
                <a:gd name="T14" fmla="*/ 8 w 13"/>
                <a:gd name="T15" fmla="*/ 8 h 9"/>
                <a:gd name="T16" fmla="*/ 12 w 13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12" y="4"/>
                  </a:move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12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341"/>
            <p:cNvSpPr>
              <a:spLocks noChangeArrowheads="1"/>
            </p:cNvSpPr>
            <p:nvPr/>
          </p:nvSpPr>
          <p:spPr bwMode="auto">
            <a:xfrm>
              <a:off x="9705975" y="3911600"/>
              <a:ext cx="11113" cy="31750"/>
            </a:xfrm>
            <a:custGeom>
              <a:avLst/>
              <a:gdLst>
                <a:gd name="T0" fmla="*/ 4 w 33"/>
                <a:gd name="T1" fmla="*/ 12 h 90"/>
                <a:gd name="T2" fmla="*/ 0 w 33"/>
                <a:gd name="T3" fmla="*/ 12 h 90"/>
                <a:gd name="T4" fmla="*/ 0 w 33"/>
                <a:gd name="T5" fmla="*/ 12 h 90"/>
                <a:gd name="T6" fmla="*/ 4 w 33"/>
                <a:gd name="T7" fmla="*/ 24 h 90"/>
                <a:gd name="T8" fmla="*/ 12 w 33"/>
                <a:gd name="T9" fmla="*/ 32 h 90"/>
                <a:gd name="T10" fmla="*/ 20 w 33"/>
                <a:gd name="T11" fmla="*/ 36 h 90"/>
                <a:gd name="T12" fmla="*/ 20 w 33"/>
                <a:gd name="T13" fmla="*/ 48 h 90"/>
                <a:gd name="T14" fmla="*/ 20 w 33"/>
                <a:gd name="T15" fmla="*/ 48 h 90"/>
                <a:gd name="T16" fmla="*/ 20 w 33"/>
                <a:gd name="T17" fmla="*/ 52 h 90"/>
                <a:gd name="T18" fmla="*/ 16 w 33"/>
                <a:gd name="T19" fmla="*/ 65 h 90"/>
                <a:gd name="T20" fmla="*/ 20 w 33"/>
                <a:gd name="T21" fmla="*/ 85 h 90"/>
                <a:gd name="T22" fmla="*/ 20 w 33"/>
                <a:gd name="T23" fmla="*/ 85 h 90"/>
                <a:gd name="T24" fmla="*/ 28 w 33"/>
                <a:gd name="T25" fmla="*/ 89 h 90"/>
                <a:gd name="T26" fmla="*/ 28 w 33"/>
                <a:gd name="T27" fmla="*/ 80 h 90"/>
                <a:gd name="T28" fmla="*/ 28 w 33"/>
                <a:gd name="T29" fmla="*/ 65 h 90"/>
                <a:gd name="T30" fmla="*/ 28 w 33"/>
                <a:gd name="T31" fmla="*/ 65 h 90"/>
                <a:gd name="T32" fmla="*/ 28 w 33"/>
                <a:gd name="T33" fmla="*/ 48 h 90"/>
                <a:gd name="T34" fmla="*/ 32 w 33"/>
                <a:gd name="T35" fmla="*/ 36 h 90"/>
                <a:gd name="T36" fmla="*/ 32 w 33"/>
                <a:gd name="T37" fmla="*/ 36 h 90"/>
                <a:gd name="T38" fmla="*/ 28 w 33"/>
                <a:gd name="T39" fmla="*/ 12 h 90"/>
                <a:gd name="T40" fmla="*/ 28 w 33"/>
                <a:gd name="T41" fmla="*/ 12 h 90"/>
                <a:gd name="T42" fmla="*/ 20 w 33"/>
                <a:gd name="T43" fmla="*/ 8 h 90"/>
                <a:gd name="T44" fmla="*/ 8 w 33"/>
                <a:gd name="T45" fmla="*/ 0 h 90"/>
                <a:gd name="T46" fmla="*/ 8 w 33"/>
                <a:gd name="T47" fmla="*/ 0 h 90"/>
                <a:gd name="T48" fmla="*/ 8 w 33"/>
                <a:gd name="T49" fmla="*/ 12 h 90"/>
                <a:gd name="T50" fmla="*/ 8 w 33"/>
                <a:gd name="T51" fmla="*/ 16 h 90"/>
                <a:gd name="T52" fmla="*/ 4 w 33"/>
                <a:gd name="T5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0">
                  <a:moveTo>
                    <a:pt x="4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24"/>
                  </a:lnTo>
                  <a:lnTo>
                    <a:pt x="12" y="32"/>
                  </a:lnTo>
                  <a:lnTo>
                    <a:pt x="20" y="3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16" y="6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8" y="89"/>
                  </a:lnTo>
                  <a:lnTo>
                    <a:pt x="28" y="80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8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4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342"/>
            <p:cNvSpPr>
              <a:spLocks noChangeArrowheads="1"/>
            </p:cNvSpPr>
            <p:nvPr/>
          </p:nvSpPr>
          <p:spPr bwMode="auto">
            <a:xfrm>
              <a:off x="9267825" y="3378200"/>
              <a:ext cx="4763" cy="1588"/>
            </a:xfrm>
            <a:custGeom>
              <a:avLst/>
              <a:gdLst>
                <a:gd name="T0" fmla="*/ 0 w 14"/>
                <a:gd name="T1" fmla="*/ 4 h 5"/>
                <a:gd name="T2" fmla="*/ 0 w 14"/>
                <a:gd name="T3" fmla="*/ 4 h 5"/>
                <a:gd name="T4" fmla="*/ 0 w 14"/>
                <a:gd name="T5" fmla="*/ 4 h 5"/>
                <a:gd name="T6" fmla="*/ 9 w 14"/>
                <a:gd name="T7" fmla="*/ 4 h 5"/>
                <a:gd name="T8" fmla="*/ 13 w 14"/>
                <a:gd name="T9" fmla="*/ 0 h 5"/>
                <a:gd name="T10" fmla="*/ 13 w 14"/>
                <a:gd name="T11" fmla="*/ 0 h 5"/>
                <a:gd name="T12" fmla="*/ 0 w 1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9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343"/>
            <p:cNvSpPr>
              <a:spLocks noChangeArrowheads="1"/>
            </p:cNvSpPr>
            <p:nvPr/>
          </p:nvSpPr>
          <p:spPr bwMode="auto">
            <a:xfrm>
              <a:off x="9383713" y="3954463"/>
              <a:ext cx="4762" cy="3175"/>
            </a:xfrm>
            <a:custGeom>
              <a:avLst/>
              <a:gdLst>
                <a:gd name="T0" fmla="*/ 13 w 14"/>
                <a:gd name="T1" fmla="*/ 0 h 10"/>
                <a:gd name="T2" fmla="*/ 13 w 14"/>
                <a:gd name="T3" fmla="*/ 0 h 10"/>
                <a:gd name="T4" fmla="*/ 13 w 14"/>
                <a:gd name="T5" fmla="*/ 0 h 10"/>
                <a:gd name="T6" fmla="*/ 13 w 14"/>
                <a:gd name="T7" fmla="*/ 0 h 10"/>
                <a:gd name="T8" fmla="*/ 4 w 14"/>
                <a:gd name="T9" fmla="*/ 5 h 10"/>
                <a:gd name="T10" fmla="*/ 0 w 14"/>
                <a:gd name="T11" fmla="*/ 9 h 10"/>
                <a:gd name="T12" fmla="*/ 0 w 14"/>
                <a:gd name="T13" fmla="*/ 9 h 10"/>
                <a:gd name="T14" fmla="*/ 9 w 14"/>
                <a:gd name="T15" fmla="*/ 9 h 10"/>
                <a:gd name="T16" fmla="*/ 13 w 14"/>
                <a:gd name="T17" fmla="*/ 9 h 10"/>
                <a:gd name="T18" fmla="*/ 13 w 14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9"/>
                  </a:lnTo>
                  <a:lnTo>
                    <a:pt x="13" y="9"/>
                  </a:lnTo>
                  <a:lnTo>
                    <a:pt x="1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344"/>
            <p:cNvSpPr>
              <a:spLocks noChangeArrowheads="1"/>
            </p:cNvSpPr>
            <p:nvPr/>
          </p:nvSpPr>
          <p:spPr bwMode="auto">
            <a:xfrm>
              <a:off x="9534525" y="3376613"/>
              <a:ext cx="14288" cy="3175"/>
            </a:xfrm>
            <a:custGeom>
              <a:avLst/>
              <a:gdLst>
                <a:gd name="T0" fmla="*/ 29 w 41"/>
                <a:gd name="T1" fmla="*/ 0 h 9"/>
                <a:gd name="T2" fmla="*/ 29 w 41"/>
                <a:gd name="T3" fmla="*/ 0 h 9"/>
                <a:gd name="T4" fmla="*/ 16 w 41"/>
                <a:gd name="T5" fmla="*/ 4 h 9"/>
                <a:gd name="T6" fmla="*/ 0 w 41"/>
                <a:gd name="T7" fmla="*/ 4 h 9"/>
                <a:gd name="T8" fmla="*/ 0 w 41"/>
                <a:gd name="T9" fmla="*/ 4 h 9"/>
                <a:gd name="T10" fmla="*/ 25 w 41"/>
                <a:gd name="T11" fmla="*/ 8 h 9"/>
                <a:gd name="T12" fmla="*/ 25 w 41"/>
                <a:gd name="T13" fmla="*/ 8 h 9"/>
                <a:gd name="T14" fmla="*/ 29 w 41"/>
                <a:gd name="T15" fmla="*/ 8 h 9"/>
                <a:gd name="T16" fmla="*/ 29 w 41"/>
                <a:gd name="T17" fmla="*/ 8 h 9"/>
                <a:gd name="T18" fmla="*/ 40 w 41"/>
                <a:gd name="T19" fmla="*/ 8 h 9"/>
                <a:gd name="T20" fmla="*/ 40 w 41"/>
                <a:gd name="T21" fmla="*/ 4 h 9"/>
                <a:gd name="T22" fmla="*/ 33 w 41"/>
                <a:gd name="T23" fmla="*/ 0 h 9"/>
                <a:gd name="T24" fmla="*/ 29 w 41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9">
                  <a:moveTo>
                    <a:pt x="29" y="0"/>
                  </a:moveTo>
                  <a:lnTo>
                    <a:pt x="29" y="0"/>
                  </a:lnTo>
                  <a:lnTo>
                    <a:pt x="16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33" y="0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345"/>
            <p:cNvSpPr>
              <a:spLocks noChangeArrowheads="1"/>
            </p:cNvSpPr>
            <p:nvPr/>
          </p:nvSpPr>
          <p:spPr bwMode="auto">
            <a:xfrm>
              <a:off x="9520238" y="3378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46"/>
            <p:cNvSpPr>
              <a:spLocks noChangeArrowheads="1"/>
            </p:cNvSpPr>
            <p:nvPr/>
          </p:nvSpPr>
          <p:spPr bwMode="auto">
            <a:xfrm>
              <a:off x="9520238" y="3378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347"/>
            <p:cNvSpPr>
              <a:spLocks noChangeArrowheads="1"/>
            </p:cNvSpPr>
            <p:nvPr/>
          </p:nvSpPr>
          <p:spPr bwMode="auto">
            <a:xfrm>
              <a:off x="9520238" y="3378200"/>
              <a:ext cx="7937" cy="1588"/>
            </a:xfrm>
            <a:custGeom>
              <a:avLst/>
              <a:gdLst>
                <a:gd name="T0" fmla="*/ 0 w 21"/>
                <a:gd name="T1" fmla="*/ 4 h 5"/>
                <a:gd name="T2" fmla="*/ 0 w 21"/>
                <a:gd name="T3" fmla="*/ 4 h 5"/>
                <a:gd name="T4" fmla="*/ 12 w 21"/>
                <a:gd name="T5" fmla="*/ 4 h 5"/>
                <a:gd name="T6" fmla="*/ 16 w 21"/>
                <a:gd name="T7" fmla="*/ 4 h 5"/>
                <a:gd name="T8" fmla="*/ 20 w 21"/>
                <a:gd name="T9" fmla="*/ 0 h 5"/>
                <a:gd name="T10" fmla="*/ 16 w 21"/>
                <a:gd name="T11" fmla="*/ 0 h 5"/>
                <a:gd name="T12" fmla="*/ 0 w 21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5">
                  <a:moveTo>
                    <a:pt x="0" y="4"/>
                  </a:moveTo>
                  <a:lnTo>
                    <a:pt x="0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348"/>
            <p:cNvSpPr>
              <a:spLocks noChangeArrowheads="1"/>
            </p:cNvSpPr>
            <p:nvPr/>
          </p:nvSpPr>
          <p:spPr bwMode="auto">
            <a:xfrm>
              <a:off x="9334500" y="33782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349"/>
            <p:cNvSpPr>
              <a:spLocks noChangeArrowheads="1"/>
            </p:cNvSpPr>
            <p:nvPr/>
          </p:nvSpPr>
          <p:spPr bwMode="auto">
            <a:xfrm>
              <a:off x="9334500" y="33782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350"/>
            <p:cNvSpPr>
              <a:spLocks noChangeArrowheads="1"/>
            </p:cNvSpPr>
            <p:nvPr/>
          </p:nvSpPr>
          <p:spPr bwMode="auto">
            <a:xfrm>
              <a:off x="9334500" y="33782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351"/>
            <p:cNvSpPr>
              <a:spLocks noChangeArrowheads="1"/>
            </p:cNvSpPr>
            <p:nvPr/>
          </p:nvSpPr>
          <p:spPr bwMode="auto">
            <a:xfrm>
              <a:off x="9334500" y="3378200"/>
              <a:ext cx="4763" cy="1588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12 w 13"/>
                <a:gd name="T5" fmla="*/ 4 h 5"/>
                <a:gd name="T6" fmla="*/ 8 w 13"/>
                <a:gd name="T7" fmla="*/ 0 h 5"/>
                <a:gd name="T8" fmla="*/ 4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52"/>
            <p:cNvSpPr>
              <a:spLocks noChangeArrowheads="1"/>
            </p:cNvSpPr>
            <p:nvPr/>
          </p:nvSpPr>
          <p:spPr bwMode="auto">
            <a:xfrm>
              <a:off x="9166225" y="3954463"/>
              <a:ext cx="4763" cy="1587"/>
            </a:xfrm>
            <a:custGeom>
              <a:avLst/>
              <a:gdLst>
                <a:gd name="T0" fmla="*/ 0 w 13"/>
                <a:gd name="T1" fmla="*/ 5 h 6"/>
                <a:gd name="T2" fmla="*/ 0 w 13"/>
                <a:gd name="T3" fmla="*/ 5 h 6"/>
                <a:gd name="T4" fmla="*/ 8 w 13"/>
                <a:gd name="T5" fmla="*/ 5 h 6"/>
                <a:gd name="T6" fmla="*/ 12 w 13"/>
                <a:gd name="T7" fmla="*/ 5 h 6"/>
                <a:gd name="T8" fmla="*/ 12 w 13"/>
                <a:gd name="T9" fmla="*/ 5 h 6"/>
                <a:gd name="T10" fmla="*/ 8 w 13"/>
                <a:gd name="T11" fmla="*/ 0 h 6"/>
                <a:gd name="T12" fmla="*/ 4 w 13"/>
                <a:gd name="T13" fmla="*/ 0 h 6"/>
                <a:gd name="T14" fmla="*/ 0 w 13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lnTo>
                    <a:pt x="0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53"/>
            <p:cNvSpPr>
              <a:spLocks noChangeArrowheads="1"/>
            </p:cNvSpPr>
            <p:nvPr/>
          </p:nvSpPr>
          <p:spPr bwMode="auto">
            <a:xfrm>
              <a:off x="9531350" y="3378200"/>
              <a:ext cx="4763" cy="1588"/>
            </a:xfrm>
            <a:custGeom>
              <a:avLst/>
              <a:gdLst>
                <a:gd name="T0" fmla="*/ 7 w 12"/>
                <a:gd name="T1" fmla="*/ 0 h 5"/>
                <a:gd name="T2" fmla="*/ 7 w 12"/>
                <a:gd name="T3" fmla="*/ 0 h 5"/>
                <a:gd name="T4" fmla="*/ 0 w 12"/>
                <a:gd name="T5" fmla="*/ 0 h 5"/>
                <a:gd name="T6" fmla="*/ 0 w 12"/>
                <a:gd name="T7" fmla="*/ 4 h 5"/>
                <a:gd name="T8" fmla="*/ 0 w 12"/>
                <a:gd name="T9" fmla="*/ 4 h 5"/>
                <a:gd name="T10" fmla="*/ 0 w 12"/>
                <a:gd name="T11" fmla="*/ 4 h 5"/>
                <a:gd name="T12" fmla="*/ 4 w 12"/>
                <a:gd name="T13" fmla="*/ 4 h 5"/>
                <a:gd name="T14" fmla="*/ 4 w 12"/>
                <a:gd name="T15" fmla="*/ 4 h 5"/>
                <a:gd name="T16" fmla="*/ 11 w 12"/>
                <a:gd name="T17" fmla="*/ 0 h 5"/>
                <a:gd name="T18" fmla="*/ 11 w 12"/>
                <a:gd name="T19" fmla="*/ 0 h 5"/>
                <a:gd name="T20" fmla="*/ 7 w 12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5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354"/>
            <p:cNvSpPr>
              <a:spLocks noChangeArrowheads="1"/>
            </p:cNvSpPr>
            <p:nvPr/>
          </p:nvSpPr>
          <p:spPr bwMode="auto">
            <a:xfrm>
              <a:off x="9656763" y="3378200"/>
              <a:ext cx="3175" cy="1588"/>
            </a:xfrm>
            <a:custGeom>
              <a:avLst/>
              <a:gdLst>
                <a:gd name="T0" fmla="*/ 5 w 10"/>
                <a:gd name="T1" fmla="*/ 0 h 5"/>
                <a:gd name="T2" fmla="*/ 5 w 10"/>
                <a:gd name="T3" fmla="*/ 0 h 5"/>
                <a:gd name="T4" fmla="*/ 0 w 10"/>
                <a:gd name="T5" fmla="*/ 0 h 5"/>
                <a:gd name="T6" fmla="*/ 0 w 10"/>
                <a:gd name="T7" fmla="*/ 4 h 5"/>
                <a:gd name="T8" fmla="*/ 0 w 10"/>
                <a:gd name="T9" fmla="*/ 4 h 5"/>
                <a:gd name="T10" fmla="*/ 0 w 10"/>
                <a:gd name="T11" fmla="*/ 4 h 5"/>
                <a:gd name="T12" fmla="*/ 5 w 10"/>
                <a:gd name="T13" fmla="*/ 4 h 5"/>
                <a:gd name="T14" fmla="*/ 5 w 10"/>
                <a:gd name="T15" fmla="*/ 4 h 5"/>
                <a:gd name="T16" fmla="*/ 9 w 10"/>
                <a:gd name="T17" fmla="*/ 4 h 5"/>
                <a:gd name="T18" fmla="*/ 9 w 10"/>
                <a:gd name="T19" fmla="*/ 0 h 5"/>
                <a:gd name="T20" fmla="*/ 5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355"/>
            <p:cNvSpPr>
              <a:spLocks noChangeArrowheads="1"/>
            </p:cNvSpPr>
            <p:nvPr/>
          </p:nvSpPr>
          <p:spPr bwMode="auto">
            <a:xfrm>
              <a:off x="9512300" y="3378200"/>
              <a:ext cx="7938" cy="3175"/>
            </a:xfrm>
            <a:custGeom>
              <a:avLst/>
              <a:gdLst>
                <a:gd name="T0" fmla="*/ 0 w 21"/>
                <a:gd name="T1" fmla="*/ 4 h 9"/>
                <a:gd name="T2" fmla="*/ 0 w 21"/>
                <a:gd name="T3" fmla="*/ 4 h 9"/>
                <a:gd name="T4" fmla="*/ 4 w 21"/>
                <a:gd name="T5" fmla="*/ 4 h 9"/>
                <a:gd name="T6" fmla="*/ 9 w 21"/>
                <a:gd name="T7" fmla="*/ 8 h 9"/>
                <a:gd name="T8" fmla="*/ 16 w 21"/>
                <a:gd name="T9" fmla="*/ 8 h 9"/>
                <a:gd name="T10" fmla="*/ 20 w 21"/>
                <a:gd name="T11" fmla="*/ 4 h 9"/>
                <a:gd name="T12" fmla="*/ 20 w 21"/>
                <a:gd name="T13" fmla="*/ 4 h 9"/>
                <a:gd name="T14" fmla="*/ 13 w 21"/>
                <a:gd name="T15" fmla="*/ 0 h 9"/>
                <a:gd name="T16" fmla="*/ 4 w 21"/>
                <a:gd name="T17" fmla="*/ 0 h 9"/>
                <a:gd name="T18" fmla="*/ 0 w 21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9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9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3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56"/>
            <p:cNvSpPr>
              <a:spLocks noChangeArrowheads="1"/>
            </p:cNvSpPr>
            <p:nvPr/>
          </p:nvSpPr>
          <p:spPr bwMode="auto">
            <a:xfrm>
              <a:off x="9134475" y="3379788"/>
              <a:ext cx="1588" cy="1587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4 h 5"/>
                <a:gd name="T6" fmla="*/ 4 w 5"/>
                <a:gd name="T7" fmla="*/ 0 h 5"/>
                <a:gd name="T8" fmla="*/ 4 w 5"/>
                <a:gd name="T9" fmla="*/ 0 h 5"/>
                <a:gd name="T10" fmla="*/ 0 w 5"/>
                <a:gd name="T11" fmla="*/ 0 h 5"/>
                <a:gd name="T12" fmla="*/ 0 w 5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57"/>
            <p:cNvSpPr>
              <a:spLocks noChangeArrowheads="1"/>
            </p:cNvSpPr>
            <p:nvPr/>
          </p:nvSpPr>
          <p:spPr bwMode="auto">
            <a:xfrm>
              <a:off x="9129713" y="3692525"/>
              <a:ext cx="1587" cy="3175"/>
            </a:xfrm>
            <a:custGeom>
              <a:avLst/>
              <a:gdLst>
                <a:gd name="T0" fmla="*/ 0 w 4"/>
                <a:gd name="T1" fmla="*/ 7 h 8"/>
                <a:gd name="T2" fmla="*/ 3 w 4"/>
                <a:gd name="T3" fmla="*/ 7 h 8"/>
                <a:gd name="T4" fmla="*/ 3 w 4"/>
                <a:gd name="T5" fmla="*/ 7 h 8"/>
                <a:gd name="T6" fmla="*/ 3 w 4"/>
                <a:gd name="T7" fmla="*/ 0 h 8"/>
                <a:gd name="T8" fmla="*/ 0 w 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0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358"/>
            <p:cNvSpPr>
              <a:spLocks noChangeArrowheads="1"/>
            </p:cNvSpPr>
            <p:nvPr/>
          </p:nvSpPr>
          <p:spPr bwMode="auto">
            <a:xfrm>
              <a:off x="9523413" y="3379788"/>
              <a:ext cx="1587" cy="1587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359"/>
            <p:cNvSpPr>
              <a:spLocks noChangeArrowheads="1"/>
            </p:cNvSpPr>
            <p:nvPr/>
          </p:nvSpPr>
          <p:spPr bwMode="auto">
            <a:xfrm>
              <a:off x="9521825" y="33797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360"/>
            <p:cNvSpPr>
              <a:spLocks noChangeArrowheads="1"/>
            </p:cNvSpPr>
            <p:nvPr/>
          </p:nvSpPr>
          <p:spPr bwMode="auto">
            <a:xfrm>
              <a:off x="9521825" y="3379788"/>
              <a:ext cx="4763" cy="1587"/>
            </a:xfrm>
            <a:custGeom>
              <a:avLst/>
              <a:gdLst>
                <a:gd name="T0" fmla="*/ 0 w 12"/>
                <a:gd name="T1" fmla="*/ 4 h 5"/>
                <a:gd name="T2" fmla="*/ 0 w 12"/>
                <a:gd name="T3" fmla="*/ 4 h 5"/>
                <a:gd name="T4" fmla="*/ 11 w 12"/>
                <a:gd name="T5" fmla="*/ 4 h 5"/>
                <a:gd name="T6" fmla="*/ 7 w 12"/>
                <a:gd name="T7" fmla="*/ 0 h 5"/>
                <a:gd name="T8" fmla="*/ 4 w 12"/>
                <a:gd name="T9" fmla="*/ 0 h 5"/>
                <a:gd name="T10" fmla="*/ 0 w 12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4"/>
                  </a:moveTo>
                  <a:lnTo>
                    <a:pt x="0" y="4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361"/>
            <p:cNvSpPr>
              <a:spLocks noChangeArrowheads="1"/>
            </p:cNvSpPr>
            <p:nvPr/>
          </p:nvSpPr>
          <p:spPr bwMode="auto">
            <a:xfrm>
              <a:off x="9469438" y="3379788"/>
              <a:ext cx="4762" cy="1587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4 h 5"/>
                <a:gd name="T6" fmla="*/ 4 w 13"/>
                <a:gd name="T7" fmla="*/ 4 h 5"/>
                <a:gd name="T8" fmla="*/ 12 w 13"/>
                <a:gd name="T9" fmla="*/ 4 h 5"/>
                <a:gd name="T10" fmla="*/ 12 w 13"/>
                <a:gd name="T11" fmla="*/ 4 h 5"/>
                <a:gd name="T12" fmla="*/ 4 w 13"/>
                <a:gd name="T13" fmla="*/ 0 h 5"/>
                <a:gd name="T14" fmla="*/ 0 w 1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362"/>
            <p:cNvSpPr>
              <a:spLocks noChangeArrowheads="1"/>
            </p:cNvSpPr>
            <p:nvPr/>
          </p:nvSpPr>
          <p:spPr bwMode="auto">
            <a:xfrm>
              <a:off x="9388475" y="3379788"/>
              <a:ext cx="1588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4 h 5"/>
                <a:gd name="T4" fmla="*/ 0 w 1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363"/>
            <p:cNvSpPr>
              <a:spLocks noChangeArrowheads="1"/>
            </p:cNvSpPr>
            <p:nvPr/>
          </p:nvSpPr>
          <p:spPr bwMode="auto">
            <a:xfrm>
              <a:off x="9318625" y="3379788"/>
              <a:ext cx="6350" cy="1587"/>
            </a:xfrm>
            <a:custGeom>
              <a:avLst/>
              <a:gdLst>
                <a:gd name="T0" fmla="*/ 0 w 17"/>
                <a:gd name="T1" fmla="*/ 4 h 5"/>
                <a:gd name="T2" fmla="*/ 0 w 17"/>
                <a:gd name="T3" fmla="*/ 4 h 5"/>
                <a:gd name="T4" fmla="*/ 8 w 17"/>
                <a:gd name="T5" fmla="*/ 4 h 5"/>
                <a:gd name="T6" fmla="*/ 16 w 17"/>
                <a:gd name="T7" fmla="*/ 4 h 5"/>
                <a:gd name="T8" fmla="*/ 16 w 17"/>
                <a:gd name="T9" fmla="*/ 4 h 5"/>
                <a:gd name="T10" fmla="*/ 4 w 17"/>
                <a:gd name="T11" fmla="*/ 0 h 5"/>
                <a:gd name="T12" fmla="*/ 0 w 17"/>
                <a:gd name="T13" fmla="*/ 0 h 5"/>
                <a:gd name="T14" fmla="*/ 0 w 17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364"/>
            <p:cNvSpPr>
              <a:spLocks noChangeArrowheads="1"/>
            </p:cNvSpPr>
            <p:nvPr/>
          </p:nvSpPr>
          <p:spPr bwMode="auto">
            <a:xfrm>
              <a:off x="9129713" y="3709988"/>
              <a:ext cx="1587" cy="3175"/>
            </a:xfrm>
            <a:custGeom>
              <a:avLst/>
              <a:gdLst>
                <a:gd name="T0" fmla="*/ 0 w 4"/>
                <a:gd name="T1" fmla="*/ 8 h 9"/>
                <a:gd name="T2" fmla="*/ 3 w 4"/>
                <a:gd name="T3" fmla="*/ 8 h 9"/>
                <a:gd name="T4" fmla="*/ 3 w 4"/>
                <a:gd name="T5" fmla="*/ 8 h 9"/>
                <a:gd name="T6" fmla="*/ 3 w 4"/>
                <a:gd name="T7" fmla="*/ 0 h 9"/>
                <a:gd name="T8" fmla="*/ 0 w 4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0" y="8"/>
                  </a:moveTo>
                  <a:lnTo>
                    <a:pt x="3" y="8"/>
                  </a:lnTo>
                  <a:lnTo>
                    <a:pt x="3" y="8"/>
                  </a:lnTo>
                  <a:lnTo>
                    <a:pt x="3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365"/>
            <p:cNvSpPr>
              <a:spLocks noChangeArrowheads="1"/>
            </p:cNvSpPr>
            <p:nvPr/>
          </p:nvSpPr>
          <p:spPr bwMode="auto">
            <a:xfrm>
              <a:off x="9128125" y="3913188"/>
              <a:ext cx="3175" cy="11112"/>
            </a:xfrm>
            <a:custGeom>
              <a:avLst/>
              <a:gdLst>
                <a:gd name="T0" fmla="*/ 0 w 8"/>
                <a:gd name="T1" fmla="*/ 28 h 33"/>
                <a:gd name="T2" fmla="*/ 0 w 8"/>
                <a:gd name="T3" fmla="*/ 28 h 33"/>
                <a:gd name="T4" fmla="*/ 0 w 8"/>
                <a:gd name="T5" fmla="*/ 32 h 33"/>
                <a:gd name="T6" fmla="*/ 0 w 8"/>
                <a:gd name="T7" fmla="*/ 28 h 33"/>
                <a:gd name="T8" fmla="*/ 0 w 8"/>
                <a:gd name="T9" fmla="*/ 20 h 33"/>
                <a:gd name="T10" fmla="*/ 0 w 8"/>
                <a:gd name="T11" fmla="*/ 20 h 33"/>
                <a:gd name="T12" fmla="*/ 4 w 8"/>
                <a:gd name="T13" fmla="*/ 20 h 33"/>
                <a:gd name="T14" fmla="*/ 4 w 8"/>
                <a:gd name="T15" fmla="*/ 20 h 33"/>
                <a:gd name="T16" fmla="*/ 7 w 8"/>
                <a:gd name="T17" fmla="*/ 24 h 33"/>
                <a:gd name="T18" fmla="*/ 7 w 8"/>
                <a:gd name="T19" fmla="*/ 24 h 33"/>
                <a:gd name="T20" fmla="*/ 7 w 8"/>
                <a:gd name="T21" fmla="*/ 20 h 33"/>
                <a:gd name="T22" fmla="*/ 7 w 8"/>
                <a:gd name="T23" fmla="*/ 20 h 33"/>
                <a:gd name="T24" fmla="*/ 7 w 8"/>
                <a:gd name="T25" fmla="*/ 20 h 33"/>
                <a:gd name="T26" fmla="*/ 7 w 8"/>
                <a:gd name="T27" fmla="*/ 20 h 33"/>
                <a:gd name="T28" fmla="*/ 7 w 8"/>
                <a:gd name="T29" fmla="*/ 20 h 33"/>
                <a:gd name="T30" fmla="*/ 7 w 8"/>
                <a:gd name="T31" fmla="*/ 20 h 33"/>
                <a:gd name="T32" fmla="*/ 7 w 8"/>
                <a:gd name="T33" fmla="*/ 20 h 33"/>
                <a:gd name="T34" fmla="*/ 4 w 8"/>
                <a:gd name="T35" fmla="*/ 0 h 33"/>
                <a:gd name="T36" fmla="*/ 4 w 8"/>
                <a:gd name="T37" fmla="*/ 0 h 33"/>
                <a:gd name="T38" fmla="*/ 4 w 8"/>
                <a:gd name="T39" fmla="*/ 0 h 33"/>
                <a:gd name="T40" fmla="*/ 4 w 8"/>
                <a:gd name="T41" fmla="*/ 0 h 33"/>
                <a:gd name="T42" fmla="*/ 0 w 8"/>
                <a:gd name="T43" fmla="*/ 8 h 33"/>
                <a:gd name="T44" fmla="*/ 0 w 8"/>
                <a:gd name="T45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33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2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366"/>
            <p:cNvSpPr>
              <a:spLocks noChangeArrowheads="1"/>
            </p:cNvSpPr>
            <p:nvPr/>
          </p:nvSpPr>
          <p:spPr bwMode="auto">
            <a:xfrm>
              <a:off x="9129713" y="39211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1367"/>
            <p:cNvSpPr>
              <a:spLocks noChangeArrowheads="1"/>
            </p:cNvSpPr>
            <p:nvPr/>
          </p:nvSpPr>
          <p:spPr bwMode="auto">
            <a:xfrm>
              <a:off x="9123363" y="3927475"/>
              <a:ext cx="7937" cy="22225"/>
            </a:xfrm>
            <a:custGeom>
              <a:avLst/>
              <a:gdLst>
                <a:gd name="T0" fmla="*/ 4 w 21"/>
                <a:gd name="T1" fmla="*/ 15 h 61"/>
                <a:gd name="T2" fmla="*/ 4 w 21"/>
                <a:gd name="T3" fmla="*/ 15 h 61"/>
                <a:gd name="T4" fmla="*/ 4 w 21"/>
                <a:gd name="T5" fmla="*/ 24 h 61"/>
                <a:gd name="T6" fmla="*/ 4 w 21"/>
                <a:gd name="T7" fmla="*/ 24 h 61"/>
                <a:gd name="T8" fmla="*/ 4 w 21"/>
                <a:gd name="T9" fmla="*/ 24 h 61"/>
                <a:gd name="T10" fmla="*/ 9 w 21"/>
                <a:gd name="T11" fmla="*/ 27 h 61"/>
                <a:gd name="T12" fmla="*/ 9 w 21"/>
                <a:gd name="T13" fmla="*/ 27 h 61"/>
                <a:gd name="T14" fmla="*/ 4 w 21"/>
                <a:gd name="T15" fmla="*/ 31 h 61"/>
                <a:gd name="T16" fmla="*/ 4 w 21"/>
                <a:gd name="T17" fmla="*/ 40 h 61"/>
                <a:gd name="T18" fmla="*/ 9 w 21"/>
                <a:gd name="T19" fmla="*/ 40 h 61"/>
                <a:gd name="T20" fmla="*/ 9 w 21"/>
                <a:gd name="T21" fmla="*/ 40 h 61"/>
                <a:gd name="T22" fmla="*/ 9 w 21"/>
                <a:gd name="T23" fmla="*/ 44 h 61"/>
                <a:gd name="T24" fmla="*/ 13 w 21"/>
                <a:gd name="T25" fmla="*/ 47 h 61"/>
                <a:gd name="T26" fmla="*/ 17 w 21"/>
                <a:gd name="T27" fmla="*/ 55 h 61"/>
                <a:gd name="T28" fmla="*/ 17 w 21"/>
                <a:gd name="T29" fmla="*/ 60 h 61"/>
                <a:gd name="T30" fmla="*/ 17 w 21"/>
                <a:gd name="T31" fmla="*/ 60 h 61"/>
                <a:gd name="T32" fmla="*/ 20 w 21"/>
                <a:gd name="T33" fmla="*/ 60 h 61"/>
                <a:gd name="T34" fmla="*/ 20 w 21"/>
                <a:gd name="T35" fmla="*/ 55 h 61"/>
                <a:gd name="T36" fmla="*/ 20 w 21"/>
                <a:gd name="T37" fmla="*/ 55 h 61"/>
                <a:gd name="T38" fmla="*/ 17 w 21"/>
                <a:gd name="T39" fmla="*/ 20 h 61"/>
                <a:gd name="T40" fmla="*/ 17 w 21"/>
                <a:gd name="T41" fmla="*/ 20 h 61"/>
                <a:gd name="T42" fmla="*/ 17 w 21"/>
                <a:gd name="T43" fmla="*/ 20 h 61"/>
                <a:gd name="T44" fmla="*/ 13 w 21"/>
                <a:gd name="T45" fmla="*/ 20 h 61"/>
                <a:gd name="T46" fmla="*/ 9 w 21"/>
                <a:gd name="T47" fmla="*/ 20 h 61"/>
                <a:gd name="T48" fmla="*/ 9 w 21"/>
                <a:gd name="T49" fmla="*/ 20 h 61"/>
                <a:gd name="T50" fmla="*/ 9 w 21"/>
                <a:gd name="T51" fmla="*/ 20 h 61"/>
                <a:gd name="T52" fmla="*/ 9 w 21"/>
                <a:gd name="T53" fmla="*/ 15 h 61"/>
                <a:gd name="T54" fmla="*/ 13 w 21"/>
                <a:gd name="T55" fmla="*/ 7 h 61"/>
                <a:gd name="T56" fmla="*/ 20 w 21"/>
                <a:gd name="T57" fmla="*/ 0 h 61"/>
                <a:gd name="T58" fmla="*/ 20 w 21"/>
                <a:gd name="T59" fmla="*/ 0 h 61"/>
                <a:gd name="T60" fmla="*/ 13 w 21"/>
                <a:gd name="T61" fmla="*/ 3 h 61"/>
                <a:gd name="T62" fmla="*/ 4 w 21"/>
                <a:gd name="T63" fmla="*/ 3 h 61"/>
                <a:gd name="T64" fmla="*/ 4 w 21"/>
                <a:gd name="T65" fmla="*/ 3 h 61"/>
                <a:gd name="T66" fmla="*/ 0 w 21"/>
                <a:gd name="T67" fmla="*/ 11 h 61"/>
                <a:gd name="T68" fmla="*/ 4 w 21"/>
                <a:gd name="T69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61">
                  <a:moveTo>
                    <a:pt x="4" y="15"/>
                  </a:moveTo>
                  <a:lnTo>
                    <a:pt x="4" y="15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4" y="31"/>
                  </a:lnTo>
                  <a:lnTo>
                    <a:pt x="4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7" y="55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20" y="60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3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5"/>
                  </a:lnTo>
                  <a:lnTo>
                    <a:pt x="13" y="7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11"/>
                  </a:lnTo>
                  <a:lnTo>
                    <a:pt x="4" y="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1368"/>
            <p:cNvSpPr>
              <a:spLocks noChangeArrowheads="1"/>
            </p:cNvSpPr>
            <p:nvPr/>
          </p:nvSpPr>
          <p:spPr bwMode="auto">
            <a:xfrm>
              <a:off x="9131300" y="3952875"/>
              <a:ext cx="1588" cy="3175"/>
            </a:xfrm>
            <a:custGeom>
              <a:avLst/>
              <a:gdLst>
                <a:gd name="T0" fmla="*/ 0 w 6"/>
                <a:gd name="T1" fmla="*/ 9 h 10"/>
                <a:gd name="T2" fmla="*/ 0 w 6"/>
                <a:gd name="T3" fmla="*/ 9 h 10"/>
                <a:gd name="T4" fmla="*/ 5 w 6"/>
                <a:gd name="T5" fmla="*/ 0 h 10"/>
                <a:gd name="T6" fmla="*/ 5 w 6"/>
                <a:gd name="T7" fmla="*/ 0 h 10"/>
                <a:gd name="T8" fmla="*/ 5 w 6"/>
                <a:gd name="T9" fmla="*/ 0 h 10"/>
                <a:gd name="T10" fmla="*/ 0 w 6"/>
                <a:gd name="T11" fmla="*/ 0 h 10"/>
                <a:gd name="T12" fmla="*/ 0 w 6"/>
                <a:gd name="T13" fmla="*/ 0 h 10"/>
                <a:gd name="T14" fmla="*/ 0 w 6"/>
                <a:gd name="T15" fmla="*/ 4 h 10"/>
                <a:gd name="T16" fmla="*/ 0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0" y="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369"/>
            <p:cNvSpPr>
              <a:spLocks noChangeArrowheads="1"/>
            </p:cNvSpPr>
            <p:nvPr/>
          </p:nvSpPr>
          <p:spPr bwMode="auto">
            <a:xfrm>
              <a:off x="9563100" y="3952875"/>
              <a:ext cx="1588" cy="1588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0 h 4"/>
                <a:gd name="T4" fmla="*/ 0 w 1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370"/>
            <p:cNvSpPr>
              <a:spLocks noChangeArrowheads="1"/>
            </p:cNvSpPr>
            <p:nvPr/>
          </p:nvSpPr>
          <p:spPr bwMode="auto">
            <a:xfrm>
              <a:off x="9574213" y="3952875"/>
              <a:ext cx="4762" cy="1588"/>
            </a:xfrm>
            <a:custGeom>
              <a:avLst/>
              <a:gdLst>
                <a:gd name="T0" fmla="*/ 12 w 13"/>
                <a:gd name="T1" fmla="*/ 3 h 4"/>
                <a:gd name="T2" fmla="*/ 12 w 13"/>
                <a:gd name="T3" fmla="*/ 0 h 4"/>
                <a:gd name="T4" fmla="*/ 12 w 13"/>
                <a:gd name="T5" fmla="*/ 0 h 4"/>
                <a:gd name="T6" fmla="*/ 0 w 13"/>
                <a:gd name="T7" fmla="*/ 0 h 4"/>
                <a:gd name="T8" fmla="*/ 12 w 1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3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1371"/>
            <p:cNvSpPr>
              <a:spLocks noChangeArrowheads="1"/>
            </p:cNvSpPr>
            <p:nvPr/>
          </p:nvSpPr>
          <p:spPr bwMode="auto">
            <a:xfrm>
              <a:off x="9704388" y="3898900"/>
              <a:ext cx="1587" cy="4763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4 h 13"/>
                <a:gd name="T4" fmla="*/ 0 w 5"/>
                <a:gd name="T5" fmla="*/ 4 h 13"/>
                <a:gd name="T6" fmla="*/ 0 w 5"/>
                <a:gd name="T7" fmla="*/ 12 h 13"/>
                <a:gd name="T8" fmla="*/ 0 w 5"/>
                <a:gd name="T9" fmla="*/ 12 h 13"/>
                <a:gd name="T10" fmla="*/ 4 w 5"/>
                <a:gd name="T11" fmla="*/ 4 h 13"/>
                <a:gd name="T12" fmla="*/ 0 w 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372"/>
            <p:cNvSpPr>
              <a:spLocks noChangeArrowheads="1"/>
            </p:cNvSpPr>
            <p:nvPr/>
          </p:nvSpPr>
          <p:spPr bwMode="auto">
            <a:xfrm>
              <a:off x="9702800" y="3484563"/>
              <a:ext cx="6350" cy="14287"/>
            </a:xfrm>
            <a:custGeom>
              <a:avLst/>
              <a:gdLst>
                <a:gd name="T0" fmla="*/ 12 w 17"/>
                <a:gd name="T1" fmla="*/ 0 h 41"/>
                <a:gd name="T2" fmla="*/ 12 w 17"/>
                <a:gd name="T3" fmla="*/ 0 h 41"/>
                <a:gd name="T4" fmla="*/ 12 w 17"/>
                <a:gd name="T5" fmla="*/ 20 h 41"/>
                <a:gd name="T6" fmla="*/ 8 w 17"/>
                <a:gd name="T7" fmla="*/ 24 h 41"/>
                <a:gd name="T8" fmla="*/ 4 w 17"/>
                <a:gd name="T9" fmla="*/ 24 h 41"/>
                <a:gd name="T10" fmla="*/ 4 w 17"/>
                <a:gd name="T11" fmla="*/ 24 h 41"/>
                <a:gd name="T12" fmla="*/ 0 w 17"/>
                <a:gd name="T13" fmla="*/ 36 h 41"/>
                <a:gd name="T14" fmla="*/ 4 w 17"/>
                <a:gd name="T15" fmla="*/ 40 h 41"/>
                <a:gd name="T16" fmla="*/ 8 w 17"/>
                <a:gd name="T17" fmla="*/ 40 h 41"/>
                <a:gd name="T18" fmla="*/ 12 w 17"/>
                <a:gd name="T19" fmla="*/ 40 h 41"/>
                <a:gd name="T20" fmla="*/ 12 w 17"/>
                <a:gd name="T21" fmla="*/ 40 h 41"/>
                <a:gd name="T22" fmla="*/ 16 w 17"/>
                <a:gd name="T23" fmla="*/ 36 h 41"/>
                <a:gd name="T24" fmla="*/ 16 w 17"/>
                <a:gd name="T25" fmla="*/ 32 h 41"/>
                <a:gd name="T26" fmla="*/ 16 w 17"/>
                <a:gd name="T27" fmla="*/ 20 h 41"/>
                <a:gd name="T28" fmla="*/ 12 w 17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41">
                  <a:moveTo>
                    <a:pt x="12" y="0"/>
                  </a:moveTo>
                  <a:lnTo>
                    <a:pt x="12" y="0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36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36"/>
                  </a:lnTo>
                  <a:lnTo>
                    <a:pt x="16" y="32"/>
                  </a:lnTo>
                  <a:lnTo>
                    <a:pt x="16" y="2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373"/>
            <p:cNvSpPr>
              <a:spLocks noChangeArrowheads="1"/>
            </p:cNvSpPr>
            <p:nvPr/>
          </p:nvSpPr>
          <p:spPr bwMode="auto">
            <a:xfrm>
              <a:off x="9704388" y="3486150"/>
              <a:ext cx="1587" cy="4763"/>
            </a:xfrm>
            <a:custGeom>
              <a:avLst/>
              <a:gdLst>
                <a:gd name="T0" fmla="*/ 0 w 1"/>
                <a:gd name="T1" fmla="*/ 0 h 13"/>
                <a:gd name="T2" fmla="*/ 0 w 1"/>
                <a:gd name="T3" fmla="*/ 0 h 13"/>
                <a:gd name="T4" fmla="*/ 0 w 1"/>
                <a:gd name="T5" fmla="*/ 0 h 13"/>
                <a:gd name="T6" fmla="*/ 0 w 1"/>
                <a:gd name="T7" fmla="*/ 12 h 13"/>
                <a:gd name="T8" fmla="*/ 0 w 1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1374"/>
            <p:cNvSpPr>
              <a:spLocks noChangeArrowheads="1"/>
            </p:cNvSpPr>
            <p:nvPr/>
          </p:nvSpPr>
          <p:spPr bwMode="auto">
            <a:xfrm>
              <a:off x="9475788" y="33813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375"/>
            <p:cNvSpPr>
              <a:spLocks noChangeArrowheads="1"/>
            </p:cNvSpPr>
            <p:nvPr/>
          </p:nvSpPr>
          <p:spPr bwMode="auto">
            <a:xfrm>
              <a:off x="9475788" y="3379788"/>
              <a:ext cx="6350" cy="3175"/>
            </a:xfrm>
            <a:custGeom>
              <a:avLst/>
              <a:gdLst>
                <a:gd name="T0" fmla="*/ 0 w 17"/>
                <a:gd name="T1" fmla="*/ 4 h 9"/>
                <a:gd name="T2" fmla="*/ 0 w 17"/>
                <a:gd name="T3" fmla="*/ 4 h 9"/>
                <a:gd name="T4" fmla="*/ 16 w 17"/>
                <a:gd name="T5" fmla="*/ 8 h 9"/>
                <a:gd name="T6" fmla="*/ 12 w 17"/>
                <a:gd name="T7" fmla="*/ 4 h 9"/>
                <a:gd name="T8" fmla="*/ 4 w 17"/>
                <a:gd name="T9" fmla="*/ 0 h 9"/>
                <a:gd name="T10" fmla="*/ 4 w 17"/>
                <a:gd name="T11" fmla="*/ 0 h 9"/>
                <a:gd name="T12" fmla="*/ 0 w 17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4"/>
                  </a:moveTo>
                  <a:lnTo>
                    <a:pt x="0" y="4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376"/>
            <p:cNvSpPr>
              <a:spLocks noChangeArrowheads="1"/>
            </p:cNvSpPr>
            <p:nvPr/>
          </p:nvSpPr>
          <p:spPr bwMode="auto">
            <a:xfrm>
              <a:off x="9477375" y="33813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377"/>
            <p:cNvSpPr>
              <a:spLocks noChangeArrowheads="1"/>
            </p:cNvSpPr>
            <p:nvPr/>
          </p:nvSpPr>
          <p:spPr bwMode="auto">
            <a:xfrm>
              <a:off x="9129713" y="3414713"/>
              <a:ext cx="1587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378"/>
            <p:cNvSpPr>
              <a:spLocks noChangeArrowheads="1"/>
            </p:cNvSpPr>
            <p:nvPr/>
          </p:nvSpPr>
          <p:spPr bwMode="auto">
            <a:xfrm>
              <a:off x="9129713" y="3411538"/>
              <a:ext cx="1587" cy="6350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16 h 17"/>
                <a:gd name="T4" fmla="*/ 0 w 1"/>
                <a:gd name="T5" fmla="*/ 12 h 17"/>
                <a:gd name="T6" fmla="*/ 0 w 1"/>
                <a:gd name="T7" fmla="*/ 12 h 17"/>
                <a:gd name="T8" fmla="*/ 0 w 1"/>
                <a:gd name="T9" fmla="*/ 8 h 17"/>
                <a:gd name="T10" fmla="*/ 0 w 1"/>
                <a:gd name="T11" fmla="*/ 8 h 17"/>
                <a:gd name="T12" fmla="*/ 0 w 1"/>
                <a:gd name="T13" fmla="*/ 4 h 17"/>
                <a:gd name="T14" fmla="*/ 0 w 1"/>
                <a:gd name="T15" fmla="*/ 0 h 17"/>
                <a:gd name="T16" fmla="*/ 0 w 1"/>
                <a:gd name="T17" fmla="*/ 4 h 17"/>
                <a:gd name="T18" fmla="*/ 0 w 1"/>
                <a:gd name="T1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379"/>
            <p:cNvSpPr>
              <a:spLocks noChangeArrowheads="1"/>
            </p:cNvSpPr>
            <p:nvPr/>
          </p:nvSpPr>
          <p:spPr bwMode="auto">
            <a:xfrm>
              <a:off x="9129713" y="3487738"/>
              <a:ext cx="3175" cy="4762"/>
            </a:xfrm>
            <a:custGeom>
              <a:avLst/>
              <a:gdLst>
                <a:gd name="T0" fmla="*/ 3 w 8"/>
                <a:gd name="T1" fmla="*/ 12 h 13"/>
                <a:gd name="T2" fmla="*/ 3 w 8"/>
                <a:gd name="T3" fmla="*/ 12 h 13"/>
                <a:gd name="T4" fmla="*/ 3 w 8"/>
                <a:gd name="T5" fmla="*/ 8 h 13"/>
                <a:gd name="T6" fmla="*/ 7 w 8"/>
                <a:gd name="T7" fmla="*/ 4 h 13"/>
                <a:gd name="T8" fmla="*/ 3 w 8"/>
                <a:gd name="T9" fmla="*/ 0 h 13"/>
                <a:gd name="T10" fmla="*/ 3 w 8"/>
                <a:gd name="T11" fmla="*/ 0 h 13"/>
                <a:gd name="T12" fmla="*/ 3 w 8"/>
                <a:gd name="T13" fmla="*/ 0 h 13"/>
                <a:gd name="T14" fmla="*/ 0 w 8"/>
                <a:gd name="T15" fmla="*/ 0 h 13"/>
                <a:gd name="T16" fmla="*/ 0 w 8"/>
                <a:gd name="T17" fmla="*/ 4 h 13"/>
                <a:gd name="T18" fmla="*/ 0 w 8"/>
                <a:gd name="T19" fmla="*/ 8 h 13"/>
                <a:gd name="T20" fmla="*/ 3 w 8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3">
                  <a:moveTo>
                    <a:pt x="3" y="12"/>
                  </a:moveTo>
                  <a:lnTo>
                    <a:pt x="3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380"/>
            <p:cNvSpPr>
              <a:spLocks noChangeArrowheads="1"/>
            </p:cNvSpPr>
            <p:nvPr/>
          </p:nvSpPr>
          <p:spPr bwMode="auto">
            <a:xfrm>
              <a:off x="9128125" y="3494088"/>
              <a:ext cx="3175" cy="12700"/>
            </a:xfrm>
            <a:custGeom>
              <a:avLst/>
              <a:gdLst>
                <a:gd name="T0" fmla="*/ 4 w 8"/>
                <a:gd name="T1" fmla="*/ 16 h 37"/>
                <a:gd name="T2" fmla="*/ 4 w 8"/>
                <a:gd name="T3" fmla="*/ 16 h 37"/>
                <a:gd name="T4" fmla="*/ 0 w 8"/>
                <a:gd name="T5" fmla="*/ 16 h 37"/>
                <a:gd name="T6" fmla="*/ 0 w 8"/>
                <a:gd name="T7" fmla="*/ 16 h 37"/>
                <a:gd name="T8" fmla="*/ 0 w 8"/>
                <a:gd name="T9" fmla="*/ 16 h 37"/>
                <a:gd name="T10" fmla="*/ 0 w 8"/>
                <a:gd name="T11" fmla="*/ 28 h 37"/>
                <a:gd name="T12" fmla="*/ 4 w 8"/>
                <a:gd name="T13" fmla="*/ 32 h 37"/>
                <a:gd name="T14" fmla="*/ 7 w 8"/>
                <a:gd name="T15" fmla="*/ 36 h 37"/>
                <a:gd name="T16" fmla="*/ 7 w 8"/>
                <a:gd name="T17" fmla="*/ 32 h 37"/>
                <a:gd name="T18" fmla="*/ 7 w 8"/>
                <a:gd name="T19" fmla="*/ 32 h 37"/>
                <a:gd name="T20" fmla="*/ 7 w 8"/>
                <a:gd name="T21" fmla="*/ 12 h 37"/>
                <a:gd name="T22" fmla="*/ 7 w 8"/>
                <a:gd name="T23" fmla="*/ 4 h 37"/>
                <a:gd name="T24" fmla="*/ 4 w 8"/>
                <a:gd name="T25" fmla="*/ 0 h 37"/>
                <a:gd name="T26" fmla="*/ 4 w 8"/>
                <a:gd name="T27" fmla="*/ 0 h 37"/>
                <a:gd name="T28" fmla="*/ 4 w 8"/>
                <a:gd name="T29" fmla="*/ 8 h 37"/>
                <a:gd name="T30" fmla="*/ 4 w 8"/>
                <a:gd name="T3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7">
                  <a:moveTo>
                    <a:pt x="4" y="16"/>
                  </a:move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12"/>
                  </a:ln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8"/>
                  </a:lnTo>
                  <a:lnTo>
                    <a:pt x="4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381"/>
            <p:cNvSpPr>
              <a:spLocks noChangeArrowheads="1"/>
            </p:cNvSpPr>
            <p:nvPr/>
          </p:nvSpPr>
          <p:spPr bwMode="auto">
            <a:xfrm>
              <a:off x="9129713" y="35067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382"/>
            <p:cNvSpPr>
              <a:spLocks noChangeArrowheads="1"/>
            </p:cNvSpPr>
            <p:nvPr/>
          </p:nvSpPr>
          <p:spPr bwMode="auto">
            <a:xfrm>
              <a:off x="9126538" y="3571875"/>
              <a:ext cx="6350" cy="11113"/>
            </a:xfrm>
            <a:custGeom>
              <a:avLst/>
              <a:gdLst>
                <a:gd name="T0" fmla="*/ 11 w 16"/>
                <a:gd name="T1" fmla="*/ 29 h 30"/>
                <a:gd name="T2" fmla="*/ 11 w 16"/>
                <a:gd name="T3" fmla="*/ 29 h 30"/>
                <a:gd name="T4" fmla="*/ 15 w 16"/>
                <a:gd name="T5" fmla="*/ 21 h 30"/>
                <a:gd name="T6" fmla="*/ 15 w 16"/>
                <a:gd name="T7" fmla="*/ 21 h 30"/>
                <a:gd name="T8" fmla="*/ 11 w 16"/>
                <a:gd name="T9" fmla="*/ 21 h 30"/>
                <a:gd name="T10" fmla="*/ 11 w 16"/>
                <a:gd name="T11" fmla="*/ 24 h 30"/>
                <a:gd name="T12" fmla="*/ 11 w 16"/>
                <a:gd name="T13" fmla="*/ 24 h 30"/>
                <a:gd name="T14" fmla="*/ 15 w 16"/>
                <a:gd name="T15" fmla="*/ 13 h 30"/>
                <a:gd name="T16" fmla="*/ 15 w 16"/>
                <a:gd name="T17" fmla="*/ 4 h 30"/>
                <a:gd name="T18" fmla="*/ 11 w 16"/>
                <a:gd name="T19" fmla="*/ 0 h 30"/>
                <a:gd name="T20" fmla="*/ 11 w 16"/>
                <a:gd name="T21" fmla="*/ 0 h 30"/>
                <a:gd name="T22" fmla="*/ 8 w 16"/>
                <a:gd name="T23" fmla="*/ 0 h 30"/>
                <a:gd name="T24" fmla="*/ 4 w 16"/>
                <a:gd name="T25" fmla="*/ 9 h 30"/>
                <a:gd name="T26" fmla="*/ 0 w 16"/>
                <a:gd name="T27" fmla="*/ 21 h 30"/>
                <a:gd name="T28" fmla="*/ 0 w 16"/>
                <a:gd name="T29" fmla="*/ 21 h 30"/>
                <a:gd name="T30" fmla="*/ 4 w 16"/>
                <a:gd name="T31" fmla="*/ 17 h 30"/>
                <a:gd name="T32" fmla="*/ 8 w 16"/>
                <a:gd name="T33" fmla="*/ 21 h 30"/>
                <a:gd name="T34" fmla="*/ 8 w 16"/>
                <a:gd name="T35" fmla="*/ 24 h 30"/>
                <a:gd name="T36" fmla="*/ 11 w 16"/>
                <a:gd name="T3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9"/>
                  </a:moveTo>
                  <a:lnTo>
                    <a:pt x="11" y="2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5" y="13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1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11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383"/>
            <p:cNvSpPr>
              <a:spLocks noChangeArrowheads="1"/>
            </p:cNvSpPr>
            <p:nvPr/>
          </p:nvSpPr>
          <p:spPr bwMode="auto">
            <a:xfrm>
              <a:off x="9129713" y="36068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384"/>
            <p:cNvSpPr>
              <a:spLocks noChangeArrowheads="1"/>
            </p:cNvSpPr>
            <p:nvPr/>
          </p:nvSpPr>
          <p:spPr bwMode="auto">
            <a:xfrm>
              <a:off x="9129713" y="3602038"/>
              <a:ext cx="1587" cy="4762"/>
            </a:xfrm>
            <a:custGeom>
              <a:avLst/>
              <a:gdLst>
                <a:gd name="T0" fmla="*/ 0 w 5"/>
                <a:gd name="T1" fmla="*/ 12 h 13"/>
                <a:gd name="T2" fmla="*/ 0 w 5"/>
                <a:gd name="T3" fmla="*/ 12 h 13"/>
                <a:gd name="T4" fmla="*/ 4 w 5"/>
                <a:gd name="T5" fmla="*/ 0 h 13"/>
                <a:gd name="T6" fmla="*/ 0 w 5"/>
                <a:gd name="T7" fmla="*/ 4 h 13"/>
                <a:gd name="T8" fmla="*/ 0 w 5"/>
                <a:gd name="T9" fmla="*/ 8 h 13"/>
                <a:gd name="T10" fmla="*/ 0 w 5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2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385"/>
            <p:cNvSpPr>
              <a:spLocks noChangeArrowheads="1"/>
            </p:cNvSpPr>
            <p:nvPr/>
          </p:nvSpPr>
          <p:spPr bwMode="auto">
            <a:xfrm>
              <a:off x="9129713" y="36052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1386"/>
            <p:cNvSpPr>
              <a:spLocks noChangeArrowheads="1"/>
            </p:cNvSpPr>
            <p:nvPr/>
          </p:nvSpPr>
          <p:spPr bwMode="auto">
            <a:xfrm>
              <a:off x="9129713" y="3614738"/>
              <a:ext cx="1587" cy="3175"/>
            </a:xfrm>
            <a:custGeom>
              <a:avLst/>
              <a:gdLst>
                <a:gd name="T0" fmla="*/ 0 w 5"/>
                <a:gd name="T1" fmla="*/ 8 h 9"/>
                <a:gd name="T2" fmla="*/ 4 w 5"/>
                <a:gd name="T3" fmla="*/ 8 h 9"/>
                <a:gd name="T4" fmla="*/ 4 w 5"/>
                <a:gd name="T5" fmla="*/ 8 h 9"/>
                <a:gd name="T6" fmla="*/ 4 w 5"/>
                <a:gd name="T7" fmla="*/ 0 h 9"/>
                <a:gd name="T8" fmla="*/ 0 w 5"/>
                <a:gd name="T9" fmla="*/ 0 h 9"/>
                <a:gd name="T10" fmla="*/ 0 w 5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0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387"/>
            <p:cNvSpPr>
              <a:spLocks noChangeArrowheads="1"/>
            </p:cNvSpPr>
            <p:nvPr/>
          </p:nvSpPr>
          <p:spPr bwMode="auto">
            <a:xfrm>
              <a:off x="9296400" y="3952875"/>
              <a:ext cx="7938" cy="1588"/>
            </a:xfrm>
            <a:custGeom>
              <a:avLst/>
              <a:gdLst>
                <a:gd name="T0" fmla="*/ 20 w 21"/>
                <a:gd name="T1" fmla="*/ 0 h 4"/>
                <a:gd name="T2" fmla="*/ 20 w 21"/>
                <a:gd name="T3" fmla="*/ 0 h 4"/>
                <a:gd name="T4" fmla="*/ 12 w 21"/>
                <a:gd name="T5" fmla="*/ 0 h 4"/>
                <a:gd name="T6" fmla="*/ 0 w 21"/>
                <a:gd name="T7" fmla="*/ 0 h 4"/>
                <a:gd name="T8" fmla="*/ 0 w 21"/>
                <a:gd name="T9" fmla="*/ 0 h 4"/>
                <a:gd name="T10" fmla="*/ 4 w 21"/>
                <a:gd name="T11" fmla="*/ 3 h 4"/>
                <a:gd name="T12" fmla="*/ 8 w 21"/>
                <a:gd name="T13" fmla="*/ 3 h 4"/>
                <a:gd name="T14" fmla="*/ 20 w 21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8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388"/>
            <p:cNvSpPr>
              <a:spLocks noChangeArrowheads="1"/>
            </p:cNvSpPr>
            <p:nvPr/>
          </p:nvSpPr>
          <p:spPr bwMode="auto">
            <a:xfrm>
              <a:off x="9482138" y="3952875"/>
              <a:ext cx="1587" cy="1588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4 w 5"/>
                <a:gd name="T5" fmla="*/ 3 h 4"/>
                <a:gd name="T6" fmla="*/ 4 w 5"/>
                <a:gd name="T7" fmla="*/ 3 h 4"/>
                <a:gd name="T8" fmla="*/ 4 w 5"/>
                <a:gd name="T9" fmla="*/ 3 h 4"/>
                <a:gd name="T10" fmla="*/ 4 w 5"/>
                <a:gd name="T11" fmla="*/ 0 h 4"/>
                <a:gd name="T12" fmla="*/ 4 w 5"/>
                <a:gd name="T13" fmla="*/ 0 h 4"/>
                <a:gd name="T14" fmla="*/ 4 w 5"/>
                <a:gd name="T15" fmla="*/ 0 h 4"/>
                <a:gd name="T16" fmla="*/ 0 w 5"/>
                <a:gd name="T17" fmla="*/ 0 h 4"/>
                <a:gd name="T18" fmla="*/ 0 w 5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389"/>
            <p:cNvSpPr>
              <a:spLocks noChangeArrowheads="1"/>
            </p:cNvSpPr>
            <p:nvPr/>
          </p:nvSpPr>
          <p:spPr bwMode="auto">
            <a:xfrm>
              <a:off x="9702800" y="3429000"/>
              <a:ext cx="1588" cy="3175"/>
            </a:xfrm>
            <a:custGeom>
              <a:avLst/>
              <a:gdLst>
                <a:gd name="T0" fmla="*/ 4 w 5"/>
                <a:gd name="T1" fmla="*/ 5 h 10"/>
                <a:gd name="T2" fmla="*/ 4 w 5"/>
                <a:gd name="T3" fmla="*/ 5 h 10"/>
                <a:gd name="T4" fmla="*/ 4 w 5"/>
                <a:gd name="T5" fmla="*/ 0 h 10"/>
                <a:gd name="T6" fmla="*/ 0 w 5"/>
                <a:gd name="T7" fmla="*/ 0 h 10"/>
                <a:gd name="T8" fmla="*/ 0 w 5"/>
                <a:gd name="T9" fmla="*/ 0 h 10"/>
                <a:gd name="T10" fmla="*/ 0 w 5"/>
                <a:gd name="T11" fmla="*/ 0 h 10"/>
                <a:gd name="T12" fmla="*/ 0 w 5"/>
                <a:gd name="T13" fmla="*/ 5 h 10"/>
                <a:gd name="T14" fmla="*/ 0 w 5"/>
                <a:gd name="T15" fmla="*/ 5 h 10"/>
                <a:gd name="T16" fmla="*/ 0 w 5"/>
                <a:gd name="T17" fmla="*/ 9 h 10"/>
                <a:gd name="T18" fmla="*/ 4 w 5"/>
                <a:gd name="T19" fmla="*/ 9 h 10"/>
                <a:gd name="T20" fmla="*/ 4 w 5"/>
                <a:gd name="T2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0">
                  <a:moveTo>
                    <a:pt x="4" y="5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390"/>
            <p:cNvSpPr>
              <a:spLocks noChangeArrowheads="1"/>
            </p:cNvSpPr>
            <p:nvPr/>
          </p:nvSpPr>
          <p:spPr bwMode="auto">
            <a:xfrm>
              <a:off x="9674225" y="3381375"/>
              <a:ext cx="4763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11 w 12"/>
                <a:gd name="T5" fmla="*/ 0 h 1"/>
                <a:gd name="T6" fmla="*/ 0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391"/>
            <p:cNvSpPr>
              <a:spLocks noChangeArrowheads="1"/>
            </p:cNvSpPr>
            <p:nvPr/>
          </p:nvSpPr>
          <p:spPr bwMode="auto">
            <a:xfrm>
              <a:off x="9666288" y="3379788"/>
              <a:ext cx="6350" cy="3175"/>
            </a:xfrm>
            <a:custGeom>
              <a:avLst/>
              <a:gdLst>
                <a:gd name="T0" fmla="*/ 0 w 17"/>
                <a:gd name="T1" fmla="*/ 0 h 9"/>
                <a:gd name="T2" fmla="*/ 0 w 17"/>
                <a:gd name="T3" fmla="*/ 0 h 9"/>
                <a:gd name="T4" fmla="*/ 0 w 17"/>
                <a:gd name="T5" fmla="*/ 4 h 9"/>
                <a:gd name="T6" fmla="*/ 0 w 17"/>
                <a:gd name="T7" fmla="*/ 4 h 9"/>
                <a:gd name="T8" fmla="*/ 0 w 17"/>
                <a:gd name="T9" fmla="*/ 4 h 9"/>
                <a:gd name="T10" fmla="*/ 0 w 17"/>
                <a:gd name="T11" fmla="*/ 4 h 9"/>
                <a:gd name="T12" fmla="*/ 11 w 17"/>
                <a:gd name="T13" fmla="*/ 8 h 9"/>
                <a:gd name="T14" fmla="*/ 16 w 17"/>
                <a:gd name="T15" fmla="*/ 4 h 9"/>
                <a:gd name="T16" fmla="*/ 16 w 17"/>
                <a:gd name="T17" fmla="*/ 4 h 9"/>
                <a:gd name="T18" fmla="*/ 0 w 1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1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1392"/>
            <p:cNvSpPr>
              <a:spLocks noChangeArrowheads="1"/>
            </p:cNvSpPr>
            <p:nvPr/>
          </p:nvSpPr>
          <p:spPr bwMode="auto">
            <a:xfrm>
              <a:off x="9551988" y="3378200"/>
              <a:ext cx="17462" cy="6350"/>
            </a:xfrm>
            <a:custGeom>
              <a:avLst/>
              <a:gdLst>
                <a:gd name="T0" fmla="*/ 40 w 49"/>
                <a:gd name="T1" fmla="*/ 4 h 17"/>
                <a:gd name="T2" fmla="*/ 40 w 49"/>
                <a:gd name="T3" fmla="*/ 4 h 17"/>
                <a:gd name="T4" fmla="*/ 32 w 49"/>
                <a:gd name="T5" fmla="*/ 0 h 17"/>
                <a:gd name="T6" fmla="*/ 24 w 49"/>
                <a:gd name="T7" fmla="*/ 4 h 17"/>
                <a:gd name="T8" fmla="*/ 24 w 49"/>
                <a:gd name="T9" fmla="*/ 4 h 17"/>
                <a:gd name="T10" fmla="*/ 20 w 49"/>
                <a:gd name="T11" fmla="*/ 4 h 17"/>
                <a:gd name="T12" fmla="*/ 20 w 49"/>
                <a:gd name="T13" fmla="*/ 4 h 17"/>
                <a:gd name="T14" fmla="*/ 12 w 49"/>
                <a:gd name="T15" fmla="*/ 0 h 17"/>
                <a:gd name="T16" fmla="*/ 12 w 49"/>
                <a:gd name="T17" fmla="*/ 0 h 17"/>
                <a:gd name="T18" fmla="*/ 4 w 49"/>
                <a:gd name="T19" fmla="*/ 0 h 17"/>
                <a:gd name="T20" fmla="*/ 0 w 49"/>
                <a:gd name="T21" fmla="*/ 0 h 17"/>
                <a:gd name="T22" fmla="*/ 0 w 49"/>
                <a:gd name="T23" fmla="*/ 4 h 17"/>
                <a:gd name="T24" fmla="*/ 0 w 49"/>
                <a:gd name="T25" fmla="*/ 4 h 17"/>
                <a:gd name="T26" fmla="*/ 4 w 49"/>
                <a:gd name="T27" fmla="*/ 4 h 17"/>
                <a:gd name="T28" fmla="*/ 12 w 49"/>
                <a:gd name="T29" fmla="*/ 4 h 17"/>
                <a:gd name="T30" fmla="*/ 24 w 49"/>
                <a:gd name="T31" fmla="*/ 4 h 17"/>
                <a:gd name="T32" fmla="*/ 24 w 49"/>
                <a:gd name="T33" fmla="*/ 4 h 17"/>
                <a:gd name="T34" fmla="*/ 20 w 49"/>
                <a:gd name="T35" fmla="*/ 8 h 17"/>
                <a:gd name="T36" fmla="*/ 16 w 49"/>
                <a:gd name="T37" fmla="*/ 12 h 17"/>
                <a:gd name="T38" fmla="*/ 16 w 49"/>
                <a:gd name="T39" fmla="*/ 12 h 17"/>
                <a:gd name="T40" fmla="*/ 16 w 49"/>
                <a:gd name="T41" fmla="*/ 12 h 17"/>
                <a:gd name="T42" fmla="*/ 12 w 49"/>
                <a:gd name="T43" fmla="*/ 16 h 17"/>
                <a:gd name="T44" fmla="*/ 12 w 49"/>
                <a:gd name="T45" fmla="*/ 16 h 17"/>
                <a:gd name="T46" fmla="*/ 20 w 49"/>
                <a:gd name="T47" fmla="*/ 12 h 17"/>
                <a:gd name="T48" fmla="*/ 28 w 49"/>
                <a:gd name="T49" fmla="*/ 12 h 17"/>
                <a:gd name="T50" fmla="*/ 28 w 49"/>
                <a:gd name="T51" fmla="*/ 12 h 17"/>
                <a:gd name="T52" fmla="*/ 32 w 49"/>
                <a:gd name="T53" fmla="*/ 8 h 17"/>
                <a:gd name="T54" fmla="*/ 36 w 49"/>
                <a:gd name="T55" fmla="*/ 4 h 17"/>
                <a:gd name="T56" fmla="*/ 36 w 49"/>
                <a:gd name="T57" fmla="*/ 4 h 17"/>
                <a:gd name="T58" fmla="*/ 44 w 49"/>
                <a:gd name="T59" fmla="*/ 8 h 17"/>
                <a:gd name="T60" fmla="*/ 44 w 49"/>
                <a:gd name="T61" fmla="*/ 8 h 17"/>
                <a:gd name="T62" fmla="*/ 48 w 49"/>
                <a:gd name="T63" fmla="*/ 8 h 17"/>
                <a:gd name="T64" fmla="*/ 44 w 49"/>
                <a:gd name="T65" fmla="*/ 4 h 17"/>
                <a:gd name="T66" fmla="*/ 40 w 49"/>
                <a:gd name="T6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17">
                  <a:moveTo>
                    <a:pt x="40" y="4"/>
                  </a:moveTo>
                  <a:lnTo>
                    <a:pt x="40" y="4"/>
                  </a:lnTo>
                  <a:lnTo>
                    <a:pt x="32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1393"/>
            <p:cNvSpPr>
              <a:spLocks noChangeArrowheads="1"/>
            </p:cNvSpPr>
            <p:nvPr/>
          </p:nvSpPr>
          <p:spPr bwMode="auto">
            <a:xfrm>
              <a:off x="9131300" y="3533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394"/>
            <p:cNvSpPr>
              <a:spLocks noChangeArrowheads="1"/>
            </p:cNvSpPr>
            <p:nvPr/>
          </p:nvSpPr>
          <p:spPr bwMode="auto">
            <a:xfrm>
              <a:off x="9131300" y="35337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1395"/>
            <p:cNvSpPr>
              <a:spLocks noChangeArrowheads="1"/>
            </p:cNvSpPr>
            <p:nvPr/>
          </p:nvSpPr>
          <p:spPr bwMode="auto">
            <a:xfrm>
              <a:off x="9129713" y="3530600"/>
              <a:ext cx="1587" cy="3175"/>
            </a:xfrm>
            <a:custGeom>
              <a:avLst/>
              <a:gdLst>
                <a:gd name="T0" fmla="*/ 4 w 5"/>
                <a:gd name="T1" fmla="*/ 8 h 9"/>
                <a:gd name="T2" fmla="*/ 4 w 5"/>
                <a:gd name="T3" fmla="*/ 8 h 9"/>
                <a:gd name="T4" fmla="*/ 4 w 5"/>
                <a:gd name="T5" fmla="*/ 0 h 9"/>
                <a:gd name="T6" fmla="*/ 0 w 5"/>
                <a:gd name="T7" fmla="*/ 0 h 9"/>
                <a:gd name="T8" fmla="*/ 0 w 5"/>
                <a:gd name="T9" fmla="*/ 4 h 9"/>
                <a:gd name="T10" fmla="*/ 0 w 5"/>
                <a:gd name="T11" fmla="*/ 8 h 9"/>
                <a:gd name="T12" fmla="*/ 4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4" y="8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1396"/>
            <p:cNvSpPr>
              <a:spLocks noChangeArrowheads="1"/>
            </p:cNvSpPr>
            <p:nvPr/>
          </p:nvSpPr>
          <p:spPr bwMode="auto">
            <a:xfrm>
              <a:off x="9129713" y="3536950"/>
              <a:ext cx="3175" cy="3175"/>
            </a:xfrm>
            <a:custGeom>
              <a:avLst/>
              <a:gdLst>
                <a:gd name="T0" fmla="*/ 3 w 8"/>
                <a:gd name="T1" fmla="*/ 9 h 10"/>
                <a:gd name="T2" fmla="*/ 3 w 8"/>
                <a:gd name="T3" fmla="*/ 9 h 10"/>
                <a:gd name="T4" fmla="*/ 7 w 8"/>
                <a:gd name="T5" fmla="*/ 4 h 10"/>
                <a:gd name="T6" fmla="*/ 7 w 8"/>
                <a:gd name="T7" fmla="*/ 4 h 10"/>
                <a:gd name="T8" fmla="*/ 3 w 8"/>
                <a:gd name="T9" fmla="*/ 0 h 10"/>
                <a:gd name="T10" fmla="*/ 3 w 8"/>
                <a:gd name="T11" fmla="*/ 0 h 10"/>
                <a:gd name="T12" fmla="*/ 0 w 8"/>
                <a:gd name="T13" fmla="*/ 9 h 10"/>
                <a:gd name="T14" fmla="*/ 3 w 8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3" y="9"/>
                  </a:moveTo>
                  <a:lnTo>
                    <a:pt x="3" y="9"/>
                  </a:lnTo>
                  <a:lnTo>
                    <a:pt x="7" y="4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1397"/>
            <p:cNvSpPr>
              <a:spLocks noChangeArrowheads="1"/>
            </p:cNvSpPr>
            <p:nvPr/>
          </p:nvSpPr>
          <p:spPr bwMode="auto">
            <a:xfrm>
              <a:off x="9129713" y="3652838"/>
              <a:ext cx="1587" cy="1587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4 w 5"/>
                <a:gd name="T5" fmla="*/ 4 h 5"/>
                <a:gd name="T6" fmla="*/ 4 w 5"/>
                <a:gd name="T7" fmla="*/ 4 h 5"/>
                <a:gd name="T8" fmla="*/ 4 w 5"/>
                <a:gd name="T9" fmla="*/ 0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1398"/>
            <p:cNvSpPr>
              <a:spLocks noChangeArrowheads="1"/>
            </p:cNvSpPr>
            <p:nvPr/>
          </p:nvSpPr>
          <p:spPr bwMode="auto">
            <a:xfrm>
              <a:off x="9126538" y="3648075"/>
              <a:ext cx="6350" cy="17463"/>
            </a:xfrm>
            <a:custGeom>
              <a:avLst/>
              <a:gdLst>
                <a:gd name="T0" fmla="*/ 4 w 16"/>
                <a:gd name="T1" fmla="*/ 24 h 49"/>
                <a:gd name="T2" fmla="*/ 4 w 16"/>
                <a:gd name="T3" fmla="*/ 24 h 49"/>
                <a:gd name="T4" fmla="*/ 0 w 16"/>
                <a:gd name="T5" fmla="*/ 36 h 49"/>
                <a:gd name="T6" fmla="*/ 4 w 16"/>
                <a:gd name="T7" fmla="*/ 44 h 49"/>
                <a:gd name="T8" fmla="*/ 8 w 16"/>
                <a:gd name="T9" fmla="*/ 44 h 49"/>
                <a:gd name="T10" fmla="*/ 11 w 16"/>
                <a:gd name="T11" fmla="*/ 48 h 49"/>
                <a:gd name="T12" fmla="*/ 11 w 16"/>
                <a:gd name="T13" fmla="*/ 48 h 49"/>
                <a:gd name="T14" fmla="*/ 8 w 16"/>
                <a:gd name="T15" fmla="*/ 16 h 49"/>
                <a:gd name="T16" fmla="*/ 8 w 16"/>
                <a:gd name="T17" fmla="*/ 16 h 49"/>
                <a:gd name="T18" fmla="*/ 11 w 16"/>
                <a:gd name="T19" fmla="*/ 20 h 49"/>
                <a:gd name="T20" fmla="*/ 11 w 16"/>
                <a:gd name="T21" fmla="*/ 28 h 49"/>
                <a:gd name="T22" fmla="*/ 11 w 16"/>
                <a:gd name="T23" fmla="*/ 16 h 49"/>
                <a:gd name="T24" fmla="*/ 11 w 16"/>
                <a:gd name="T25" fmla="*/ 16 h 49"/>
                <a:gd name="T26" fmla="*/ 15 w 16"/>
                <a:gd name="T27" fmla="*/ 8 h 49"/>
                <a:gd name="T28" fmla="*/ 11 w 16"/>
                <a:gd name="T29" fmla="*/ 4 h 49"/>
                <a:gd name="T30" fmla="*/ 8 w 16"/>
                <a:gd name="T31" fmla="*/ 0 h 49"/>
                <a:gd name="T32" fmla="*/ 8 w 16"/>
                <a:gd name="T33" fmla="*/ 0 h 49"/>
                <a:gd name="T34" fmla="*/ 4 w 16"/>
                <a:gd name="T35" fmla="*/ 8 h 49"/>
                <a:gd name="T36" fmla="*/ 4 w 16"/>
                <a:gd name="T3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49">
                  <a:moveTo>
                    <a:pt x="4" y="24"/>
                  </a:moveTo>
                  <a:lnTo>
                    <a:pt x="4" y="24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4" y="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399"/>
            <p:cNvSpPr>
              <a:spLocks noChangeArrowheads="1"/>
            </p:cNvSpPr>
            <p:nvPr/>
          </p:nvSpPr>
          <p:spPr bwMode="auto">
            <a:xfrm>
              <a:off x="9129713" y="3681413"/>
              <a:ext cx="3175" cy="9525"/>
            </a:xfrm>
            <a:custGeom>
              <a:avLst/>
              <a:gdLst>
                <a:gd name="T0" fmla="*/ 7 w 8"/>
                <a:gd name="T1" fmla="*/ 24 h 25"/>
                <a:gd name="T2" fmla="*/ 7 w 8"/>
                <a:gd name="T3" fmla="*/ 24 h 25"/>
                <a:gd name="T4" fmla="*/ 7 w 8"/>
                <a:gd name="T5" fmla="*/ 24 h 25"/>
                <a:gd name="T6" fmla="*/ 7 w 8"/>
                <a:gd name="T7" fmla="*/ 24 h 25"/>
                <a:gd name="T8" fmla="*/ 7 w 8"/>
                <a:gd name="T9" fmla="*/ 4 h 25"/>
                <a:gd name="T10" fmla="*/ 7 w 8"/>
                <a:gd name="T11" fmla="*/ 0 h 25"/>
                <a:gd name="T12" fmla="*/ 3 w 8"/>
                <a:gd name="T13" fmla="*/ 0 h 25"/>
                <a:gd name="T14" fmla="*/ 3 w 8"/>
                <a:gd name="T15" fmla="*/ 0 h 25"/>
                <a:gd name="T16" fmla="*/ 0 w 8"/>
                <a:gd name="T17" fmla="*/ 9 h 25"/>
                <a:gd name="T18" fmla="*/ 0 w 8"/>
                <a:gd name="T19" fmla="*/ 16 h 25"/>
                <a:gd name="T20" fmla="*/ 3 w 8"/>
                <a:gd name="T21" fmla="*/ 24 h 25"/>
                <a:gd name="T22" fmla="*/ 7 w 8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5">
                  <a:moveTo>
                    <a:pt x="7" y="24"/>
                  </a:move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24"/>
                  </a:lnTo>
                  <a:lnTo>
                    <a:pt x="7" y="2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1400"/>
            <p:cNvSpPr>
              <a:spLocks noChangeArrowheads="1"/>
            </p:cNvSpPr>
            <p:nvPr/>
          </p:nvSpPr>
          <p:spPr bwMode="auto">
            <a:xfrm>
              <a:off x="9147175" y="3952875"/>
              <a:ext cx="6350" cy="4763"/>
            </a:xfrm>
            <a:custGeom>
              <a:avLst/>
              <a:gdLst>
                <a:gd name="T0" fmla="*/ 12 w 17"/>
                <a:gd name="T1" fmla="*/ 3 h 13"/>
                <a:gd name="T2" fmla="*/ 12 w 17"/>
                <a:gd name="T3" fmla="*/ 3 h 13"/>
                <a:gd name="T4" fmla="*/ 4 w 17"/>
                <a:gd name="T5" fmla="*/ 0 h 13"/>
                <a:gd name="T6" fmla="*/ 4 w 17"/>
                <a:gd name="T7" fmla="*/ 0 h 13"/>
                <a:gd name="T8" fmla="*/ 0 w 17"/>
                <a:gd name="T9" fmla="*/ 3 h 13"/>
                <a:gd name="T10" fmla="*/ 4 w 17"/>
                <a:gd name="T11" fmla="*/ 7 h 13"/>
                <a:gd name="T12" fmla="*/ 4 w 17"/>
                <a:gd name="T13" fmla="*/ 7 h 13"/>
                <a:gd name="T14" fmla="*/ 8 w 17"/>
                <a:gd name="T15" fmla="*/ 12 h 13"/>
                <a:gd name="T16" fmla="*/ 16 w 17"/>
                <a:gd name="T17" fmla="*/ 7 h 13"/>
                <a:gd name="T18" fmla="*/ 16 w 17"/>
                <a:gd name="T19" fmla="*/ 7 h 13"/>
                <a:gd name="T20" fmla="*/ 12 w 17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12" y="3"/>
                  </a:moveTo>
                  <a:lnTo>
                    <a:pt x="1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12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1401"/>
            <p:cNvSpPr>
              <a:spLocks noChangeArrowheads="1"/>
            </p:cNvSpPr>
            <p:nvPr/>
          </p:nvSpPr>
          <p:spPr bwMode="auto">
            <a:xfrm>
              <a:off x="9158288" y="3952875"/>
              <a:ext cx="1587" cy="1588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3 h 4"/>
                <a:gd name="T8" fmla="*/ 0 w 1"/>
                <a:gd name="T9" fmla="*/ 3 h 4"/>
                <a:gd name="T10" fmla="*/ 0 w 1"/>
                <a:gd name="T11" fmla="*/ 3 h 4"/>
                <a:gd name="T12" fmla="*/ 0 w 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402"/>
            <p:cNvSpPr>
              <a:spLocks noChangeArrowheads="1"/>
            </p:cNvSpPr>
            <p:nvPr/>
          </p:nvSpPr>
          <p:spPr bwMode="auto">
            <a:xfrm>
              <a:off x="9155113" y="3952875"/>
              <a:ext cx="4762" cy="3175"/>
            </a:xfrm>
            <a:custGeom>
              <a:avLst/>
              <a:gdLst>
                <a:gd name="T0" fmla="*/ 8 w 13"/>
                <a:gd name="T1" fmla="*/ 3 h 8"/>
                <a:gd name="T2" fmla="*/ 8 w 13"/>
                <a:gd name="T3" fmla="*/ 3 h 8"/>
                <a:gd name="T4" fmla="*/ 8 w 13"/>
                <a:gd name="T5" fmla="*/ 0 h 8"/>
                <a:gd name="T6" fmla="*/ 8 w 13"/>
                <a:gd name="T7" fmla="*/ 0 h 8"/>
                <a:gd name="T8" fmla="*/ 0 w 13"/>
                <a:gd name="T9" fmla="*/ 0 h 8"/>
                <a:gd name="T10" fmla="*/ 0 w 13"/>
                <a:gd name="T11" fmla="*/ 0 h 8"/>
                <a:gd name="T12" fmla="*/ 0 w 13"/>
                <a:gd name="T13" fmla="*/ 3 h 8"/>
                <a:gd name="T14" fmla="*/ 0 w 13"/>
                <a:gd name="T15" fmla="*/ 3 h 8"/>
                <a:gd name="T16" fmla="*/ 8 w 13"/>
                <a:gd name="T17" fmla="*/ 7 h 8"/>
                <a:gd name="T18" fmla="*/ 8 w 13"/>
                <a:gd name="T19" fmla="*/ 7 h 8"/>
                <a:gd name="T20" fmla="*/ 12 w 13"/>
                <a:gd name="T21" fmla="*/ 7 h 8"/>
                <a:gd name="T22" fmla="*/ 12 w 13"/>
                <a:gd name="T23" fmla="*/ 7 h 8"/>
                <a:gd name="T24" fmla="*/ 8 w 13"/>
                <a:gd name="T2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8">
                  <a:moveTo>
                    <a:pt x="8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8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403"/>
            <p:cNvSpPr>
              <a:spLocks noChangeArrowheads="1"/>
            </p:cNvSpPr>
            <p:nvPr/>
          </p:nvSpPr>
          <p:spPr bwMode="auto">
            <a:xfrm>
              <a:off x="9163050" y="3951288"/>
              <a:ext cx="7938" cy="4762"/>
            </a:xfrm>
            <a:custGeom>
              <a:avLst/>
              <a:gdLst>
                <a:gd name="T0" fmla="*/ 16 w 21"/>
                <a:gd name="T1" fmla="*/ 7 h 12"/>
                <a:gd name="T2" fmla="*/ 16 w 21"/>
                <a:gd name="T3" fmla="*/ 7 h 12"/>
                <a:gd name="T4" fmla="*/ 20 w 21"/>
                <a:gd name="T5" fmla="*/ 4 h 12"/>
                <a:gd name="T6" fmla="*/ 20 w 21"/>
                <a:gd name="T7" fmla="*/ 4 h 12"/>
                <a:gd name="T8" fmla="*/ 16 w 21"/>
                <a:gd name="T9" fmla="*/ 0 h 12"/>
                <a:gd name="T10" fmla="*/ 16 w 21"/>
                <a:gd name="T11" fmla="*/ 0 h 12"/>
                <a:gd name="T12" fmla="*/ 8 w 21"/>
                <a:gd name="T13" fmla="*/ 4 h 12"/>
                <a:gd name="T14" fmla="*/ 0 w 21"/>
                <a:gd name="T15" fmla="*/ 7 h 12"/>
                <a:gd name="T16" fmla="*/ 0 w 21"/>
                <a:gd name="T17" fmla="*/ 7 h 12"/>
                <a:gd name="T18" fmla="*/ 0 w 21"/>
                <a:gd name="T19" fmla="*/ 11 h 12"/>
                <a:gd name="T20" fmla="*/ 4 w 21"/>
                <a:gd name="T21" fmla="*/ 11 h 12"/>
                <a:gd name="T22" fmla="*/ 12 w 21"/>
                <a:gd name="T23" fmla="*/ 11 h 12"/>
                <a:gd name="T24" fmla="*/ 16 w 21"/>
                <a:gd name="T2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2">
                  <a:moveTo>
                    <a:pt x="16" y="7"/>
                  </a:moveTo>
                  <a:lnTo>
                    <a:pt x="16" y="7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12" y="11"/>
                  </a:lnTo>
                  <a:lnTo>
                    <a:pt x="16" y="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1404"/>
            <p:cNvSpPr>
              <a:spLocks noChangeArrowheads="1"/>
            </p:cNvSpPr>
            <p:nvPr/>
          </p:nvSpPr>
          <p:spPr bwMode="auto">
            <a:xfrm>
              <a:off x="9167813" y="3952875"/>
              <a:ext cx="1587" cy="1588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1405"/>
            <p:cNvSpPr>
              <a:spLocks noChangeArrowheads="1"/>
            </p:cNvSpPr>
            <p:nvPr/>
          </p:nvSpPr>
          <p:spPr bwMode="auto">
            <a:xfrm>
              <a:off x="9215438" y="3952875"/>
              <a:ext cx="11112" cy="1588"/>
            </a:xfrm>
            <a:custGeom>
              <a:avLst/>
              <a:gdLst>
                <a:gd name="T0" fmla="*/ 32 w 33"/>
                <a:gd name="T1" fmla="*/ 0 h 4"/>
                <a:gd name="T2" fmla="*/ 32 w 33"/>
                <a:gd name="T3" fmla="*/ 0 h 4"/>
                <a:gd name="T4" fmla="*/ 28 w 33"/>
                <a:gd name="T5" fmla="*/ 0 h 4"/>
                <a:gd name="T6" fmla="*/ 16 w 33"/>
                <a:gd name="T7" fmla="*/ 0 h 4"/>
                <a:gd name="T8" fmla="*/ 0 w 33"/>
                <a:gd name="T9" fmla="*/ 3 h 4"/>
                <a:gd name="T10" fmla="*/ 0 w 33"/>
                <a:gd name="T11" fmla="*/ 3 h 4"/>
                <a:gd name="T12" fmla="*/ 20 w 33"/>
                <a:gd name="T13" fmla="*/ 3 h 4"/>
                <a:gd name="T14" fmla="*/ 32 w 3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">
                  <a:moveTo>
                    <a:pt x="32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0" y="3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1406"/>
            <p:cNvSpPr>
              <a:spLocks noChangeArrowheads="1"/>
            </p:cNvSpPr>
            <p:nvPr/>
          </p:nvSpPr>
          <p:spPr bwMode="auto">
            <a:xfrm>
              <a:off x="9382125" y="3951288"/>
              <a:ext cx="1588" cy="1587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0 h 5"/>
                <a:gd name="T4" fmla="*/ 4 w 5"/>
                <a:gd name="T5" fmla="*/ 0 h 5"/>
                <a:gd name="T6" fmla="*/ 0 w 5"/>
                <a:gd name="T7" fmla="*/ 4 h 5"/>
                <a:gd name="T8" fmla="*/ 0 w 5"/>
                <a:gd name="T9" fmla="*/ 4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1407"/>
            <p:cNvSpPr>
              <a:spLocks noChangeArrowheads="1"/>
            </p:cNvSpPr>
            <p:nvPr/>
          </p:nvSpPr>
          <p:spPr bwMode="auto">
            <a:xfrm>
              <a:off x="9394825" y="3952875"/>
              <a:ext cx="3175" cy="1588"/>
            </a:xfrm>
            <a:custGeom>
              <a:avLst/>
              <a:gdLst>
                <a:gd name="T0" fmla="*/ 3 w 8"/>
                <a:gd name="T1" fmla="*/ 3 h 4"/>
                <a:gd name="T2" fmla="*/ 3 w 8"/>
                <a:gd name="T3" fmla="*/ 3 h 4"/>
                <a:gd name="T4" fmla="*/ 7 w 8"/>
                <a:gd name="T5" fmla="*/ 3 h 4"/>
                <a:gd name="T6" fmla="*/ 3 w 8"/>
                <a:gd name="T7" fmla="*/ 0 h 4"/>
                <a:gd name="T8" fmla="*/ 0 w 8"/>
                <a:gd name="T9" fmla="*/ 0 h 4"/>
                <a:gd name="T10" fmla="*/ 3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lnTo>
                    <a:pt x="3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1408"/>
            <p:cNvSpPr>
              <a:spLocks noChangeArrowheads="1"/>
            </p:cNvSpPr>
            <p:nvPr/>
          </p:nvSpPr>
          <p:spPr bwMode="auto">
            <a:xfrm>
              <a:off x="9388475" y="3951288"/>
              <a:ext cx="9525" cy="6350"/>
            </a:xfrm>
            <a:custGeom>
              <a:avLst/>
              <a:gdLst>
                <a:gd name="T0" fmla="*/ 17 w 25"/>
                <a:gd name="T1" fmla="*/ 16 h 17"/>
                <a:gd name="T2" fmla="*/ 17 w 25"/>
                <a:gd name="T3" fmla="*/ 16 h 17"/>
                <a:gd name="T4" fmla="*/ 24 w 25"/>
                <a:gd name="T5" fmla="*/ 16 h 17"/>
                <a:gd name="T6" fmla="*/ 24 w 25"/>
                <a:gd name="T7" fmla="*/ 11 h 17"/>
                <a:gd name="T8" fmla="*/ 24 w 25"/>
                <a:gd name="T9" fmla="*/ 7 h 17"/>
                <a:gd name="T10" fmla="*/ 20 w 25"/>
                <a:gd name="T11" fmla="*/ 7 h 17"/>
                <a:gd name="T12" fmla="*/ 20 w 25"/>
                <a:gd name="T13" fmla="*/ 7 h 17"/>
                <a:gd name="T14" fmla="*/ 13 w 25"/>
                <a:gd name="T15" fmla="*/ 4 h 17"/>
                <a:gd name="T16" fmla="*/ 4 w 25"/>
                <a:gd name="T17" fmla="*/ 0 h 17"/>
                <a:gd name="T18" fmla="*/ 0 w 25"/>
                <a:gd name="T19" fmla="*/ 4 h 17"/>
                <a:gd name="T20" fmla="*/ 0 w 25"/>
                <a:gd name="T21" fmla="*/ 4 h 17"/>
                <a:gd name="T22" fmla="*/ 0 w 25"/>
                <a:gd name="T23" fmla="*/ 4 h 17"/>
                <a:gd name="T24" fmla="*/ 4 w 25"/>
                <a:gd name="T25" fmla="*/ 7 h 17"/>
                <a:gd name="T26" fmla="*/ 17 w 25"/>
                <a:gd name="T27" fmla="*/ 7 h 17"/>
                <a:gd name="T28" fmla="*/ 24 w 25"/>
                <a:gd name="T29" fmla="*/ 11 h 17"/>
                <a:gd name="T30" fmla="*/ 17 w 25"/>
                <a:gd name="T3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17" y="16"/>
                  </a:moveTo>
                  <a:lnTo>
                    <a:pt x="17" y="16"/>
                  </a:lnTo>
                  <a:lnTo>
                    <a:pt x="24" y="16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3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7"/>
                  </a:lnTo>
                  <a:lnTo>
                    <a:pt x="17" y="7"/>
                  </a:lnTo>
                  <a:lnTo>
                    <a:pt x="24" y="11"/>
                  </a:lnTo>
                  <a:lnTo>
                    <a:pt x="17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1409"/>
            <p:cNvSpPr>
              <a:spLocks noChangeArrowheads="1"/>
            </p:cNvSpPr>
            <p:nvPr/>
          </p:nvSpPr>
          <p:spPr bwMode="auto">
            <a:xfrm>
              <a:off x="9431338" y="3951288"/>
              <a:ext cx="3175" cy="1587"/>
            </a:xfrm>
            <a:custGeom>
              <a:avLst/>
              <a:gdLst>
                <a:gd name="T0" fmla="*/ 8 w 9"/>
                <a:gd name="T1" fmla="*/ 4 h 5"/>
                <a:gd name="T2" fmla="*/ 8 w 9"/>
                <a:gd name="T3" fmla="*/ 0 h 5"/>
                <a:gd name="T4" fmla="*/ 8 w 9"/>
                <a:gd name="T5" fmla="*/ 0 h 5"/>
                <a:gd name="T6" fmla="*/ 0 w 9"/>
                <a:gd name="T7" fmla="*/ 0 h 5"/>
                <a:gd name="T8" fmla="*/ 0 w 9"/>
                <a:gd name="T9" fmla="*/ 4 h 5"/>
                <a:gd name="T10" fmla="*/ 4 w 9"/>
                <a:gd name="T11" fmla="*/ 4 h 5"/>
                <a:gd name="T12" fmla="*/ 8 w 9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8" y="4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1410"/>
            <p:cNvSpPr>
              <a:spLocks noChangeArrowheads="1"/>
            </p:cNvSpPr>
            <p:nvPr/>
          </p:nvSpPr>
          <p:spPr bwMode="auto">
            <a:xfrm>
              <a:off x="9518650" y="3951288"/>
              <a:ext cx="4763" cy="3175"/>
            </a:xfrm>
            <a:custGeom>
              <a:avLst/>
              <a:gdLst>
                <a:gd name="T0" fmla="*/ 4 w 14"/>
                <a:gd name="T1" fmla="*/ 7 h 8"/>
                <a:gd name="T2" fmla="*/ 4 w 14"/>
                <a:gd name="T3" fmla="*/ 7 h 8"/>
                <a:gd name="T4" fmla="*/ 9 w 14"/>
                <a:gd name="T5" fmla="*/ 7 h 8"/>
                <a:gd name="T6" fmla="*/ 13 w 14"/>
                <a:gd name="T7" fmla="*/ 7 h 8"/>
                <a:gd name="T8" fmla="*/ 13 w 14"/>
                <a:gd name="T9" fmla="*/ 4 h 8"/>
                <a:gd name="T10" fmla="*/ 13 w 14"/>
                <a:gd name="T11" fmla="*/ 4 h 8"/>
                <a:gd name="T12" fmla="*/ 0 w 14"/>
                <a:gd name="T13" fmla="*/ 0 h 8"/>
                <a:gd name="T14" fmla="*/ 0 w 14"/>
                <a:gd name="T15" fmla="*/ 4 h 8"/>
                <a:gd name="T16" fmla="*/ 4 w 14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8">
                  <a:moveTo>
                    <a:pt x="4" y="7"/>
                  </a:moveTo>
                  <a:lnTo>
                    <a:pt x="4" y="7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1411"/>
            <p:cNvSpPr>
              <a:spLocks noChangeArrowheads="1"/>
            </p:cNvSpPr>
            <p:nvPr/>
          </p:nvSpPr>
          <p:spPr bwMode="auto">
            <a:xfrm>
              <a:off x="9701213" y="3411538"/>
              <a:ext cx="1587" cy="7937"/>
            </a:xfrm>
            <a:custGeom>
              <a:avLst/>
              <a:gdLst>
                <a:gd name="T0" fmla="*/ 4 w 5"/>
                <a:gd name="T1" fmla="*/ 0 h 21"/>
                <a:gd name="T2" fmla="*/ 4 w 5"/>
                <a:gd name="T3" fmla="*/ 0 h 21"/>
                <a:gd name="T4" fmla="*/ 0 w 5"/>
                <a:gd name="T5" fmla="*/ 12 h 21"/>
                <a:gd name="T6" fmla="*/ 4 w 5"/>
                <a:gd name="T7" fmla="*/ 20 h 21"/>
                <a:gd name="T8" fmla="*/ 4 w 5"/>
                <a:gd name="T9" fmla="*/ 16 h 21"/>
                <a:gd name="T10" fmla="*/ 4 w 5"/>
                <a:gd name="T11" fmla="*/ 16 h 21"/>
                <a:gd name="T12" fmla="*/ 4 w 5"/>
                <a:gd name="T13" fmla="*/ 8 h 21"/>
                <a:gd name="T14" fmla="*/ 4 w 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1">
                  <a:moveTo>
                    <a:pt x="4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8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1412"/>
            <p:cNvSpPr>
              <a:spLocks noChangeArrowheads="1"/>
            </p:cNvSpPr>
            <p:nvPr/>
          </p:nvSpPr>
          <p:spPr bwMode="auto">
            <a:xfrm>
              <a:off x="9129713" y="3668713"/>
              <a:ext cx="1587" cy="7937"/>
            </a:xfrm>
            <a:custGeom>
              <a:avLst/>
              <a:gdLst>
                <a:gd name="T0" fmla="*/ 0 w 5"/>
                <a:gd name="T1" fmla="*/ 8 h 22"/>
                <a:gd name="T2" fmla="*/ 0 w 5"/>
                <a:gd name="T3" fmla="*/ 8 h 22"/>
                <a:gd name="T4" fmla="*/ 0 w 5"/>
                <a:gd name="T5" fmla="*/ 16 h 22"/>
                <a:gd name="T6" fmla="*/ 4 w 5"/>
                <a:gd name="T7" fmla="*/ 21 h 22"/>
                <a:gd name="T8" fmla="*/ 4 w 5"/>
                <a:gd name="T9" fmla="*/ 21 h 22"/>
                <a:gd name="T10" fmla="*/ 4 w 5"/>
                <a:gd name="T11" fmla="*/ 16 h 22"/>
                <a:gd name="T12" fmla="*/ 4 w 5"/>
                <a:gd name="T13" fmla="*/ 16 h 22"/>
                <a:gd name="T14" fmla="*/ 4 w 5"/>
                <a:gd name="T15" fmla="*/ 0 h 22"/>
                <a:gd name="T16" fmla="*/ 4 w 5"/>
                <a:gd name="T17" fmla="*/ 0 h 22"/>
                <a:gd name="T18" fmla="*/ 0 w 5"/>
                <a:gd name="T1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2">
                  <a:moveTo>
                    <a:pt x="0" y="8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413"/>
            <p:cNvSpPr>
              <a:spLocks noChangeArrowheads="1"/>
            </p:cNvSpPr>
            <p:nvPr/>
          </p:nvSpPr>
          <p:spPr bwMode="auto">
            <a:xfrm>
              <a:off x="9131300" y="3673475"/>
              <a:ext cx="1588" cy="1588"/>
            </a:xfrm>
            <a:custGeom>
              <a:avLst/>
              <a:gdLst>
                <a:gd name="T0" fmla="*/ 0 w 6"/>
                <a:gd name="T1" fmla="*/ 4 h 5"/>
                <a:gd name="T2" fmla="*/ 0 w 6"/>
                <a:gd name="T3" fmla="*/ 4 h 5"/>
                <a:gd name="T4" fmla="*/ 5 w 6"/>
                <a:gd name="T5" fmla="*/ 0 h 5"/>
                <a:gd name="T6" fmla="*/ 0 w 6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1414"/>
            <p:cNvSpPr>
              <a:spLocks noChangeArrowheads="1"/>
            </p:cNvSpPr>
            <p:nvPr/>
          </p:nvSpPr>
          <p:spPr bwMode="auto">
            <a:xfrm>
              <a:off x="9129713" y="3703638"/>
              <a:ext cx="3175" cy="4762"/>
            </a:xfrm>
            <a:custGeom>
              <a:avLst/>
              <a:gdLst>
                <a:gd name="T0" fmla="*/ 4 w 10"/>
                <a:gd name="T1" fmla="*/ 13 h 14"/>
                <a:gd name="T2" fmla="*/ 9 w 10"/>
                <a:gd name="T3" fmla="*/ 9 h 14"/>
                <a:gd name="T4" fmla="*/ 9 w 10"/>
                <a:gd name="T5" fmla="*/ 9 h 14"/>
                <a:gd name="T6" fmla="*/ 4 w 10"/>
                <a:gd name="T7" fmla="*/ 5 h 14"/>
                <a:gd name="T8" fmla="*/ 0 w 10"/>
                <a:gd name="T9" fmla="*/ 0 h 14"/>
                <a:gd name="T10" fmla="*/ 0 w 10"/>
                <a:gd name="T11" fmla="*/ 0 h 14"/>
                <a:gd name="T12" fmla="*/ 4 w 10"/>
                <a:gd name="T13" fmla="*/ 9 h 14"/>
                <a:gd name="T14" fmla="*/ 4 w 10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4">
                  <a:moveTo>
                    <a:pt x="4" y="13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  <a:lnTo>
                    <a:pt x="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1415"/>
            <p:cNvSpPr>
              <a:spLocks noChangeArrowheads="1"/>
            </p:cNvSpPr>
            <p:nvPr/>
          </p:nvSpPr>
          <p:spPr bwMode="auto">
            <a:xfrm>
              <a:off x="9105900" y="3359150"/>
              <a:ext cx="619125" cy="619125"/>
            </a:xfrm>
            <a:custGeom>
              <a:avLst/>
              <a:gdLst>
                <a:gd name="T0" fmla="*/ 1705 w 1718"/>
                <a:gd name="T1" fmla="*/ 1472 h 1718"/>
                <a:gd name="T2" fmla="*/ 1705 w 1718"/>
                <a:gd name="T3" fmla="*/ 1111 h 1718"/>
                <a:gd name="T4" fmla="*/ 1701 w 1718"/>
                <a:gd name="T5" fmla="*/ 907 h 1718"/>
                <a:gd name="T6" fmla="*/ 1713 w 1718"/>
                <a:gd name="T7" fmla="*/ 670 h 1718"/>
                <a:gd name="T8" fmla="*/ 1717 w 1718"/>
                <a:gd name="T9" fmla="*/ 453 h 1718"/>
                <a:gd name="T10" fmla="*/ 1713 w 1718"/>
                <a:gd name="T11" fmla="*/ 120 h 1718"/>
                <a:gd name="T12" fmla="*/ 1392 w 1718"/>
                <a:gd name="T13" fmla="*/ 4 h 1718"/>
                <a:gd name="T14" fmla="*/ 1003 w 1718"/>
                <a:gd name="T15" fmla="*/ 0 h 1718"/>
                <a:gd name="T16" fmla="*/ 473 w 1718"/>
                <a:gd name="T17" fmla="*/ 4 h 1718"/>
                <a:gd name="T18" fmla="*/ 8 w 1718"/>
                <a:gd name="T19" fmla="*/ 72 h 1718"/>
                <a:gd name="T20" fmla="*/ 4 w 1718"/>
                <a:gd name="T21" fmla="*/ 582 h 1718"/>
                <a:gd name="T22" fmla="*/ 8 w 1718"/>
                <a:gd name="T23" fmla="*/ 947 h 1718"/>
                <a:gd name="T24" fmla="*/ 8 w 1718"/>
                <a:gd name="T25" fmla="*/ 1544 h 1718"/>
                <a:gd name="T26" fmla="*/ 129 w 1718"/>
                <a:gd name="T27" fmla="*/ 1713 h 1718"/>
                <a:gd name="T28" fmla="*/ 606 w 1718"/>
                <a:gd name="T29" fmla="*/ 1717 h 1718"/>
                <a:gd name="T30" fmla="*/ 1071 w 1718"/>
                <a:gd name="T31" fmla="*/ 1713 h 1718"/>
                <a:gd name="T32" fmla="*/ 1316 w 1718"/>
                <a:gd name="T33" fmla="*/ 1713 h 1718"/>
                <a:gd name="T34" fmla="*/ 1544 w 1718"/>
                <a:gd name="T35" fmla="*/ 1709 h 1718"/>
                <a:gd name="T36" fmla="*/ 1649 w 1718"/>
                <a:gd name="T37" fmla="*/ 1669 h 1718"/>
                <a:gd name="T38" fmla="*/ 1521 w 1718"/>
                <a:gd name="T39" fmla="*/ 1681 h 1718"/>
                <a:gd name="T40" fmla="*/ 1388 w 1718"/>
                <a:gd name="T41" fmla="*/ 1669 h 1718"/>
                <a:gd name="T42" fmla="*/ 1140 w 1718"/>
                <a:gd name="T43" fmla="*/ 1656 h 1718"/>
                <a:gd name="T44" fmla="*/ 947 w 1718"/>
                <a:gd name="T45" fmla="*/ 1649 h 1718"/>
                <a:gd name="T46" fmla="*/ 766 w 1718"/>
                <a:gd name="T47" fmla="*/ 1656 h 1718"/>
                <a:gd name="T48" fmla="*/ 638 w 1718"/>
                <a:gd name="T49" fmla="*/ 1656 h 1718"/>
                <a:gd name="T50" fmla="*/ 413 w 1718"/>
                <a:gd name="T51" fmla="*/ 1665 h 1718"/>
                <a:gd name="T52" fmla="*/ 273 w 1718"/>
                <a:gd name="T53" fmla="*/ 1652 h 1718"/>
                <a:gd name="T54" fmla="*/ 85 w 1718"/>
                <a:gd name="T55" fmla="*/ 1661 h 1718"/>
                <a:gd name="T56" fmla="*/ 44 w 1718"/>
                <a:gd name="T57" fmla="*/ 1608 h 1718"/>
                <a:gd name="T58" fmla="*/ 68 w 1718"/>
                <a:gd name="T59" fmla="*/ 1432 h 1718"/>
                <a:gd name="T60" fmla="*/ 57 w 1718"/>
                <a:gd name="T61" fmla="*/ 1320 h 1718"/>
                <a:gd name="T62" fmla="*/ 48 w 1718"/>
                <a:gd name="T63" fmla="*/ 1199 h 1718"/>
                <a:gd name="T64" fmla="*/ 68 w 1718"/>
                <a:gd name="T65" fmla="*/ 1047 h 1718"/>
                <a:gd name="T66" fmla="*/ 61 w 1718"/>
                <a:gd name="T67" fmla="*/ 886 h 1718"/>
                <a:gd name="T68" fmla="*/ 52 w 1718"/>
                <a:gd name="T69" fmla="*/ 742 h 1718"/>
                <a:gd name="T70" fmla="*/ 57 w 1718"/>
                <a:gd name="T71" fmla="*/ 569 h 1718"/>
                <a:gd name="T72" fmla="*/ 52 w 1718"/>
                <a:gd name="T73" fmla="*/ 421 h 1718"/>
                <a:gd name="T74" fmla="*/ 52 w 1718"/>
                <a:gd name="T75" fmla="*/ 256 h 1718"/>
                <a:gd name="T76" fmla="*/ 52 w 1718"/>
                <a:gd name="T77" fmla="*/ 116 h 1718"/>
                <a:gd name="T78" fmla="*/ 72 w 1718"/>
                <a:gd name="T79" fmla="*/ 48 h 1718"/>
                <a:gd name="T80" fmla="*/ 145 w 1718"/>
                <a:gd name="T81" fmla="*/ 52 h 1718"/>
                <a:gd name="T82" fmla="*/ 213 w 1718"/>
                <a:gd name="T83" fmla="*/ 56 h 1718"/>
                <a:gd name="T84" fmla="*/ 478 w 1718"/>
                <a:gd name="T85" fmla="*/ 48 h 1718"/>
                <a:gd name="T86" fmla="*/ 642 w 1718"/>
                <a:gd name="T87" fmla="*/ 36 h 1718"/>
                <a:gd name="T88" fmla="*/ 819 w 1718"/>
                <a:gd name="T89" fmla="*/ 52 h 1718"/>
                <a:gd name="T90" fmla="*/ 887 w 1718"/>
                <a:gd name="T91" fmla="*/ 56 h 1718"/>
                <a:gd name="T92" fmla="*/ 1019 w 1718"/>
                <a:gd name="T93" fmla="*/ 48 h 1718"/>
                <a:gd name="T94" fmla="*/ 1103 w 1718"/>
                <a:gd name="T95" fmla="*/ 56 h 1718"/>
                <a:gd name="T96" fmla="*/ 1280 w 1718"/>
                <a:gd name="T97" fmla="*/ 44 h 1718"/>
                <a:gd name="T98" fmla="*/ 1388 w 1718"/>
                <a:gd name="T99" fmla="*/ 52 h 1718"/>
                <a:gd name="T100" fmla="*/ 1460 w 1718"/>
                <a:gd name="T101" fmla="*/ 64 h 1718"/>
                <a:gd name="T102" fmla="*/ 1621 w 1718"/>
                <a:gd name="T103" fmla="*/ 48 h 1718"/>
                <a:gd name="T104" fmla="*/ 1661 w 1718"/>
                <a:gd name="T105" fmla="*/ 68 h 1718"/>
                <a:gd name="T106" fmla="*/ 1669 w 1718"/>
                <a:gd name="T107" fmla="*/ 112 h 1718"/>
                <a:gd name="T108" fmla="*/ 1669 w 1718"/>
                <a:gd name="T109" fmla="*/ 297 h 1718"/>
                <a:gd name="T110" fmla="*/ 1661 w 1718"/>
                <a:gd name="T111" fmla="*/ 477 h 1718"/>
                <a:gd name="T112" fmla="*/ 1669 w 1718"/>
                <a:gd name="T113" fmla="*/ 674 h 1718"/>
                <a:gd name="T114" fmla="*/ 1661 w 1718"/>
                <a:gd name="T115" fmla="*/ 798 h 1718"/>
                <a:gd name="T116" fmla="*/ 1677 w 1718"/>
                <a:gd name="T117" fmla="*/ 951 h 1718"/>
                <a:gd name="T118" fmla="*/ 1669 w 1718"/>
                <a:gd name="T119" fmla="*/ 1111 h 1718"/>
                <a:gd name="T120" fmla="*/ 1661 w 1718"/>
                <a:gd name="T121" fmla="*/ 1284 h 1718"/>
                <a:gd name="T122" fmla="*/ 1673 w 1718"/>
                <a:gd name="T123" fmla="*/ 1396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8" h="1718">
                  <a:moveTo>
                    <a:pt x="1673" y="1532"/>
                  </a:moveTo>
                  <a:lnTo>
                    <a:pt x="1673" y="1532"/>
                  </a:lnTo>
                  <a:lnTo>
                    <a:pt x="1673" y="1516"/>
                  </a:lnTo>
                  <a:lnTo>
                    <a:pt x="1673" y="1508"/>
                  </a:lnTo>
                  <a:lnTo>
                    <a:pt x="1673" y="1508"/>
                  </a:lnTo>
                  <a:lnTo>
                    <a:pt x="1673" y="1508"/>
                  </a:lnTo>
                  <a:lnTo>
                    <a:pt x="1677" y="1504"/>
                  </a:lnTo>
                  <a:lnTo>
                    <a:pt x="1677" y="1496"/>
                  </a:lnTo>
                  <a:lnTo>
                    <a:pt x="1677" y="1496"/>
                  </a:lnTo>
                  <a:lnTo>
                    <a:pt x="1673" y="1492"/>
                  </a:lnTo>
                  <a:lnTo>
                    <a:pt x="1669" y="1480"/>
                  </a:lnTo>
                  <a:lnTo>
                    <a:pt x="1669" y="1480"/>
                  </a:lnTo>
                  <a:lnTo>
                    <a:pt x="1669" y="1456"/>
                  </a:lnTo>
                  <a:lnTo>
                    <a:pt x="1669" y="1456"/>
                  </a:lnTo>
                  <a:lnTo>
                    <a:pt x="1677" y="1472"/>
                  </a:lnTo>
                  <a:lnTo>
                    <a:pt x="1677" y="1472"/>
                  </a:lnTo>
                  <a:lnTo>
                    <a:pt x="1677" y="1492"/>
                  </a:lnTo>
                  <a:lnTo>
                    <a:pt x="1681" y="1508"/>
                  </a:lnTo>
                  <a:lnTo>
                    <a:pt x="1681" y="1508"/>
                  </a:lnTo>
                  <a:lnTo>
                    <a:pt x="1677" y="1516"/>
                  </a:lnTo>
                  <a:lnTo>
                    <a:pt x="1677" y="1524"/>
                  </a:lnTo>
                  <a:lnTo>
                    <a:pt x="1685" y="1532"/>
                  </a:lnTo>
                  <a:lnTo>
                    <a:pt x="1693" y="1536"/>
                  </a:lnTo>
                  <a:lnTo>
                    <a:pt x="1697" y="1536"/>
                  </a:lnTo>
                  <a:lnTo>
                    <a:pt x="1697" y="1536"/>
                  </a:lnTo>
                  <a:lnTo>
                    <a:pt x="1697" y="1516"/>
                  </a:lnTo>
                  <a:lnTo>
                    <a:pt x="1697" y="1516"/>
                  </a:lnTo>
                  <a:lnTo>
                    <a:pt x="1701" y="1512"/>
                  </a:lnTo>
                  <a:lnTo>
                    <a:pt x="1701" y="1512"/>
                  </a:lnTo>
                  <a:lnTo>
                    <a:pt x="1701" y="1504"/>
                  </a:lnTo>
                  <a:lnTo>
                    <a:pt x="1697" y="1496"/>
                  </a:lnTo>
                  <a:lnTo>
                    <a:pt x="1697" y="1496"/>
                  </a:lnTo>
                  <a:lnTo>
                    <a:pt x="1697" y="1504"/>
                  </a:lnTo>
                  <a:lnTo>
                    <a:pt x="1697" y="1504"/>
                  </a:lnTo>
                  <a:lnTo>
                    <a:pt x="1693" y="1500"/>
                  </a:lnTo>
                  <a:lnTo>
                    <a:pt x="1689" y="1488"/>
                  </a:lnTo>
                  <a:lnTo>
                    <a:pt x="1689" y="1488"/>
                  </a:lnTo>
                  <a:lnTo>
                    <a:pt x="1693" y="1484"/>
                  </a:lnTo>
                  <a:lnTo>
                    <a:pt x="1697" y="1484"/>
                  </a:lnTo>
                  <a:lnTo>
                    <a:pt x="1701" y="1484"/>
                  </a:lnTo>
                  <a:lnTo>
                    <a:pt x="1701" y="1484"/>
                  </a:lnTo>
                  <a:lnTo>
                    <a:pt x="1701" y="1476"/>
                  </a:lnTo>
                  <a:lnTo>
                    <a:pt x="1705" y="1472"/>
                  </a:lnTo>
                  <a:lnTo>
                    <a:pt x="1705" y="1472"/>
                  </a:lnTo>
                  <a:lnTo>
                    <a:pt x="1705" y="1452"/>
                  </a:lnTo>
                  <a:lnTo>
                    <a:pt x="1705" y="1424"/>
                  </a:lnTo>
                  <a:lnTo>
                    <a:pt x="1705" y="1424"/>
                  </a:lnTo>
                  <a:lnTo>
                    <a:pt x="1705" y="1412"/>
                  </a:lnTo>
                  <a:lnTo>
                    <a:pt x="1701" y="1404"/>
                  </a:lnTo>
                  <a:lnTo>
                    <a:pt x="1701" y="1396"/>
                  </a:lnTo>
                  <a:lnTo>
                    <a:pt x="1701" y="1384"/>
                  </a:lnTo>
                  <a:lnTo>
                    <a:pt x="1701" y="1384"/>
                  </a:lnTo>
                  <a:lnTo>
                    <a:pt x="1705" y="1376"/>
                  </a:lnTo>
                  <a:lnTo>
                    <a:pt x="1705" y="1368"/>
                  </a:lnTo>
                  <a:lnTo>
                    <a:pt x="1705" y="1368"/>
                  </a:lnTo>
                  <a:lnTo>
                    <a:pt x="1701" y="1356"/>
                  </a:lnTo>
                  <a:lnTo>
                    <a:pt x="1701" y="1356"/>
                  </a:lnTo>
                  <a:lnTo>
                    <a:pt x="1705" y="1348"/>
                  </a:lnTo>
                  <a:lnTo>
                    <a:pt x="1705" y="1335"/>
                  </a:lnTo>
                  <a:lnTo>
                    <a:pt x="1701" y="1312"/>
                  </a:lnTo>
                  <a:lnTo>
                    <a:pt x="1701" y="1312"/>
                  </a:lnTo>
                  <a:lnTo>
                    <a:pt x="1697" y="1299"/>
                  </a:lnTo>
                  <a:lnTo>
                    <a:pt x="1697" y="1299"/>
                  </a:lnTo>
                  <a:lnTo>
                    <a:pt x="1693" y="1295"/>
                  </a:lnTo>
                  <a:lnTo>
                    <a:pt x="1693" y="1295"/>
                  </a:lnTo>
                  <a:lnTo>
                    <a:pt x="1701" y="1271"/>
                  </a:lnTo>
                  <a:lnTo>
                    <a:pt x="1705" y="1259"/>
                  </a:lnTo>
                  <a:lnTo>
                    <a:pt x="1705" y="1255"/>
                  </a:lnTo>
                  <a:lnTo>
                    <a:pt x="1701" y="1259"/>
                  </a:lnTo>
                  <a:lnTo>
                    <a:pt x="1701" y="1259"/>
                  </a:lnTo>
                  <a:lnTo>
                    <a:pt x="1705" y="1244"/>
                  </a:lnTo>
                  <a:lnTo>
                    <a:pt x="1701" y="1227"/>
                  </a:lnTo>
                  <a:lnTo>
                    <a:pt x="1701" y="1227"/>
                  </a:lnTo>
                  <a:lnTo>
                    <a:pt x="1697" y="1211"/>
                  </a:lnTo>
                  <a:lnTo>
                    <a:pt x="1697" y="1191"/>
                  </a:lnTo>
                  <a:lnTo>
                    <a:pt x="1697" y="1191"/>
                  </a:lnTo>
                  <a:lnTo>
                    <a:pt x="1693" y="1171"/>
                  </a:lnTo>
                  <a:lnTo>
                    <a:pt x="1701" y="1155"/>
                  </a:lnTo>
                  <a:lnTo>
                    <a:pt x="1701" y="1155"/>
                  </a:lnTo>
                  <a:lnTo>
                    <a:pt x="1705" y="1147"/>
                  </a:lnTo>
                  <a:lnTo>
                    <a:pt x="1709" y="1143"/>
                  </a:lnTo>
                  <a:lnTo>
                    <a:pt x="1709" y="1143"/>
                  </a:lnTo>
                  <a:lnTo>
                    <a:pt x="1705" y="1127"/>
                  </a:lnTo>
                  <a:lnTo>
                    <a:pt x="1701" y="1115"/>
                  </a:lnTo>
                  <a:lnTo>
                    <a:pt x="1701" y="1115"/>
                  </a:lnTo>
                  <a:lnTo>
                    <a:pt x="1705" y="1111"/>
                  </a:lnTo>
                  <a:lnTo>
                    <a:pt x="1705" y="1111"/>
                  </a:lnTo>
                  <a:lnTo>
                    <a:pt x="1705" y="1099"/>
                  </a:lnTo>
                  <a:lnTo>
                    <a:pt x="1705" y="1099"/>
                  </a:lnTo>
                  <a:lnTo>
                    <a:pt x="1705" y="1087"/>
                  </a:lnTo>
                  <a:lnTo>
                    <a:pt x="1701" y="1087"/>
                  </a:lnTo>
                  <a:lnTo>
                    <a:pt x="1701" y="1087"/>
                  </a:lnTo>
                  <a:lnTo>
                    <a:pt x="1697" y="1079"/>
                  </a:lnTo>
                  <a:lnTo>
                    <a:pt x="1697" y="1071"/>
                  </a:lnTo>
                  <a:lnTo>
                    <a:pt x="1705" y="1063"/>
                  </a:lnTo>
                  <a:lnTo>
                    <a:pt x="1705" y="1063"/>
                  </a:lnTo>
                  <a:lnTo>
                    <a:pt x="1709" y="1055"/>
                  </a:lnTo>
                  <a:lnTo>
                    <a:pt x="1709" y="1055"/>
                  </a:lnTo>
                  <a:lnTo>
                    <a:pt x="1709" y="1055"/>
                  </a:lnTo>
                  <a:lnTo>
                    <a:pt x="1705" y="1047"/>
                  </a:lnTo>
                  <a:lnTo>
                    <a:pt x="1705" y="1039"/>
                  </a:lnTo>
                  <a:lnTo>
                    <a:pt x="1705" y="1035"/>
                  </a:lnTo>
                  <a:lnTo>
                    <a:pt x="1705" y="1035"/>
                  </a:lnTo>
                  <a:lnTo>
                    <a:pt x="1705" y="1027"/>
                  </a:lnTo>
                  <a:lnTo>
                    <a:pt x="1709" y="1015"/>
                  </a:lnTo>
                  <a:lnTo>
                    <a:pt x="1709" y="987"/>
                  </a:lnTo>
                  <a:lnTo>
                    <a:pt x="1705" y="987"/>
                  </a:lnTo>
                  <a:lnTo>
                    <a:pt x="1705" y="987"/>
                  </a:lnTo>
                  <a:lnTo>
                    <a:pt x="1705" y="963"/>
                  </a:lnTo>
                  <a:lnTo>
                    <a:pt x="1705" y="963"/>
                  </a:lnTo>
                  <a:lnTo>
                    <a:pt x="1705" y="963"/>
                  </a:lnTo>
                  <a:lnTo>
                    <a:pt x="1705" y="963"/>
                  </a:lnTo>
                  <a:lnTo>
                    <a:pt x="1705" y="951"/>
                  </a:lnTo>
                  <a:lnTo>
                    <a:pt x="1705" y="934"/>
                  </a:lnTo>
                  <a:lnTo>
                    <a:pt x="1705" y="934"/>
                  </a:lnTo>
                  <a:lnTo>
                    <a:pt x="1709" y="930"/>
                  </a:lnTo>
                  <a:lnTo>
                    <a:pt x="1709" y="927"/>
                  </a:lnTo>
                  <a:lnTo>
                    <a:pt x="1705" y="918"/>
                  </a:lnTo>
                  <a:lnTo>
                    <a:pt x="1705" y="918"/>
                  </a:lnTo>
                  <a:lnTo>
                    <a:pt x="1705" y="918"/>
                  </a:lnTo>
                  <a:lnTo>
                    <a:pt x="1709" y="923"/>
                  </a:lnTo>
                  <a:lnTo>
                    <a:pt x="1713" y="923"/>
                  </a:lnTo>
                  <a:lnTo>
                    <a:pt x="1713" y="918"/>
                  </a:lnTo>
                  <a:lnTo>
                    <a:pt x="1713" y="918"/>
                  </a:lnTo>
                  <a:lnTo>
                    <a:pt x="1713" y="910"/>
                  </a:lnTo>
                  <a:lnTo>
                    <a:pt x="1709" y="910"/>
                  </a:lnTo>
                  <a:lnTo>
                    <a:pt x="1705" y="910"/>
                  </a:lnTo>
                  <a:lnTo>
                    <a:pt x="1705" y="910"/>
                  </a:lnTo>
                  <a:lnTo>
                    <a:pt x="1701" y="907"/>
                  </a:lnTo>
                  <a:lnTo>
                    <a:pt x="1705" y="898"/>
                  </a:lnTo>
                  <a:lnTo>
                    <a:pt x="1705" y="898"/>
                  </a:lnTo>
                  <a:lnTo>
                    <a:pt x="1709" y="898"/>
                  </a:lnTo>
                  <a:lnTo>
                    <a:pt x="1713" y="903"/>
                  </a:lnTo>
                  <a:lnTo>
                    <a:pt x="1713" y="903"/>
                  </a:lnTo>
                  <a:lnTo>
                    <a:pt x="1709" y="883"/>
                  </a:lnTo>
                  <a:lnTo>
                    <a:pt x="1705" y="858"/>
                  </a:lnTo>
                  <a:lnTo>
                    <a:pt x="1705" y="858"/>
                  </a:lnTo>
                  <a:lnTo>
                    <a:pt x="1709" y="842"/>
                  </a:lnTo>
                  <a:lnTo>
                    <a:pt x="1709" y="830"/>
                  </a:lnTo>
                  <a:lnTo>
                    <a:pt x="1709" y="814"/>
                  </a:lnTo>
                  <a:lnTo>
                    <a:pt x="1709" y="814"/>
                  </a:lnTo>
                  <a:lnTo>
                    <a:pt x="1709" y="798"/>
                  </a:lnTo>
                  <a:lnTo>
                    <a:pt x="1709" y="786"/>
                  </a:lnTo>
                  <a:lnTo>
                    <a:pt x="1709" y="786"/>
                  </a:lnTo>
                  <a:lnTo>
                    <a:pt x="1705" y="782"/>
                  </a:lnTo>
                  <a:lnTo>
                    <a:pt x="1701" y="774"/>
                  </a:lnTo>
                  <a:lnTo>
                    <a:pt x="1701" y="774"/>
                  </a:lnTo>
                  <a:lnTo>
                    <a:pt x="1705" y="770"/>
                  </a:lnTo>
                  <a:lnTo>
                    <a:pt x="1705" y="770"/>
                  </a:lnTo>
                  <a:lnTo>
                    <a:pt x="1709" y="766"/>
                  </a:lnTo>
                  <a:lnTo>
                    <a:pt x="1713" y="762"/>
                  </a:lnTo>
                  <a:lnTo>
                    <a:pt x="1713" y="762"/>
                  </a:lnTo>
                  <a:lnTo>
                    <a:pt x="1713" y="746"/>
                  </a:lnTo>
                  <a:lnTo>
                    <a:pt x="1713" y="746"/>
                  </a:lnTo>
                  <a:lnTo>
                    <a:pt x="1713" y="734"/>
                  </a:lnTo>
                  <a:lnTo>
                    <a:pt x="1713" y="734"/>
                  </a:lnTo>
                  <a:lnTo>
                    <a:pt x="1713" y="730"/>
                  </a:lnTo>
                  <a:lnTo>
                    <a:pt x="1713" y="730"/>
                  </a:lnTo>
                  <a:lnTo>
                    <a:pt x="1709" y="734"/>
                  </a:lnTo>
                  <a:lnTo>
                    <a:pt x="1705" y="734"/>
                  </a:lnTo>
                  <a:lnTo>
                    <a:pt x="1705" y="734"/>
                  </a:lnTo>
                  <a:lnTo>
                    <a:pt x="1709" y="722"/>
                  </a:lnTo>
                  <a:lnTo>
                    <a:pt x="1713" y="706"/>
                  </a:lnTo>
                  <a:lnTo>
                    <a:pt x="1713" y="706"/>
                  </a:lnTo>
                  <a:lnTo>
                    <a:pt x="1709" y="706"/>
                  </a:lnTo>
                  <a:lnTo>
                    <a:pt x="1705" y="706"/>
                  </a:lnTo>
                  <a:lnTo>
                    <a:pt x="1705" y="706"/>
                  </a:lnTo>
                  <a:lnTo>
                    <a:pt x="1709" y="694"/>
                  </a:lnTo>
                  <a:lnTo>
                    <a:pt x="1713" y="682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13" y="670"/>
                  </a:lnTo>
                  <a:lnTo>
                    <a:pt x="1709" y="670"/>
                  </a:lnTo>
                  <a:lnTo>
                    <a:pt x="1705" y="670"/>
                  </a:lnTo>
                  <a:lnTo>
                    <a:pt x="1705" y="670"/>
                  </a:lnTo>
                  <a:lnTo>
                    <a:pt x="1705" y="666"/>
                  </a:lnTo>
                  <a:lnTo>
                    <a:pt x="1709" y="662"/>
                  </a:lnTo>
                  <a:lnTo>
                    <a:pt x="1709" y="662"/>
                  </a:lnTo>
                  <a:lnTo>
                    <a:pt x="1713" y="650"/>
                  </a:lnTo>
                  <a:lnTo>
                    <a:pt x="1713" y="650"/>
                  </a:lnTo>
                  <a:lnTo>
                    <a:pt x="1709" y="634"/>
                  </a:lnTo>
                  <a:lnTo>
                    <a:pt x="1709" y="622"/>
                  </a:lnTo>
                  <a:lnTo>
                    <a:pt x="1709" y="622"/>
                  </a:lnTo>
                  <a:lnTo>
                    <a:pt x="1709" y="602"/>
                  </a:lnTo>
                  <a:lnTo>
                    <a:pt x="1713" y="582"/>
                  </a:lnTo>
                  <a:lnTo>
                    <a:pt x="1713" y="582"/>
                  </a:lnTo>
                  <a:lnTo>
                    <a:pt x="1713" y="577"/>
                  </a:lnTo>
                  <a:lnTo>
                    <a:pt x="1709" y="569"/>
                  </a:lnTo>
                  <a:lnTo>
                    <a:pt x="1709" y="569"/>
                  </a:lnTo>
                  <a:lnTo>
                    <a:pt x="1713" y="553"/>
                  </a:lnTo>
                  <a:lnTo>
                    <a:pt x="1717" y="546"/>
                  </a:lnTo>
                  <a:lnTo>
                    <a:pt x="1717" y="533"/>
                  </a:lnTo>
                  <a:lnTo>
                    <a:pt x="1717" y="533"/>
                  </a:lnTo>
                  <a:lnTo>
                    <a:pt x="1713" y="529"/>
                  </a:lnTo>
                  <a:lnTo>
                    <a:pt x="1713" y="529"/>
                  </a:lnTo>
                  <a:lnTo>
                    <a:pt x="1709" y="529"/>
                  </a:lnTo>
                  <a:lnTo>
                    <a:pt x="1709" y="525"/>
                  </a:lnTo>
                  <a:lnTo>
                    <a:pt x="1709" y="525"/>
                  </a:lnTo>
                  <a:lnTo>
                    <a:pt x="1709" y="522"/>
                  </a:lnTo>
                  <a:lnTo>
                    <a:pt x="1709" y="517"/>
                  </a:lnTo>
                  <a:lnTo>
                    <a:pt x="1717" y="517"/>
                  </a:lnTo>
                  <a:lnTo>
                    <a:pt x="1717" y="517"/>
                  </a:lnTo>
                  <a:lnTo>
                    <a:pt x="1717" y="502"/>
                  </a:lnTo>
                  <a:lnTo>
                    <a:pt x="1717" y="493"/>
                  </a:lnTo>
                  <a:lnTo>
                    <a:pt x="1717" y="489"/>
                  </a:lnTo>
                  <a:lnTo>
                    <a:pt x="1717" y="489"/>
                  </a:lnTo>
                  <a:lnTo>
                    <a:pt x="1713" y="497"/>
                  </a:lnTo>
                  <a:lnTo>
                    <a:pt x="1709" y="502"/>
                  </a:lnTo>
                  <a:lnTo>
                    <a:pt x="1705" y="502"/>
                  </a:lnTo>
                  <a:lnTo>
                    <a:pt x="1705" y="502"/>
                  </a:lnTo>
                  <a:lnTo>
                    <a:pt x="1705" y="493"/>
                  </a:lnTo>
                  <a:lnTo>
                    <a:pt x="1709" y="485"/>
                  </a:lnTo>
                  <a:lnTo>
                    <a:pt x="1713" y="469"/>
                  </a:lnTo>
                  <a:lnTo>
                    <a:pt x="1713" y="469"/>
                  </a:lnTo>
                  <a:lnTo>
                    <a:pt x="1717" y="453"/>
                  </a:lnTo>
                  <a:lnTo>
                    <a:pt x="1713" y="445"/>
                  </a:lnTo>
                  <a:lnTo>
                    <a:pt x="1709" y="441"/>
                  </a:lnTo>
                  <a:lnTo>
                    <a:pt x="1705" y="449"/>
                  </a:lnTo>
                  <a:lnTo>
                    <a:pt x="1705" y="449"/>
                  </a:lnTo>
                  <a:lnTo>
                    <a:pt x="1717" y="413"/>
                  </a:lnTo>
                  <a:lnTo>
                    <a:pt x="1717" y="413"/>
                  </a:lnTo>
                  <a:lnTo>
                    <a:pt x="1717" y="393"/>
                  </a:lnTo>
                  <a:lnTo>
                    <a:pt x="1713" y="373"/>
                  </a:lnTo>
                  <a:lnTo>
                    <a:pt x="1713" y="373"/>
                  </a:lnTo>
                  <a:lnTo>
                    <a:pt x="1713" y="365"/>
                  </a:lnTo>
                  <a:lnTo>
                    <a:pt x="1709" y="357"/>
                  </a:lnTo>
                  <a:lnTo>
                    <a:pt x="1709" y="357"/>
                  </a:lnTo>
                  <a:lnTo>
                    <a:pt x="1713" y="341"/>
                  </a:lnTo>
                  <a:lnTo>
                    <a:pt x="1713" y="333"/>
                  </a:lnTo>
                  <a:lnTo>
                    <a:pt x="1709" y="329"/>
                  </a:lnTo>
                  <a:lnTo>
                    <a:pt x="1709" y="329"/>
                  </a:lnTo>
                  <a:lnTo>
                    <a:pt x="1705" y="325"/>
                  </a:lnTo>
                  <a:lnTo>
                    <a:pt x="1709" y="317"/>
                  </a:lnTo>
                  <a:lnTo>
                    <a:pt x="1713" y="313"/>
                  </a:lnTo>
                  <a:lnTo>
                    <a:pt x="1713" y="313"/>
                  </a:lnTo>
                  <a:lnTo>
                    <a:pt x="1713" y="313"/>
                  </a:lnTo>
                  <a:lnTo>
                    <a:pt x="1713" y="301"/>
                  </a:lnTo>
                  <a:lnTo>
                    <a:pt x="1713" y="293"/>
                  </a:lnTo>
                  <a:lnTo>
                    <a:pt x="1713" y="285"/>
                  </a:lnTo>
                  <a:lnTo>
                    <a:pt x="1713" y="285"/>
                  </a:lnTo>
                  <a:lnTo>
                    <a:pt x="1717" y="265"/>
                  </a:lnTo>
                  <a:lnTo>
                    <a:pt x="1717" y="245"/>
                  </a:lnTo>
                  <a:lnTo>
                    <a:pt x="1717" y="245"/>
                  </a:lnTo>
                  <a:lnTo>
                    <a:pt x="1713" y="229"/>
                  </a:lnTo>
                  <a:lnTo>
                    <a:pt x="1717" y="212"/>
                  </a:lnTo>
                  <a:lnTo>
                    <a:pt x="1717" y="212"/>
                  </a:lnTo>
                  <a:lnTo>
                    <a:pt x="1717" y="209"/>
                  </a:lnTo>
                  <a:lnTo>
                    <a:pt x="1717" y="205"/>
                  </a:lnTo>
                  <a:lnTo>
                    <a:pt x="1709" y="201"/>
                  </a:lnTo>
                  <a:lnTo>
                    <a:pt x="1709" y="201"/>
                  </a:lnTo>
                  <a:lnTo>
                    <a:pt x="1713" y="196"/>
                  </a:lnTo>
                  <a:lnTo>
                    <a:pt x="1717" y="188"/>
                  </a:lnTo>
                  <a:lnTo>
                    <a:pt x="1717" y="160"/>
                  </a:lnTo>
                  <a:lnTo>
                    <a:pt x="1717" y="160"/>
                  </a:lnTo>
                  <a:lnTo>
                    <a:pt x="1717" y="132"/>
                  </a:lnTo>
                  <a:lnTo>
                    <a:pt x="1717" y="132"/>
                  </a:lnTo>
                  <a:lnTo>
                    <a:pt x="1713" y="120"/>
                  </a:lnTo>
                  <a:lnTo>
                    <a:pt x="1713" y="120"/>
                  </a:lnTo>
                  <a:lnTo>
                    <a:pt x="1713" y="108"/>
                  </a:lnTo>
                  <a:lnTo>
                    <a:pt x="1713" y="100"/>
                  </a:lnTo>
                  <a:lnTo>
                    <a:pt x="1717" y="80"/>
                  </a:lnTo>
                  <a:lnTo>
                    <a:pt x="1717" y="80"/>
                  </a:lnTo>
                  <a:lnTo>
                    <a:pt x="1717" y="76"/>
                  </a:lnTo>
                  <a:lnTo>
                    <a:pt x="1717" y="76"/>
                  </a:lnTo>
                  <a:lnTo>
                    <a:pt x="1717" y="76"/>
                  </a:lnTo>
                  <a:lnTo>
                    <a:pt x="1717" y="76"/>
                  </a:lnTo>
                  <a:lnTo>
                    <a:pt x="1717" y="72"/>
                  </a:lnTo>
                  <a:lnTo>
                    <a:pt x="1717" y="72"/>
                  </a:lnTo>
                  <a:lnTo>
                    <a:pt x="1717" y="68"/>
                  </a:lnTo>
                  <a:lnTo>
                    <a:pt x="1717" y="68"/>
                  </a:lnTo>
                  <a:lnTo>
                    <a:pt x="1717" y="60"/>
                  </a:lnTo>
                  <a:lnTo>
                    <a:pt x="1717" y="60"/>
                  </a:lnTo>
                  <a:lnTo>
                    <a:pt x="1717" y="40"/>
                  </a:lnTo>
                  <a:lnTo>
                    <a:pt x="1717" y="40"/>
                  </a:lnTo>
                  <a:lnTo>
                    <a:pt x="1717" y="4"/>
                  </a:lnTo>
                  <a:lnTo>
                    <a:pt x="1717" y="4"/>
                  </a:lnTo>
                  <a:lnTo>
                    <a:pt x="1677" y="4"/>
                  </a:lnTo>
                  <a:lnTo>
                    <a:pt x="1677" y="4"/>
                  </a:lnTo>
                  <a:lnTo>
                    <a:pt x="1661" y="4"/>
                  </a:lnTo>
                  <a:lnTo>
                    <a:pt x="1661" y="4"/>
                  </a:lnTo>
                  <a:lnTo>
                    <a:pt x="1641" y="4"/>
                  </a:lnTo>
                  <a:lnTo>
                    <a:pt x="1641" y="4"/>
                  </a:lnTo>
                  <a:lnTo>
                    <a:pt x="1617" y="4"/>
                  </a:lnTo>
                  <a:lnTo>
                    <a:pt x="1597" y="4"/>
                  </a:lnTo>
                  <a:lnTo>
                    <a:pt x="1597" y="4"/>
                  </a:lnTo>
                  <a:lnTo>
                    <a:pt x="1561" y="0"/>
                  </a:lnTo>
                  <a:lnTo>
                    <a:pt x="1561" y="0"/>
                  </a:lnTo>
                  <a:lnTo>
                    <a:pt x="1544" y="4"/>
                  </a:lnTo>
                  <a:lnTo>
                    <a:pt x="1521" y="4"/>
                  </a:lnTo>
                  <a:lnTo>
                    <a:pt x="1521" y="4"/>
                  </a:lnTo>
                  <a:lnTo>
                    <a:pt x="1497" y="4"/>
                  </a:lnTo>
                  <a:lnTo>
                    <a:pt x="1484" y="4"/>
                  </a:lnTo>
                  <a:lnTo>
                    <a:pt x="1476" y="8"/>
                  </a:lnTo>
                  <a:lnTo>
                    <a:pt x="1476" y="8"/>
                  </a:lnTo>
                  <a:lnTo>
                    <a:pt x="1472" y="4"/>
                  </a:lnTo>
                  <a:lnTo>
                    <a:pt x="1456" y="4"/>
                  </a:lnTo>
                  <a:lnTo>
                    <a:pt x="1428" y="8"/>
                  </a:lnTo>
                  <a:lnTo>
                    <a:pt x="1428" y="8"/>
                  </a:lnTo>
                  <a:lnTo>
                    <a:pt x="1408" y="4"/>
                  </a:lnTo>
                  <a:lnTo>
                    <a:pt x="1392" y="4"/>
                  </a:lnTo>
                  <a:lnTo>
                    <a:pt x="1392" y="4"/>
                  </a:lnTo>
                  <a:lnTo>
                    <a:pt x="1348" y="4"/>
                  </a:lnTo>
                  <a:lnTo>
                    <a:pt x="1332" y="8"/>
                  </a:lnTo>
                  <a:lnTo>
                    <a:pt x="1328" y="8"/>
                  </a:lnTo>
                  <a:lnTo>
                    <a:pt x="1324" y="12"/>
                  </a:lnTo>
                  <a:lnTo>
                    <a:pt x="1324" y="12"/>
                  </a:lnTo>
                  <a:lnTo>
                    <a:pt x="1320" y="8"/>
                  </a:lnTo>
                  <a:lnTo>
                    <a:pt x="1308" y="4"/>
                  </a:lnTo>
                  <a:lnTo>
                    <a:pt x="1276" y="4"/>
                  </a:lnTo>
                  <a:lnTo>
                    <a:pt x="1276" y="4"/>
                  </a:lnTo>
                  <a:lnTo>
                    <a:pt x="1260" y="4"/>
                  </a:lnTo>
                  <a:lnTo>
                    <a:pt x="1244" y="4"/>
                  </a:lnTo>
                  <a:lnTo>
                    <a:pt x="1244" y="4"/>
                  </a:lnTo>
                  <a:lnTo>
                    <a:pt x="1240" y="4"/>
                  </a:lnTo>
                  <a:lnTo>
                    <a:pt x="1240" y="4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28" y="0"/>
                  </a:lnTo>
                  <a:lnTo>
                    <a:pt x="1228" y="0"/>
                  </a:lnTo>
                  <a:lnTo>
                    <a:pt x="1224" y="0"/>
                  </a:lnTo>
                  <a:lnTo>
                    <a:pt x="1228" y="4"/>
                  </a:lnTo>
                  <a:lnTo>
                    <a:pt x="1224" y="4"/>
                  </a:lnTo>
                  <a:lnTo>
                    <a:pt x="1220" y="8"/>
                  </a:lnTo>
                  <a:lnTo>
                    <a:pt x="1220" y="8"/>
                  </a:lnTo>
                  <a:lnTo>
                    <a:pt x="1196" y="4"/>
                  </a:lnTo>
                  <a:lnTo>
                    <a:pt x="1196" y="4"/>
                  </a:lnTo>
                  <a:lnTo>
                    <a:pt x="1191" y="4"/>
                  </a:lnTo>
                  <a:lnTo>
                    <a:pt x="1184" y="4"/>
                  </a:lnTo>
                  <a:lnTo>
                    <a:pt x="1184" y="4"/>
                  </a:lnTo>
                  <a:lnTo>
                    <a:pt x="1176" y="4"/>
                  </a:lnTo>
                  <a:lnTo>
                    <a:pt x="1167" y="0"/>
                  </a:lnTo>
                  <a:lnTo>
                    <a:pt x="1167" y="0"/>
                  </a:lnTo>
                  <a:lnTo>
                    <a:pt x="1163" y="4"/>
                  </a:lnTo>
                  <a:lnTo>
                    <a:pt x="1160" y="4"/>
                  </a:lnTo>
                  <a:lnTo>
                    <a:pt x="1156" y="4"/>
                  </a:lnTo>
                  <a:lnTo>
                    <a:pt x="1151" y="4"/>
                  </a:lnTo>
                  <a:lnTo>
                    <a:pt x="1151" y="4"/>
                  </a:lnTo>
                  <a:lnTo>
                    <a:pt x="1116" y="4"/>
                  </a:lnTo>
                  <a:lnTo>
                    <a:pt x="1075" y="0"/>
                  </a:lnTo>
                  <a:lnTo>
                    <a:pt x="1075" y="0"/>
                  </a:lnTo>
                  <a:lnTo>
                    <a:pt x="1023" y="4"/>
                  </a:lnTo>
                  <a:lnTo>
                    <a:pt x="1023" y="4"/>
                  </a:lnTo>
                  <a:lnTo>
                    <a:pt x="1003" y="0"/>
                  </a:lnTo>
                  <a:lnTo>
                    <a:pt x="1003" y="0"/>
                  </a:lnTo>
                  <a:lnTo>
                    <a:pt x="991" y="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959" y="0"/>
                  </a:lnTo>
                  <a:lnTo>
                    <a:pt x="947" y="0"/>
                  </a:lnTo>
                  <a:lnTo>
                    <a:pt x="947" y="0"/>
                  </a:lnTo>
                  <a:lnTo>
                    <a:pt x="915" y="4"/>
                  </a:lnTo>
                  <a:lnTo>
                    <a:pt x="915" y="4"/>
                  </a:lnTo>
                  <a:lnTo>
                    <a:pt x="899" y="4"/>
                  </a:lnTo>
                  <a:lnTo>
                    <a:pt x="899" y="4"/>
                  </a:lnTo>
                  <a:lnTo>
                    <a:pt x="891" y="4"/>
                  </a:lnTo>
                  <a:lnTo>
                    <a:pt x="891" y="4"/>
                  </a:lnTo>
                  <a:lnTo>
                    <a:pt x="879" y="0"/>
                  </a:lnTo>
                  <a:lnTo>
                    <a:pt x="859" y="0"/>
                  </a:lnTo>
                  <a:lnTo>
                    <a:pt x="859" y="0"/>
                  </a:lnTo>
                  <a:lnTo>
                    <a:pt x="835" y="0"/>
                  </a:lnTo>
                  <a:lnTo>
                    <a:pt x="815" y="4"/>
                  </a:lnTo>
                  <a:lnTo>
                    <a:pt x="815" y="4"/>
                  </a:lnTo>
                  <a:lnTo>
                    <a:pt x="786" y="4"/>
                  </a:lnTo>
                  <a:lnTo>
                    <a:pt x="759" y="4"/>
                  </a:lnTo>
                  <a:lnTo>
                    <a:pt x="759" y="4"/>
                  </a:lnTo>
                  <a:lnTo>
                    <a:pt x="726" y="4"/>
                  </a:lnTo>
                  <a:lnTo>
                    <a:pt x="694" y="4"/>
                  </a:lnTo>
                  <a:lnTo>
                    <a:pt x="694" y="4"/>
                  </a:lnTo>
                  <a:lnTo>
                    <a:pt x="666" y="4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22" y="4"/>
                  </a:lnTo>
                  <a:lnTo>
                    <a:pt x="622" y="4"/>
                  </a:lnTo>
                  <a:lnTo>
                    <a:pt x="618" y="4"/>
                  </a:lnTo>
                  <a:lnTo>
                    <a:pt x="614" y="8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598" y="4"/>
                  </a:lnTo>
                  <a:lnTo>
                    <a:pt x="574" y="0"/>
                  </a:lnTo>
                  <a:lnTo>
                    <a:pt x="522" y="4"/>
                  </a:lnTo>
                  <a:lnTo>
                    <a:pt x="522" y="4"/>
                  </a:lnTo>
                  <a:lnTo>
                    <a:pt x="506" y="0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73" y="4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3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2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13" y="0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49" y="0"/>
                  </a:lnTo>
                  <a:lnTo>
                    <a:pt x="349" y="0"/>
                  </a:lnTo>
                  <a:lnTo>
                    <a:pt x="241" y="4"/>
                  </a:lnTo>
                  <a:lnTo>
                    <a:pt x="241" y="4"/>
                  </a:lnTo>
                  <a:lnTo>
                    <a:pt x="193" y="4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16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40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8" y="164"/>
                  </a:lnTo>
                  <a:lnTo>
                    <a:pt x="8" y="164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8" y="176"/>
                  </a:lnTo>
                  <a:lnTo>
                    <a:pt x="8" y="196"/>
                  </a:lnTo>
                  <a:lnTo>
                    <a:pt x="8" y="196"/>
                  </a:lnTo>
                  <a:lnTo>
                    <a:pt x="8" y="221"/>
                  </a:lnTo>
                  <a:lnTo>
                    <a:pt x="8" y="232"/>
                  </a:lnTo>
                  <a:lnTo>
                    <a:pt x="4" y="241"/>
                  </a:lnTo>
                  <a:lnTo>
                    <a:pt x="4" y="241"/>
                  </a:lnTo>
                  <a:lnTo>
                    <a:pt x="8" y="253"/>
                  </a:lnTo>
                  <a:lnTo>
                    <a:pt x="8" y="281"/>
                  </a:lnTo>
                  <a:lnTo>
                    <a:pt x="8" y="321"/>
                  </a:lnTo>
                  <a:lnTo>
                    <a:pt x="8" y="321"/>
                  </a:lnTo>
                  <a:lnTo>
                    <a:pt x="4" y="337"/>
                  </a:lnTo>
                  <a:lnTo>
                    <a:pt x="8" y="353"/>
                  </a:lnTo>
                  <a:lnTo>
                    <a:pt x="12" y="369"/>
                  </a:lnTo>
                  <a:lnTo>
                    <a:pt x="12" y="369"/>
                  </a:lnTo>
                  <a:lnTo>
                    <a:pt x="12" y="369"/>
                  </a:lnTo>
                  <a:lnTo>
                    <a:pt x="8" y="373"/>
                  </a:lnTo>
                  <a:lnTo>
                    <a:pt x="8" y="393"/>
                  </a:lnTo>
                  <a:lnTo>
                    <a:pt x="4" y="461"/>
                  </a:lnTo>
                  <a:lnTo>
                    <a:pt x="4" y="537"/>
                  </a:lnTo>
                  <a:lnTo>
                    <a:pt x="4" y="566"/>
                  </a:lnTo>
                  <a:lnTo>
                    <a:pt x="4" y="582"/>
                  </a:lnTo>
                  <a:lnTo>
                    <a:pt x="4" y="582"/>
                  </a:lnTo>
                  <a:lnTo>
                    <a:pt x="4" y="586"/>
                  </a:lnTo>
                  <a:lnTo>
                    <a:pt x="4" y="593"/>
                  </a:lnTo>
                  <a:lnTo>
                    <a:pt x="4" y="610"/>
                  </a:lnTo>
                  <a:lnTo>
                    <a:pt x="4" y="610"/>
                  </a:lnTo>
                  <a:lnTo>
                    <a:pt x="8" y="614"/>
                  </a:lnTo>
                  <a:lnTo>
                    <a:pt x="4" y="626"/>
                  </a:lnTo>
                  <a:lnTo>
                    <a:pt x="4" y="626"/>
                  </a:lnTo>
                  <a:lnTo>
                    <a:pt x="4" y="642"/>
                  </a:lnTo>
                  <a:lnTo>
                    <a:pt x="4" y="658"/>
                  </a:lnTo>
                  <a:lnTo>
                    <a:pt x="8" y="690"/>
                  </a:lnTo>
                  <a:lnTo>
                    <a:pt x="8" y="690"/>
                  </a:lnTo>
                  <a:lnTo>
                    <a:pt x="4" y="698"/>
                  </a:lnTo>
                  <a:lnTo>
                    <a:pt x="4" y="706"/>
                  </a:lnTo>
                  <a:lnTo>
                    <a:pt x="4" y="706"/>
                  </a:lnTo>
                  <a:lnTo>
                    <a:pt x="8" y="722"/>
                  </a:lnTo>
                  <a:lnTo>
                    <a:pt x="8" y="742"/>
                  </a:lnTo>
                  <a:lnTo>
                    <a:pt x="8" y="742"/>
                  </a:lnTo>
                  <a:lnTo>
                    <a:pt x="4" y="758"/>
                  </a:lnTo>
                  <a:lnTo>
                    <a:pt x="4" y="770"/>
                  </a:lnTo>
                  <a:lnTo>
                    <a:pt x="4" y="770"/>
                  </a:lnTo>
                  <a:lnTo>
                    <a:pt x="4" y="774"/>
                  </a:lnTo>
                  <a:lnTo>
                    <a:pt x="8" y="774"/>
                  </a:lnTo>
                  <a:lnTo>
                    <a:pt x="8" y="774"/>
                  </a:lnTo>
                  <a:lnTo>
                    <a:pt x="12" y="778"/>
                  </a:lnTo>
                  <a:lnTo>
                    <a:pt x="12" y="778"/>
                  </a:lnTo>
                  <a:lnTo>
                    <a:pt x="8" y="794"/>
                  </a:lnTo>
                  <a:lnTo>
                    <a:pt x="4" y="806"/>
                  </a:lnTo>
                  <a:lnTo>
                    <a:pt x="8" y="814"/>
                  </a:lnTo>
                  <a:lnTo>
                    <a:pt x="8" y="814"/>
                  </a:lnTo>
                  <a:lnTo>
                    <a:pt x="4" y="822"/>
                  </a:lnTo>
                  <a:lnTo>
                    <a:pt x="4" y="830"/>
                  </a:lnTo>
                  <a:lnTo>
                    <a:pt x="8" y="854"/>
                  </a:lnTo>
                  <a:lnTo>
                    <a:pt x="8" y="854"/>
                  </a:lnTo>
                  <a:lnTo>
                    <a:pt x="4" y="890"/>
                  </a:lnTo>
                  <a:lnTo>
                    <a:pt x="4" y="890"/>
                  </a:lnTo>
                  <a:lnTo>
                    <a:pt x="4" y="898"/>
                  </a:lnTo>
                  <a:lnTo>
                    <a:pt x="4" y="898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4" y="907"/>
                  </a:lnTo>
                  <a:lnTo>
                    <a:pt x="8" y="918"/>
                  </a:lnTo>
                  <a:lnTo>
                    <a:pt x="8" y="947"/>
                  </a:lnTo>
                  <a:lnTo>
                    <a:pt x="4" y="1003"/>
                  </a:lnTo>
                  <a:lnTo>
                    <a:pt x="4" y="1003"/>
                  </a:lnTo>
                  <a:lnTo>
                    <a:pt x="8" y="1135"/>
                  </a:lnTo>
                  <a:lnTo>
                    <a:pt x="8" y="1135"/>
                  </a:lnTo>
                  <a:lnTo>
                    <a:pt x="8" y="1155"/>
                  </a:lnTo>
                  <a:lnTo>
                    <a:pt x="8" y="1179"/>
                  </a:lnTo>
                  <a:lnTo>
                    <a:pt x="8" y="1179"/>
                  </a:lnTo>
                  <a:lnTo>
                    <a:pt x="4" y="1179"/>
                  </a:lnTo>
                  <a:lnTo>
                    <a:pt x="0" y="1183"/>
                  </a:lnTo>
                  <a:lnTo>
                    <a:pt x="0" y="1183"/>
                  </a:lnTo>
                  <a:lnTo>
                    <a:pt x="4" y="1195"/>
                  </a:lnTo>
                  <a:lnTo>
                    <a:pt x="8" y="1199"/>
                  </a:lnTo>
                  <a:lnTo>
                    <a:pt x="8" y="1199"/>
                  </a:lnTo>
                  <a:lnTo>
                    <a:pt x="4" y="1207"/>
                  </a:lnTo>
                  <a:lnTo>
                    <a:pt x="4" y="1215"/>
                  </a:lnTo>
                  <a:lnTo>
                    <a:pt x="4" y="1215"/>
                  </a:lnTo>
                  <a:lnTo>
                    <a:pt x="4" y="1239"/>
                  </a:lnTo>
                  <a:lnTo>
                    <a:pt x="8" y="1264"/>
                  </a:lnTo>
                  <a:lnTo>
                    <a:pt x="8" y="1264"/>
                  </a:lnTo>
                  <a:lnTo>
                    <a:pt x="8" y="1288"/>
                  </a:lnTo>
                  <a:lnTo>
                    <a:pt x="0" y="1299"/>
                  </a:lnTo>
                  <a:lnTo>
                    <a:pt x="0" y="1299"/>
                  </a:lnTo>
                  <a:lnTo>
                    <a:pt x="4" y="1308"/>
                  </a:lnTo>
                  <a:lnTo>
                    <a:pt x="4" y="1320"/>
                  </a:lnTo>
                  <a:lnTo>
                    <a:pt x="4" y="1320"/>
                  </a:lnTo>
                  <a:lnTo>
                    <a:pt x="4" y="1328"/>
                  </a:lnTo>
                  <a:lnTo>
                    <a:pt x="0" y="1332"/>
                  </a:lnTo>
                  <a:lnTo>
                    <a:pt x="0" y="1332"/>
                  </a:lnTo>
                  <a:lnTo>
                    <a:pt x="4" y="1352"/>
                  </a:lnTo>
                  <a:lnTo>
                    <a:pt x="4" y="1360"/>
                  </a:lnTo>
                  <a:lnTo>
                    <a:pt x="4" y="1372"/>
                  </a:lnTo>
                  <a:lnTo>
                    <a:pt x="4" y="1372"/>
                  </a:lnTo>
                  <a:lnTo>
                    <a:pt x="4" y="1400"/>
                  </a:lnTo>
                  <a:lnTo>
                    <a:pt x="4" y="1400"/>
                  </a:lnTo>
                  <a:lnTo>
                    <a:pt x="8" y="1484"/>
                  </a:lnTo>
                  <a:lnTo>
                    <a:pt x="8" y="1484"/>
                  </a:lnTo>
                  <a:lnTo>
                    <a:pt x="8" y="1492"/>
                  </a:lnTo>
                  <a:lnTo>
                    <a:pt x="12" y="1504"/>
                  </a:lnTo>
                  <a:lnTo>
                    <a:pt x="12" y="1504"/>
                  </a:lnTo>
                  <a:lnTo>
                    <a:pt x="12" y="1504"/>
                  </a:lnTo>
                  <a:lnTo>
                    <a:pt x="8" y="1508"/>
                  </a:lnTo>
                  <a:lnTo>
                    <a:pt x="8" y="1520"/>
                  </a:lnTo>
                  <a:lnTo>
                    <a:pt x="8" y="1544"/>
                  </a:lnTo>
                  <a:lnTo>
                    <a:pt x="8" y="1544"/>
                  </a:lnTo>
                  <a:lnTo>
                    <a:pt x="8" y="1568"/>
                  </a:lnTo>
                  <a:lnTo>
                    <a:pt x="8" y="1576"/>
                  </a:lnTo>
                  <a:lnTo>
                    <a:pt x="12" y="1576"/>
                  </a:lnTo>
                  <a:lnTo>
                    <a:pt x="12" y="1576"/>
                  </a:lnTo>
                  <a:lnTo>
                    <a:pt x="12" y="1581"/>
                  </a:lnTo>
                  <a:lnTo>
                    <a:pt x="8" y="1584"/>
                  </a:lnTo>
                  <a:lnTo>
                    <a:pt x="4" y="1588"/>
                  </a:lnTo>
                  <a:lnTo>
                    <a:pt x="8" y="1592"/>
                  </a:lnTo>
                  <a:lnTo>
                    <a:pt x="8" y="1592"/>
                  </a:lnTo>
                  <a:lnTo>
                    <a:pt x="4" y="1616"/>
                  </a:lnTo>
                  <a:lnTo>
                    <a:pt x="4" y="1616"/>
                  </a:lnTo>
                  <a:lnTo>
                    <a:pt x="4" y="1636"/>
                  </a:lnTo>
                  <a:lnTo>
                    <a:pt x="4" y="1636"/>
                  </a:lnTo>
                  <a:lnTo>
                    <a:pt x="8" y="1645"/>
                  </a:lnTo>
                  <a:lnTo>
                    <a:pt x="8" y="1645"/>
                  </a:lnTo>
                  <a:lnTo>
                    <a:pt x="8" y="1656"/>
                  </a:lnTo>
                  <a:lnTo>
                    <a:pt x="8" y="1656"/>
                  </a:lnTo>
                  <a:lnTo>
                    <a:pt x="12" y="1713"/>
                  </a:lnTo>
                  <a:lnTo>
                    <a:pt x="12" y="1713"/>
                  </a:lnTo>
                  <a:lnTo>
                    <a:pt x="12" y="1713"/>
                  </a:lnTo>
                  <a:lnTo>
                    <a:pt x="12" y="1713"/>
                  </a:lnTo>
                  <a:lnTo>
                    <a:pt x="24" y="1713"/>
                  </a:lnTo>
                  <a:lnTo>
                    <a:pt x="24" y="1713"/>
                  </a:lnTo>
                  <a:lnTo>
                    <a:pt x="24" y="1713"/>
                  </a:lnTo>
                  <a:lnTo>
                    <a:pt x="24" y="1717"/>
                  </a:lnTo>
                  <a:lnTo>
                    <a:pt x="32" y="1717"/>
                  </a:lnTo>
                  <a:lnTo>
                    <a:pt x="32" y="1717"/>
                  </a:lnTo>
                  <a:lnTo>
                    <a:pt x="61" y="1713"/>
                  </a:lnTo>
                  <a:lnTo>
                    <a:pt x="61" y="1713"/>
                  </a:lnTo>
                  <a:lnTo>
                    <a:pt x="72" y="1713"/>
                  </a:lnTo>
                  <a:lnTo>
                    <a:pt x="72" y="1713"/>
                  </a:lnTo>
                  <a:lnTo>
                    <a:pt x="81" y="1713"/>
                  </a:lnTo>
                  <a:lnTo>
                    <a:pt x="81" y="1713"/>
                  </a:lnTo>
                  <a:lnTo>
                    <a:pt x="89" y="1713"/>
                  </a:lnTo>
                  <a:lnTo>
                    <a:pt x="89" y="1713"/>
                  </a:lnTo>
                  <a:lnTo>
                    <a:pt x="105" y="1713"/>
                  </a:lnTo>
                  <a:lnTo>
                    <a:pt x="112" y="1709"/>
                  </a:lnTo>
                  <a:lnTo>
                    <a:pt x="117" y="1701"/>
                  </a:lnTo>
                  <a:lnTo>
                    <a:pt x="117" y="1701"/>
                  </a:lnTo>
                  <a:lnTo>
                    <a:pt x="121" y="1701"/>
                  </a:lnTo>
                  <a:lnTo>
                    <a:pt x="125" y="1709"/>
                  </a:lnTo>
                  <a:lnTo>
                    <a:pt x="129" y="1713"/>
                  </a:lnTo>
                  <a:lnTo>
                    <a:pt x="145" y="1717"/>
                  </a:lnTo>
                  <a:lnTo>
                    <a:pt x="145" y="1717"/>
                  </a:lnTo>
                  <a:lnTo>
                    <a:pt x="181" y="1713"/>
                  </a:lnTo>
                  <a:lnTo>
                    <a:pt x="209" y="1717"/>
                  </a:lnTo>
                  <a:lnTo>
                    <a:pt x="209" y="1717"/>
                  </a:lnTo>
                  <a:lnTo>
                    <a:pt x="221" y="1717"/>
                  </a:lnTo>
                  <a:lnTo>
                    <a:pt x="221" y="1717"/>
                  </a:lnTo>
                  <a:lnTo>
                    <a:pt x="249" y="1717"/>
                  </a:lnTo>
                  <a:lnTo>
                    <a:pt x="249" y="1717"/>
                  </a:lnTo>
                  <a:lnTo>
                    <a:pt x="273" y="1713"/>
                  </a:lnTo>
                  <a:lnTo>
                    <a:pt x="285" y="1713"/>
                  </a:lnTo>
                  <a:lnTo>
                    <a:pt x="285" y="1713"/>
                  </a:lnTo>
                  <a:lnTo>
                    <a:pt x="297" y="1709"/>
                  </a:lnTo>
                  <a:lnTo>
                    <a:pt x="305" y="1713"/>
                  </a:lnTo>
                  <a:lnTo>
                    <a:pt x="313" y="1717"/>
                  </a:lnTo>
                  <a:lnTo>
                    <a:pt x="329" y="1713"/>
                  </a:lnTo>
                  <a:lnTo>
                    <a:pt x="329" y="1713"/>
                  </a:lnTo>
                  <a:lnTo>
                    <a:pt x="345" y="1709"/>
                  </a:lnTo>
                  <a:lnTo>
                    <a:pt x="353" y="1713"/>
                  </a:lnTo>
                  <a:lnTo>
                    <a:pt x="353" y="1713"/>
                  </a:lnTo>
                  <a:lnTo>
                    <a:pt x="373" y="1713"/>
                  </a:lnTo>
                  <a:lnTo>
                    <a:pt x="385" y="1713"/>
                  </a:lnTo>
                  <a:lnTo>
                    <a:pt x="398" y="1717"/>
                  </a:lnTo>
                  <a:lnTo>
                    <a:pt x="398" y="1717"/>
                  </a:lnTo>
                  <a:lnTo>
                    <a:pt x="418" y="1717"/>
                  </a:lnTo>
                  <a:lnTo>
                    <a:pt x="433" y="1717"/>
                  </a:lnTo>
                  <a:lnTo>
                    <a:pt x="433" y="1717"/>
                  </a:lnTo>
                  <a:lnTo>
                    <a:pt x="438" y="1713"/>
                  </a:lnTo>
                  <a:lnTo>
                    <a:pt x="446" y="1709"/>
                  </a:lnTo>
                  <a:lnTo>
                    <a:pt x="446" y="1709"/>
                  </a:lnTo>
                  <a:lnTo>
                    <a:pt x="453" y="1713"/>
                  </a:lnTo>
                  <a:lnTo>
                    <a:pt x="469" y="1713"/>
                  </a:lnTo>
                  <a:lnTo>
                    <a:pt x="469" y="1713"/>
                  </a:lnTo>
                  <a:lnTo>
                    <a:pt x="478" y="1713"/>
                  </a:lnTo>
                  <a:lnTo>
                    <a:pt x="490" y="1713"/>
                  </a:lnTo>
                  <a:lnTo>
                    <a:pt x="490" y="1713"/>
                  </a:lnTo>
                  <a:lnTo>
                    <a:pt x="546" y="1717"/>
                  </a:lnTo>
                  <a:lnTo>
                    <a:pt x="578" y="1717"/>
                  </a:lnTo>
                  <a:lnTo>
                    <a:pt x="586" y="1717"/>
                  </a:lnTo>
                  <a:lnTo>
                    <a:pt x="590" y="1713"/>
                  </a:lnTo>
                  <a:lnTo>
                    <a:pt x="590" y="1713"/>
                  </a:lnTo>
                  <a:lnTo>
                    <a:pt x="598" y="1713"/>
                  </a:lnTo>
                  <a:lnTo>
                    <a:pt x="606" y="1717"/>
                  </a:lnTo>
                  <a:lnTo>
                    <a:pt x="606" y="1717"/>
                  </a:lnTo>
                  <a:lnTo>
                    <a:pt x="634" y="1717"/>
                  </a:lnTo>
                  <a:lnTo>
                    <a:pt x="634" y="1717"/>
                  </a:lnTo>
                  <a:lnTo>
                    <a:pt x="666" y="1717"/>
                  </a:lnTo>
                  <a:lnTo>
                    <a:pt x="698" y="1717"/>
                  </a:lnTo>
                  <a:lnTo>
                    <a:pt x="698" y="1717"/>
                  </a:lnTo>
                  <a:lnTo>
                    <a:pt x="710" y="1713"/>
                  </a:lnTo>
                  <a:lnTo>
                    <a:pt x="718" y="1709"/>
                  </a:lnTo>
                  <a:lnTo>
                    <a:pt x="722" y="1709"/>
                  </a:lnTo>
                  <a:lnTo>
                    <a:pt x="738" y="1709"/>
                  </a:lnTo>
                  <a:lnTo>
                    <a:pt x="738" y="1709"/>
                  </a:lnTo>
                  <a:lnTo>
                    <a:pt x="754" y="1713"/>
                  </a:lnTo>
                  <a:lnTo>
                    <a:pt x="774" y="1713"/>
                  </a:lnTo>
                  <a:lnTo>
                    <a:pt x="795" y="1713"/>
                  </a:lnTo>
                  <a:lnTo>
                    <a:pt x="815" y="1713"/>
                  </a:lnTo>
                  <a:lnTo>
                    <a:pt x="815" y="1713"/>
                  </a:lnTo>
                  <a:lnTo>
                    <a:pt x="823" y="1713"/>
                  </a:lnTo>
                  <a:lnTo>
                    <a:pt x="830" y="1713"/>
                  </a:lnTo>
                  <a:lnTo>
                    <a:pt x="830" y="1713"/>
                  </a:lnTo>
                  <a:lnTo>
                    <a:pt x="850" y="1713"/>
                  </a:lnTo>
                  <a:lnTo>
                    <a:pt x="867" y="1717"/>
                  </a:lnTo>
                  <a:lnTo>
                    <a:pt x="867" y="1717"/>
                  </a:lnTo>
                  <a:lnTo>
                    <a:pt x="871" y="1713"/>
                  </a:lnTo>
                  <a:lnTo>
                    <a:pt x="871" y="1713"/>
                  </a:lnTo>
                  <a:lnTo>
                    <a:pt x="875" y="1709"/>
                  </a:lnTo>
                  <a:lnTo>
                    <a:pt x="875" y="1709"/>
                  </a:lnTo>
                  <a:lnTo>
                    <a:pt x="887" y="1709"/>
                  </a:lnTo>
                  <a:lnTo>
                    <a:pt x="903" y="1713"/>
                  </a:lnTo>
                  <a:lnTo>
                    <a:pt x="903" y="1713"/>
                  </a:lnTo>
                  <a:lnTo>
                    <a:pt x="967" y="1713"/>
                  </a:lnTo>
                  <a:lnTo>
                    <a:pt x="967" y="1713"/>
                  </a:lnTo>
                  <a:lnTo>
                    <a:pt x="1011" y="1713"/>
                  </a:lnTo>
                  <a:lnTo>
                    <a:pt x="1011" y="1713"/>
                  </a:lnTo>
                  <a:lnTo>
                    <a:pt x="1027" y="1717"/>
                  </a:lnTo>
                  <a:lnTo>
                    <a:pt x="1027" y="1717"/>
                  </a:lnTo>
                  <a:lnTo>
                    <a:pt x="1035" y="1713"/>
                  </a:lnTo>
                  <a:lnTo>
                    <a:pt x="1035" y="1713"/>
                  </a:lnTo>
                  <a:lnTo>
                    <a:pt x="1039" y="1713"/>
                  </a:lnTo>
                  <a:lnTo>
                    <a:pt x="1055" y="1713"/>
                  </a:lnTo>
                  <a:lnTo>
                    <a:pt x="1055" y="1713"/>
                  </a:lnTo>
                  <a:lnTo>
                    <a:pt x="1063" y="1713"/>
                  </a:lnTo>
                  <a:lnTo>
                    <a:pt x="1067" y="1713"/>
                  </a:lnTo>
                  <a:lnTo>
                    <a:pt x="1071" y="1713"/>
                  </a:lnTo>
                  <a:lnTo>
                    <a:pt x="1079" y="1717"/>
                  </a:lnTo>
                  <a:lnTo>
                    <a:pt x="1079" y="1717"/>
                  </a:lnTo>
                  <a:lnTo>
                    <a:pt x="1091" y="1713"/>
                  </a:lnTo>
                  <a:lnTo>
                    <a:pt x="1107" y="1709"/>
                  </a:lnTo>
                  <a:lnTo>
                    <a:pt x="1119" y="1701"/>
                  </a:lnTo>
                  <a:lnTo>
                    <a:pt x="1123" y="1696"/>
                  </a:lnTo>
                  <a:lnTo>
                    <a:pt x="1123" y="1696"/>
                  </a:lnTo>
                  <a:lnTo>
                    <a:pt x="1123" y="1696"/>
                  </a:lnTo>
                  <a:lnTo>
                    <a:pt x="1127" y="1696"/>
                  </a:lnTo>
                  <a:lnTo>
                    <a:pt x="1131" y="1696"/>
                  </a:lnTo>
                  <a:lnTo>
                    <a:pt x="1131" y="1696"/>
                  </a:lnTo>
                  <a:lnTo>
                    <a:pt x="1131" y="1696"/>
                  </a:lnTo>
                  <a:lnTo>
                    <a:pt x="1123" y="1713"/>
                  </a:lnTo>
                  <a:lnTo>
                    <a:pt x="1123" y="1713"/>
                  </a:lnTo>
                  <a:lnTo>
                    <a:pt x="1151" y="1709"/>
                  </a:lnTo>
                  <a:lnTo>
                    <a:pt x="1151" y="1709"/>
                  </a:lnTo>
                  <a:lnTo>
                    <a:pt x="1151" y="1705"/>
                  </a:lnTo>
                  <a:lnTo>
                    <a:pt x="1151" y="1705"/>
                  </a:lnTo>
                  <a:lnTo>
                    <a:pt x="1151" y="1701"/>
                  </a:lnTo>
                  <a:lnTo>
                    <a:pt x="1151" y="1701"/>
                  </a:lnTo>
                  <a:lnTo>
                    <a:pt x="1151" y="1701"/>
                  </a:lnTo>
                  <a:lnTo>
                    <a:pt x="1160" y="1705"/>
                  </a:lnTo>
                  <a:lnTo>
                    <a:pt x="1167" y="1709"/>
                  </a:lnTo>
                  <a:lnTo>
                    <a:pt x="1167" y="1709"/>
                  </a:lnTo>
                  <a:lnTo>
                    <a:pt x="1180" y="1713"/>
                  </a:lnTo>
                  <a:lnTo>
                    <a:pt x="1196" y="1713"/>
                  </a:lnTo>
                  <a:lnTo>
                    <a:pt x="1228" y="1713"/>
                  </a:lnTo>
                  <a:lnTo>
                    <a:pt x="1228" y="1713"/>
                  </a:lnTo>
                  <a:lnTo>
                    <a:pt x="1248" y="1709"/>
                  </a:lnTo>
                  <a:lnTo>
                    <a:pt x="1256" y="1705"/>
                  </a:lnTo>
                  <a:lnTo>
                    <a:pt x="1260" y="1709"/>
                  </a:lnTo>
                  <a:lnTo>
                    <a:pt x="1260" y="1709"/>
                  </a:lnTo>
                  <a:lnTo>
                    <a:pt x="1248" y="1709"/>
                  </a:lnTo>
                  <a:lnTo>
                    <a:pt x="1248" y="1709"/>
                  </a:lnTo>
                  <a:lnTo>
                    <a:pt x="1264" y="1713"/>
                  </a:lnTo>
                  <a:lnTo>
                    <a:pt x="1264" y="1713"/>
                  </a:lnTo>
                  <a:lnTo>
                    <a:pt x="1300" y="1705"/>
                  </a:lnTo>
                  <a:lnTo>
                    <a:pt x="1300" y="1705"/>
                  </a:lnTo>
                  <a:lnTo>
                    <a:pt x="1304" y="1705"/>
                  </a:lnTo>
                  <a:lnTo>
                    <a:pt x="1304" y="1709"/>
                  </a:lnTo>
                  <a:lnTo>
                    <a:pt x="1304" y="1709"/>
                  </a:lnTo>
                  <a:lnTo>
                    <a:pt x="1304" y="1709"/>
                  </a:lnTo>
                  <a:lnTo>
                    <a:pt x="1316" y="1713"/>
                  </a:lnTo>
                  <a:lnTo>
                    <a:pt x="1328" y="1705"/>
                  </a:lnTo>
                  <a:lnTo>
                    <a:pt x="1328" y="1705"/>
                  </a:lnTo>
                  <a:lnTo>
                    <a:pt x="1332" y="1709"/>
                  </a:lnTo>
                  <a:lnTo>
                    <a:pt x="1340" y="1709"/>
                  </a:lnTo>
                  <a:lnTo>
                    <a:pt x="1356" y="1709"/>
                  </a:lnTo>
                  <a:lnTo>
                    <a:pt x="1356" y="1709"/>
                  </a:lnTo>
                  <a:lnTo>
                    <a:pt x="1372" y="1709"/>
                  </a:lnTo>
                  <a:lnTo>
                    <a:pt x="1372" y="1713"/>
                  </a:lnTo>
                  <a:lnTo>
                    <a:pt x="1376" y="1713"/>
                  </a:lnTo>
                  <a:lnTo>
                    <a:pt x="1376" y="1713"/>
                  </a:lnTo>
                  <a:lnTo>
                    <a:pt x="1396" y="1709"/>
                  </a:lnTo>
                  <a:lnTo>
                    <a:pt x="1396" y="1709"/>
                  </a:lnTo>
                  <a:lnTo>
                    <a:pt x="1404" y="1709"/>
                  </a:lnTo>
                  <a:lnTo>
                    <a:pt x="1416" y="1713"/>
                  </a:lnTo>
                  <a:lnTo>
                    <a:pt x="1416" y="1713"/>
                  </a:lnTo>
                  <a:lnTo>
                    <a:pt x="1444" y="1717"/>
                  </a:lnTo>
                  <a:lnTo>
                    <a:pt x="1456" y="1713"/>
                  </a:lnTo>
                  <a:lnTo>
                    <a:pt x="1464" y="1709"/>
                  </a:lnTo>
                  <a:lnTo>
                    <a:pt x="1464" y="1709"/>
                  </a:lnTo>
                  <a:lnTo>
                    <a:pt x="1464" y="1701"/>
                  </a:lnTo>
                  <a:lnTo>
                    <a:pt x="1468" y="1696"/>
                  </a:lnTo>
                  <a:lnTo>
                    <a:pt x="1476" y="1696"/>
                  </a:lnTo>
                  <a:lnTo>
                    <a:pt x="1476" y="1696"/>
                  </a:lnTo>
                  <a:lnTo>
                    <a:pt x="1484" y="1693"/>
                  </a:lnTo>
                  <a:lnTo>
                    <a:pt x="1488" y="1693"/>
                  </a:lnTo>
                  <a:lnTo>
                    <a:pt x="1492" y="1685"/>
                  </a:lnTo>
                  <a:lnTo>
                    <a:pt x="1492" y="1685"/>
                  </a:lnTo>
                  <a:lnTo>
                    <a:pt x="1492" y="1696"/>
                  </a:lnTo>
                  <a:lnTo>
                    <a:pt x="1492" y="1701"/>
                  </a:lnTo>
                  <a:lnTo>
                    <a:pt x="1488" y="1705"/>
                  </a:lnTo>
                  <a:lnTo>
                    <a:pt x="1488" y="1705"/>
                  </a:lnTo>
                  <a:lnTo>
                    <a:pt x="1476" y="1705"/>
                  </a:lnTo>
                  <a:lnTo>
                    <a:pt x="1472" y="1709"/>
                  </a:lnTo>
                  <a:lnTo>
                    <a:pt x="1476" y="1713"/>
                  </a:lnTo>
                  <a:lnTo>
                    <a:pt x="1476" y="1713"/>
                  </a:lnTo>
                  <a:lnTo>
                    <a:pt x="1476" y="1709"/>
                  </a:lnTo>
                  <a:lnTo>
                    <a:pt x="1480" y="1709"/>
                  </a:lnTo>
                  <a:lnTo>
                    <a:pt x="1492" y="1709"/>
                  </a:lnTo>
                  <a:lnTo>
                    <a:pt x="1517" y="1709"/>
                  </a:lnTo>
                  <a:lnTo>
                    <a:pt x="1517" y="1709"/>
                  </a:lnTo>
                  <a:lnTo>
                    <a:pt x="1532" y="1705"/>
                  </a:lnTo>
                  <a:lnTo>
                    <a:pt x="1541" y="1705"/>
                  </a:lnTo>
                  <a:lnTo>
                    <a:pt x="1544" y="1709"/>
                  </a:lnTo>
                  <a:lnTo>
                    <a:pt x="1544" y="1709"/>
                  </a:lnTo>
                  <a:lnTo>
                    <a:pt x="1541" y="1709"/>
                  </a:lnTo>
                  <a:lnTo>
                    <a:pt x="1532" y="1709"/>
                  </a:lnTo>
                  <a:lnTo>
                    <a:pt x="1532" y="1709"/>
                  </a:lnTo>
                  <a:lnTo>
                    <a:pt x="1544" y="1713"/>
                  </a:lnTo>
                  <a:lnTo>
                    <a:pt x="1552" y="1713"/>
                  </a:lnTo>
                  <a:lnTo>
                    <a:pt x="1565" y="1713"/>
                  </a:lnTo>
                  <a:lnTo>
                    <a:pt x="1565" y="1713"/>
                  </a:lnTo>
                  <a:lnTo>
                    <a:pt x="1573" y="1709"/>
                  </a:lnTo>
                  <a:lnTo>
                    <a:pt x="1581" y="1709"/>
                  </a:lnTo>
                  <a:lnTo>
                    <a:pt x="1585" y="1713"/>
                  </a:lnTo>
                  <a:lnTo>
                    <a:pt x="1593" y="1709"/>
                  </a:lnTo>
                  <a:lnTo>
                    <a:pt x="1593" y="1709"/>
                  </a:lnTo>
                  <a:lnTo>
                    <a:pt x="1609" y="1709"/>
                  </a:lnTo>
                  <a:lnTo>
                    <a:pt x="1633" y="1709"/>
                  </a:lnTo>
                  <a:lnTo>
                    <a:pt x="1653" y="1709"/>
                  </a:lnTo>
                  <a:lnTo>
                    <a:pt x="1661" y="1709"/>
                  </a:lnTo>
                  <a:lnTo>
                    <a:pt x="1661" y="1705"/>
                  </a:lnTo>
                  <a:lnTo>
                    <a:pt x="1661" y="1705"/>
                  </a:lnTo>
                  <a:lnTo>
                    <a:pt x="1653" y="1705"/>
                  </a:lnTo>
                  <a:lnTo>
                    <a:pt x="1653" y="1701"/>
                  </a:lnTo>
                  <a:lnTo>
                    <a:pt x="1669" y="1696"/>
                  </a:lnTo>
                  <a:lnTo>
                    <a:pt x="1669" y="1696"/>
                  </a:lnTo>
                  <a:lnTo>
                    <a:pt x="1657" y="1696"/>
                  </a:lnTo>
                  <a:lnTo>
                    <a:pt x="1657" y="1696"/>
                  </a:lnTo>
                  <a:lnTo>
                    <a:pt x="1661" y="1693"/>
                  </a:lnTo>
                  <a:lnTo>
                    <a:pt x="1669" y="1693"/>
                  </a:lnTo>
                  <a:lnTo>
                    <a:pt x="1677" y="1693"/>
                  </a:lnTo>
                  <a:lnTo>
                    <a:pt x="1673" y="1693"/>
                  </a:lnTo>
                  <a:lnTo>
                    <a:pt x="1673" y="1693"/>
                  </a:lnTo>
                  <a:lnTo>
                    <a:pt x="1677" y="1685"/>
                  </a:lnTo>
                  <a:lnTo>
                    <a:pt x="1681" y="1681"/>
                  </a:lnTo>
                  <a:lnTo>
                    <a:pt x="1681" y="1681"/>
                  </a:lnTo>
                  <a:lnTo>
                    <a:pt x="1685" y="1681"/>
                  </a:lnTo>
                  <a:lnTo>
                    <a:pt x="1685" y="1685"/>
                  </a:lnTo>
                  <a:lnTo>
                    <a:pt x="1685" y="1685"/>
                  </a:lnTo>
                  <a:lnTo>
                    <a:pt x="1693" y="1685"/>
                  </a:lnTo>
                  <a:lnTo>
                    <a:pt x="1693" y="1685"/>
                  </a:lnTo>
                  <a:lnTo>
                    <a:pt x="1681" y="1681"/>
                  </a:lnTo>
                  <a:lnTo>
                    <a:pt x="1657" y="1673"/>
                  </a:lnTo>
                  <a:lnTo>
                    <a:pt x="1657" y="1673"/>
                  </a:lnTo>
                  <a:lnTo>
                    <a:pt x="1649" y="1669"/>
                  </a:lnTo>
                  <a:lnTo>
                    <a:pt x="1649" y="1669"/>
                  </a:lnTo>
                  <a:lnTo>
                    <a:pt x="1657" y="1665"/>
                  </a:lnTo>
                  <a:lnTo>
                    <a:pt x="1677" y="1661"/>
                  </a:lnTo>
                  <a:lnTo>
                    <a:pt x="1677" y="1661"/>
                  </a:lnTo>
                  <a:lnTo>
                    <a:pt x="1673" y="1656"/>
                  </a:lnTo>
                  <a:lnTo>
                    <a:pt x="1665" y="1661"/>
                  </a:lnTo>
                  <a:lnTo>
                    <a:pt x="1653" y="1661"/>
                  </a:lnTo>
                  <a:lnTo>
                    <a:pt x="1653" y="1661"/>
                  </a:lnTo>
                  <a:lnTo>
                    <a:pt x="1633" y="1656"/>
                  </a:lnTo>
                  <a:lnTo>
                    <a:pt x="1633" y="1656"/>
                  </a:lnTo>
                  <a:lnTo>
                    <a:pt x="1609" y="1661"/>
                  </a:lnTo>
                  <a:lnTo>
                    <a:pt x="1609" y="1661"/>
                  </a:lnTo>
                  <a:lnTo>
                    <a:pt x="1597" y="1665"/>
                  </a:lnTo>
                  <a:lnTo>
                    <a:pt x="1609" y="1669"/>
                  </a:lnTo>
                  <a:lnTo>
                    <a:pt x="1609" y="1669"/>
                  </a:lnTo>
                  <a:lnTo>
                    <a:pt x="1601" y="1665"/>
                  </a:lnTo>
                  <a:lnTo>
                    <a:pt x="1605" y="1665"/>
                  </a:lnTo>
                  <a:lnTo>
                    <a:pt x="1629" y="1665"/>
                  </a:lnTo>
                  <a:lnTo>
                    <a:pt x="1629" y="1665"/>
                  </a:lnTo>
                  <a:lnTo>
                    <a:pt x="1617" y="1665"/>
                  </a:lnTo>
                  <a:lnTo>
                    <a:pt x="1617" y="1669"/>
                  </a:lnTo>
                  <a:lnTo>
                    <a:pt x="1629" y="1681"/>
                  </a:lnTo>
                  <a:lnTo>
                    <a:pt x="1629" y="1681"/>
                  </a:lnTo>
                  <a:lnTo>
                    <a:pt x="1609" y="1676"/>
                  </a:lnTo>
                  <a:lnTo>
                    <a:pt x="1609" y="1676"/>
                  </a:lnTo>
                  <a:lnTo>
                    <a:pt x="1593" y="1681"/>
                  </a:lnTo>
                  <a:lnTo>
                    <a:pt x="1593" y="1681"/>
                  </a:lnTo>
                  <a:lnTo>
                    <a:pt x="1585" y="1676"/>
                  </a:lnTo>
                  <a:lnTo>
                    <a:pt x="1585" y="1673"/>
                  </a:lnTo>
                  <a:lnTo>
                    <a:pt x="1585" y="1673"/>
                  </a:lnTo>
                  <a:lnTo>
                    <a:pt x="1577" y="1673"/>
                  </a:lnTo>
                  <a:lnTo>
                    <a:pt x="1568" y="1673"/>
                  </a:lnTo>
                  <a:lnTo>
                    <a:pt x="1548" y="1669"/>
                  </a:lnTo>
                  <a:lnTo>
                    <a:pt x="1548" y="1669"/>
                  </a:lnTo>
                  <a:lnTo>
                    <a:pt x="1532" y="1669"/>
                  </a:lnTo>
                  <a:lnTo>
                    <a:pt x="1524" y="1673"/>
                  </a:lnTo>
                  <a:lnTo>
                    <a:pt x="1524" y="1673"/>
                  </a:lnTo>
                  <a:lnTo>
                    <a:pt x="1524" y="1673"/>
                  </a:lnTo>
                  <a:lnTo>
                    <a:pt x="1524" y="1673"/>
                  </a:lnTo>
                  <a:lnTo>
                    <a:pt x="1537" y="1676"/>
                  </a:lnTo>
                  <a:lnTo>
                    <a:pt x="1537" y="1676"/>
                  </a:lnTo>
                  <a:lnTo>
                    <a:pt x="1537" y="1681"/>
                  </a:lnTo>
                  <a:lnTo>
                    <a:pt x="1521" y="1681"/>
                  </a:lnTo>
                  <a:lnTo>
                    <a:pt x="1521" y="1681"/>
                  </a:lnTo>
                  <a:lnTo>
                    <a:pt x="1517" y="1676"/>
                  </a:lnTo>
                  <a:lnTo>
                    <a:pt x="1512" y="1676"/>
                  </a:lnTo>
                  <a:lnTo>
                    <a:pt x="1517" y="1673"/>
                  </a:lnTo>
                  <a:lnTo>
                    <a:pt x="1517" y="1673"/>
                  </a:lnTo>
                  <a:lnTo>
                    <a:pt x="1504" y="1673"/>
                  </a:lnTo>
                  <a:lnTo>
                    <a:pt x="1497" y="1673"/>
                  </a:lnTo>
                  <a:lnTo>
                    <a:pt x="1497" y="1673"/>
                  </a:lnTo>
                  <a:lnTo>
                    <a:pt x="1492" y="1673"/>
                  </a:lnTo>
                  <a:lnTo>
                    <a:pt x="1492" y="1673"/>
                  </a:lnTo>
                  <a:lnTo>
                    <a:pt x="1488" y="1669"/>
                  </a:lnTo>
                  <a:lnTo>
                    <a:pt x="1488" y="1669"/>
                  </a:lnTo>
                  <a:lnTo>
                    <a:pt x="1472" y="1673"/>
                  </a:lnTo>
                  <a:lnTo>
                    <a:pt x="1468" y="1673"/>
                  </a:lnTo>
                  <a:lnTo>
                    <a:pt x="1472" y="1669"/>
                  </a:lnTo>
                  <a:lnTo>
                    <a:pt x="1472" y="1669"/>
                  </a:lnTo>
                  <a:lnTo>
                    <a:pt x="1472" y="1661"/>
                  </a:lnTo>
                  <a:lnTo>
                    <a:pt x="1468" y="1661"/>
                  </a:lnTo>
                  <a:lnTo>
                    <a:pt x="1464" y="1656"/>
                  </a:lnTo>
                  <a:lnTo>
                    <a:pt x="1464" y="1656"/>
                  </a:lnTo>
                  <a:lnTo>
                    <a:pt x="1460" y="1661"/>
                  </a:lnTo>
                  <a:lnTo>
                    <a:pt x="1456" y="1665"/>
                  </a:lnTo>
                  <a:lnTo>
                    <a:pt x="1456" y="1665"/>
                  </a:lnTo>
                  <a:lnTo>
                    <a:pt x="1448" y="1665"/>
                  </a:lnTo>
                  <a:lnTo>
                    <a:pt x="1448" y="1665"/>
                  </a:lnTo>
                  <a:lnTo>
                    <a:pt x="1444" y="1661"/>
                  </a:lnTo>
                  <a:lnTo>
                    <a:pt x="1444" y="1661"/>
                  </a:lnTo>
                  <a:lnTo>
                    <a:pt x="1436" y="1661"/>
                  </a:lnTo>
                  <a:lnTo>
                    <a:pt x="1432" y="1661"/>
                  </a:lnTo>
                  <a:lnTo>
                    <a:pt x="1432" y="1661"/>
                  </a:lnTo>
                  <a:lnTo>
                    <a:pt x="1428" y="1661"/>
                  </a:lnTo>
                  <a:lnTo>
                    <a:pt x="1424" y="1656"/>
                  </a:lnTo>
                  <a:lnTo>
                    <a:pt x="1420" y="1656"/>
                  </a:lnTo>
                  <a:lnTo>
                    <a:pt x="1416" y="1656"/>
                  </a:lnTo>
                  <a:lnTo>
                    <a:pt x="1416" y="1656"/>
                  </a:lnTo>
                  <a:lnTo>
                    <a:pt x="1408" y="1656"/>
                  </a:lnTo>
                  <a:lnTo>
                    <a:pt x="1400" y="1661"/>
                  </a:lnTo>
                  <a:lnTo>
                    <a:pt x="1400" y="1661"/>
                  </a:lnTo>
                  <a:lnTo>
                    <a:pt x="1396" y="1665"/>
                  </a:lnTo>
                  <a:lnTo>
                    <a:pt x="1392" y="1669"/>
                  </a:lnTo>
                  <a:lnTo>
                    <a:pt x="1392" y="1669"/>
                  </a:lnTo>
                  <a:lnTo>
                    <a:pt x="1392" y="1673"/>
                  </a:lnTo>
                  <a:lnTo>
                    <a:pt x="1392" y="1673"/>
                  </a:lnTo>
                  <a:lnTo>
                    <a:pt x="1388" y="1669"/>
                  </a:lnTo>
                  <a:lnTo>
                    <a:pt x="1384" y="1665"/>
                  </a:lnTo>
                  <a:lnTo>
                    <a:pt x="1380" y="1656"/>
                  </a:lnTo>
                  <a:lnTo>
                    <a:pt x="1380" y="1656"/>
                  </a:lnTo>
                  <a:lnTo>
                    <a:pt x="1372" y="1652"/>
                  </a:lnTo>
                  <a:lnTo>
                    <a:pt x="1364" y="1652"/>
                  </a:lnTo>
                  <a:lnTo>
                    <a:pt x="1348" y="1656"/>
                  </a:lnTo>
                  <a:lnTo>
                    <a:pt x="1348" y="1656"/>
                  </a:lnTo>
                  <a:lnTo>
                    <a:pt x="1360" y="1656"/>
                  </a:lnTo>
                  <a:lnTo>
                    <a:pt x="1368" y="1656"/>
                  </a:lnTo>
                  <a:lnTo>
                    <a:pt x="1368" y="1661"/>
                  </a:lnTo>
                  <a:lnTo>
                    <a:pt x="1368" y="1661"/>
                  </a:lnTo>
                  <a:lnTo>
                    <a:pt x="1352" y="1661"/>
                  </a:lnTo>
                  <a:lnTo>
                    <a:pt x="1332" y="1661"/>
                  </a:lnTo>
                  <a:lnTo>
                    <a:pt x="1332" y="1661"/>
                  </a:lnTo>
                  <a:lnTo>
                    <a:pt x="1328" y="1661"/>
                  </a:lnTo>
                  <a:lnTo>
                    <a:pt x="1324" y="1656"/>
                  </a:lnTo>
                  <a:lnTo>
                    <a:pt x="1324" y="1656"/>
                  </a:lnTo>
                  <a:lnTo>
                    <a:pt x="1304" y="1656"/>
                  </a:lnTo>
                  <a:lnTo>
                    <a:pt x="1292" y="1661"/>
                  </a:lnTo>
                  <a:lnTo>
                    <a:pt x="1276" y="1669"/>
                  </a:lnTo>
                  <a:lnTo>
                    <a:pt x="1276" y="1669"/>
                  </a:lnTo>
                  <a:lnTo>
                    <a:pt x="1280" y="1665"/>
                  </a:lnTo>
                  <a:lnTo>
                    <a:pt x="1272" y="1661"/>
                  </a:lnTo>
                  <a:lnTo>
                    <a:pt x="1264" y="1652"/>
                  </a:lnTo>
                  <a:lnTo>
                    <a:pt x="1256" y="1652"/>
                  </a:lnTo>
                  <a:lnTo>
                    <a:pt x="1256" y="1652"/>
                  </a:lnTo>
                  <a:lnTo>
                    <a:pt x="1256" y="1652"/>
                  </a:lnTo>
                  <a:lnTo>
                    <a:pt x="1256" y="1656"/>
                  </a:lnTo>
                  <a:lnTo>
                    <a:pt x="1252" y="1656"/>
                  </a:lnTo>
                  <a:lnTo>
                    <a:pt x="1252" y="1656"/>
                  </a:lnTo>
                  <a:lnTo>
                    <a:pt x="1220" y="1656"/>
                  </a:lnTo>
                  <a:lnTo>
                    <a:pt x="1220" y="1656"/>
                  </a:lnTo>
                  <a:lnTo>
                    <a:pt x="1216" y="1652"/>
                  </a:lnTo>
                  <a:lnTo>
                    <a:pt x="1224" y="1649"/>
                  </a:lnTo>
                  <a:lnTo>
                    <a:pt x="1240" y="1645"/>
                  </a:lnTo>
                  <a:lnTo>
                    <a:pt x="1240" y="1645"/>
                  </a:lnTo>
                  <a:lnTo>
                    <a:pt x="1207" y="1649"/>
                  </a:lnTo>
                  <a:lnTo>
                    <a:pt x="1180" y="1656"/>
                  </a:lnTo>
                  <a:lnTo>
                    <a:pt x="1180" y="1656"/>
                  </a:lnTo>
                  <a:lnTo>
                    <a:pt x="1167" y="1661"/>
                  </a:lnTo>
                  <a:lnTo>
                    <a:pt x="1160" y="1661"/>
                  </a:lnTo>
                  <a:lnTo>
                    <a:pt x="1140" y="1656"/>
                  </a:lnTo>
                  <a:lnTo>
                    <a:pt x="1140" y="1656"/>
                  </a:lnTo>
                  <a:lnTo>
                    <a:pt x="1123" y="1656"/>
                  </a:lnTo>
                  <a:lnTo>
                    <a:pt x="1116" y="1661"/>
                  </a:lnTo>
                  <a:lnTo>
                    <a:pt x="1116" y="1661"/>
                  </a:lnTo>
                  <a:lnTo>
                    <a:pt x="1119" y="1652"/>
                  </a:lnTo>
                  <a:lnTo>
                    <a:pt x="1116" y="1652"/>
                  </a:lnTo>
                  <a:lnTo>
                    <a:pt x="1111" y="1652"/>
                  </a:lnTo>
                  <a:lnTo>
                    <a:pt x="1111" y="1652"/>
                  </a:lnTo>
                  <a:lnTo>
                    <a:pt x="1111" y="1656"/>
                  </a:lnTo>
                  <a:lnTo>
                    <a:pt x="1107" y="1661"/>
                  </a:lnTo>
                  <a:lnTo>
                    <a:pt x="1103" y="1665"/>
                  </a:lnTo>
                  <a:lnTo>
                    <a:pt x="1103" y="1665"/>
                  </a:lnTo>
                  <a:lnTo>
                    <a:pt x="1099" y="1661"/>
                  </a:lnTo>
                  <a:lnTo>
                    <a:pt x="1096" y="1656"/>
                  </a:lnTo>
                  <a:lnTo>
                    <a:pt x="1091" y="1656"/>
                  </a:lnTo>
                  <a:lnTo>
                    <a:pt x="1083" y="1652"/>
                  </a:lnTo>
                  <a:lnTo>
                    <a:pt x="1083" y="1652"/>
                  </a:lnTo>
                  <a:lnTo>
                    <a:pt x="1067" y="1656"/>
                  </a:lnTo>
                  <a:lnTo>
                    <a:pt x="1063" y="1661"/>
                  </a:lnTo>
                  <a:lnTo>
                    <a:pt x="1063" y="1661"/>
                  </a:lnTo>
                  <a:lnTo>
                    <a:pt x="1055" y="1656"/>
                  </a:lnTo>
                  <a:lnTo>
                    <a:pt x="1055" y="1656"/>
                  </a:lnTo>
                  <a:lnTo>
                    <a:pt x="1047" y="1656"/>
                  </a:lnTo>
                  <a:lnTo>
                    <a:pt x="1047" y="1656"/>
                  </a:lnTo>
                  <a:lnTo>
                    <a:pt x="1047" y="1661"/>
                  </a:lnTo>
                  <a:lnTo>
                    <a:pt x="1051" y="1665"/>
                  </a:lnTo>
                  <a:lnTo>
                    <a:pt x="1055" y="1669"/>
                  </a:lnTo>
                  <a:lnTo>
                    <a:pt x="1051" y="1673"/>
                  </a:lnTo>
                  <a:lnTo>
                    <a:pt x="1051" y="1673"/>
                  </a:lnTo>
                  <a:lnTo>
                    <a:pt x="1043" y="1665"/>
                  </a:lnTo>
                  <a:lnTo>
                    <a:pt x="1035" y="1652"/>
                  </a:lnTo>
                  <a:lnTo>
                    <a:pt x="1035" y="1652"/>
                  </a:lnTo>
                  <a:lnTo>
                    <a:pt x="1003" y="1652"/>
                  </a:lnTo>
                  <a:lnTo>
                    <a:pt x="987" y="1652"/>
                  </a:lnTo>
                  <a:lnTo>
                    <a:pt x="979" y="1649"/>
                  </a:lnTo>
                  <a:lnTo>
                    <a:pt x="979" y="1649"/>
                  </a:lnTo>
                  <a:lnTo>
                    <a:pt x="979" y="1656"/>
                  </a:lnTo>
                  <a:lnTo>
                    <a:pt x="975" y="1661"/>
                  </a:lnTo>
                  <a:lnTo>
                    <a:pt x="963" y="1656"/>
                  </a:lnTo>
                  <a:lnTo>
                    <a:pt x="963" y="1656"/>
                  </a:lnTo>
                  <a:lnTo>
                    <a:pt x="959" y="1656"/>
                  </a:lnTo>
                  <a:lnTo>
                    <a:pt x="959" y="1652"/>
                  </a:lnTo>
                  <a:lnTo>
                    <a:pt x="955" y="1649"/>
                  </a:lnTo>
                  <a:lnTo>
                    <a:pt x="947" y="1649"/>
                  </a:lnTo>
                  <a:lnTo>
                    <a:pt x="947" y="1649"/>
                  </a:lnTo>
                  <a:lnTo>
                    <a:pt x="947" y="1652"/>
                  </a:lnTo>
                  <a:lnTo>
                    <a:pt x="943" y="1656"/>
                  </a:lnTo>
                  <a:lnTo>
                    <a:pt x="923" y="1661"/>
                  </a:lnTo>
                  <a:lnTo>
                    <a:pt x="923" y="1661"/>
                  </a:lnTo>
                  <a:lnTo>
                    <a:pt x="923" y="1656"/>
                  </a:lnTo>
                  <a:lnTo>
                    <a:pt x="915" y="1652"/>
                  </a:lnTo>
                  <a:lnTo>
                    <a:pt x="907" y="1652"/>
                  </a:lnTo>
                  <a:lnTo>
                    <a:pt x="907" y="1652"/>
                  </a:lnTo>
                  <a:lnTo>
                    <a:pt x="899" y="1656"/>
                  </a:lnTo>
                  <a:lnTo>
                    <a:pt x="899" y="1661"/>
                  </a:lnTo>
                  <a:lnTo>
                    <a:pt x="903" y="1665"/>
                  </a:lnTo>
                  <a:lnTo>
                    <a:pt x="899" y="1669"/>
                  </a:lnTo>
                  <a:lnTo>
                    <a:pt x="899" y="1669"/>
                  </a:lnTo>
                  <a:lnTo>
                    <a:pt x="859" y="1656"/>
                  </a:lnTo>
                  <a:lnTo>
                    <a:pt x="859" y="1656"/>
                  </a:lnTo>
                  <a:lnTo>
                    <a:pt x="850" y="1656"/>
                  </a:lnTo>
                  <a:lnTo>
                    <a:pt x="839" y="1661"/>
                  </a:lnTo>
                  <a:lnTo>
                    <a:pt x="819" y="1665"/>
                  </a:lnTo>
                  <a:lnTo>
                    <a:pt x="819" y="1665"/>
                  </a:lnTo>
                  <a:lnTo>
                    <a:pt x="803" y="1673"/>
                  </a:lnTo>
                  <a:lnTo>
                    <a:pt x="795" y="1676"/>
                  </a:lnTo>
                  <a:lnTo>
                    <a:pt x="783" y="1676"/>
                  </a:lnTo>
                  <a:lnTo>
                    <a:pt x="783" y="1676"/>
                  </a:lnTo>
                  <a:lnTo>
                    <a:pt x="774" y="1673"/>
                  </a:lnTo>
                  <a:lnTo>
                    <a:pt x="770" y="1673"/>
                  </a:lnTo>
                  <a:lnTo>
                    <a:pt x="762" y="1673"/>
                  </a:lnTo>
                  <a:lnTo>
                    <a:pt x="762" y="1673"/>
                  </a:lnTo>
                  <a:lnTo>
                    <a:pt x="754" y="1676"/>
                  </a:lnTo>
                  <a:lnTo>
                    <a:pt x="750" y="1681"/>
                  </a:lnTo>
                  <a:lnTo>
                    <a:pt x="750" y="1681"/>
                  </a:lnTo>
                  <a:lnTo>
                    <a:pt x="746" y="1676"/>
                  </a:lnTo>
                  <a:lnTo>
                    <a:pt x="746" y="1676"/>
                  </a:lnTo>
                  <a:lnTo>
                    <a:pt x="742" y="1676"/>
                  </a:lnTo>
                  <a:lnTo>
                    <a:pt x="742" y="1676"/>
                  </a:lnTo>
                  <a:lnTo>
                    <a:pt x="730" y="1673"/>
                  </a:lnTo>
                  <a:lnTo>
                    <a:pt x="730" y="1673"/>
                  </a:lnTo>
                  <a:lnTo>
                    <a:pt x="738" y="1669"/>
                  </a:lnTo>
                  <a:lnTo>
                    <a:pt x="750" y="1669"/>
                  </a:lnTo>
                  <a:lnTo>
                    <a:pt x="759" y="1665"/>
                  </a:lnTo>
                  <a:lnTo>
                    <a:pt x="766" y="1661"/>
                  </a:lnTo>
                  <a:lnTo>
                    <a:pt x="766" y="1661"/>
                  </a:lnTo>
                  <a:lnTo>
                    <a:pt x="766" y="1656"/>
                  </a:lnTo>
                  <a:lnTo>
                    <a:pt x="762" y="1656"/>
                  </a:lnTo>
                  <a:lnTo>
                    <a:pt x="754" y="1652"/>
                  </a:lnTo>
                  <a:lnTo>
                    <a:pt x="754" y="1652"/>
                  </a:lnTo>
                  <a:lnTo>
                    <a:pt x="714" y="1661"/>
                  </a:lnTo>
                  <a:lnTo>
                    <a:pt x="714" y="1661"/>
                  </a:lnTo>
                  <a:lnTo>
                    <a:pt x="730" y="1652"/>
                  </a:lnTo>
                  <a:lnTo>
                    <a:pt x="738" y="1652"/>
                  </a:lnTo>
                  <a:lnTo>
                    <a:pt x="730" y="1649"/>
                  </a:lnTo>
                  <a:lnTo>
                    <a:pt x="730" y="1649"/>
                  </a:lnTo>
                  <a:lnTo>
                    <a:pt x="722" y="1652"/>
                  </a:lnTo>
                  <a:lnTo>
                    <a:pt x="718" y="1652"/>
                  </a:lnTo>
                  <a:lnTo>
                    <a:pt x="718" y="1652"/>
                  </a:lnTo>
                  <a:lnTo>
                    <a:pt x="710" y="1661"/>
                  </a:lnTo>
                  <a:lnTo>
                    <a:pt x="702" y="1665"/>
                  </a:lnTo>
                  <a:lnTo>
                    <a:pt x="702" y="1665"/>
                  </a:lnTo>
                  <a:lnTo>
                    <a:pt x="698" y="1661"/>
                  </a:lnTo>
                  <a:lnTo>
                    <a:pt x="694" y="1661"/>
                  </a:lnTo>
                  <a:lnTo>
                    <a:pt x="694" y="1656"/>
                  </a:lnTo>
                  <a:lnTo>
                    <a:pt x="694" y="1656"/>
                  </a:lnTo>
                  <a:lnTo>
                    <a:pt x="690" y="1656"/>
                  </a:lnTo>
                  <a:lnTo>
                    <a:pt x="686" y="1661"/>
                  </a:lnTo>
                  <a:lnTo>
                    <a:pt x="686" y="1665"/>
                  </a:lnTo>
                  <a:lnTo>
                    <a:pt x="678" y="1665"/>
                  </a:lnTo>
                  <a:lnTo>
                    <a:pt x="678" y="1665"/>
                  </a:lnTo>
                  <a:lnTo>
                    <a:pt x="670" y="1665"/>
                  </a:lnTo>
                  <a:lnTo>
                    <a:pt x="670" y="1661"/>
                  </a:lnTo>
                  <a:lnTo>
                    <a:pt x="670" y="1661"/>
                  </a:lnTo>
                  <a:lnTo>
                    <a:pt x="670" y="1656"/>
                  </a:lnTo>
                  <a:lnTo>
                    <a:pt x="670" y="1656"/>
                  </a:lnTo>
                  <a:lnTo>
                    <a:pt x="662" y="1652"/>
                  </a:lnTo>
                  <a:lnTo>
                    <a:pt x="654" y="1652"/>
                  </a:lnTo>
                  <a:lnTo>
                    <a:pt x="654" y="1656"/>
                  </a:lnTo>
                  <a:lnTo>
                    <a:pt x="654" y="1656"/>
                  </a:lnTo>
                  <a:lnTo>
                    <a:pt x="654" y="1661"/>
                  </a:lnTo>
                  <a:lnTo>
                    <a:pt x="658" y="1661"/>
                  </a:lnTo>
                  <a:lnTo>
                    <a:pt x="662" y="1665"/>
                  </a:lnTo>
                  <a:lnTo>
                    <a:pt x="666" y="1669"/>
                  </a:lnTo>
                  <a:lnTo>
                    <a:pt x="666" y="1669"/>
                  </a:lnTo>
                  <a:lnTo>
                    <a:pt x="642" y="1665"/>
                  </a:lnTo>
                  <a:lnTo>
                    <a:pt x="614" y="1665"/>
                  </a:lnTo>
                  <a:lnTo>
                    <a:pt x="614" y="1665"/>
                  </a:lnTo>
                  <a:lnTo>
                    <a:pt x="626" y="1661"/>
                  </a:lnTo>
                  <a:lnTo>
                    <a:pt x="638" y="1656"/>
                  </a:lnTo>
                  <a:lnTo>
                    <a:pt x="638" y="1656"/>
                  </a:lnTo>
                  <a:lnTo>
                    <a:pt x="638" y="1656"/>
                  </a:lnTo>
                  <a:lnTo>
                    <a:pt x="638" y="1656"/>
                  </a:lnTo>
                  <a:lnTo>
                    <a:pt x="626" y="1656"/>
                  </a:lnTo>
                  <a:lnTo>
                    <a:pt x="610" y="1656"/>
                  </a:lnTo>
                  <a:lnTo>
                    <a:pt x="610" y="1656"/>
                  </a:lnTo>
                  <a:lnTo>
                    <a:pt x="602" y="1656"/>
                  </a:lnTo>
                  <a:lnTo>
                    <a:pt x="598" y="1656"/>
                  </a:lnTo>
                  <a:lnTo>
                    <a:pt x="594" y="1656"/>
                  </a:lnTo>
                  <a:lnTo>
                    <a:pt x="590" y="1661"/>
                  </a:lnTo>
                  <a:lnTo>
                    <a:pt x="590" y="1661"/>
                  </a:lnTo>
                  <a:lnTo>
                    <a:pt x="582" y="1661"/>
                  </a:lnTo>
                  <a:lnTo>
                    <a:pt x="574" y="1661"/>
                  </a:lnTo>
                  <a:lnTo>
                    <a:pt x="566" y="1652"/>
                  </a:lnTo>
                  <a:lnTo>
                    <a:pt x="566" y="1652"/>
                  </a:lnTo>
                  <a:lnTo>
                    <a:pt x="550" y="1652"/>
                  </a:lnTo>
                  <a:lnTo>
                    <a:pt x="530" y="1652"/>
                  </a:lnTo>
                  <a:lnTo>
                    <a:pt x="530" y="1652"/>
                  </a:lnTo>
                  <a:lnTo>
                    <a:pt x="502" y="1649"/>
                  </a:lnTo>
                  <a:lnTo>
                    <a:pt x="502" y="1649"/>
                  </a:lnTo>
                  <a:lnTo>
                    <a:pt x="502" y="1652"/>
                  </a:lnTo>
                  <a:lnTo>
                    <a:pt x="498" y="1656"/>
                  </a:lnTo>
                  <a:lnTo>
                    <a:pt x="490" y="1656"/>
                  </a:lnTo>
                  <a:lnTo>
                    <a:pt x="490" y="1656"/>
                  </a:lnTo>
                  <a:lnTo>
                    <a:pt x="478" y="1652"/>
                  </a:lnTo>
                  <a:lnTo>
                    <a:pt x="473" y="1649"/>
                  </a:lnTo>
                  <a:lnTo>
                    <a:pt x="473" y="1649"/>
                  </a:lnTo>
                  <a:lnTo>
                    <a:pt x="462" y="1652"/>
                  </a:lnTo>
                  <a:lnTo>
                    <a:pt x="453" y="1656"/>
                  </a:lnTo>
                  <a:lnTo>
                    <a:pt x="453" y="1656"/>
                  </a:lnTo>
                  <a:lnTo>
                    <a:pt x="446" y="1652"/>
                  </a:lnTo>
                  <a:lnTo>
                    <a:pt x="438" y="1652"/>
                  </a:lnTo>
                  <a:lnTo>
                    <a:pt x="438" y="1661"/>
                  </a:lnTo>
                  <a:lnTo>
                    <a:pt x="438" y="1661"/>
                  </a:lnTo>
                  <a:lnTo>
                    <a:pt x="429" y="1661"/>
                  </a:lnTo>
                  <a:lnTo>
                    <a:pt x="425" y="1656"/>
                  </a:lnTo>
                  <a:lnTo>
                    <a:pt x="425" y="1656"/>
                  </a:lnTo>
                  <a:lnTo>
                    <a:pt x="422" y="1656"/>
                  </a:lnTo>
                  <a:lnTo>
                    <a:pt x="422" y="1656"/>
                  </a:lnTo>
                  <a:lnTo>
                    <a:pt x="413" y="1661"/>
                  </a:lnTo>
                  <a:lnTo>
                    <a:pt x="409" y="1665"/>
                  </a:lnTo>
                  <a:lnTo>
                    <a:pt x="409" y="1665"/>
                  </a:lnTo>
                  <a:lnTo>
                    <a:pt x="413" y="1665"/>
                  </a:lnTo>
                  <a:lnTo>
                    <a:pt x="418" y="1665"/>
                  </a:lnTo>
                  <a:lnTo>
                    <a:pt x="418" y="1665"/>
                  </a:lnTo>
                  <a:lnTo>
                    <a:pt x="418" y="1665"/>
                  </a:lnTo>
                  <a:lnTo>
                    <a:pt x="413" y="1669"/>
                  </a:lnTo>
                  <a:lnTo>
                    <a:pt x="405" y="1669"/>
                  </a:lnTo>
                  <a:lnTo>
                    <a:pt x="398" y="1665"/>
                  </a:lnTo>
                  <a:lnTo>
                    <a:pt x="398" y="1665"/>
                  </a:lnTo>
                  <a:lnTo>
                    <a:pt x="389" y="1661"/>
                  </a:lnTo>
                  <a:lnTo>
                    <a:pt x="389" y="1656"/>
                  </a:lnTo>
                  <a:lnTo>
                    <a:pt x="409" y="1661"/>
                  </a:lnTo>
                  <a:lnTo>
                    <a:pt x="409" y="1661"/>
                  </a:lnTo>
                  <a:lnTo>
                    <a:pt x="393" y="1652"/>
                  </a:lnTo>
                  <a:lnTo>
                    <a:pt x="393" y="1652"/>
                  </a:lnTo>
                  <a:lnTo>
                    <a:pt x="393" y="1649"/>
                  </a:lnTo>
                  <a:lnTo>
                    <a:pt x="398" y="1649"/>
                  </a:lnTo>
                  <a:lnTo>
                    <a:pt x="402" y="1649"/>
                  </a:lnTo>
                  <a:lnTo>
                    <a:pt x="402" y="1649"/>
                  </a:lnTo>
                  <a:lnTo>
                    <a:pt x="402" y="1649"/>
                  </a:lnTo>
                  <a:lnTo>
                    <a:pt x="402" y="1645"/>
                  </a:lnTo>
                  <a:lnTo>
                    <a:pt x="398" y="1645"/>
                  </a:lnTo>
                  <a:lnTo>
                    <a:pt x="389" y="1645"/>
                  </a:lnTo>
                  <a:lnTo>
                    <a:pt x="381" y="1652"/>
                  </a:lnTo>
                  <a:lnTo>
                    <a:pt x="381" y="1652"/>
                  </a:lnTo>
                  <a:lnTo>
                    <a:pt x="373" y="1652"/>
                  </a:lnTo>
                  <a:lnTo>
                    <a:pt x="361" y="1649"/>
                  </a:lnTo>
                  <a:lnTo>
                    <a:pt x="361" y="1649"/>
                  </a:lnTo>
                  <a:lnTo>
                    <a:pt x="333" y="1656"/>
                  </a:lnTo>
                  <a:lnTo>
                    <a:pt x="333" y="1656"/>
                  </a:lnTo>
                  <a:lnTo>
                    <a:pt x="309" y="1665"/>
                  </a:lnTo>
                  <a:lnTo>
                    <a:pt x="309" y="1665"/>
                  </a:lnTo>
                  <a:lnTo>
                    <a:pt x="305" y="1661"/>
                  </a:lnTo>
                  <a:lnTo>
                    <a:pt x="293" y="1665"/>
                  </a:lnTo>
                  <a:lnTo>
                    <a:pt x="281" y="1665"/>
                  </a:lnTo>
                  <a:lnTo>
                    <a:pt x="281" y="1665"/>
                  </a:lnTo>
                  <a:lnTo>
                    <a:pt x="293" y="1656"/>
                  </a:lnTo>
                  <a:lnTo>
                    <a:pt x="293" y="1652"/>
                  </a:lnTo>
                  <a:lnTo>
                    <a:pt x="289" y="1649"/>
                  </a:lnTo>
                  <a:lnTo>
                    <a:pt x="289" y="1649"/>
                  </a:lnTo>
                  <a:lnTo>
                    <a:pt x="281" y="1656"/>
                  </a:lnTo>
                  <a:lnTo>
                    <a:pt x="273" y="1656"/>
                  </a:lnTo>
                  <a:lnTo>
                    <a:pt x="269" y="1652"/>
                  </a:lnTo>
                  <a:lnTo>
                    <a:pt x="269" y="1652"/>
                  </a:lnTo>
                  <a:lnTo>
                    <a:pt x="273" y="1652"/>
                  </a:lnTo>
                  <a:lnTo>
                    <a:pt x="281" y="1649"/>
                  </a:lnTo>
                  <a:lnTo>
                    <a:pt x="285" y="1649"/>
                  </a:lnTo>
                  <a:lnTo>
                    <a:pt x="285" y="1645"/>
                  </a:lnTo>
                  <a:lnTo>
                    <a:pt x="285" y="1645"/>
                  </a:lnTo>
                  <a:lnTo>
                    <a:pt x="281" y="1645"/>
                  </a:lnTo>
                  <a:lnTo>
                    <a:pt x="281" y="1645"/>
                  </a:lnTo>
                  <a:lnTo>
                    <a:pt x="273" y="1649"/>
                  </a:lnTo>
                  <a:lnTo>
                    <a:pt x="273" y="1649"/>
                  </a:lnTo>
                  <a:lnTo>
                    <a:pt x="249" y="1652"/>
                  </a:lnTo>
                  <a:lnTo>
                    <a:pt x="249" y="1652"/>
                  </a:lnTo>
                  <a:lnTo>
                    <a:pt x="209" y="1661"/>
                  </a:lnTo>
                  <a:lnTo>
                    <a:pt x="209" y="1661"/>
                  </a:lnTo>
                  <a:lnTo>
                    <a:pt x="213" y="1656"/>
                  </a:lnTo>
                  <a:lnTo>
                    <a:pt x="213" y="1652"/>
                  </a:lnTo>
                  <a:lnTo>
                    <a:pt x="213" y="1652"/>
                  </a:lnTo>
                  <a:lnTo>
                    <a:pt x="213" y="1652"/>
                  </a:lnTo>
                  <a:lnTo>
                    <a:pt x="205" y="1652"/>
                  </a:lnTo>
                  <a:lnTo>
                    <a:pt x="197" y="1656"/>
                  </a:lnTo>
                  <a:lnTo>
                    <a:pt x="185" y="1665"/>
                  </a:lnTo>
                  <a:lnTo>
                    <a:pt x="185" y="1665"/>
                  </a:lnTo>
                  <a:lnTo>
                    <a:pt x="161" y="1676"/>
                  </a:lnTo>
                  <a:lnTo>
                    <a:pt x="161" y="1676"/>
                  </a:lnTo>
                  <a:lnTo>
                    <a:pt x="161" y="1673"/>
                  </a:lnTo>
                  <a:lnTo>
                    <a:pt x="161" y="1669"/>
                  </a:lnTo>
                  <a:lnTo>
                    <a:pt x="145" y="1661"/>
                  </a:lnTo>
                  <a:lnTo>
                    <a:pt x="145" y="1661"/>
                  </a:lnTo>
                  <a:lnTo>
                    <a:pt x="145" y="1665"/>
                  </a:lnTo>
                  <a:lnTo>
                    <a:pt x="137" y="1665"/>
                  </a:lnTo>
                  <a:lnTo>
                    <a:pt x="129" y="1665"/>
                  </a:lnTo>
                  <a:lnTo>
                    <a:pt x="129" y="1665"/>
                  </a:lnTo>
                  <a:lnTo>
                    <a:pt x="125" y="1665"/>
                  </a:lnTo>
                  <a:lnTo>
                    <a:pt x="125" y="1665"/>
                  </a:lnTo>
                  <a:lnTo>
                    <a:pt x="129" y="1665"/>
                  </a:lnTo>
                  <a:lnTo>
                    <a:pt x="129" y="1669"/>
                  </a:lnTo>
                  <a:lnTo>
                    <a:pt x="129" y="1669"/>
                  </a:lnTo>
                  <a:lnTo>
                    <a:pt x="117" y="1665"/>
                  </a:lnTo>
                  <a:lnTo>
                    <a:pt x="105" y="1661"/>
                  </a:lnTo>
                  <a:lnTo>
                    <a:pt x="97" y="1661"/>
                  </a:lnTo>
                  <a:lnTo>
                    <a:pt x="92" y="1665"/>
                  </a:lnTo>
                  <a:lnTo>
                    <a:pt x="92" y="1669"/>
                  </a:lnTo>
                  <a:lnTo>
                    <a:pt x="92" y="1669"/>
                  </a:lnTo>
                  <a:lnTo>
                    <a:pt x="89" y="1665"/>
                  </a:lnTo>
                  <a:lnTo>
                    <a:pt x="85" y="1661"/>
                  </a:lnTo>
                  <a:lnTo>
                    <a:pt x="85" y="1661"/>
                  </a:lnTo>
                  <a:lnTo>
                    <a:pt x="81" y="1661"/>
                  </a:lnTo>
                  <a:lnTo>
                    <a:pt x="81" y="1661"/>
                  </a:lnTo>
                  <a:lnTo>
                    <a:pt x="77" y="1661"/>
                  </a:lnTo>
                  <a:lnTo>
                    <a:pt x="77" y="1661"/>
                  </a:lnTo>
                  <a:lnTo>
                    <a:pt x="77" y="1665"/>
                  </a:lnTo>
                  <a:lnTo>
                    <a:pt x="77" y="1665"/>
                  </a:lnTo>
                  <a:lnTo>
                    <a:pt x="77" y="1673"/>
                  </a:lnTo>
                  <a:lnTo>
                    <a:pt x="77" y="1673"/>
                  </a:lnTo>
                  <a:lnTo>
                    <a:pt x="77" y="1673"/>
                  </a:lnTo>
                  <a:lnTo>
                    <a:pt x="81" y="1676"/>
                  </a:lnTo>
                  <a:lnTo>
                    <a:pt x="81" y="1676"/>
                  </a:lnTo>
                  <a:lnTo>
                    <a:pt x="77" y="1676"/>
                  </a:lnTo>
                  <a:lnTo>
                    <a:pt x="77" y="1676"/>
                  </a:lnTo>
                  <a:lnTo>
                    <a:pt x="77" y="1676"/>
                  </a:lnTo>
                  <a:lnTo>
                    <a:pt x="77" y="1676"/>
                  </a:lnTo>
                  <a:lnTo>
                    <a:pt x="72" y="1673"/>
                  </a:lnTo>
                  <a:lnTo>
                    <a:pt x="72" y="1673"/>
                  </a:lnTo>
                  <a:lnTo>
                    <a:pt x="68" y="1673"/>
                  </a:lnTo>
                  <a:lnTo>
                    <a:pt x="68" y="1673"/>
                  </a:lnTo>
                  <a:lnTo>
                    <a:pt x="68" y="1669"/>
                  </a:lnTo>
                  <a:lnTo>
                    <a:pt x="68" y="1665"/>
                  </a:lnTo>
                  <a:lnTo>
                    <a:pt x="68" y="1665"/>
                  </a:lnTo>
                  <a:lnTo>
                    <a:pt x="61" y="1661"/>
                  </a:lnTo>
                  <a:lnTo>
                    <a:pt x="61" y="1661"/>
                  </a:lnTo>
                  <a:lnTo>
                    <a:pt x="61" y="1656"/>
                  </a:lnTo>
                  <a:lnTo>
                    <a:pt x="61" y="1656"/>
                  </a:lnTo>
                  <a:lnTo>
                    <a:pt x="65" y="1652"/>
                  </a:lnTo>
                  <a:lnTo>
                    <a:pt x="65" y="1652"/>
                  </a:lnTo>
                  <a:lnTo>
                    <a:pt x="61" y="1652"/>
                  </a:lnTo>
                  <a:lnTo>
                    <a:pt x="61" y="1652"/>
                  </a:lnTo>
                  <a:lnTo>
                    <a:pt x="52" y="1652"/>
                  </a:lnTo>
                  <a:lnTo>
                    <a:pt x="52" y="1652"/>
                  </a:lnTo>
                  <a:lnTo>
                    <a:pt x="44" y="1645"/>
                  </a:lnTo>
                  <a:lnTo>
                    <a:pt x="44" y="1645"/>
                  </a:lnTo>
                  <a:lnTo>
                    <a:pt x="41" y="1645"/>
                  </a:lnTo>
                  <a:lnTo>
                    <a:pt x="41" y="1645"/>
                  </a:lnTo>
                  <a:lnTo>
                    <a:pt x="41" y="1641"/>
                  </a:lnTo>
                  <a:lnTo>
                    <a:pt x="41" y="1641"/>
                  </a:lnTo>
                  <a:lnTo>
                    <a:pt x="41" y="1632"/>
                  </a:lnTo>
                  <a:lnTo>
                    <a:pt x="48" y="1632"/>
                  </a:lnTo>
                  <a:lnTo>
                    <a:pt x="48" y="1632"/>
                  </a:lnTo>
                  <a:lnTo>
                    <a:pt x="44" y="1608"/>
                  </a:lnTo>
                  <a:lnTo>
                    <a:pt x="44" y="1596"/>
                  </a:lnTo>
                  <a:lnTo>
                    <a:pt x="44" y="1581"/>
                  </a:lnTo>
                  <a:lnTo>
                    <a:pt x="44" y="1581"/>
                  </a:lnTo>
                  <a:lnTo>
                    <a:pt x="57" y="1552"/>
                  </a:lnTo>
                  <a:lnTo>
                    <a:pt x="57" y="1552"/>
                  </a:lnTo>
                  <a:lnTo>
                    <a:pt x="57" y="1536"/>
                  </a:lnTo>
                  <a:lnTo>
                    <a:pt x="57" y="1536"/>
                  </a:lnTo>
                  <a:lnTo>
                    <a:pt x="61" y="1536"/>
                  </a:lnTo>
                  <a:lnTo>
                    <a:pt x="61" y="1536"/>
                  </a:lnTo>
                  <a:lnTo>
                    <a:pt x="65" y="1532"/>
                  </a:lnTo>
                  <a:lnTo>
                    <a:pt x="65" y="1532"/>
                  </a:lnTo>
                  <a:lnTo>
                    <a:pt x="68" y="1528"/>
                  </a:lnTo>
                  <a:lnTo>
                    <a:pt x="68" y="1528"/>
                  </a:lnTo>
                  <a:lnTo>
                    <a:pt x="65" y="1520"/>
                  </a:lnTo>
                  <a:lnTo>
                    <a:pt x="61" y="1512"/>
                  </a:lnTo>
                  <a:lnTo>
                    <a:pt x="61" y="1512"/>
                  </a:lnTo>
                  <a:lnTo>
                    <a:pt x="61" y="1496"/>
                  </a:lnTo>
                  <a:lnTo>
                    <a:pt x="61" y="1492"/>
                  </a:lnTo>
                  <a:lnTo>
                    <a:pt x="57" y="1492"/>
                  </a:lnTo>
                  <a:lnTo>
                    <a:pt x="57" y="1492"/>
                  </a:lnTo>
                  <a:lnTo>
                    <a:pt x="57" y="1488"/>
                  </a:lnTo>
                  <a:lnTo>
                    <a:pt x="61" y="1484"/>
                  </a:lnTo>
                  <a:lnTo>
                    <a:pt x="65" y="1480"/>
                  </a:lnTo>
                  <a:lnTo>
                    <a:pt x="65" y="1472"/>
                  </a:lnTo>
                  <a:lnTo>
                    <a:pt x="65" y="1472"/>
                  </a:lnTo>
                  <a:lnTo>
                    <a:pt x="65" y="1464"/>
                  </a:lnTo>
                  <a:lnTo>
                    <a:pt x="61" y="1456"/>
                  </a:lnTo>
                  <a:lnTo>
                    <a:pt x="61" y="1456"/>
                  </a:lnTo>
                  <a:lnTo>
                    <a:pt x="57" y="1456"/>
                  </a:lnTo>
                  <a:lnTo>
                    <a:pt x="57" y="1452"/>
                  </a:lnTo>
                  <a:lnTo>
                    <a:pt x="52" y="1428"/>
                  </a:lnTo>
                  <a:lnTo>
                    <a:pt x="52" y="1428"/>
                  </a:lnTo>
                  <a:lnTo>
                    <a:pt x="52" y="1412"/>
                  </a:lnTo>
                  <a:lnTo>
                    <a:pt x="52" y="1400"/>
                  </a:lnTo>
                  <a:lnTo>
                    <a:pt x="57" y="1392"/>
                  </a:lnTo>
                  <a:lnTo>
                    <a:pt x="57" y="1392"/>
                  </a:lnTo>
                  <a:lnTo>
                    <a:pt x="57" y="1412"/>
                  </a:lnTo>
                  <a:lnTo>
                    <a:pt x="61" y="1424"/>
                  </a:lnTo>
                  <a:lnTo>
                    <a:pt x="61" y="1424"/>
                  </a:lnTo>
                  <a:lnTo>
                    <a:pt x="65" y="1436"/>
                  </a:lnTo>
                  <a:lnTo>
                    <a:pt x="65" y="1444"/>
                  </a:lnTo>
                  <a:lnTo>
                    <a:pt x="65" y="1444"/>
                  </a:lnTo>
                  <a:lnTo>
                    <a:pt x="68" y="1432"/>
                  </a:lnTo>
                  <a:lnTo>
                    <a:pt x="68" y="1428"/>
                  </a:lnTo>
                  <a:lnTo>
                    <a:pt x="68" y="1428"/>
                  </a:lnTo>
                  <a:lnTo>
                    <a:pt x="65" y="1420"/>
                  </a:lnTo>
                  <a:lnTo>
                    <a:pt x="65" y="1420"/>
                  </a:lnTo>
                  <a:lnTo>
                    <a:pt x="65" y="1420"/>
                  </a:lnTo>
                  <a:lnTo>
                    <a:pt x="65" y="1412"/>
                  </a:lnTo>
                  <a:lnTo>
                    <a:pt x="68" y="1404"/>
                  </a:lnTo>
                  <a:lnTo>
                    <a:pt x="68" y="1404"/>
                  </a:lnTo>
                  <a:lnTo>
                    <a:pt x="68" y="1392"/>
                  </a:lnTo>
                  <a:lnTo>
                    <a:pt x="72" y="1388"/>
                  </a:lnTo>
                  <a:lnTo>
                    <a:pt x="72" y="1388"/>
                  </a:lnTo>
                  <a:lnTo>
                    <a:pt x="68" y="1380"/>
                  </a:lnTo>
                  <a:lnTo>
                    <a:pt x="68" y="1376"/>
                  </a:lnTo>
                  <a:lnTo>
                    <a:pt x="68" y="1376"/>
                  </a:lnTo>
                  <a:lnTo>
                    <a:pt x="68" y="1376"/>
                  </a:lnTo>
                  <a:lnTo>
                    <a:pt x="61" y="1376"/>
                  </a:lnTo>
                  <a:lnTo>
                    <a:pt x="52" y="1376"/>
                  </a:lnTo>
                  <a:lnTo>
                    <a:pt x="48" y="1372"/>
                  </a:lnTo>
                  <a:lnTo>
                    <a:pt x="48" y="1372"/>
                  </a:lnTo>
                  <a:lnTo>
                    <a:pt x="48" y="1360"/>
                  </a:lnTo>
                  <a:lnTo>
                    <a:pt x="52" y="1352"/>
                  </a:lnTo>
                  <a:lnTo>
                    <a:pt x="52" y="1352"/>
                  </a:lnTo>
                  <a:lnTo>
                    <a:pt x="57" y="1352"/>
                  </a:lnTo>
                  <a:lnTo>
                    <a:pt x="61" y="1356"/>
                  </a:lnTo>
                  <a:lnTo>
                    <a:pt x="65" y="1360"/>
                  </a:lnTo>
                  <a:lnTo>
                    <a:pt x="68" y="1360"/>
                  </a:lnTo>
                  <a:lnTo>
                    <a:pt x="68" y="1360"/>
                  </a:lnTo>
                  <a:lnTo>
                    <a:pt x="68" y="1352"/>
                  </a:lnTo>
                  <a:lnTo>
                    <a:pt x="65" y="1340"/>
                  </a:lnTo>
                  <a:lnTo>
                    <a:pt x="65" y="1340"/>
                  </a:lnTo>
                  <a:lnTo>
                    <a:pt x="68" y="1315"/>
                  </a:lnTo>
                  <a:lnTo>
                    <a:pt x="68" y="1315"/>
                  </a:lnTo>
                  <a:lnTo>
                    <a:pt x="68" y="1315"/>
                  </a:lnTo>
                  <a:lnTo>
                    <a:pt x="65" y="1315"/>
                  </a:lnTo>
                  <a:lnTo>
                    <a:pt x="61" y="1324"/>
                  </a:lnTo>
                  <a:lnTo>
                    <a:pt x="57" y="1348"/>
                  </a:lnTo>
                  <a:lnTo>
                    <a:pt x="57" y="1348"/>
                  </a:lnTo>
                  <a:lnTo>
                    <a:pt x="57" y="1340"/>
                  </a:lnTo>
                  <a:lnTo>
                    <a:pt x="52" y="1335"/>
                  </a:lnTo>
                  <a:lnTo>
                    <a:pt x="52" y="1335"/>
                  </a:lnTo>
                  <a:lnTo>
                    <a:pt x="57" y="1332"/>
                  </a:lnTo>
                  <a:lnTo>
                    <a:pt x="57" y="1328"/>
                  </a:lnTo>
                  <a:lnTo>
                    <a:pt x="57" y="1320"/>
                  </a:lnTo>
                  <a:lnTo>
                    <a:pt x="57" y="1312"/>
                  </a:lnTo>
                  <a:lnTo>
                    <a:pt x="57" y="1312"/>
                  </a:lnTo>
                  <a:lnTo>
                    <a:pt x="65" y="1308"/>
                  </a:lnTo>
                  <a:lnTo>
                    <a:pt x="68" y="1299"/>
                  </a:lnTo>
                  <a:lnTo>
                    <a:pt x="68" y="1288"/>
                  </a:lnTo>
                  <a:lnTo>
                    <a:pt x="68" y="1288"/>
                  </a:lnTo>
                  <a:lnTo>
                    <a:pt x="68" y="1291"/>
                  </a:lnTo>
                  <a:lnTo>
                    <a:pt x="65" y="1295"/>
                  </a:lnTo>
                  <a:lnTo>
                    <a:pt x="61" y="1295"/>
                  </a:lnTo>
                  <a:lnTo>
                    <a:pt x="57" y="1295"/>
                  </a:lnTo>
                  <a:lnTo>
                    <a:pt x="48" y="1288"/>
                  </a:lnTo>
                  <a:lnTo>
                    <a:pt x="48" y="1279"/>
                  </a:lnTo>
                  <a:lnTo>
                    <a:pt x="48" y="1279"/>
                  </a:lnTo>
                  <a:lnTo>
                    <a:pt x="52" y="1284"/>
                  </a:lnTo>
                  <a:lnTo>
                    <a:pt x="61" y="1279"/>
                  </a:lnTo>
                  <a:lnTo>
                    <a:pt x="65" y="1279"/>
                  </a:lnTo>
                  <a:lnTo>
                    <a:pt x="68" y="1271"/>
                  </a:lnTo>
                  <a:lnTo>
                    <a:pt x="68" y="1264"/>
                  </a:lnTo>
                  <a:lnTo>
                    <a:pt x="68" y="1251"/>
                  </a:lnTo>
                  <a:lnTo>
                    <a:pt x="68" y="1251"/>
                  </a:lnTo>
                  <a:lnTo>
                    <a:pt x="65" y="1255"/>
                  </a:lnTo>
                  <a:lnTo>
                    <a:pt x="65" y="1268"/>
                  </a:lnTo>
                  <a:lnTo>
                    <a:pt x="65" y="1275"/>
                  </a:lnTo>
                  <a:lnTo>
                    <a:pt x="61" y="1275"/>
                  </a:lnTo>
                  <a:lnTo>
                    <a:pt x="61" y="1275"/>
                  </a:lnTo>
                  <a:lnTo>
                    <a:pt x="61" y="1275"/>
                  </a:lnTo>
                  <a:lnTo>
                    <a:pt x="52" y="1271"/>
                  </a:lnTo>
                  <a:lnTo>
                    <a:pt x="48" y="1264"/>
                  </a:lnTo>
                  <a:lnTo>
                    <a:pt x="48" y="1264"/>
                  </a:lnTo>
                  <a:lnTo>
                    <a:pt x="48" y="1259"/>
                  </a:lnTo>
                  <a:lnTo>
                    <a:pt x="52" y="1264"/>
                  </a:lnTo>
                  <a:lnTo>
                    <a:pt x="57" y="1268"/>
                  </a:lnTo>
                  <a:lnTo>
                    <a:pt x="61" y="1268"/>
                  </a:lnTo>
                  <a:lnTo>
                    <a:pt x="61" y="1268"/>
                  </a:lnTo>
                  <a:lnTo>
                    <a:pt x="65" y="1227"/>
                  </a:lnTo>
                  <a:lnTo>
                    <a:pt x="65" y="1227"/>
                  </a:lnTo>
                  <a:lnTo>
                    <a:pt x="61" y="1215"/>
                  </a:lnTo>
                  <a:lnTo>
                    <a:pt x="57" y="1211"/>
                  </a:lnTo>
                  <a:lnTo>
                    <a:pt x="52" y="1211"/>
                  </a:lnTo>
                  <a:lnTo>
                    <a:pt x="48" y="1207"/>
                  </a:lnTo>
                  <a:lnTo>
                    <a:pt x="48" y="1207"/>
                  </a:lnTo>
                  <a:lnTo>
                    <a:pt x="48" y="1203"/>
                  </a:lnTo>
                  <a:lnTo>
                    <a:pt x="48" y="1199"/>
                  </a:lnTo>
                  <a:lnTo>
                    <a:pt x="52" y="1199"/>
                  </a:lnTo>
                  <a:lnTo>
                    <a:pt x="57" y="1207"/>
                  </a:lnTo>
                  <a:lnTo>
                    <a:pt x="57" y="1207"/>
                  </a:lnTo>
                  <a:lnTo>
                    <a:pt x="57" y="1191"/>
                  </a:lnTo>
                  <a:lnTo>
                    <a:pt x="52" y="1183"/>
                  </a:lnTo>
                  <a:lnTo>
                    <a:pt x="52" y="1183"/>
                  </a:lnTo>
                  <a:lnTo>
                    <a:pt x="57" y="1183"/>
                  </a:lnTo>
                  <a:lnTo>
                    <a:pt x="61" y="1183"/>
                  </a:lnTo>
                  <a:lnTo>
                    <a:pt x="68" y="1179"/>
                  </a:lnTo>
                  <a:lnTo>
                    <a:pt x="68" y="1179"/>
                  </a:lnTo>
                  <a:lnTo>
                    <a:pt x="65" y="1171"/>
                  </a:lnTo>
                  <a:lnTo>
                    <a:pt x="65" y="1163"/>
                  </a:lnTo>
                  <a:lnTo>
                    <a:pt x="65" y="1163"/>
                  </a:lnTo>
                  <a:lnTo>
                    <a:pt x="65" y="1163"/>
                  </a:lnTo>
                  <a:lnTo>
                    <a:pt x="68" y="1167"/>
                  </a:lnTo>
                  <a:lnTo>
                    <a:pt x="68" y="1167"/>
                  </a:lnTo>
                  <a:lnTo>
                    <a:pt x="65" y="1143"/>
                  </a:lnTo>
                  <a:lnTo>
                    <a:pt x="61" y="1127"/>
                  </a:lnTo>
                  <a:lnTo>
                    <a:pt x="61" y="1123"/>
                  </a:lnTo>
                  <a:lnTo>
                    <a:pt x="61" y="1123"/>
                  </a:lnTo>
                  <a:lnTo>
                    <a:pt x="65" y="1127"/>
                  </a:lnTo>
                  <a:lnTo>
                    <a:pt x="65" y="1131"/>
                  </a:lnTo>
                  <a:lnTo>
                    <a:pt x="65" y="1131"/>
                  </a:lnTo>
                  <a:lnTo>
                    <a:pt x="65" y="1131"/>
                  </a:lnTo>
                  <a:lnTo>
                    <a:pt x="65" y="1115"/>
                  </a:lnTo>
                  <a:lnTo>
                    <a:pt x="68" y="1111"/>
                  </a:lnTo>
                  <a:lnTo>
                    <a:pt x="72" y="1111"/>
                  </a:lnTo>
                  <a:lnTo>
                    <a:pt x="72" y="1111"/>
                  </a:lnTo>
                  <a:lnTo>
                    <a:pt x="68" y="1103"/>
                  </a:lnTo>
                  <a:lnTo>
                    <a:pt x="65" y="1095"/>
                  </a:lnTo>
                  <a:lnTo>
                    <a:pt x="65" y="1095"/>
                  </a:lnTo>
                  <a:lnTo>
                    <a:pt x="65" y="1087"/>
                  </a:lnTo>
                  <a:lnTo>
                    <a:pt x="65" y="1083"/>
                  </a:lnTo>
                  <a:lnTo>
                    <a:pt x="65" y="1067"/>
                  </a:lnTo>
                  <a:lnTo>
                    <a:pt x="65" y="1067"/>
                  </a:lnTo>
                  <a:lnTo>
                    <a:pt x="61" y="1047"/>
                  </a:lnTo>
                  <a:lnTo>
                    <a:pt x="61" y="1047"/>
                  </a:lnTo>
                  <a:lnTo>
                    <a:pt x="57" y="1039"/>
                  </a:lnTo>
                  <a:lnTo>
                    <a:pt x="57" y="1039"/>
                  </a:lnTo>
                  <a:lnTo>
                    <a:pt x="61" y="1035"/>
                  </a:lnTo>
                  <a:lnTo>
                    <a:pt x="61" y="1039"/>
                  </a:lnTo>
                  <a:lnTo>
                    <a:pt x="65" y="1043"/>
                  </a:lnTo>
                  <a:lnTo>
                    <a:pt x="68" y="1047"/>
                  </a:lnTo>
                  <a:lnTo>
                    <a:pt x="72" y="1043"/>
                  </a:lnTo>
                  <a:lnTo>
                    <a:pt x="72" y="1043"/>
                  </a:lnTo>
                  <a:lnTo>
                    <a:pt x="68" y="1027"/>
                  </a:lnTo>
                  <a:lnTo>
                    <a:pt x="65" y="1023"/>
                  </a:lnTo>
                  <a:lnTo>
                    <a:pt x="61" y="1019"/>
                  </a:lnTo>
                  <a:lnTo>
                    <a:pt x="57" y="1027"/>
                  </a:lnTo>
                  <a:lnTo>
                    <a:pt x="57" y="1027"/>
                  </a:lnTo>
                  <a:lnTo>
                    <a:pt x="52" y="1035"/>
                  </a:lnTo>
                  <a:lnTo>
                    <a:pt x="48" y="1039"/>
                  </a:lnTo>
                  <a:lnTo>
                    <a:pt x="48" y="1035"/>
                  </a:lnTo>
                  <a:lnTo>
                    <a:pt x="48" y="1035"/>
                  </a:lnTo>
                  <a:lnTo>
                    <a:pt x="48" y="1023"/>
                  </a:lnTo>
                  <a:lnTo>
                    <a:pt x="52" y="1019"/>
                  </a:lnTo>
                  <a:lnTo>
                    <a:pt x="52" y="1019"/>
                  </a:lnTo>
                  <a:lnTo>
                    <a:pt x="57" y="1023"/>
                  </a:lnTo>
                  <a:lnTo>
                    <a:pt x="57" y="1019"/>
                  </a:lnTo>
                  <a:lnTo>
                    <a:pt x="57" y="1007"/>
                  </a:lnTo>
                  <a:lnTo>
                    <a:pt x="57" y="987"/>
                  </a:lnTo>
                  <a:lnTo>
                    <a:pt x="57" y="987"/>
                  </a:lnTo>
                  <a:lnTo>
                    <a:pt x="57" y="975"/>
                  </a:lnTo>
                  <a:lnTo>
                    <a:pt x="57" y="958"/>
                  </a:lnTo>
                  <a:lnTo>
                    <a:pt x="57" y="958"/>
                  </a:lnTo>
                  <a:lnTo>
                    <a:pt x="57" y="947"/>
                  </a:lnTo>
                  <a:lnTo>
                    <a:pt x="52" y="943"/>
                  </a:lnTo>
                  <a:lnTo>
                    <a:pt x="52" y="943"/>
                  </a:lnTo>
                  <a:lnTo>
                    <a:pt x="48" y="938"/>
                  </a:lnTo>
                  <a:lnTo>
                    <a:pt x="44" y="930"/>
                  </a:lnTo>
                  <a:lnTo>
                    <a:pt x="44" y="923"/>
                  </a:lnTo>
                  <a:lnTo>
                    <a:pt x="48" y="918"/>
                  </a:lnTo>
                  <a:lnTo>
                    <a:pt x="48" y="918"/>
                  </a:lnTo>
                  <a:lnTo>
                    <a:pt x="52" y="923"/>
                  </a:lnTo>
                  <a:lnTo>
                    <a:pt x="52" y="927"/>
                  </a:lnTo>
                  <a:lnTo>
                    <a:pt x="57" y="927"/>
                  </a:lnTo>
                  <a:lnTo>
                    <a:pt x="57" y="927"/>
                  </a:lnTo>
                  <a:lnTo>
                    <a:pt x="57" y="914"/>
                  </a:lnTo>
                  <a:lnTo>
                    <a:pt x="57" y="910"/>
                  </a:lnTo>
                  <a:lnTo>
                    <a:pt x="52" y="907"/>
                  </a:lnTo>
                  <a:lnTo>
                    <a:pt x="52" y="907"/>
                  </a:lnTo>
                  <a:lnTo>
                    <a:pt x="52" y="894"/>
                  </a:lnTo>
                  <a:lnTo>
                    <a:pt x="52" y="890"/>
                  </a:lnTo>
                  <a:lnTo>
                    <a:pt x="61" y="898"/>
                  </a:lnTo>
                  <a:lnTo>
                    <a:pt x="61" y="898"/>
                  </a:lnTo>
                  <a:lnTo>
                    <a:pt x="61" y="886"/>
                  </a:lnTo>
                  <a:lnTo>
                    <a:pt x="61" y="886"/>
                  </a:lnTo>
                  <a:lnTo>
                    <a:pt x="61" y="894"/>
                  </a:lnTo>
                  <a:lnTo>
                    <a:pt x="65" y="894"/>
                  </a:lnTo>
                  <a:lnTo>
                    <a:pt x="65" y="894"/>
                  </a:lnTo>
                  <a:lnTo>
                    <a:pt x="61" y="883"/>
                  </a:lnTo>
                  <a:lnTo>
                    <a:pt x="61" y="866"/>
                  </a:lnTo>
                  <a:lnTo>
                    <a:pt x="61" y="866"/>
                  </a:lnTo>
                  <a:lnTo>
                    <a:pt x="57" y="870"/>
                  </a:lnTo>
                  <a:lnTo>
                    <a:pt x="57" y="870"/>
                  </a:lnTo>
                  <a:lnTo>
                    <a:pt x="61" y="862"/>
                  </a:lnTo>
                  <a:lnTo>
                    <a:pt x="57" y="850"/>
                  </a:lnTo>
                  <a:lnTo>
                    <a:pt x="57" y="850"/>
                  </a:lnTo>
                  <a:lnTo>
                    <a:pt x="52" y="850"/>
                  </a:lnTo>
                  <a:lnTo>
                    <a:pt x="52" y="846"/>
                  </a:lnTo>
                  <a:lnTo>
                    <a:pt x="52" y="834"/>
                  </a:lnTo>
                  <a:lnTo>
                    <a:pt x="52" y="834"/>
                  </a:lnTo>
                  <a:lnTo>
                    <a:pt x="61" y="814"/>
                  </a:lnTo>
                  <a:lnTo>
                    <a:pt x="61" y="814"/>
                  </a:lnTo>
                  <a:lnTo>
                    <a:pt x="52" y="818"/>
                  </a:lnTo>
                  <a:lnTo>
                    <a:pt x="48" y="818"/>
                  </a:lnTo>
                  <a:lnTo>
                    <a:pt x="48" y="814"/>
                  </a:lnTo>
                  <a:lnTo>
                    <a:pt x="48" y="814"/>
                  </a:lnTo>
                  <a:lnTo>
                    <a:pt x="57" y="782"/>
                  </a:lnTo>
                  <a:lnTo>
                    <a:pt x="57" y="782"/>
                  </a:lnTo>
                  <a:lnTo>
                    <a:pt x="57" y="790"/>
                  </a:lnTo>
                  <a:lnTo>
                    <a:pt x="57" y="798"/>
                  </a:lnTo>
                  <a:lnTo>
                    <a:pt x="57" y="798"/>
                  </a:lnTo>
                  <a:lnTo>
                    <a:pt x="61" y="798"/>
                  </a:lnTo>
                  <a:lnTo>
                    <a:pt x="65" y="790"/>
                  </a:lnTo>
                  <a:lnTo>
                    <a:pt x="68" y="774"/>
                  </a:lnTo>
                  <a:lnTo>
                    <a:pt x="68" y="774"/>
                  </a:lnTo>
                  <a:lnTo>
                    <a:pt x="68" y="754"/>
                  </a:lnTo>
                  <a:lnTo>
                    <a:pt x="61" y="742"/>
                  </a:lnTo>
                  <a:lnTo>
                    <a:pt x="61" y="742"/>
                  </a:lnTo>
                  <a:lnTo>
                    <a:pt x="61" y="746"/>
                  </a:lnTo>
                  <a:lnTo>
                    <a:pt x="61" y="750"/>
                  </a:lnTo>
                  <a:lnTo>
                    <a:pt x="61" y="762"/>
                  </a:lnTo>
                  <a:lnTo>
                    <a:pt x="61" y="762"/>
                  </a:lnTo>
                  <a:lnTo>
                    <a:pt x="57" y="766"/>
                  </a:lnTo>
                  <a:lnTo>
                    <a:pt x="57" y="762"/>
                  </a:lnTo>
                  <a:lnTo>
                    <a:pt x="52" y="750"/>
                  </a:lnTo>
                  <a:lnTo>
                    <a:pt x="52" y="750"/>
                  </a:lnTo>
                  <a:lnTo>
                    <a:pt x="52" y="742"/>
                  </a:lnTo>
                  <a:lnTo>
                    <a:pt x="52" y="738"/>
                  </a:lnTo>
                  <a:lnTo>
                    <a:pt x="48" y="738"/>
                  </a:lnTo>
                  <a:lnTo>
                    <a:pt x="48" y="738"/>
                  </a:lnTo>
                  <a:lnTo>
                    <a:pt x="57" y="722"/>
                  </a:lnTo>
                  <a:lnTo>
                    <a:pt x="61" y="718"/>
                  </a:lnTo>
                  <a:lnTo>
                    <a:pt x="61" y="730"/>
                  </a:lnTo>
                  <a:lnTo>
                    <a:pt x="61" y="730"/>
                  </a:lnTo>
                  <a:lnTo>
                    <a:pt x="61" y="738"/>
                  </a:lnTo>
                  <a:lnTo>
                    <a:pt x="65" y="734"/>
                  </a:lnTo>
                  <a:lnTo>
                    <a:pt x="68" y="730"/>
                  </a:lnTo>
                  <a:lnTo>
                    <a:pt x="68" y="730"/>
                  </a:lnTo>
                  <a:lnTo>
                    <a:pt x="68" y="698"/>
                  </a:lnTo>
                  <a:lnTo>
                    <a:pt x="68" y="698"/>
                  </a:lnTo>
                  <a:lnTo>
                    <a:pt x="65" y="686"/>
                  </a:lnTo>
                  <a:lnTo>
                    <a:pt x="57" y="678"/>
                  </a:lnTo>
                  <a:lnTo>
                    <a:pt x="57" y="678"/>
                  </a:lnTo>
                  <a:lnTo>
                    <a:pt x="65" y="658"/>
                  </a:lnTo>
                  <a:lnTo>
                    <a:pt x="65" y="658"/>
                  </a:lnTo>
                  <a:lnTo>
                    <a:pt x="65" y="650"/>
                  </a:lnTo>
                  <a:lnTo>
                    <a:pt x="61" y="650"/>
                  </a:lnTo>
                  <a:lnTo>
                    <a:pt x="61" y="650"/>
                  </a:lnTo>
                  <a:lnTo>
                    <a:pt x="65" y="646"/>
                  </a:lnTo>
                  <a:lnTo>
                    <a:pt x="68" y="642"/>
                  </a:lnTo>
                  <a:lnTo>
                    <a:pt x="68" y="642"/>
                  </a:lnTo>
                  <a:lnTo>
                    <a:pt x="65" y="630"/>
                  </a:lnTo>
                  <a:lnTo>
                    <a:pt x="61" y="622"/>
                  </a:lnTo>
                  <a:lnTo>
                    <a:pt x="57" y="622"/>
                  </a:lnTo>
                  <a:lnTo>
                    <a:pt x="57" y="622"/>
                  </a:lnTo>
                  <a:lnTo>
                    <a:pt x="57" y="614"/>
                  </a:lnTo>
                  <a:lnTo>
                    <a:pt x="52" y="610"/>
                  </a:lnTo>
                  <a:lnTo>
                    <a:pt x="52" y="610"/>
                  </a:lnTo>
                  <a:lnTo>
                    <a:pt x="48" y="617"/>
                  </a:lnTo>
                  <a:lnTo>
                    <a:pt x="48" y="622"/>
                  </a:lnTo>
                  <a:lnTo>
                    <a:pt x="48" y="622"/>
                  </a:lnTo>
                  <a:lnTo>
                    <a:pt x="48" y="610"/>
                  </a:lnTo>
                  <a:lnTo>
                    <a:pt x="48" y="606"/>
                  </a:lnTo>
                  <a:lnTo>
                    <a:pt x="52" y="597"/>
                  </a:lnTo>
                  <a:lnTo>
                    <a:pt x="52" y="597"/>
                  </a:lnTo>
                  <a:lnTo>
                    <a:pt x="48" y="582"/>
                  </a:lnTo>
                  <a:lnTo>
                    <a:pt x="44" y="573"/>
                  </a:lnTo>
                  <a:lnTo>
                    <a:pt x="44" y="573"/>
                  </a:lnTo>
                  <a:lnTo>
                    <a:pt x="52" y="569"/>
                  </a:lnTo>
                  <a:lnTo>
                    <a:pt x="57" y="569"/>
                  </a:lnTo>
                  <a:lnTo>
                    <a:pt x="61" y="573"/>
                  </a:lnTo>
                  <a:lnTo>
                    <a:pt x="61" y="573"/>
                  </a:lnTo>
                  <a:lnTo>
                    <a:pt x="65" y="577"/>
                  </a:lnTo>
                  <a:lnTo>
                    <a:pt x="65" y="573"/>
                  </a:lnTo>
                  <a:lnTo>
                    <a:pt x="68" y="562"/>
                  </a:lnTo>
                  <a:lnTo>
                    <a:pt x="72" y="549"/>
                  </a:lnTo>
                  <a:lnTo>
                    <a:pt x="68" y="546"/>
                  </a:lnTo>
                  <a:lnTo>
                    <a:pt x="68" y="546"/>
                  </a:lnTo>
                  <a:lnTo>
                    <a:pt x="61" y="562"/>
                  </a:lnTo>
                  <a:lnTo>
                    <a:pt x="61" y="562"/>
                  </a:lnTo>
                  <a:lnTo>
                    <a:pt x="61" y="557"/>
                  </a:lnTo>
                  <a:lnTo>
                    <a:pt x="57" y="546"/>
                  </a:lnTo>
                  <a:lnTo>
                    <a:pt x="57" y="546"/>
                  </a:lnTo>
                  <a:lnTo>
                    <a:pt x="61" y="529"/>
                  </a:lnTo>
                  <a:lnTo>
                    <a:pt x="65" y="522"/>
                  </a:lnTo>
                  <a:lnTo>
                    <a:pt x="68" y="522"/>
                  </a:lnTo>
                  <a:lnTo>
                    <a:pt x="72" y="522"/>
                  </a:lnTo>
                  <a:lnTo>
                    <a:pt x="72" y="522"/>
                  </a:lnTo>
                  <a:lnTo>
                    <a:pt x="65" y="513"/>
                  </a:lnTo>
                  <a:lnTo>
                    <a:pt x="61" y="509"/>
                  </a:lnTo>
                  <a:lnTo>
                    <a:pt x="65" y="502"/>
                  </a:lnTo>
                  <a:lnTo>
                    <a:pt x="65" y="502"/>
                  </a:lnTo>
                  <a:lnTo>
                    <a:pt x="65" y="469"/>
                  </a:lnTo>
                  <a:lnTo>
                    <a:pt x="65" y="461"/>
                  </a:lnTo>
                  <a:lnTo>
                    <a:pt x="72" y="457"/>
                  </a:lnTo>
                  <a:lnTo>
                    <a:pt x="72" y="457"/>
                  </a:lnTo>
                  <a:lnTo>
                    <a:pt x="68" y="453"/>
                  </a:lnTo>
                  <a:lnTo>
                    <a:pt x="68" y="445"/>
                  </a:lnTo>
                  <a:lnTo>
                    <a:pt x="68" y="437"/>
                  </a:lnTo>
                  <a:lnTo>
                    <a:pt x="68" y="437"/>
                  </a:lnTo>
                  <a:lnTo>
                    <a:pt x="68" y="437"/>
                  </a:lnTo>
                  <a:lnTo>
                    <a:pt x="65" y="437"/>
                  </a:lnTo>
                  <a:lnTo>
                    <a:pt x="61" y="433"/>
                  </a:lnTo>
                  <a:lnTo>
                    <a:pt x="61" y="433"/>
                  </a:lnTo>
                  <a:lnTo>
                    <a:pt x="65" y="425"/>
                  </a:lnTo>
                  <a:lnTo>
                    <a:pt x="65" y="417"/>
                  </a:lnTo>
                  <a:lnTo>
                    <a:pt x="65" y="417"/>
                  </a:lnTo>
                  <a:lnTo>
                    <a:pt x="65" y="417"/>
                  </a:lnTo>
                  <a:lnTo>
                    <a:pt x="61" y="417"/>
                  </a:lnTo>
                  <a:lnTo>
                    <a:pt x="57" y="425"/>
                  </a:lnTo>
                  <a:lnTo>
                    <a:pt x="57" y="425"/>
                  </a:lnTo>
                  <a:lnTo>
                    <a:pt x="52" y="425"/>
                  </a:lnTo>
                  <a:lnTo>
                    <a:pt x="52" y="421"/>
                  </a:lnTo>
                  <a:lnTo>
                    <a:pt x="48" y="409"/>
                  </a:lnTo>
                  <a:lnTo>
                    <a:pt x="48" y="409"/>
                  </a:lnTo>
                  <a:lnTo>
                    <a:pt x="48" y="405"/>
                  </a:lnTo>
                  <a:lnTo>
                    <a:pt x="48" y="401"/>
                  </a:lnTo>
                  <a:lnTo>
                    <a:pt x="44" y="385"/>
                  </a:lnTo>
                  <a:lnTo>
                    <a:pt x="44" y="385"/>
                  </a:lnTo>
                  <a:lnTo>
                    <a:pt x="52" y="385"/>
                  </a:lnTo>
                  <a:lnTo>
                    <a:pt x="57" y="381"/>
                  </a:lnTo>
                  <a:lnTo>
                    <a:pt x="61" y="373"/>
                  </a:lnTo>
                  <a:lnTo>
                    <a:pt x="61" y="373"/>
                  </a:lnTo>
                  <a:lnTo>
                    <a:pt x="57" y="357"/>
                  </a:lnTo>
                  <a:lnTo>
                    <a:pt x="57" y="345"/>
                  </a:lnTo>
                  <a:lnTo>
                    <a:pt x="61" y="341"/>
                  </a:lnTo>
                  <a:lnTo>
                    <a:pt x="61" y="341"/>
                  </a:lnTo>
                  <a:lnTo>
                    <a:pt x="61" y="357"/>
                  </a:lnTo>
                  <a:lnTo>
                    <a:pt x="65" y="357"/>
                  </a:lnTo>
                  <a:lnTo>
                    <a:pt x="65" y="353"/>
                  </a:lnTo>
                  <a:lnTo>
                    <a:pt x="68" y="341"/>
                  </a:lnTo>
                  <a:lnTo>
                    <a:pt x="68" y="333"/>
                  </a:lnTo>
                  <a:lnTo>
                    <a:pt x="65" y="329"/>
                  </a:lnTo>
                  <a:lnTo>
                    <a:pt x="65" y="329"/>
                  </a:lnTo>
                  <a:lnTo>
                    <a:pt x="68" y="309"/>
                  </a:lnTo>
                  <a:lnTo>
                    <a:pt x="68" y="309"/>
                  </a:lnTo>
                  <a:lnTo>
                    <a:pt x="65" y="305"/>
                  </a:lnTo>
                  <a:lnTo>
                    <a:pt x="65" y="297"/>
                  </a:lnTo>
                  <a:lnTo>
                    <a:pt x="65" y="289"/>
                  </a:lnTo>
                  <a:lnTo>
                    <a:pt x="61" y="285"/>
                  </a:lnTo>
                  <a:lnTo>
                    <a:pt x="61" y="289"/>
                  </a:lnTo>
                  <a:lnTo>
                    <a:pt x="61" y="289"/>
                  </a:lnTo>
                  <a:lnTo>
                    <a:pt x="52" y="297"/>
                  </a:lnTo>
                  <a:lnTo>
                    <a:pt x="48" y="313"/>
                  </a:lnTo>
                  <a:lnTo>
                    <a:pt x="48" y="313"/>
                  </a:lnTo>
                  <a:lnTo>
                    <a:pt x="48" y="301"/>
                  </a:lnTo>
                  <a:lnTo>
                    <a:pt x="48" y="293"/>
                  </a:lnTo>
                  <a:lnTo>
                    <a:pt x="48" y="293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2" y="269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45"/>
                  </a:lnTo>
                  <a:lnTo>
                    <a:pt x="52" y="236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7" y="236"/>
                  </a:lnTo>
                  <a:lnTo>
                    <a:pt x="57" y="245"/>
                  </a:lnTo>
                  <a:lnTo>
                    <a:pt x="57" y="245"/>
                  </a:lnTo>
                  <a:lnTo>
                    <a:pt x="61" y="265"/>
                  </a:lnTo>
                  <a:lnTo>
                    <a:pt x="65" y="265"/>
                  </a:lnTo>
                  <a:lnTo>
                    <a:pt x="65" y="256"/>
                  </a:lnTo>
                  <a:lnTo>
                    <a:pt x="65" y="256"/>
                  </a:lnTo>
                  <a:lnTo>
                    <a:pt x="68" y="249"/>
                  </a:lnTo>
                  <a:lnTo>
                    <a:pt x="68" y="241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5" y="221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65" y="196"/>
                  </a:lnTo>
                  <a:lnTo>
                    <a:pt x="61" y="188"/>
                  </a:lnTo>
                  <a:lnTo>
                    <a:pt x="57" y="168"/>
                  </a:lnTo>
                  <a:lnTo>
                    <a:pt x="57" y="168"/>
                  </a:lnTo>
                  <a:lnTo>
                    <a:pt x="48" y="16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8" y="156"/>
                  </a:lnTo>
                  <a:lnTo>
                    <a:pt x="52" y="156"/>
                  </a:lnTo>
                  <a:lnTo>
                    <a:pt x="57" y="160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5" y="156"/>
                  </a:lnTo>
                  <a:lnTo>
                    <a:pt x="65" y="152"/>
                  </a:lnTo>
                  <a:lnTo>
                    <a:pt x="65" y="136"/>
                  </a:lnTo>
                  <a:lnTo>
                    <a:pt x="61" y="128"/>
                  </a:lnTo>
                  <a:lnTo>
                    <a:pt x="57" y="124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2" y="96"/>
                  </a:lnTo>
                  <a:lnTo>
                    <a:pt x="57" y="92"/>
                  </a:lnTo>
                  <a:lnTo>
                    <a:pt x="61" y="84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8" y="88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97" y="56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1" y="52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5" y="48"/>
                  </a:lnTo>
                  <a:lnTo>
                    <a:pt x="85" y="48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9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112" y="48"/>
                  </a:lnTo>
                  <a:lnTo>
                    <a:pt x="121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48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17" y="52"/>
                  </a:lnTo>
                  <a:lnTo>
                    <a:pt x="117" y="56"/>
                  </a:lnTo>
                  <a:lnTo>
                    <a:pt x="117" y="56"/>
                  </a:lnTo>
                  <a:lnTo>
                    <a:pt x="121" y="60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6"/>
                  </a:lnTo>
                  <a:lnTo>
                    <a:pt x="125" y="56"/>
                  </a:lnTo>
                  <a:lnTo>
                    <a:pt x="129" y="56"/>
                  </a:lnTo>
                  <a:lnTo>
                    <a:pt x="129" y="56"/>
                  </a:lnTo>
                  <a:lnTo>
                    <a:pt x="141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1" y="44"/>
                  </a:lnTo>
                  <a:lnTo>
                    <a:pt x="141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69" y="52"/>
                  </a:lnTo>
                  <a:lnTo>
                    <a:pt x="161" y="56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61" y="64"/>
                  </a:lnTo>
                  <a:lnTo>
                    <a:pt x="173" y="64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209" y="56"/>
                  </a:lnTo>
                  <a:lnTo>
                    <a:pt x="205" y="60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5" y="60"/>
                  </a:lnTo>
                  <a:lnTo>
                    <a:pt x="209" y="64"/>
                  </a:lnTo>
                  <a:lnTo>
                    <a:pt x="213" y="64"/>
                  </a:lnTo>
                  <a:lnTo>
                    <a:pt x="221" y="64"/>
                  </a:lnTo>
                  <a:lnTo>
                    <a:pt x="221" y="64"/>
                  </a:lnTo>
                  <a:lnTo>
                    <a:pt x="217" y="60"/>
                  </a:lnTo>
                  <a:lnTo>
                    <a:pt x="217" y="60"/>
                  </a:lnTo>
                  <a:lnTo>
                    <a:pt x="221" y="56"/>
                  </a:lnTo>
                  <a:lnTo>
                    <a:pt x="221" y="56"/>
                  </a:lnTo>
                  <a:lnTo>
                    <a:pt x="229" y="56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41" y="60"/>
                  </a:lnTo>
                  <a:lnTo>
                    <a:pt x="241" y="56"/>
                  </a:lnTo>
                  <a:lnTo>
                    <a:pt x="241" y="56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29" y="52"/>
                  </a:lnTo>
                  <a:lnTo>
                    <a:pt x="225" y="52"/>
                  </a:lnTo>
                  <a:lnTo>
                    <a:pt x="213" y="56"/>
                  </a:lnTo>
                  <a:lnTo>
                    <a:pt x="213" y="56"/>
                  </a:lnTo>
                  <a:lnTo>
                    <a:pt x="221" y="52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53" y="52"/>
                  </a:lnTo>
                  <a:lnTo>
                    <a:pt x="261" y="60"/>
                  </a:lnTo>
                  <a:lnTo>
                    <a:pt x="261" y="60"/>
                  </a:lnTo>
                  <a:lnTo>
                    <a:pt x="269" y="52"/>
                  </a:lnTo>
                  <a:lnTo>
                    <a:pt x="277" y="48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89" y="44"/>
                  </a:lnTo>
                  <a:lnTo>
                    <a:pt x="297" y="48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13" y="56"/>
                  </a:lnTo>
                  <a:lnTo>
                    <a:pt x="317" y="56"/>
                  </a:lnTo>
                  <a:lnTo>
                    <a:pt x="321" y="52"/>
                  </a:lnTo>
                  <a:lnTo>
                    <a:pt x="321" y="52"/>
                  </a:lnTo>
                  <a:lnTo>
                    <a:pt x="325" y="56"/>
                  </a:lnTo>
                  <a:lnTo>
                    <a:pt x="321" y="60"/>
                  </a:lnTo>
                  <a:lnTo>
                    <a:pt x="309" y="64"/>
                  </a:lnTo>
                  <a:lnTo>
                    <a:pt x="309" y="64"/>
                  </a:lnTo>
                  <a:lnTo>
                    <a:pt x="325" y="60"/>
                  </a:lnTo>
                  <a:lnTo>
                    <a:pt x="349" y="60"/>
                  </a:lnTo>
                  <a:lnTo>
                    <a:pt x="349" y="60"/>
                  </a:lnTo>
                  <a:lnTo>
                    <a:pt x="358" y="60"/>
                  </a:lnTo>
                  <a:lnTo>
                    <a:pt x="361" y="56"/>
                  </a:lnTo>
                  <a:lnTo>
                    <a:pt x="361" y="56"/>
                  </a:lnTo>
                  <a:lnTo>
                    <a:pt x="373" y="64"/>
                  </a:lnTo>
                  <a:lnTo>
                    <a:pt x="373" y="64"/>
                  </a:lnTo>
                  <a:lnTo>
                    <a:pt x="398" y="60"/>
                  </a:lnTo>
                  <a:lnTo>
                    <a:pt x="398" y="60"/>
                  </a:lnTo>
                  <a:lnTo>
                    <a:pt x="418" y="60"/>
                  </a:lnTo>
                  <a:lnTo>
                    <a:pt x="425" y="60"/>
                  </a:lnTo>
                  <a:lnTo>
                    <a:pt x="433" y="56"/>
                  </a:lnTo>
                  <a:lnTo>
                    <a:pt x="433" y="56"/>
                  </a:lnTo>
                  <a:lnTo>
                    <a:pt x="442" y="48"/>
                  </a:lnTo>
                  <a:lnTo>
                    <a:pt x="449" y="44"/>
                  </a:lnTo>
                  <a:lnTo>
                    <a:pt x="466" y="44"/>
                  </a:lnTo>
                  <a:lnTo>
                    <a:pt x="466" y="44"/>
                  </a:lnTo>
                  <a:lnTo>
                    <a:pt x="482" y="44"/>
                  </a:lnTo>
                  <a:lnTo>
                    <a:pt x="482" y="48"/>
                  </a:lnTo>
                  <a:lnTo>
                    <a:pt x="478" y="48"/>
                  </a:lnTo>
                  <a:lnTo>
                    <a:pt x="473" y="52"/>
                  </a:lnTo>
                  <a:lnTo>
                    <a:pt x="469" y="56"/>
                  </a:lnTo>
                  <a:lnTo>
                    <a:pt x="469" y="56"/>
                  </a:lnTo>
                  <a:lnTo>
                    <a:pt x="486" y="56"/>
                  </a:lnTo>
                  <a:lnTo>
                    <a:pt x="493" y="52"/>
                  </a:lnTo>
                  <a:lnTo>
                    <a:pt x="498" y="48"/>
                  </a:lnTo>
                  <a:lnTo>
                    <a:pt x="498" y="48"/>
                  </a:lnTo>
                  <a:lnTo>
                    <a:pt x="490" y="44"/>
                  </a:lnTo>
                  <a:lnTo>
                    <a:pt x="493" y="40"/>
                  </a:lnTo>
                  <a:lnTo>
                    <a:pt x="502" y="40"/>
                  </a:lnTo>
                  <a:lnTo>
                    <a:pt x="502" y="40"/>
                  </a:lnTo>
                  <a:lnTo>
                    <a:pt x="526" y="48"/>
                  </a:lnTo>
                  <a:lnTo>
                    <a:pt x="534" y="48"/>
                  </a:lnTo>
                  <a:lnTo>
                    <a:pt x="526" y="52"/>
                  </a:lnTo>
                  <a:lnTo>
                    <a:pt x="526" y="52"/>
                  </a:lnTo>
                  <a:lnTo>
                    <a:pt x="514" y="48"/>
                  </a:lnTo>
                  <a:lnTo>
                    <a:pt x="506" y="52"/>
                  </a:lnTo>
                  <a:lnTo>
                    <a:pt x="506" y="52"/>
                  </a:lnTo>
                  <a:lnTo>
                    <a:pt x="530" y="56"/>
                  </a:lnTo>
                  <a:lnTo>
                    <a:pt x="562" y="60"/>
                  </a:lnTo>
                  <a:lnTo>
                    <a:pt x="562" y="60"/>
                  </a:lnTo>
                  <a:lnTo>
                    <a:pt x="558" y="52"/>
                  </a:lnTo>
                  <a:lnTo>
                    <a:pt x="554" y="48"/>
                  </a:lnTo>
                  <a:lnTo>
                    <a:pt x="554" y="48"/>
                  </a:lnTo>
                  <a:lnTo>
                    <a:pt x="558" y="48"/>
                  </a:lnTo>
                  <a:lnTo>
                    <a:pt x="566" y="48"/>
                  </a:lnTo>
                  <a:lnTo>
                    <a:pt x="566" y="48"/>
                  </a:lnTo>
                  <a:lnTo>
                    <a:pt x="558" y="44"/>
                  </a:lnTo>
                  <a:lnTo>
                    <a:pt x="558" y="40"/>
                  </a:lnTo>
                  <a:lnTo>
                    <a:pt x="558" y="40"/>
                  </a:lnTo>
                  <a:lnTo>
                    <a:pt x="606" y="44"/>
                  </a:lnTo>
                  <a:lnTo>
                    <a:pt x="606" y="44"/>
                  </a:lnTo>
                  <a:lnTo>
                    <a:pt x="598" y="48"/>
                  </a:lnTo>
                  <a:lnTo>
                    <a:pt x="586" y="48"/>
                  </a:lnTo>
                  <a:lnTo>
                    <a:pt x="586" y="48"/>
                  </a:lnTo>
                  <a:lnTo>
                    <a:pt x="606" y="48"/>
                  </a:lnTo>
                  <a:lnTo>
                    <a:pt x="618" y="48"/>
                  </a:lnTo>
                  <a:lnTo>
                    <a:pt x="622" y="48"/>
                  </a:lnTo>
                  <a:lnTo>
                    <a:pt x="622" y="48"/>
                  </a:lnTo>
                  <a:lnTo>
                    <a:pt x="614" y="44"/>
                  </a:lnTo>
                  <a:lnTo>
                    <a:pt x="622" y="40"/>
                  </a:lnTo>
                  <a:lnTo>
                    <a:pt x="642" y="36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4" y="48"/>
                  </a:lnTo>
                  <a:lnTo>
                    <a:pt x="650" y="48"/>
                  </a:lnTo>
                  <a:lnTo>
                    <a:pt x="650" y="48"/>
                  </a:lnTo>
                  <a:lnTo>
                    <a:pt x="670" y="44"/>
                  </a:lnTo>
                  <a:lnTo>
                    <a:pt x="674" y="40"/>
                  </a:lnTo>
                  <a:lnTo>
                    <a:pt x="678" y="40"/>
                  </a:lnTo>
                  <a:lnTo>
                    <a:pt x="678" y="40"/>
                  </a:lnTo>
                  <a:lnTo>
                    <a:pt x="674" y="36"/>
                  </a:lnTo>
                  <a:lnTo>
                    <a:pt x="678" y="36"/>
                  </a:lnTo>
                  <a:lnTo>
                    <a:pt x="690" y="36"/>
                  </a:lnTo>
                  <a:lnTo>
                    <a:pt x="710" y="40"/>
                  </a:lnTo>
                  <a:lnTo>
                    <a:pt x="710" y="40"/>
                  </a:lnTo>
                  <a:lnTo>
                    <a:pt x="730" y="44"/>
                  </a:lnTo>
                  <a:lnTo>
                    <a:pt x="730" y="48"/>
                  </a:lnTo>
                  <a:lnTo>
                    <a:pt x="718" y="52"/>
                  </a:lnTo>
                  <a:lnTo>
                    <a:pt x="718" y="52"/>
                  </a:lnTo>
                  <a:lnTo>
                    <a:pt x="698" y="56"/>
                  </a:lnTo>
                  <a:lnTo>
                    <a:pt x="698" y="56"/>
                  </a:lnTo>
                  <a:lnTo>
                    <a:pt x="718" y="56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8" y="44"/>
                  </a:lnTo>
                  <a:lnTo>
                    <a:pt x="742" y="40"/>
                  </a:lnTo>
                  <a:lnTo>
                    <a:pt x="754" y="36"/>
                  </a:lnTo>
                  <a:lnTo>
                    <a:pt x="754" y="36"/>
                  </a:lnTo>
                  <a:lnTo>
                    <a:pt x="750" y="36"/>
                  </a:lnTo>
                  <a:lnTo>
                    <a:pt x="754" y="40"/>
                  </a:lnTo>
                  <a:lnTo>
                    <a:pt x="766" y="44"/>
                  </a:lnTo>
                  <a:lnTo>
                    <a:pt x="783" y="48"/>
                  </a:lnTo>
                  <a:lnTo>
                    <a:pt x="786" y="48"/>
                  </a:lnTo>
                  <a:lnTo>
                    <a:pt x="783" y="44"/>
                  </a:lnTo>
                  <a:lnTo>
                    <a:pt x="783" y="44"/>
                  </a:lnTo>
                  <a:lnTo>
                    <a:pt x="783" y="44"/>
                  </a:lnTo>
                  <a:lnTo>
                    <a:pt x="786" y="40"/>
                  </a:lnTo>
                  <a:lnTo>
                    <a:pt x="795" y="44"/>
                  </a:lnTo>
                  <a:lnTo>
                    <a:pt x="803" y="52"/>
                  </a:lnTo>
                  <a:lnTo>
                    <a:pt x="803" y="52"/>
                  </a:lnTo>
                  <a:lnTo>
                    <a:pt x="806" y="52"/>
                  </a:lnTo>
                  <a:lnTo>
                    <a:pt x="815" y="48"/>
                  </a:lnTo>
                  <a:lnTo>
                    <a:pt x="815" y="48"/>
                  </a:lnTo>
                  <a:lnTo>
                    <a:pt x="819" y="52"/>
                  </a:lnTo>
                  <a:lnTo>
                    <a:pt x="819" y="52"/>
                  </a:lnTo>
                  <a:lnTo>
                    <a:pt x="810" y="56"/>
                  </a:lnTo>
                  <a:lnTo>
                    <a:pt x="810" y="56"/>
                  </a:lnTo>
                  <a:lnTo>
                    <a:pt x="803" y="60"/>
                  </a:lnTo>
                  <a:lnTo>
                    <a:pt x="799" y="64"/>
                  </a:lnTo>
                  <a:lnTo>
                    <a:pt x="799" y="64"/>
                  </a:lnTo>
                  <a:lnTo>
                    <a:pt x="799" y="64"/>
                  </a:lnTo>
                  <a:lnTo>
                    <a:pt x="806" y="64"/>
                  </a:lnTo>
                  <a:lnTo>
                    <a:pt x="819" y="56"/>
                  </a:lnTo>
                  <a:lnTo>
                    <a:pt x="819" y="56"/>
                  </a:lnTo>
                  <a:lnTo>
                    <a:pt x="819" y="52"/>
                  </a:lnTo>
                  <a:lnTo>
                    <a:pt x="819" y="52"/>
                  </a:lnTo>
                  <a:lnTo>
                    <a:pt x="819" y="48"/>
                  </a:lnTo>
                  <a:lnTo>
                    <a:pt x="819" y="48"/>
                  </a:lnTo>
                  <a:lnTo>
                    <a:pt x="819" y="44"/>
                  </a:lnTo>
                  <a:lnTo>
                    <a:pt x="819" y="44"/>
                  </a:lnTo>
                  <a:lnTo>
                    <a:pt x="827" y="44"/>
                  </a:lnTo>
                  <a:lnTo>
                    <a:pt x="827" y="48"/>
                  </a:lnTo>
                  <a:lnTo>
                    <a:pt x="830" y="52"/>
                  </a:lnTo>
                  <a:lnTo>
                    <a:pt x="830" y="52"/>
                  </a:lnTo>
                  <a:lnTo>
                    <a:pt x="827" y="56"/>
                  </a:lnTo>
                  <a:lnTo>
                    <a:pt x="827" y="60"/>
                  </a:lnTo>
                  <a:lnTo>
                    <a:pt x="835" y="64"/>
                  </a:lnTo>
                  <a:lnTo>
                    <a:pt x="847" y="64"/>
                  </a:lnTo>
                  <a:lnTo>
                    <a:pt x="847" y="64"/>
                  </a:lnTo>
                  <a:lnTo>
                    <a:pt x="863" y="64"/>
                  </a:lnTo>
                  <a:lnTo>
                    <a:pt x="863" y="60"/>
                  </a:lnTo>
                  <a:lnTo>
                    <a:pt x="859" y="60"/>
                  </a:lnTo>
                  <a:lnTo>
                    <a:pt x="847" y="60"/>
                  </a:lnTo>
                  <a:lnTo>
                    <a:pt x="843" y="60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3" y="52"/>
                  </a:lnTo>
                  <a:lnTo>
                    <a:pt x="847" y="44"/>
                  </a:lnTo>
                  <a:lnTo>
                    <a:pt x="847" y="44"/>
                  </a:lnTo>
                  <a:lnTo>
                    <a:pt x="859" y="48"/>
                  </a:lnTo>
                  <a:lnTo>
                    <a:pt x="863" y="52"/>
                  </a:lnTo>
                  <a:lnTo>
                    <a:pt x="867" y="52"/>
                  </a:lnTo>
                  <a:lnTo>
                    <a:pt x="875" y="56"/>
                  </a:lnTo>
                  <a:lnTo>
                    <a:pt x="875" y="56"/>
                  </a:lnTo>
                  <a:lnTo>
                    <a:pt x="895" y="48"/>
                  </a:lnTo>
                  <a:lnTo>
                    <a:pt x="895" y="48"/>
                  </a:lnTo>
                  <a:lnTo>
                    <a:pt x="887" y="52"/>
                  </a:lnTo>
                  <a:lnTo>
                    <a:pt x="887" y="56"/>
                  </a:lnTo>
                  <a:lnTo>
                    <a:pt x="895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3" y="56"/>
                  </a:lnTo>
                  <a:lnTo>
                    <a:pt x="895" y="48"/>
                  </a:lnTo>
                  <a:lnTo>
                    <a:pt x="895" y="48"/>
                  </a:lnTo>
                  <a:lnTo>
                    <a:pt x="895" y="48"/>
                  </a:lnTo>
                  <a:lnTo>
                    <a:pt x="895" y="48"/>
                  </a:lnTo>
                  <a:lnTo>
                    <a:pt x="903" y="48"/>
                  </a:lnTo>
                  <a:lnTo>
                    <a:pt x="903" y="48"/>
                  </a:lnTo>
                  <a:lnTo>
                    <a:pt x="911" y="44"/>
                  </a:lnTo>
                  <a:lnTo>
                    <a:pt x="915" y="44"/>
                  </a:lnTo>
                  <a:lnTo>
                    <a:pt x="927" y="48"/>
                  </a:lnTo>
                  <a:lnTo>
                    <a:pt x="927" y="48"/>
                  </a:lnTo>
                  <a:lnTo>
                    <a:pt x="935" y="52"/>
                  </a:lnTo>
                  <a:lnTo>
                    <a:pt x="943" y="60"/>
                  </a:lnTo>
                  <a:lnTo>
                    <a:pt x="943" y="60"/>
                  </a:lnTo>
                  <a:lnTo>
                    <a:pt x="951" y="56"/>
                  </a:lnTo>
                  <a:lnTo>
                    <a:pt x="959" y="52"/>
                  </a:lnTo>
                  <a:lnTo>
                    <a:pt x="959" y="52"/>
                  </a:lnTo>
                  <a:lnTo>
                    <a:pt x="967" y="56"/>
                  </a:lnTo>
                  <a:lnTo>
                    <a:pt x="979" y="56"/>
                  </a:lnTo>
                  <a:lnTo>
                    <a:pt x="979" y="56"/>
                  </a:lnTo>
                  <a:lnTo>
                    <a:pt x="975" y="52"/>
                  </a:lnTo>
                  <a:lnTo>
                    <a:pt x="967" y="48"/>
                  </a:lnTo>
                  <a:lnTo>
                    <a:pt x="955" y="48"/>
                  </a:lnTo>
                  <a:lnTo>
                    <a:pt x="939" y="48"/>
                  </a:lnTo>
                  <a:lnTo>
                    <a:pt x="939" y="48"/>
                  </a:lnTo>
                  <a:lnTo>
                    <a:pt x="947" y="44"/>
                  </a:lnTo>
                  <a:lnTo>
                    <a:pt x="959" y="44"/>
                  </a:lnTo>
                  <a:lnTo>
                    <a:pt x="971" y="44"/>
                  </a:lnTo>
                  <a:lnTo>
                    <a:pt x="983" y="44"/>
                  </a:lnTo>
                  <a:lnTo>
                    <a:pt x="983" y="44"/>
                  </a:lnTo>
                  <a:lnTo>
                    <a:pt x="983" y="52"/>
                  </a:lnTo>
                  <a:lnTo>
                    <a:pt x="983" y="56"/>
                  </a:lnTo>
                  <a:lnTo>
                    <a:pt x="991" y="52"/>
                  </a:lnTo>
                  <a:lnTo>
                    <a:pt x="991" y="52"/>
                  </a:lnTo>
                  <a:lnTo>
                    <a:pt x="995" y="52"/>
                  </a:lnTo>
                  <a:lnTo>
                    <a:pt x="999" y="52"/>
                  </a:lnTo>
                  <a:lnTo>
                    <a:pt x="1007" y="56"/>
                  </a:lnTo>
                  <a:lnTo>
                    <a:pt x="1007" y="56"/>
                  </a:lnTo>
                  <a:lnTo>
                    <a:pt x="1019" y="48"/>
                  </a:lnTo>
                  <a:lnTo>
                    <a:pt x="1027" y="44"/>
                  </a:lnTo>
                  <a:lnTo>
                    <a:pt x="1031" y="48"/>
                  </a:lnTo>
                  <a:lnTo>
                    <a:pt x="1031" y="48"/>
                  </a:lnTo>
                  <a:lnTo>
                    <a:pt x="1035" y="52"/>
                  </a:lnTo>
                  <a:lnTo>
                    <a:pt x="1039" y="60"/>
                  </a:lnTo>
                  <a:lnTo>
                    <a:pt x="1039" y="60"/>
                  </a:lnTo>
                  <a:lnTo>
                    <a:pt x="1043" y="60"/>
                  </a:lnTo>
                  <a:lnTo>
                    <a:pt x="1043" y="60"/>
                  </a:lnTo>
                  <a:lnTo>
                    <a:pt x="1051" y="56"/>
                  </a:lnTo>
                  <a:lnTo>
                    <a:pt x="1051" y="56"/>
                  </a:lnTo>
                  <a:lnTo>
                    <a:pt x="1063" y="56"/>
                  </a:lnTo>
                  <a:lnTo>
                    <a:pt x="1063" y="56"/>
                  </a:lnTo>
                  <a:lnTo>
                    <a:pt x="1063" y="60"/>
                  </a:lnTo>
                  <a:lnTo>
                    <a:pt x="1063" y="68"/>
                  </a:lnTo>
                  <a:lnTo>
                    <a:pt x="1063" y="68"/>
                  </a:lnTo>
                  <a:lnTo>
                    <a:pt x="1071" y="64"/>
                  </a:lnTo>
                  <a:lnTo>
                    <a:pt x="1075" y="64"/>
                  </a:lnTo>
                  <a:lnTo>
                    <a:pt x="1067" y="56"/>
                  </a:lnTo>
                  <a:lnTo>
                    <a:pt x="1067" y="56"/>
                  </a:lnTo>
                  <a:lnTo>
                    <a:pt x="1051" y="48"/>
                  </a:lnTo>
                  <a:lnTo>
                    <a:pt x="1051" y="48"/>
                  </a:lnTo>
                  <a:lnTo>
                    <a:pt x="1047" y="48"/>
                  </a:lnTo>
                  <a:lnTo>
                    <a:pt x="1047" y="48"/>
                  </a:lnTo>
                  <a:lnTo>
                    <a:pt x="1047" y="44"/>
                  </a:lnTo>
                  <a:lnTo>
                    <a:pt x="1047" y="44"/>
                  </a:lnTo>
                  <a:lnTo>
                    <a:pt x="1059" y="44"/>
                  </a:lnTo>
                  <a:lnTo>
                    <a:pt x="1067" y="44"/>
                  </a:lnTo>
                  <a:lnTo>
                    <a:pt x="1067" y="44"/>
                  </a:lnTo>
                  <a:lnTo>
                    <a:pt x="1071" y="48"/>
                  </a:lnTo>
                  <a:lnTo>
                    <a:pt x="1079" y="48"/>
                  </a:lnTo>
                  <a:lnTo>
                    <a:pt x="1079" y="48"/>
                  </a:lnTo>
                  <a:lnTo>
                    <a:pt x="1096" y="44"/>
                  </a:lnTo>
                  <a:lnTo>
                    <a:pt x="1099" y="44"/>
                  </a:lnTo>
                  <a:lnTo>
                    <a:pt x="1103" y="44"/>
                  </a:lnTo>
                  <a:lnTo>
                    <a:pt x="1103" y="44"/>
                  </a:lnTo>
                  <a:lnTo>
                    <a:pt x="1107" y="48"/>
                  </a:lnTo>
                  <a:lnTo>
                    <a:pt x="1111" y="52"/>
                  </a:lnTo>
                  <a:lnTo>
                    <a:pt x="1107" y="52"/>
                  </a:lnTo>
                  <a:lnTo>
                    <a:pt x="1107" y="52"/>
                  </a:lnTo>
                  <a:lnTo>
                    <a:pt x="1107" y="56"/>
                  </a:lnTo>
                  <a:lnTo>
                    <a:pt x="1107" y="56"/>
                  </a:lnTo>
                  <a:lnTo>
                    <a:pt x="1103" y="56"/>
                  </a:lnTo>
                  <a:lnTo>
                    <a:pt x="1103" y="56"/>
                  </a:lnTo>
                  <a:lnTo>
                    <a:pt x="1096" y="60"/>
                  </a:lnTo>
                  <a:lnTo>
                    <a:pt x="1096" y="60"/>
                  </a:lnTo>
                  <a:lnTo>
                    <a:pt x="1087" y="64"/>
                  </a:lnTo>
                  <a:lnTo>
                    <a:pt x="1087" y="64"/>
                  </a:lnTo>
                  <a:lnTo>
                    <a:pt x="1087" y="64"/>
                  </a:lnTo>
                  <a:lnTo>
                    <a:pt x="1087" y="64"/>
                  </a:lnTo>
                  <a:lnTo>
                    <a:pt x="1103" y="64"/>
                  </a:lnTo>
                  <a:lnTo>
                    <a:pt x="1111" y="60"/>
                  </a:lnTo>
                  <a:lnTo>
                    <a:pt x="1131" y="48"/>
                  </a:lnTo>
                  <a:lnTo>
                    <a:pt x="1131" y="48"/>
                  </a:lnTo>
                  <a:lnTo>
                    <a:pt x="1147" y="44"/>
                  </a:lnTo>
                  <a:lnTo>
                    <a:pt x="1156" y="36"/>
                  </a:lnTo>
                  <a:lnTo>
                    <a:pt x="1156" y="36"/>
                  </a:lnTo>
                  <a:lnTo>
                    <a:pt x="1160" y="44"/>
                  </a:lnTo>
                  <a:lnTo>
                    <a:pt x="1163" y="48"/>
                  </a:lnTo>
                  <a:lnTo>
                    <a:pt x="1167" y="52"/>
                  </a:lnTo>
                  <a:lnTo>
                    <a:pt x="1167" y="52"/>
                  </a:lnTo>
                  <a:lnTo>
                    <a:pt x="1167" y="44"/>
                  </a:lnTo>
                  <a:lnTo>
                    <a:pt x="1176" y="40"/>
                  </a:lnTo>
                  <a:lnTo>
                    <a:pt x="1176" y="40"/>
                  </a:lnTo>
                  <a:lnTo>
                    <a:pt x="1180" y="40"/>
                  </a:lnTo>
                  <a:lnTo>
                    <a:pt x="1184" y="44"/>
                  </a:lnTo>
                  <a:lnTo>
                    <a:pt x="1187" y="48"/>
                  </a:lnTo>
                  <a:lnTo>
                    <a:pt x="1187" y="48"/>
                  </a:lnTo>
                  <a:lnTo>
                    <a:pt x="1196" y="48"/>
                  </a:lnTo>
                  <a:lnTo>
                    <a:pt x="1207" y="48"/>
                  </a:lnTo>
                  <a:lnTo>
                    <a:pt x="1231" y="44"/>
                  </a:lnTo>
                  <a:lnTo>
                    <a:pt x="1231" y="44"/>
                  </a:lnTo>
                  <a:lnTo>
                    <a:pt x="1240" y="44"/>
                  </a:lnTo>
                  <a:lnTo>
                    <a:pt x="1240" y="44"/>
                  </a:lnTo>
                  <a:lnTo>
                    <a:pt x="1240" y="40"/>
                  </a:lnTo>
                  <a:lnTo>
                    <a:pt x="1240" y="40"/>
                  </a:lnTo>
                  <a:lnTo>
                    <a:pt x="1244" y="36"/>
                  </a:lnTo>
                  <a:lnTo>
                    <a:pt x="1248" y="40"/>
                  </a:lnTo>
                  <a:lnTo>
                    <a:pt x="1256" y="40"/>
                  </a:lnTo>
                  <a:lnTo>
                    <a:pt x="1256" y="40"/>
                  </a:lnTo>
                  <a:lnTo>
                    <a:pt x="1268" y="44"/>
                  </a:lnTo>
                  <a:lnTo>
                    <a:pt x="1276" y="48"/>
                  </a:lnTo>
                  <a:lnTo>
                    <a:pt x="1276" y="48"/>
                  </a:lnTo>
                  <a:lnTo>
                    <a:pt x="1284" y="52"/>
                  </a:lnTo>
                  <a:lnTo>
                    <a:pt x="1288" y="52"/>
                  </a:lnTo>
                  <a:lnTo>
                    <a:pt x="1288" y="52"/>
                  </a:lnTo>
                  <a:lnTo>
                    <a:pt x="1280" y="44"/>
                  </a:lnTo>
                  <a:lnTo>
                    <a:pt x="1276" y="40"/>
                  </a:lnTo>
                  <a:lnTo>
                    <a:pt x="1276" y="40"/>
                  </a:lnTo>
                  <a:lnTo>
                    <a:pt x="1280" y="40"/>
                  </a:lnTo>
                  <a:lnTo>
                    <a:pt x="1288" y="44"/>
                  </a:lnTo>
                  <a:lnTo>
                    <a:pt x="1296" y="44"/>
                  </a:lnTo>
                  <a:lnTo>
                    <a:pt x="1300" y="48"/>
                  </a:lnTo>
                  <a:lnTo>
                    <a:pt x="1296" y="48"/>
                  </a:lnTo>
                  <a:lnTo>
                    <a:pt x="1296" y="48"/>
                  </a:lnTo>
                  <a:lnTo>
                    <a:pt x="1304" y="52"/>
                  </a:lnTo>
                  <a:lnTo>
                    <a:pt x="1308" y="60"/>
                  </a:lnTo>
                  <a:lnTo>
                    <a:pt x="1308" y="60"/>
                  </a:lnTo>
                  <a:lnTo>
                    <a:pt x="1316" y="64"/>
                  </a:lnTo>
                  <a:lnTo>
                    <a:pt x="1320" y="60"/>
                  </a:lnTo>
                  <a:lnTo>
                    <a:pt x="1320" y="56"/>
                  </a:lnTo>
                  <a:lnTo>
                    <a:pt x="1316" y="52"/>
                  </a:lnTo>
                  <a:lnTo>
                    <a:pt x="1316" y="52"/>
                  </a:lnTo>
                  <a:lnTo>
                    <a:pt x="1312" y="48"/>
                  </a:lnTo>
                  <a:lnTo>
                    <a:pt x="1316" y="48"/>
                  </a:lnTo>
                  <a:lnTo>
                    <a:pt x="1324" y="48"/>
                  </a:lnTo>
                  <a:lnTo>
                    <a:pt x="1328" y="52"/>
                  </a:lnTo>
                  <a:lnTo>
                    <a:pt x="1328" y="52"/>
                  </a:lnTo>
                  <a:lnTo>
                    <a:pt x="1328" y="48"/>
                  </a:lnTo>
                  <a:lnTo>
                    <a:pt x="1332" y="48"/>
                  </a:lnTo>
                  <a:lnTo>
                    <a:pt x="1336" y="44"/>
                  </a:lnTo>
                  <a:lnTo>
                    <a:pt x="1340" y="44"/>
                  </a:lnTo>
                  <a:lnTo>
                    <a:pt x="134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8" y="48"/>
                  </a:lnTo>
                  <a:lnTo>
                    <a:pt x="1352" y="52"/>
                  </a:lnTo>
                  <a:lnTo>
                    <a:pt x="1352" y="52"/>
                  </a:lnTo>
                  <a:lnTo>
                    <a:pt x="1356" y="52"/>
                  </a:lnTo>
                  <a:lnTo>
                    <a:pt x="1360" y="52"/>
                  </a:lnTo>
                  <a:lnTo>
                    <a:pt x="1368" y="48"/>
                  </a:lnTo>
                  <a:lnTo>
                    <a:pt x="1368" y="48"/>
                  </a:lnTo>
                  <a:lnTo>
                    <a:pt x="1376" y="52"/>
                  </a:lnTo>
                  <a:lnTo>
                    <a:pt x="1380" y="56"/>
                  </a:lnTo>
                  <a:lnTo>
                    <a:pt x="1392" y="60"/>
                  </a:lnTo>
                  <a:lnTo>
                    <a:pt x="1416" y="60"/>
                  </a:lnTo>
                  <a:lnTo>
                    <a:pt x="1416" y="60"/>
                  </a:lnTo>
                  <a:lnTo>
                    <a:pt x="1380" y="52"/>
                  </a:lnTo>
                  <a:lnTo>
                    <a:pt x="1380" y="52"/>
                  </a:lnTo>
                  <a:lnTo>
                    <a:pt x="1388" y="52"/>
                  </a:lnTo>
                  <a:lnTo>
                    <a:pt x="1388" y="48"/>
                  </a:lnTo>
                  <a:lnTo>
                    <a:pt x="1392" y="44"/>
                  </a:lnTo>
                  <a:lnTo>
                    <a:pt x="1392" y="40"/>
                  </a:lnTo>
                  <a:lnTo>
                    <a:pt x="1392" y="40"/>
                  </a:lnTo>
                  <a:lnTo>
                    <a:pt x="1404" y="40"/>
                  </a:lnTo>
                  <a:lnTo>
                    <a:pt x="1416" y="44"/>
                  </a:lnTo>
                  <a:lnTo>
                    <a:pt x="1416" y="44"/>
                  </a:lnTo>
                  <a:lnTo>
                    <a:pt x="1416" y="40"/>
                  </a:lnTo>
                  <a:lnTo>
                    <a:pt x="1424" y="40"/>
                  </a:lnTo>
                  <a:lnTo>
                    <a:pt x="1432" y="40"/>
                  </a:lnTo>
                  <a:lnTo>
                    <a:pt x="1436" y="36"/>
                  </a:lnTo>
                  <a:lnTo>
                    <a:pt x="1436" y="36"/>
                  </a:lnTo>
                  <a:lnTo>
                    <a:pt x="1440" y="40"/>
                  </a:lnTo>
                  <a:lnTo>
                    <a:pt x="1444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72" y="48"/>
                  </a:lnTo>
                  <a:lnTo>
                    <a:pt x="1484" y="48"/>
                  </a:lnTo>
                  <a:lnTo>
                    <a:pt x="1484" y="48"/>
                  </a:lnTo>
                  <a:lnTo>
                    <a:pt x="1476" y="44"/>
                  </a:lnTo>
                  <a:lnTo>
                    <a:pt x="1476" y="40"/>
                  </a:lnTo>
                  <a:lnTo>
                    <a:pt x="1480" y="40"/>
                  </a:lnTo>
                  <a:lnTo>
                    <a:pt x="1480" y="40"/>
                  </a:lnTo>
                  <a:lnTo>
                    <a:pt x="1488" y="40"/>
                  </a:lnTo>
                  <a:lnTo>
                    <a:pt x="1492" y="44"/>
                  </a:lnTo>
                  <a:lnTo>
                    <a:pt x="1492" y="52"/>
                  </a:lnTo>
                  <a:lnTo>
                    <a:pt x="1492" y="52"/>
                  </a:lnTo>
                  <a:lnTo>
                    <a:pt x="1472" y="48"/>
                  </a:lnTo>
                  <a:lnTo>
                    <a:pt x="1472" y="48"/>
                  </a:lnTo>
                  <a:lnTo>
                    <a:pt x="1472" y="52"/>
                  </a:lnTo>
                  <a:lnTo>
                    <a:pt x="1472" y="56"/>
                  </a:lnTo>
                  <a:lnTo>
                    <a:pt x="1464" y="64"/>
                  </a:lnTo>
                  <a:lnTo>
                    <a:pt x="1456" y="64"/>
                  </a:lnTo>
                  <a:lnTo>
                    <a:pt x="1456" y="64"/>
                  </a:lnTo>
                  <a:lnTo>
                    <a:pt x="1456" y="52"/>
                  </a:lnTo>
                  <a:lnTo>
                    <a:pt x="1456" y="48"/>
                  </a:lnTo>
                  <a:lnTo>
                    <a:pt x="1448" y="48"/>
                  </a:lnTo>
                  <a:lnTo>
                    <a:pt x="1448" y="48"/>
                  </a:lnTo>
                  <a:lnTo>
                    <a:pt x="1440" y="52"/>
                  </a:lnTo>
                  <a:lnTo>
                    <a:pt x="1440" y="56"/>
                  </a:lnTo>
                  <a:lnTo>
                    <a:pt x="1448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76" y="64"/>
                  </a:lnTo>
                  <a:lnTo>
                    <a:pt x="1488" y="60"/>
                  </a:lnTo>
                  <a:lnTo>
                    <a:pt x="1488" y="60"/>
                  </a:lnTo>
                  <a:lnTo>
                    <a:pt x="1497" y="60"/>
                  </a:lnTo>
                  <a:lnTo>
                    <a:pt x="1504" y="60"/>
                  </a:lnTo>
                  <a:lnTo>
                    <a:pt x="1512" y="64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4" y="60"/>
                  </a:lnTo>
                  <a:lnTo>
                    <a:pt x="1524" y="56"/>
                  </a:lnTo>
                  <a:lnTo>
                    <a:pt x="1512" y="52"/>
                  </a:lnTo>
                  <a:lnTo>
                    <a:pt x="1512" y="5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8" y="44"/>
                  </a:lnTo>
                  <a:lnTo>
                    <a:pt x="1532" y="48"/>
                  </a:lnTo>
                  <a:lnTo>
                    <a:pt x="1541" y="52"/>
                  </a:lnTo>
                  <a:lnTo>
                    <a:pt x="1552" y="52"/>
                  </a:lnTo>
                  <a:lnTo>
                    <a:pt x="1552" y="52"/>
                  </a:lnTo>
                  <a:lnTo>
                    <a:pt x="1544" y="48"/>
                  </a:lnTo>
                  <a:lnTo>
                    <a:pt x="1557" y="48"/>
                  </a:lnTo>
                  <a:lnTo>
                    <a:pt x="1581" y="48"/>
                  </a:lnTo>
                  <a:lnTo>
                    <a:pt x="1588" y="48"/>
                  </a:lnTo>
                  <a:lnTo>
                    <a:pt x="1588" y="52"/>
                  </a:lnTo>
                  <a:lnTo>
                    <a:pt x="1588" y="52"/>
                  </a:lnTo>
                  <a:lnTo>
                    <a:pt x="1581" y="52"/>
                  </a:lnTo>
                  <a:lnTo>
                    <a:pt x="1577" y="56"/>
                  </a:lnTo>
                  <a:lnTo>
                    <a:pt x="1581" y="56"/>
                  </a:lnTo>
                  <a:lnTo>
                    <a:pt x="1585" y="56"/>
                  </a:lnTo>
                  <a:lnTo>
                    <a:pt x="1585" y="56"/>
                  </a:lnTo>
                  <a:lnTo>
                    <a:pt x="1601" y="56"/>
                  </a:lnTo>
                  <a:lnTo>
                    <a:pt x="1613" y="52"/>
                  </a:lnTo>
                  <a:lnTo>
                    <a:pt x="1613" y="52"/>
                  </a:lnTo>
                  <a:lnTo>
                    <a:pt x="1617" y="60"/>
                  </a:lnTo>
                  <a:lnTo>
                    <a:pt x="1621" y="60"/>
                  </a:lnTo>
                  <a:lnTo>
                    <a:pt x="1629" y="60"/>
                  </a:lnTo>
                  <a:lnTo>
                    <a:pt x="1629" y="60"/>
                  </a:lnTo>
                  <a:lnTo>
                    <a:pt x="1629" y="60"/>
                  </a:lnTo>
                  <a:lnTo>
                    <a:pt x="1629" y="56"/>
                  </a:lnTo>
                  <a:lnTo>
                    <a:pt x="1621" y="52"/>
                  </a:lnTo>
                  <a:lnTo>
                    <a:pt x="1621" y="52"/>
                  </a:lnTo>
                  <a:lnTo>
                    <a:pt x="1621" y="48"/>
                  </a:lnTo>
                  <a:lnTo>
                    <a:pt x="1621" y="48"/>
                  </a:lnTo>
                  <a:lnTo>
                    <a:pt x="1629" y="48"/>
                  </a:lnTo>
                  <a:lnTo>
                    <a:pt x="1645" y="56"/>
                  </a:lnTo>
                  <a:lnTo>
                    <a:pt x="1645" y="56"/>
                  </a:lnTo>
                  <a:lnTo>
                    <a:pt x="1645" y="56"/>
                  </a:lnTo>
                  <a:lnTo>
                    <a:pt x="1645" y="56"/>
                  </a:lnTo>
                  <a:lnTo>
                    <a:pt x="1649" y="60"/>
                  </a:lnTo>
                  <a:lnTo>
                    <a:pt x="1649" y="60"/>
                  </a:lnTo>
                  <a:lnTo>
                    <a:pt x="1649" y="60"/>
                  </a:lnTo>
                  <a:lnTo>
                    <a:pt x="1649" y="60"/>
                  </a:lnTo>
                  <a:lnTo>
                    <a:pt x="1649" y="60"/>
                  </a:lnTo>
                  <a:lnTo>
                    <a:pt x="1649" y="56"/>
                  </a:lnTo>
                  <a:lnTo>
                    <a:pt x="1649" y="56"/>
                  </a:lnTo>
                  <a:lnTo>
                    <a:pt x="1645" y="48"/>
                  </a:lnTo>
                  <a:lnTo>
                    <a:pt x="1645" y="48"/>
                  </a:lnTo>
                  <a:lnTo>
                    <a:pt x="1645" y="48"/>
                  </a:lnTo>
                  <a:lnTo>
                    <a:pt x="1645" y="48"/>
                  </a:lnTo>
                  <a:lnTo>
                    <a:pt x="1653" y="44"/>
                  </a:lnTo>
                  <a:lnTo>
                    <a:pt x="1653" y="44"/>
                  </a:lnTo>
                  <a:lnTo>
                    <a:pt x="1661" y="48"/>
                  </a:lnTo>
                  <a:lnTo>
                    <a:pt x="1661" y="48"/>
                  </a:lnTo>
                  <a:lnTo>
                    <a:pt x="1661" y="52"/>
                  </a:lnTo>
                  <a:lnTo>
                    <a:pt x="1661" y="52"/>
                  </a:lnTo>
                  <a:lnTo>
                    <a:pt x="1661" y="56"/>
                  </a:lnTo>
                  <a:lnTo>
                    <a:pt x="1661" y="56"/>
                  </a:lnTo>
                  <a:lnTo>
                    <a:pt x="1657" y="60"/>
                  </a:lnTo>
                  <a:lnTo>
                    <a:pt x="1657" y="60"/>
                  </a:lnTo>
                  <a:lnTo>
                    <a:pt x="1653" y="68"/>
                  </a:lnTo>
                  <a:lnTo>
                    <a:pt x="1653" y="68"/>
                  </a:lnTo>
                  <a:lnTo>
                    <a:pt x="1653" y="64"/>
                  </a:lnTo>
                  <a:lnTo>
                    <a:pt x="1653" y="64"/>
                  </a:lnTo>
                  <a:lnTo>
                    <a:pt x="1661" y="60"/>
                  </a:lnTo>
                  <a:lnTo>
                    <a:pt x="1661" y="60"/>
                  </a:lnTo>
                  <a:lnTo>
                    <a:pt x="1661" y="60"/>
                  </a:lnTo>
                  <a:lnTo>
                    <a:pt x="1661" y="60"/>
                  </a:lnTo>
                  <a:lnTo>
                    <a:pt x="1657" y="64"/>
                  </a:lnTo>
                  <a:lnTo>
                    <a:pt x="1657" y="64"/>
                  </a:lnTo>
                  <a:lnTo>
                    <a:pt x="1657" y="68"/>
                  </a:lnTo>
                  <a:lnTo>
                    <a:pt x="1657" y="68"/>
                  </a:lnTo>
                  <a:lnTo>
                    <a:pt x="1657" y="68"/>
                  </a:lnTo>
                  <a:lnTo>
                    <a:pt x="1657" y="68"/>
                  </a:lnTo>
                  <a:lnTo>
                    <a:pt x="1661" y="64"/>
                  </a:lnTo>
                  <a:lnTo>
                    <a:pt x="1661" y="64"/>
                  </a:lnTo>
                  <a:lnTo>
                    <a:pt x="1661" y="68"/>
                  </a:lnTo>
                  <a:lnTo>
                    <a:pt x="1661" y="68"/>
                  </a:lnTo>
                  <a:lnTo>
                    <a:pt x="1669" y="68"/>
                  </a:lnTo>
                  <a:lnTo>
                    <a:pt x="1669" y="68"/>
                  </a:lnTo>
                  <a:lnTo>
                    <a:pt x="1677" y="64"/>
                  </a:lnTo>
                  <a:lnTo>
                    <a:pt x="1677" y="56"/>
                  </a:lnTo>
                  <a:lnTo>
                    <a:pt x="1677" y="56"/>
                  </a:lnTo>
                  <a:lnTo>
                    <a:pt x="1677" y="72"/>
                  </a:lnTo>
                  <a:lnTo>
                    <a:pt x="1677" y="72"/>
                  </a:lnTo>
                  <a:lnTo>
                    <a:pt x="1677" y="76"/>
                  </a:lnTo>
                  <a:lnTo>
                    <a:pt x="1677" y="76"/>
                  </a:lnTo>
                  <a:lnTo>
                    <a:pt x="1673" y="80"/>
                  </a:lnTo>
                  <a:lnTo>
                    <a:pt x="1673" y="80"/>
                  </a:lnTo>
                  <a:lnTo>
                    <a:pt x="1677" y="80"/>
                  </a:lnTo>
                  <a:lnTo>
                    <a:pt x="1677" y="80"/>
                  </a:lnTo>
                  <a:lnTo>
                    <a:pt x="1673" y="92"/>
                  </a:lnTo>
                  <a:lnTo>
                    <a:pt x="1673" y="96"/>
                  </a:lnTo>
                  <a:lnTo>
                    <a:pt x="1669" y="100"/>
                  </a:lnTo>
                  <a:lnTo>
                    <a:pt x="1669" y="100"/>
                  </a:lnTo>
                  <a:lnTo>
                    <a:pt x="1673" y="84"/>
                  </a:lnTo>
                  <a:lnTo>
                    <a:pt x="1673" y="84"/>
                  </a:lnTo>
                  <a:lnTo>
                    <a:pt x="1673" y="76"/>
                  </a:lnTo>
                  <a:lnTo>
                    <a:pt x="1673" y="76"/>
                  </a:lnTo>
                  <a:lnTo>
                    <a:pt x="1673" y="76"/>
                  </a:lnTo>
                  <a:lnTo>
                    <a:pt x="1673" y="76"/>
                  </a:lnTo>
                  <a:lnTo>
                    <a:pt x="1673" y="76"/>
                  </a:lnTo>
                  <a:lnTo>
                    <a:pt x="1673" y="76"/>
                  </a:lnTo>
                  <a:lnTo>
                    <a:pt x="1665" y="72"/>
                  </a:lnTo>
                  <a:lnTo>
                    <a:pt x="1665" y="72"/>
                  </a:lnTo>
                  <a:lnTo>
                    <a:pt x="1661" y="76"/>
                  </a:lnTo>
                  <a:lnTo>
                    <a:pt x="1661" y="76"/>
                  </a:lnTo>
                  <a:lnTo>
                    <a:pt x="1661" y="76"/>
                  </a:lnTo>
                  <a:lnTo>
                    <a:pt x="1661" y="76"/>
                  </a:lnTo>
                  <a:lnTo>
                    <a:pt x="1661" y="80"/>
                  </a:lnTo>
                  <a:lnTo>
                    <a:pt x="1661" y="80"/>
                  </a:lnTo>
                  <a:lnTo>
                    <a:pt x="1661" y="84"/>
                  </a:lnTo>
                  <a:lnTo>
                    <a:pt x="1661" y="84"/>
                  </a:lnTo>
                  <a:lnTo>
                    <a:pt x="1665" y="84"/>
                  </a:lnTo>
                  <a:lnTo>
                    <a:pt x="1665" y="84"/>
                  </a:lnTo>
                  <a:lnTo>
                    <a:pt x="1661" y="96"/>
                  </a:lnTo>
                  <a:lnTo>
                    <a:pt x="1661" y="104"/>
                  </a:lnTo>
                  <a:lnTo>
                    <a:pt x="1661" y="112"/>
                  </a:lnTo>
                  <a:lnTo>
                    <a:pt x="1661" y="112"/>
                  </a:lnTo>
                  <a:lnTo>
                    <a:pt x="1669" y="112"/>
                  </a:lnTo>
                  <a:lnTo>
                    <a:pt x="1669" y="112"/>
                  </a:lnTo>
                  <a:lnTo>
                    <a:pt x="1673" y="116"/>
                  </a:lnTo>
                  <a:lnTo>
                    <a:pt x="1673" y="124"/>
                  </a:lnTo>
                  <a:lnTo>
                    <a:pt x="1669" y="132"/>
                  </a:lnTo>
                  <a:lnTo>
                    <a:pt x="1669" y="132"/>
                  </a:lnTo>
                  <a:lnTo>
                    <a:pt x="1665" y="148"/>
                  </a:lnTo>
                  <a:lnTo>
                    <a:pt x="1665" y="156"/>
                  </a:lnTo>
                  <a:lnTo>
                    <a:pt x="1669" y="160"/>
                  </a:lnTo>
                  <a:lnTo>
                    <a:pt x="1669" y="160"/>
                  </a:lnTo>
                  <a:lnTo>
                    <a:pt x="1669" y="164"/>
                  </a:lnTo>
                  <a:lnTo>
                    <a:pt x="1673" y="168"/>
                  </a:lnTo>
                  <a:lnTo>
                    <a:pt x="1669" y="185"/>
                  </a:lnTo>
                  <a:lnTo>
                    <a:pt x="1669" y="185"/>
                  </a:lnTo>
                  <a:lnTo>
                    <a:pt x="1677" y="168"/>
                  </a:lnTo>
                  <a:lnTo>
                    <a:pt x="1681" y="164"/>
                  </a:lnTo>
                  <a:lnTo>
                    <a:pt x="1681" y="172"/>
                  </a:lnTo>
                  <a:lnTo>
                    <a:pt x="1681" y="172"/>
                  </a:lnTo>
                  <a:lnTo>
                    <a:pt x="1673" y="185"/>
                  </a:lnTo>
                  <a:lnTo>
                    <a:pt x="1669" y="188"/>
                  </a:lnTo>
                  <a:lnTo>
                    <a:pt x="1665" y="188"/>
                  </a:lnTo>
                  <a:lnTo>
                    <a:pt x="1665" y="188"/>
                  </a:lnTo>
                  <a:lnTo>
                    <a:pt x="1669" y="196"/>
                  </a:lnTo>
                  <a:lnTo>
                    <a:pt x="1673" y="196"/>
                  </a:lnTo>
                  <a:lnTo>
                    <a:pt x="1681" y="192"/>
                  </a:lnTo>
                  <a:lnTo>
                    <a:pt x="1685" y="196"/>
                  </a:lnTo>
                  <a:lnTo>
                    <a:pt x="1685" y="196"/>
                  </a:lnTo>
                  <a:lnTo>
                    <a:pt x="1681" y="201"/>
                  </a:lnTo>
                  <a:lnTo>
                    <a:pt x="1677" y="201"/>
                  </a:lnTo>
                  <a:lnTo>
                    <a:pt x="1677" y="201"/>
                  </a:lnTo>
                  <a:lnTo>
                    <a:pt x="1673" y="205"/>
                  </a:lnTo>
                  <a:lnTo>
                    <a:pt x="1669" y="212"/>
                  </a:lnTo>
                  <a:lnTo>
                    <a:pt x="1673" y="232"/>
                  </a:lnTo>
                  <a:lnTo>
                    <a:pt x="1673" y="232"/>
                  </a:lnTo>
                  <a:lnTo>
                    <a:pt x="1673" y="249"/>
                  </a:lnTo>
                  <a:lnTo>
                    <a:pt x="1673" y="265"/>
                  </a:lnTo>
                  <a:lnTo>
                    <a:pt x="1673" y="265"/>
                  </a:lnTo>
                  <a:lnTo>
                    <a:pt x="1673" y="273"/>
                  </a:lnTo>
                  <a:lnTo>
                    <a:pt x="1673" y="277"/>
                  </a:lnTo>
                  <a:lnTo>
                    <a:pt x="1677" y="281"/>
                  </a:lnTo>
                  <a:lnTo>
                    <a:pt x="1677" y="285"/>
                  </a:lnTo>
                  <a:lnTo>
                    <a:pt x="1677" y="285"/>
                  </a:lnTo>
                  <a:lnTo>
                    <a:pt x="1673" y="293"/>
                  </a:lnTo>
                  <a:lnTo>
                    <a:pt x="1669" y="297"/>
                  </a:lnTo>
                  <a:lnTo>
                    <a:pt x="1661" y="297"/>
                  </a:lnTo>
                  <a:lnTo>
                    <a:pt x="1657" y="301"/>
                  </a:lnTo>
                  <a:lnTo>
                    <a:pt x="1657" y="301"/>
                  </a:lnTo>
                  <a:lnTo>
                    <a:pt x="1657" y="309"/>
                  </a:lnTo>
                  <a:lnTo>
                    <a:pt x="1657" y="317"/>
                  </a:lnTo>
                  <a:lnTo>
                    <a:pt x="1661" y="325"/>
                  </a:lnTo>
                  <a:lnTo>
                    <a:pt x="1665" y="321"/>
                  </a:lnTo>
                  <a:lnTo>
                    <a:pt x="1665" y="321"/>
                  </a:lnTo>
                  <a:lnTo>
                    <a:pt x="1665" y="309"/>
                  </a:lnTo>
                  <a:lnTo>
                    <a:pt x="1665" y="301"/>
                  </a:lnTo>
                  <a:lnTo>
                    <a:pt x="1669" y="301"/>
                  </a:lnTo>
                  <a:lnTo>
                    <a:pt x="1669" y="301"/>
                  </a:lnTo>
                  <a:lnTo>
                    <a:pt x="1669" y="305"/>
                  </a:lnTo>
                  <a:lnTo>
                    <a:pt x="1669" y="321"/>
                  </a:lnTo>
                  <a:lnTo>
                    <a:pt x="1665" y="333"/>
                  </a:lnTo>
                  <a:lnTo>
                    <a:pt x="1669" y="337"/>
                  </a:lnTo>
                  <a:lnTo>
                    <a:pt x="1669" y="337"/>
                  </a:lnTo>
                  <a:lnTo>
                    <a:pt x="1669" y="337"/>
                  </a:lnTo>
                  <a:lnTo>
                    <a:pt x="1673" y="341"/>
                  </a:lnTo>
                  <a:lnTo>
                    <a:pt x="1677" y="353"/>
                  </a:lnTo>
                  <a:lnTo>
                    <a:pt x="1677" y="381"/>
                  </a:lnTo>
                  <a:lnTo>
                    <a:pt x="1677" y="381"/>
                  </a:lnTo>
                  <a:lnTo>
                    <a:pt x="1681" y="401"/>
                  </a:lnTo>
                  <a:lnTo>
                    <a:pt x="1677" y="417"/>
                  </a:lnTo>
                  <a:lnTo>
                    <a:pt x="1677" y="417"/>
                  </a:lnTo>
                  <a:lnTo>
                    <a:pt x="1677" y="425"/>
                  </a:lnTo>
                  <a:lnTo>
                    <a:pt x="1673" y="425"/>
                  </a:lnTo>
                  <a:lnTo>
                    <a:pt x="1669" y="425"/>
                  </a:lnTo>
                  <a:lnTo>
                    <a:pt x="1665" y="421"/>
                  </a:lnTo>
                  <a:lnTo>
                    <a:pt x="1665" y="421"/>
                  </a:lnTo>
                  <a:lnTo>
                    <a:pt x="1669" y="409"/>
                  </a:lnTo>
                  <a:lnTo>
                    <a:pt x="1669" y="397"/>
                  </a:lnTo>
                  <a:lnTo>
                    <a:pt x="1669" y="397"/>
                  </a:lnTo>
                  <a:lnTo>
                    <a:pt x="1665" y="393"/>
                  </a:lnTo>
                  <a:lnTo>
                    <a:pt x="1665" y="397"/>
                  </a:lnTo>
                  <a:lnTo>
                    <a:pt x="1661" y="405"/>
                  </a:lnTo>
                  <a:lnTo>
                    <a:pt x="1661" y="413"/>
                  </a:lnTo>
                  <a:lnTo>
                    <a:pt x="1657" y="417"/>
                  </a:lnTo>
                  <a:lnTo>
                    <a:pt x="1657" y="417"/>
                  </a:lnTo>
                  <a:lnTo>
                    <a:pt x="1661" y="453"/>
                  </a:lnTo>
                  <a:lnTo>
                    <a:pt x="1661" y="453"/>
                  </a:lnTo>
                  <a:lnTo>
                    <a:pt x="1661" y="469"/>
                  </a:lnTo>
                  <a:lnTo>
                    <a:pt x="1661" y="477"/>
                  </a:lnTo>
                  <a:lnTo>
                    <a:pt x="1657" y="481"/>
                  </a:lnTo>
                  <a:lnTo>
                    <a:pt x="1653" y="489"/>
                  </a:lnTo>
                  <a:lnTo>
                    <a:pt x="1653" y="489"/>
                  </a:lnTo>
                  <a:lnTo>
                    <a:pt x="1661" y="497"/>
                  </a:lnTo>
                  <a:lnTo>
                    <a:pt x="1661" y="497"/>
                  </a:lnTo>
                  <a:lnTo>
                    <a:pt x="1665" y="509"/>
                  </a:lnTo>
                  <a:lnTo>
                    <a:pt x="1665" y="513"/>
                  </a:lnTo>
                  <a:lnTo>
                    <a:pt x="1669" y="513"/>
                  </a:lnTo>
                  <a:lnTo>
                    <a:pt x="1669" y="513"/>
                  </a:lnTo>
                  <a:lnTo>
                    <a:pt x="1669" y="525"/>
                  </a:lnTo>
                  <a:lnTo>
                    <a:pt x="1673" y="537"/>
                  </a:lnTo>
                  <a:lnTo>
                    <a:pt x="1673" y="537"/>
                  </a:lnTo>
                  <a:lnTo>
                    <a:pt x="1669" y="542"/>
                  </a:lnTo>
                  <a:lnTo>
                    <a:pt x="1661" y="549"/>
                  </a:lnTo>
                  <a:lnTo>
                    <a:pt x="1657" y="553"/>
                  </a:lnTo>
                  <a:lnTo>
                    <a:pt x="1657" y="562"/>
                  </a:lnTo>
                  <a:lnTo>
                    <a:pt x="1657" y="562"/>
                  </a:lnTo>
                  <a:lnTo>
                    <a:pt x="1661" y="582"/>
                  </a:lnTo>
                  <a:lnTo>
                    <a:pt x="1665" y="593"/>
                  </a:lnTo>
                  <a:lnTo>
                    <a:pt x="1661" y="610"/>
                  </a:lnTo>
                  <a:lnTo>
                    <a:pt x="1661" y="610"/>
                  </a:lnTo>
                  <a:lnTo>
                    <a:pt x="1657" y="617"/>
                  </a:lnTo>
                  <a:lnTo>
                    <a:pt x="1657" y="626"/>
                  </a:lnTo>
                  <a:lnTo>
                    <a:pt x="1657" y="626"/>
                  </a:lnTo>
                  <a:lnTo>
                    <a:pt x="1657" y="626"/>
                  </a:lnTo>
                  <a:lnTo>
                    <a:pt x="1661" y="617"/>
                  </a:lnTo>
                  <a:lnTo>
                    <a:pt x="1665" y="606"/>
                  </a:lnTo>
                  <a:lnTo>
                    <a:pt x="1665" y="606"/>
                  </a:lnTo>
                  <a:lnTo>
                    <a:pt x="1665" y="614"/>
                  </a:lnTo>
                  <a:lnTo>
                    <a:pt x="1665" y="626"/>
                  </a:lnTo>
                  <a:lnTo>
                    <a:pt x="1665" y="626"/>
                  </a:lnTo>
                  <a:lnTo>
                    <a:pt x="1665" y="626"/>
                  </a:lnTo>
                  <a:lnTo>
                    <a:pt x="1661" y="637"/>
                  </a:lnTo>
                  <a:lnTo>
                    <a:pt x="1661" y="637"/>
                  </a:lnTo>
                  <a:lnTo>
                    <a:pt x="1661" y="642"/>
                  </a:lnTo>
                  <a:lnTo>
                    <a:pt x="1657" y="650"/>
                  </a:lnTo>
                  <a:lnTo>
                    <a:pt x="1657" y="650"/>
                  </a:lnTo>
                  <a:lnTo>
                    <a:pt x="1661" y="666"/>
                  </a:lnTo>
                  <a:lnTo>
                    <a:pt x="1665" y="670"/>
                  </a:lnTo>
                  <a:lnTo>
                    <a:pt x="1665" y="682"/>
                  </a:lnTo>
                  <a:lnTo>
                    <a:pt x="1665" y="682"/>
                  </a:lnTo>
                  <a:lnTo>
                    <a:pt x="1665" y="678"/>
                  </a:lnTo>
                  <a:lnTo>
                    <a:pt x="1669" y="674"/>
                  </a:lnTo>
                  <a:lnTo>
                    <a:pt x="1669" y="666"/>
                  </a:lnTo>
                  <a:lnTo>
                    <a:pt x="1669" y="666"/>
                  </a:lnTo>
                  <a:lnTo>
                    <a:pt x="1673" y="674"/>
                  </a:lnTo>
                  <a:lnTo>
                    <a:pt x="1673" y="682"/>
                  </a:lnTo>
                  <a:lnTo>
                    <a:pt x="1673" y="682"/>
                  </a:lnTo>
                  <a:lnTo>
                    <a:pt x="1665" y="694"/>
                  </a:lnTo>
                  <a:lnTo>
                    <a:pt x="1657" y="698"/>
                  </a:lnTo>
                  <a:lnTo>
                    <a:pt x="1657" y="694"/>
                  </a:lnTo>
                  <a:lnTo>
                    <a:pt x="1653" y="694"/>
                  </a:lnTo>
                  <a:lnTo>
                    <a:pt x="1653" y="694"/>
                  </a:lnTo>
                  <a:lnTo>
                    <a:pt x="1653" y="678"/>
                  </a:lnTo>
                  <a:lnTo>
                    <a:pt x="1653" y="678"/>
                  </a:lnTo>
                  <a:lnTo>
                    <a:pt x="1653" y="686"/>
                  </a:lnTo>
                  <a:lnTo>
                    <a:pt x="1653" y="698"/>
                  </a:lnTo>
                  <a:lnTo>
                    <a:pt x="1657" y="718"/>
                  </a:lnTo>
                  <a:lnTo>
                    <a:pt x="1657" y="718"/>
                  </a:lnTo>
                  <a:lnTo>
                    <a:pt x="1665" y="714"/>
                  </a:lnTo>
                  <a:lnTo>
                    <a:pt x="1669" y="714"/>
                  </a:lnTo>
                  <a:lnTo>
                    <a:pt x="1669" y="722"/>
                  </a:lnTo>
                  <a:lnTo>
                    <a:pt x="1669" y="722"/>
                  </a:lnTo>
                  <a:lnTo>
                    <a:pt x="1665" y="726"/>
                  </a:lnTo>
                  <a:lnTo>
                    <a:pt x="1661" y="730"/>
                  </a:lnTo>
                  <a:lnTo>
                    <a:pt x="1653" y="726"/>
                  </a:lnTo>
                  <a:lnTo>
                    <a:pt x="1653" y="730"/>
                  </a:lnTo>
                  <a:lnTo>
                    <a:pt x="1653" y="730"/>
                  </a:lnTo>
                  <a:lnTo>
                    <a:pt x="1653" y="734"/>
                  </a:lnTo>
                  <a:lnTo>
                    <a:pt x="1657" y="738"/>
                  </a:lnTo>
                  <a:lnTo>
                    <a:pt x="1661" y="742"/>
                  </a:lnTo>
                  <a:lnTo>
                    <a:pt x="1661" y="742"/>
                  </a:lnTo>
                  <a:lnTo>
                    <a:pt x="1657" y="746"/>
                  </a:lnTo>
                  <a:lnTo>
                    <a:pt x="1657" y="750"/>
                  </a:lnTo>
                  <a:lnTo>
                    <a:pt x="1661" y="754"/>
                  </a:lnTo>
                  <a:lnTo>
                    <a:pt x="1665" y="758"/>
                  </a:lnTo>
                  <a:lnTo>
                    <a:pt x="1665" y="758"/>
                  </a:lnTo>
                  <a:lnTo>
                    <a:pt x="1669" y="766"/>
                  </a:lnTo>
                  <a:lnTo>
                    <a:pt x="1677" y="770"/>
                  </a:lnTo>
                  <a:lnTo>
                    <a:pt x="1677" y="770"/>
                  </a:lnTo>
                  <a:lnTo>
                    <a:pt x="1669" y="770"/>
                  </a:lnTo>
                  <a:lnTo>
                    <a:pt x="1665" y="770"/>
                  </a:lnTo>
                  <a:lnTo>
                    <a:pt x="1657" y="778"/>
                  </a:lnTo>
                  <a:lnTo>
                    <a:pt x="1653" y="794"/>
                  </a:lnTo>
                  <a:lnTo>
                    <a:pt x="1653" y="794"/>
                  </a:lnTo>
                  <a:lnTo>
                    <a:pt x="1661" y="798"/>
                  </a:lnTo>
                  <a:lnTo>
                    <a:pt x="1665" y="802"/>
                  </a:lnTo>
                  <a:lnTo>
                    <a:pt x="1665" y="806"/>
                  </a:lnTo>
                  <a:lnTo>
                    <a:pt x="1665" y="806"/>
                  </a:lnTo>
                  <a:lnTo>
                    <a:pt x="1665" y="814"/>
                  </a:lnTo>
                  <a:lnTo>
                    <a:pt x="1657" y="818"/>
                  </a:lnTo>
                  <a:lnTo>
                    <a:pt x="1653" y="826"/>
                  </a:lnTo>
                  <a:lnTo>
                    <a:pt x="1653" y="834"/>
                  </a:lnTo>
                  <a:lnTo>
                    <a:pt x="1653" y="834"/>
                  </a:lnTo>
                  <a:lnTo>
                    <a:pt x="1657" y="834"/>
                  </a:lnTo>
                  <a:lnTo>
                    <a:pt x="1661" y="834"/>
                  </a:lnTo>
                  <a:lnTo>
                    <a:pt x="1657" y="850"/>
                  </a:lnTo>
                  <a:lnTo>
                    <a:pt x="1657" y="850"/>
                  </a:lnTo>
                  <a:lnTo>
                    <a:pt x="1657" y="862"/>
                  </a:lnTo>
                  <a:lnTo>
                    <a:pt x="1657" y="878"/>
                  </a:lnTo>
                  <a:lnTo>
                    <a:pt x="1661" y="890"/>
                  </a:lnTo>
                  <a:lnTo>
                    <a:pt x="1661" y="898"/>
                  </a:lnTo>
                  <a:lnTo>
                    <a:pt x="1661" y="898"/>
                  </a:lnTo>
                  <a:lnTo>
                    <a:pt x="1661" y="898"/>
                  </a:lnTo>
                  <a:lnTo>
                    <a:pt x="1657" y="898"/>
                  </a:lnTo>
                  <a:lnTo>
                    <a:pt x="1657" y="898"/>
                  </a:lnTo>
                  <a:lnTo>
                    <a:pt x="1653" y="907"/>
                  </a:lnTo>
                  <a:lnTo>
                    <a:pt x="1653" y="907"/>
                  </a:lnTo>
                  <a:lnTo>
                    <a:pt x="1657" y="914"/>
                  </a:lnTo>
                  <a:lnTo>
                    <a:pt x="1657" y="923"/>
                  </a:lnTo>
                  <a:lnTo>
                    <a:pt x="1657" y="923"/>
                  </a:lnTo>
                  <a:lnTo>
                    <a:pt x="1661" y="930"/>
                  </a:lnTo>
                  <a:lnTo>
                    <a:pt x="1661" y="938"/>
                  </a:lnTo>
                  <a:lnTo>
                    <a:pt x="1661" y="938"/>
                  </a:lnTo>
                  <a:lnTo>
                    <a:pt x="1661" y="947"/>
                  </a:lnTo>
                  <a:lnTo>
                    <a:pt x="1657" y="947"/>
                  </a:lnTo>
                  <a:lnTo>
                    <a:pt x="1657" y="943"/>
                  </a:lnTo>
                  <a:lnTo>
                    <a:pt x="1657" y="943"/>
                  </a:lnTo>
                  <a:lnTo>
                    <a:pt x="1653" y="943"/>
                  </a:lnTo>
                  <a:lnTo>
                    <a:pt x="1653" y="947"/>
                  </a:lnTo>
                  <a:lnTo>
                    <a:pt x="1653" y="954"/>
                  </a:lnTo>
                  <a:lnTo>
                    <a:pt x="1653" y="954"/>
                  </a:lnTo>
                  <a:lnTo>
                    <a:pt x="1661" y="958"/>
                  </a:lnTo>
                  <a:lnTo>
                    <a:pt x="1665" y="958"/>
                  </a:lnTo>
                  <a:lnTo>
                    <a:pt x="1665" y="958"/>
                  </a:lnTo>
                  <a:lnTo>
                    <a:pt x="1669" y="947"/>
                  </a:lnTo>
                  <a:lnTo>
                    <a:pt x="1669" y="927"/>
                  </a:lnTo>
                  <a:lnTo>
                    <a:pt x="1669" y="927"/>
                  </a:lnTo>
                  <a:lnTo>
                    <a:pt x="1677" y="951"/>
                  </a:lnTo>
                  <a:lnTo>
                    <a:pt x="1677" y="951"/>
                  </a:lnTo>
                  <a:lnTo>
                    <a:pt x="1673" y="958"/>
                  </a:lnTo>
                  <a:lnTo>
                    <a:pt x="1665" y="971"/>
                  </a:lnTo>
                  <a:lnTo>
                    <a:pt x="1665" y="971"/>
                  </a:lnTo>
                  <a:lnTo>
                    <a:pt x="1661" y="967"/>
                  </a:lnTo>
                  <a:lnTo>
                    <a:pt x="1657" y="963"/>
                  </a:lnTo>
                  <a:lnTo>
                    <a:pt x="1657" y="963"/>
                  </a:lnTo>
                  <a:lnTo>
                    <a:pt x="1653" y="967"/>
                  </a:lnTo>
                  <a:lnTo>
                    <a:pt x="1653" y="971"/>
                  </a:lnTo>
                  <a:lnTo>
                    <a:pt x="1653" y="983"/>
                  </a:lnTo>
                  <a:lnTo>
                    <a:pt x="1657" y="1007"/>
                  </a:lnTo>
                  <a:lnTo>
                    <a:pt x="1657" y="1007"/>
                  </a:lnTo>
                  <a:lnTo>
                    <a:pt x="1657" y="1019"/>
                  </a:lnTo>
                  <a:lnTo>
                    <a:pt x="1653" y="1035"/>
                  </a:lnTo>
                  <a:lnTo>
                    <a:pt x="1653" y="1035"/>
                  </a:lnTo>
                  <a:lnTo>
                    <a:pt x="1653" y="1059"/>
                  </a:lnTo>
                  <a:lnTo>
                    <a:pt x="1653" y="1075"/>
                  </a:lnTo>
                  <a:lnTo>
                    <a:pt x="1653" y="1075"/>
                  </a:lnTo>
                  <a:lnTo>
                    <a:pt x="1653" y="1083"/>
                  </a:lnTo>
                  <a:lnTo>
                    <a:pt x="1657" y="1087"/>
                  </a:lnTo>
                  <a:lnTo>
                    <a:pt x="1657" y="1087"/>
                  </a:lnTo>
                  <a:lnTo>
                    <a:pt x="1653" y="1095"/>
                  </a:lnTo>
                  <a:lnTo>
                    <a:pt x="1653" y="1099"/>
                  </a:lnTo>
                  <a:lnTo>
                    <a:pt x="1661" y="1111"/>
                  </a:lnTo>
                  <a:lnTo>
                    <a:pt x="1661" y="1111"/>
                  </a:lnTo>
                  <a:lnTo>
                    <a:pt x="1657" y="1115"/>
                  </a:lnTo>
                  <a:lnTo>
                    <a:pt x="1653" y="1123"/>
                  </a:lnTo>
                  <a:lnTo>
                    <a:pt x="1653" y="1123"/>
                  </a:lnTo>
                  <a:lnTo>
                    <a:pt x="1661" y="1155"/>
                  </a:lnTo>
                  <a:lnTo>
                    <a:pt x="1661" y="1155"/>
                  </a:lnTo>
                  <a:lnTo>
                    <a:pt x="1661" y="1151"/>
                  </a:lnTo>
                  <a:lnTo>
                    <a:pt x="1661" y="1151"/>
                  </a:lnTo>
                  <a:lnTo>
                    <a:pt x="1665" y="1147"/>
                  </a:lnTo>
                  <a:lnTo>
                    <a:pt x="1665" y="1151"/>
                  </a:lnTo>
                  <a:lnTo>
                    <a:pt x="1665" y="1151"/>
                  </a:lnTo>
                  <a:lnTo>
                    <a:pt x="1669" y="1155"/>
                  </a:lnTo>
                  <a:lnTo>
                    <a:pt x="1669" y="1151"/>
                  </a:lnTo>
                  <a:lnTo>
                    <a:pt x="1669" y="1135"/>
                  </a:lnTo>
                  <a:lnTo>
                    <a:pt x="1669" y="1135"/>
                  </a:lnTo>
                  <a:lnTo>
                    <a:pt x="1673" y="1123"/>
                  </a:lnTo>
                  <a:lnTo>
                    <a:pt x="1673" y="1123"/>
                  </a:lnTo>
                  <a:lnTo>
                    <a:pt x="1673" y="1115"/>
                  </a:lnTo>
                  <a:lnTo>
                    <a:pt x="1669" y="1111"/>
                  </a:lnTo>
                  <a:lnTo>
                    <a:pt x="1669" y="1111"/>
                  </a:lnTo>
                  <a:lnTo>
                    <a:pt x="1669" y="1111"/>
                  </a:lnTo>
                  <a:lnTo>
                    <a:pt x="1673" y="1111"/>
                  </a:lnTo>
                  <a:lnTo>
                    <a:pt x="1677" y="1123"/>
                  </a:lnTo>
                  <a:lnTo>
                    <a:pt x="1677" y="1139"/>
                  </a:lnTo>
                  <a:lnTo>
                    <a:pt x="1677" y="1143"/>
                  </a:lnTo>
                  <a:lnTo>
                    <a:pt x="1673" y="1143"/>
                  </a:lnTo>
                  <a:lnTo>
                    <a:pt x="1673" y="1143"/>
                  </a:lnTo>
                  <a:lnTo>
                    <a:pt x="1685" y="1155"/>
                  </a:lnTo>
                  <a:lnTo>
                    <a:pt x="1685" y="1163"/>
                  </a:lnTo>
                  <a:lnTo>
                    <a:pt x="1685" y="1167"/>
                  </a:lnTo>
                  <a:lnTo>
                    <a:pt x="1681" y="1167"/>
                  </a:lnTo>
                  <a:lnTo>
                    <a:pt x="1681" y="1167"/>
                  </a:lnTo>
                  <a:lnTo>
                    <a:pt x="1669" y="1175"/>
                  </a:lnTo>
                  <a:lnTo>
                    <a:pt x="1669" y="1179"/>
                  </a:lnTo>
                  <a:lnTo>
                    <a:pt x="1665" y="1175"/>
                  </a:lnTo>
                  <a:lnTo>
                    <a:pt x="1665" y="1163"/>
                  </a:lnTo>
                  <a:lnTo>
                    <a:pt x="1665" y="1163"/>
                  </a:lnTo>
                  <a:lnTo>
                    <a:pt x="1661" y="1179"/>
                  </a:lnTo>
                  <a:lnTo>
                    <a:pt x="1661" y="1179"/>
                  </a:lnTo>
                  <a:lnTo>
                    <a:pt x="1653" y="1191"/>
                  </a:lnTo>
                  <a:lnTo>
                    <a:pt x="1653" y="1191"/>
                  </a:lnTo>
                  <a:lnTo>
                    <a:pt x="1657" y="1203"/>
                  </a:lnTo>
                  <a:lnTo>
                    <a:pt x="1661" y="1207"/>
                  </a:lnTo>
                  <a:lnTo>
                    <a:pt x="1665" y="1215"/>
                  </a:lnTo>
                  <a:lnTo>
                    <a:pt x="1665" y="1231"/>
                  </a:lnTo>
                  <a:lnTo>
                    <a:pt x="1665" y="1231"/>
                  </a:lnTo>
                  <a:lnTo>
                    <a:pt x="1661" y="1223"/>
                  </a:lnTo>
                  <a:lnTo>
                    <a:pt x="1661" y="1219"/>
                  </a:lnTo>
                  <a:lnTo>
                    <a:pt x="1661" y="1219"/>
                  </a:lnTo>
                  <a:lnTo>
                    <a:pt x="1661" y="1235"/>
                  </a:lnTo>
                  <a:lnTo>
                    <a:pt x="1661" y="1235"/>
                  </a:lnTo>
                  <a:lnTo>
                    <a:pt x="1657" y="1235"/>
                  </a:lnTo>
                  <a:lnTo>
                    <a:pt x="1657" y="1235"/>
                  </a:lnTo>
                  <a:lnTo>
                    <a:pt x="1661" y="1247"/>
                  </a:lnTo>
                  <a:lnTo>
                    <a:pt x="1661" y="1264"/>
                  </a:lnTo>
                  <a:lnTo>
                    <a:pt x="1661" y="1264"/>
                  </a:lnTo>
                  <a:lnTo>
                    <a:pt x="1657" y="1268"/>
                  </a:lnTo>
                  <a:lnTo>
                    <a:pt x="1653" y="1275"/>
                  </a:lnTo>
                  <a:lnTo>
                    <a:pt x="1653" y="1275"/>
                  </a:lnTo>
                  <a:lnTo>
                    <a:pt x="1657" y="1275"/>
                  </a:lnTo>
                  <a:lnTo>
                    <a:pt x="1661" y="1284"/>
                  </a:lnTo>
                  <a:lnTo>
                    <a:pt x="1661" y="1284"/>
                  </a:lnTo>
                  <a:lnTo>
                    <a:pt x="1657" y="1288"/>
                  </a:lnTo>
                  <a:lnTo>
                    <a:pt x="1653" y="1291"/>
                  </a:lnTo>
                  <a:lnTo>
                    <a:pt x="1657" y="1299"/>
                  </a:lnTo>
                  <a:lnTo>
                    <a:pt x="1657" y="1299"/>
                  </a:lnTo>
                  <a:lnTo>
                    <a:pt x="1661" y="1299"/>
                  </a:lnTo>
                  <a:lnTo>
                    <a:pt x="1661" y="1295"/>
                  </a:lnTo>
                  <a:lnTo>
                    <a:pt x="1665" y="1291"/>
                  </a:lnTo>
                  <a:lnTo>
                    <a:pt x="1669" y="1291"/>
                  </a:lnTo>
                  <a:lnTo>
                    <a:pt x="1669" y="1291"/>
                  </a:lnTo>
                  <a:lnTo>
                    <a:pt x="1669" y="1288"/>
                  </a:lnTo>
                  <a:lnTo>
                    <a:pt x="1665" y="1284"/>
                  </a:lnTo>
                  <a:lnTo>
                    <a:pt x="1665" y="1284"/>
                  </a:lnTo>
                  <a:lnTo>
                    <a:pt x="1665" y="1279"/>
                  </a:lnTo>
                  <a:lnTo>
                    <a:pt x="1665" y="1279"/>
                  </a:lnTo>
                  <a:lnTo>
                    <a:pt x="1669" y="1279"/>
                  </a:lnTo>
                  <a:lnTo>
                    <a:pt x="1673" y="1288"/>
                  </a:lnTo>
                  <a:lnTo>
                    <a:pt x="1673" y="1291"/>
                  </a:lnTo>
                  <a:lnTo>
                    <a:pt x="1673" y="1295"/>
                  </a:lnTo>
                  <a:lnTo>
                    <a:pt x="1673" y="1295"/>
                  </a:lnTo>
                  <a:lnTo>
                    <a:pt x="1669" y="1308"/>
                  </a:lnTo>
                  <a:lnTo>
                    <a:pt x="1669" y="1308"/>
                  </a:lnTo>
                  <a:lnTo>
                    <a:pt x="1665" y="1324"/>
                  </a:lnTo>
                  <a:lnTo>
                    <a:pt x="1665" y="1324"/>
                  </a:lnTo>
                  <a:lnTo>
                    <a:pt x="1657" y="1308"/>
                  </a:lnTo>
                  <a:lnTo>
                    <a:pt x="1657" y="1304"/>
                  </a:lnTo>
                  <a:lnTo>
                    <a:pt x="1653" y="1304"/>
                  </a:lnTo>
                  <a:lnTo>
                    <a:pt x="1653" y="1324"/>
                  </a:lnTo>
                  <a:lnTo>
                    <a:pt x="1653" y="1324"/>
                  </a:lnTo>
                  <a:lnTo>
                    <a:pt x="1653" y="1335"/>
                  </a:lnTo>
                  <a:lnTo>
                    <a:pt x="1657" y="1344"/>
                  </a:lnTo>
                  <a:lnTo>
                    <a:pt x="1661" y="1344"/>
                  </a:lnTo>
                  <a:lnTo>
                    <a:pt x="1665" y="1340"/>
                  </a:lnTo>
                  <a:lnTo>
                    <a:pt x="1665" y="1340"/>
                  </a:lnTo>
                  <a:lnTo>
                    <a:pt x="1657" y="1360"/>
                  </a:lnTo>
                  <a:lnTo>
                    <a:pt x="1657" y="1372"/>
                  </a:lnTo>
                  <a:lnTo>
                    <a:pt x="1657" y="1384"/>
                  </a:lnTo>
                  <a:lnTo>
                    <a:pt x="1657" y="1384"/>
                  </a:lnTo>
                  <a:lnTo>
                    <a:pt x="1661" y="1388"/>
                  </a:lnTo>
                  <a:lnTo>
                    <a:pt x="1665" y="1388"/>
                  </a:lnTo>
                  <a:lnTo>
                    <a:pt x="1673" y="1388"/>
                  </a:lnTo>
                  <a:lnTo>
                    <a:pt x="1677" y="1392"/>
                  </a:lnTo>
                  <a:lnTo>
                    <a:pt x="1677" y="1392"/>
                  </a:lnTo>
                  <a:lnTo>
                    <a:pt x="1673" y="1396"/>
                  </a:lnTo>
                  <a:lnTo>
                    <a:pt x="1673" y="1404"/>
                  </a:lnTo>
                  <a:lnTo>
                    <a:pt x="1673" y="1404"/>
                  </a:lnTo>
                  <a:lnTo>
                    <a:pt x="1677" y="1408"/>
                  </a:lnTo>
                  <a:lnTo>
                    <a:pt x="1681" y="1408"/>
                  </a:lnTo>
                  <a:lnTo>
                    <a:pt x="1681" y="1408"/>
                  </a:lnTo>
                  <a:lnTo>
                    <a:pt x="1681" y="1420"/>
                  </a:lnTo>
                  <a:lnTo>
                    <a:pt x="1677" y="1424"/>
                  </a:lnTo>
                  <a:lnTo>
                    <a:pt x="1673" y="1428"/>
                  </a:lnTo>
                  <a:lnTo>
                    <a:pt x="1673" y="1428"/>
                  </a:lnTo>
                  <a:lnTo>
                    <a:pt x="1673" y="1428"/>
                  </a:lnTo>
                  <a:lnTo>
                    <a:pt x="1665" y="1436"/>
                  </a:lnTo>
                  <a:lnTo>
                    <a:pt x="1661" y="1444"/>
                  </a:lnTo>
                  <a:lnTo>
                    <a:pt x="1661" y="1444"/>
                  </a:lnTo>
                  <a:lnTo>
                    <a:pt x="1661" y="1444"/>
                  </a:lnTo>
                  <a:lnTo>
                    <a:pt x="1665" y="1452"/>
                  </a:lnTo>
                  <a:lnTo>
                    <a:pt x="1665" y="1452"/>
                  </a:lnTo>
                  <a:lnTo>
                    <a:pt x="1661" y="1460"/>
                  </a:lnTo>
                  <a:lnTo>
                    <a:pt x="1657" y="1460"/>
                  </a:lnTo>
                  <a:lnTo>
                    <a:pt x="1657" y="1460"/>
                  </a:lnTo>
                  <a:lnTo>
                    <a:pt x="1661" y="1476"/>
                  </a:lnTo>
                  <a:lnTo>
                    <a:pt x="1669" y="1492"/>
                  </a:lnTo>
                  <a:lnTo>
                    <a:pt x="1669" y="1492"/>
                  </a:lnTo>
                  <a:lnTo>
                    <a:pt x="1665" y="1512"/>
                  </a:lnTo>
                  <a:lnTo>
                    <a:pt x="1665" y="1512"/>
                  </a:lnTo>
                  <a:lnTo>
                    <a:pt x="1661" y="1524"/>
                  </a:lnTo>
                  <a:lnTo>
                    <a:pt x="1665" y="1532"/>
                  </a:lnTo>
                  <a:lnTo>
                    <a:pt x="1673" y="15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416"/>
            <p:cNvSpPr>
              <a:spLocks noChangeArrowheads="1"/>
            </p:cNvSpPr>
            <p:nvPr/>
          </p:nvSpPr>
          <p:spPr bwMode="auto">
            <a:xfrm>
              <a:off x="9701213" y="3571875"/>
              <a:ext cx="1587" cy="4763"/>
            </a:xfrm>
            <a:custGeom>
              <a:avLst/>
              <a:gdLst>
                <a:gd name="T0" fmla="*/ 0 w 5"/>
                <a:gd name="T1" fmla="*/ 0 h 13"/>
                <a:gd name="T2" fmla="*/ 0 w 5"/>
                <a:gd name="T3" fmla="*/ 0 h 13"/>
                <a:gd name="T4" fmla="*/ 0 w 5"/>
                <a:gd name="T5" fmla="*/ 3 h 13"/>
                <a:gd name="T6" fmla="*/ 0 w 5"/>
                <a:gd name="T7" fmla="*/ 7 h 13"/>
                <a:gd name="T8" fmla="*/ 4 w 5"/>
                <a:gd name="T9" fmla="*/ 12 h 13"/>
                <a:gd name="T10" fmla="*/ 4 w 5"/>
                <a:gd name="T11" fmla="*/ 12 h 13"/>
                <a:gd name="T12" fmla="*/ 0 w 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417"/>
            <p:cNvSpPr>
              <a:spLocks noChangeArrowheads="1"/>
            </p:cNvSpPr>
            <p:nvPr/>
          </p:nvSpPr>
          <p:spPr bwMode="auto">
            <a:xfrm>
              <a:off x="9701213" y="3454400"/>
              <a:ext cx="1587" cy="3175"/>
            </a:xfrm>
            <a:custGeom>
              <a:avLst/>
              <a:gdLst>
                <a:gd name="T0" fmla="*/ 4 w 5"/>
                <a:gd name="T1" fmla="*/ 8 h 9"/>
                <a:gd name="T2" fmla="*/ 4 w 5"/>
                <a:gd name="T3" fmla="*/ 8 h 9"/>
                <a:gd name="T4" fmla="*/ 4 w 5"/>
                <a:gd name="T5" fmla="*/ 4 h 9"/>
                <a:gd name="T6" fmla="*/ 4 w 5"/>
                <a:gd name="T7" fmla="*/ 0 h 9"/>
                <a:gd name="T8" fmla="*/ 4 w 5"/>
                <a:gd name="T9" fmla="*/ 0 h 9"/>
                <a:gd name="T10" fmla="*/ 0 w 5"/>
                <a:gd name="T11" fmla="*/ 0 h 9"/>
                <a:gd name="T12" fmla="*/ 0 w 5"/>
                <a:gd name="T13" fmla="*/ 4 h 9"/>
                <a:gd name="T14" fmla="*/ 0 w 5"/>
                <a:gd name="T15" fmla="*/ 4 h 9"/>
                <a:gd name="T16" fmla="*/ 0 w 5"/>
                <a:gd name="T17" fmla="*/ 8 h 9"/>
                <a:gd name="T18" fmla="*/ 4 w 5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9">
                  <a:moveTo>
                    <a:pt x="4" y="8"/>
                  </a:move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418"/>
            <p:cNvSpPr>
              <a:spLocks noChangeArrowheads="1"/>
            </p:cNvSpPr>
            <p:nvPr/>
          </p:nvSpPr>
          <p:spPr bwMode="auto">
            <a:xfrm>
              <a:off x="9701213" y="3863975"/>
              <a:ext cx="3175" cy="7938"/>
            </a:xfrm>
            <a:custGeom>
              <a:avLst/>
              <a:gdLst>
                <a:gd name="T0" fmla="*/ 4 w 9"/>
                <a:gd name="T1" fmla="*/ 4 h 21"/>
                <a:gd name="T2" fmla="*/ 4 w 9"/>
                <a:gd name="T3" fmla="*/ 4 h 21"/>
                <a:gd name="T4" fmla="*/ 4 w 9"/>
                <a:gd name="T5" fmla="*/ 4 h 21"/>
                <a:gd name="T6" fmla="*/ 4 w 9"/>
                <a:gd name="T7" fmla="*/ 4 h 21"/>
                <a:gd name="T8" fmla="*/ 0 w 9"/>
                <a:gd name="T9" fmla="*/ 0 h 21"/>
                <a:gd name="T10" fmla="*/ 0 w 9"/>
                <a:gd name="T11" fmla="*/ 0 h 21"/>
                <a:gd name="T12" fmla="*/ 4 w 9"/>
                <a:gd name="T13" fmla="*/ 12 h 21"/>
                <a:gd name="T14" fmla="*/ 8 w 9"/>
                <a:gd name="T15" fmla="*/ 20 h 21"/>
                <a:gd name="T16" fmla="*/ 8 w 9"/>
                <a:gd name="T17" fmla="*/ 20 h 21"/>
                <a:gd name="T18" fmla="*/ 8 w 9"/>
                <a:gd name="T19" fmla="*/ 20 h 21"/>
                <a:gd name="T20" fmla="*/ 8 w 9"/>
                <a:gd name="T21" fmla="*/ 20 h 21"/>
                <a:gd name="T22" fmla="*/ 8 w 9"/>
                <a:gd name="T23" fmla="*/ 8 h 21"/>
                <a:gd name="T24" fmla="*/ 4 w 9"/>
                <a:gd name="T2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1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419"/>
            <p:cNvSpPr>
              <a:spLocks noChangeArrowheads="1"/>
            </p:cNvSpPr>
            <p:nvPr/>
          </p:nvSpPr>
          <p:spPr bwMode="auto">
            <a:xfrm>
              <a:off x="9702800" y="386556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420"/>
            <p:cNvSpPr>
              <a:spLocks noChangeArrowheads="1"/>
            </p:cNvSpPr>
            <p:nvPr/>
          </p:nvSpPr>
          <p:spPr bwMode="auto">
            <a:xfrm>
              <a:off x="9699625" y="3630613"/>
              <a:ext cx="1588" cy="3175"/>
            </a:xfrm>
            <a:custGeom>
              <a:avLst/>
              <a:gdLst>
                <a:gd name="T0" fmla="*/ 4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4 w 5"/>
                <a:gd name="T7" fmla="*/ 8 h 9"/>
                <a:gd name="T8" fmla="*/ 4 w 5"/>
                <a:gd name="T9" fmla="*/ 8 h 9"/>
                <a:gd name="T10" fmla="*/ 4 w 5"/>
                <a:gd name="T11" fmla="*/ 4 h 9"/>
                <a:gd name="T12" fmla="*/ 4 w 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1421"/>
            <p:cNvSpPr>
              <a:spLocks noChangeArrowheads="1"/>
            </p:cNvSpPr>
            <p:nvPr/>
          </p:nvSpPr>
          <p:spPr bwMode="auto">
            <a:xfrm>
              <a:off x="9701213" y="3910013"/>
              <a:ext cx="11112" cy="39687"/>
            </a:xfrm>
            <a:custGeom>
              <a:avLst/>
              <a:gdLst>
                <a:gd name="T0" fmla="*/ 28 w 33"/>
                <a:gd name="T1" fmla="*/ 109 h 110"/>
                <a:gd name="T2" fmla="*/ 28 w 33"/>
                <a:gd name="T3" fmla="*/ 109 h 110"/>
                <a:gd name="T4" fmla="*/ 32 w 33"/>
                <a:gd name="T5" fmla="*/ 89 h 110"/>
                <a:gd name="T6" fmla="*/ 28 w 33"/>
                <a:gd name="T7" fmla="*/ 64 h 110"/>
                <a:gd name="T8" fmla="*/ 28 w 33"/>
                <a:gd name="T9" fmla="*/ 64 h 110"/>
                <a:gd name="T10" fmla="*/ 24 w 33"/>
                <a:gd name="T11" fmla="*/ 60 h 110"/>
                <a:gd name="T12" fmla="*/ 16 w 33"/>
                <a:gd name="T13" fmla="*/ 60 h 110"/>
                <a:gd name="T14" fmla="*/ 12 w 33"/>
                <a:gd name="T15" fmla="*/ 56 h 110"/>
                <a:gd name="T16" fmla="*/ 8 w 33"/>
                <a:gd name="T17" fmla="*/ 49 h 110"/>
                <a:gd name="T18" fmla="*/ 8 w 33"/>
                <a:gd name="T19" fmla="*/ 49 h 110"/>
                <a:gd name="T20" fmla="*/ 8 w 33"/>
                <a:gd name="T21" fmla="*/ 44 h 110"/>
                <a:gd name="T22" fmla="*/ 16 w 33"/>
                <a:gd name="T23" fmla="*/ 40 h 110"/>
                <a:gd name="T24" fmla="*/ 24 w 33"/>
                <a:gd name="T25" fmla="*/ 40 h 110"/>
                <a:gd name="T26" fmla="*/ 24 w 33"/>
                <a:gd name="T27" fmla="*/ 40 h 110"/>
                <a:gd name="T28" fmla="*/ 16 w 33"/>
                <a:gd name="T29" fmla="*/ 36 h 110"/>
                <a:gd name="T30" fmla="*/ 12 w 33"/>
                <a:gd name="T31" fmla="*/ 24 h 110"/>
                <a:gd name="T32" fmla="*/ 12 w 33"/>
                <a:gd name="T33" fmla="*/ 24 h 110"/>
                <a:gd name="T34" fmla="*/ 16 w 33"/>
                <a:gd name="T35" fmla="*/ 20 h 110"/>
                <a:gd name="T36" fmla="*/ 16 w 33"/>
                <a:gd name="T37" fmla="*/ 12 h 110"/>
                <a:gd name="T38" fmla="*/ 12 w 33"/>
                <a:gd name="T39" fmla="*/ 4 h 110"/>
                <a:gd name="T40" fmla="*/ 12 w 33"/>
                <a:gd name="T41" fmla="*/ 4 h 110"/>
                <a:gd name="T42" fmla="*/ 4 w 33"/>
                <a:gd name="T43" fmla="*/ 4 h 110"/>
                <a:gd name="T44" fmla="*/ 4 w 33"/>
                <a:gd name="T45" fmla="*/ 4 h 110"/>
                <a:gd name="T46" fmla="*/ 0 w 33"/>
                <a:gd name="T47" fmla="*/ 0 h 110"/>
                <a:gd name="T48" fmla="*/ 0 w 33"/>
                <a:gd name="T49" fmla="*/ 0 h 110"/>
                <a:gd name="T50" fmla="*/ 0 w 33"/>
                <a:gd name="T51" fmla="*/ 8 h 110"/>
                <a:gd name="T52" fmla="*/ 0 w 33"/>
                <a:gd name="T53" fmla="*/ 20 h 110"/>
                <a:gd name="T54" fmla="*/ 4 w 33"/>
                <a:gd name="T55" fmla="*/ 52 h 110"/>
                <a:gd name="T56" fmla="*/ 4 w 33"/>
                <a:gd name="T57" fmla="*/ 52 h 110"/>
                <a:gd name="T58" fmla="*/ 4 w 33"/>
                <a:gd name="T59" fmla="*/ 64 h 110"/>
                <a:gd name="T60" fmla="*/ 4 w 33"/>
                <a:gd name="T61" fmla="*/ 69 h 110"/>
                <a:gd name="T62" fmla="*/ 8 w 33"/>
                <a:gd name="T63" fmla="*/ 64 h 110"/>
                <a:gd name="T64" fmla="*/ 8 w 33"/>
                <a:gd name="T65" fmla="*/ 64 h 110"/>
                <a:gd name="T66" fmla="*/ 16 w 33"/>
                <a:gd name="T67" fmla="*/ 64 h 110"/>
                <a:gd name="T68" fmla="*/ 16 w 33"/>
                <a:gd name="T69" fmla="*/ 76 h 110"/>
                <a:gd name="T70" fmla="*/ 16 w 33"/>
                <a:gd name="T71" fmla="*/ 76 h 110"/>
                <a:gd name="T72" fmla="*/ 24 w 33"/>
                <a:gd name="T73" fmla="*/ 96 h 110"/>
                <a:gd name="T74" fmla="*/ 24 w 33"/>
                <a:gd name="T75" fmla="*/ 104 h 110"/>
                <a:gd name="T76" fmla="*/ 28 w 33"/>
                <a:gd name="T7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110">
                  <a:moveTo>
                    <a:pt x="28" y="109"/>
                  </a:moveTo>
                  <a:lnTo>
                    <a:pt x="28" y="109"/>
                  </a:lnTo>
                  <a:lnTo>
                    <a:pt x="32" y="89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4" y="60"/>
                  </a:lnTo>
                  <a:lnTo>
                    <a:pt x="16" y="60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4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6" y="3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64"/>
                  </a:lnTo>
                  <a:lnTo>
                    <a:pt x="4" y="69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28" y="10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1422"/>
            <p:cNvSpPr>
              <a:spLocks noChangeArrowheads="1"/>
            </p:cNvSpPr>
            <p:nvPr/>
          </p:nvSpPr>
          <p:spPr bwMode="auto">
            <a:xfrm>
              <a:off x="9701213" y="3900488"/>
              <a:ext cx="1587" cy="3175"/>
            </a:xfrm>
            <a:custGeom>
              <a:avLst/>
              <a:gdLst>
                <a:gd name="T0" fmla="*/ 4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w 5"/>
                <a:gd name="T11" fmla="*/ 8 h 9"/>
                <a:gd name="T12" fmla="*/ 0 w 5"/>
                <a:gd name="T13" fmla="*/ 8 h 9"/>
                <a:gd name="T14" fmla="*/ 0 w 5"/>
                <a:gd name="T15" fmla="*/ 8 h 9"/>
                <a:gd name="T16" fmla="*/ 4 w 5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423"/>
            <p:cNvSpPr>
              <a:spLocks noChangeArrowheads="1"/>
            </p:cNvSpPr>
            <p:nvPr/>
          </p:nvSpPr>
          <p:spPr bwMode="auto">
            <a:xfrm>
              <a:off x="9701213" y="38433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1424"/>
            <p:cNvSpPr>
              <a:spLocks noChangeArrowheads="1"/>
            </p:cNvSpPr>
            <p:nvPr/>
          </p:nvSpPr>
          <p:spPr bwMode="auto">
            <a:xfrm>
              <a:off x="9701213" y="38433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425"/>
            <p:cNvSpPr>
              <a:spLocks noChangeArrowheads="1"/>
            </p:cNvSpPr>
            <p:nvPr/>
          </p:nvSpPr>
          <p:spPr bwMode="auto">
            <a:xfrm>
              <a:off x="9699625" y="3843338"/>
              <a:ext cx="1588" cy="3175"/>
            </a:xfrm>
            <a:custGeom>
              <a:avLst/>
              <a:gdLst>
                <a:gd name="T0" fmla="*/ 4 w 5"/>
                <a:gd name="T1" fmla="*/ 0 h 9"/>
                <a:gd name="T2" fmla="*/ 4 w 5"/>
                <a:gd name="T3" fmla="*/ 0 h 9"/>
                <a:gd name="T4" fmla="*/ 0 w 5"/>
                <a:gd name="T5" fmla="*/ 8 h 9"/>
                <a:gd name="T6" fmla="*/ 4 w 5"/>
                <a:gd name="T7" fmla="*/ 8 h 9"/>
                <a:gd name="T8" fmla="*/ 4 w 5"/>
                <a:gd name="T9" fmla="*/ 4 h 9"/>
                <a:gd name="T10" fmla="*/ 4 w 5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9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426"/>
            <p:cNvSpPr>
              <a:spLocks noChangeArrowheads="1"/>
            </p:cNvSpPr>
            <p:nvPr/>
          </p:nvSpPr>
          <p:spPr bwMode="auto">
            <a:xfrm>
              <a:off x="9699625" y="3773488"/>
              <a:ext cx="3175" cy="7937"/>
            </a:xfrm>
            <a:custGeom>
              <a:avLst/>
              <a:gdLst>
                <a:gd name="T0" fmla="*/ 8 w 9"/>
                <a:gd name="T1" fmla="*/ 4 h 21"/>
                <a:gd name="T2" fmla="*/ 8 w 9"/>
                <a:gd name="T3" fmla="*/ 4 h 21"/>
                <a:gd name="T4" fmla="*/ 4 w 9"/>
                <a:gd name="T5" fmla="*/ 0 h 21"/>
                <a:gd name="T6" fmla="*/ 0 w 9"/>
                <a:gd name="T7" fmla="*/ 0 h 21"/>
                <a:gd name="T8" fmla="*/ 0 w 9"/>
                <a:gd name="T9" fmla="*/ 0 h 21"/>
                <a:gd name="T10" fmla="*/ 4 w 9"/>
                <a:gd name="T11" fmla="*/ 16 h 21"/>
                <a:gd name="T12" fmla="*/ 8 w 9"/>
                <a:gd name="T13" fmla="*/ 20 h 21"/>
                <a:gd name="T14" fmla="*/ 8 w 9"/>
                <a:gd name="T15" fmla="*/ 16 h 21"/>
                <a:gd name="T16" fmla="*/ 8 w 9"/>
                <a:gd name="T17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427"/>
            <p:cNvSpPr>
              <a:spLocks noChangeArrowheads="1"/>
            </p:cNvSpPr>
            <p:nvPr/>
          </p:nvSpPr>
          <p:spPr bwMode="auto">
            <a:xfrm>
              <a:off x="9128125" y="3670300"/>
              <a:ext cx="1588" cy="1588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428"/>
            <p:cNvSpPr>
              <a:spLocks noChangeArrowheads="1"/>
            </p:cNvSpPr>
            <p:nvPr/>
          </p:nvSpPr>
          <p:spPr bwMode="auto">
            <a:xfrm>
              <a:off x="9656763" y="39735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429"/>
            <p:cNvSpPr>
              <a:spLocks noChangeArrowheads="1"/>
            </p:cNvSpPr>
            <p:nvPr/>
          </p:nvSpPr>
          <p:spPr bwMode="auto">
            <a:xfrm>
              <a:off x="9705975" y="34258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430"/>
            <p:cNvSpPr>
              <a:spLocks noChangeArrowheads="1"/>
            </p:cNvSpPr>
            <p:nvPr/>
          </p:nvSpPr>
          <p:spPr bwMode="auto">
            <a:xfrm>
              <a:off x="9701213" y="3730625"/>
              <a:ext cx="1587" cy="1588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431"/>
            <p:cNvSpPr>
              <a:spLocks noChangeArrowheads="1"/>
            </p:cNvSpPr>
            <p:nvPr/>
          </p:nvSpPr>
          <p:spPr bwMode="auto">
            <a:xfrm>
              <a:off x="9656763" y="39735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432"/>
            <p:cNvSpPr>
              <a:spLocks noChangeArrowheads="1"/>
            </p:cNvSpPr>
            <p:nvPr/>
          </p:nvSpPr>
          <p:spPr bwMode="auto">
            <a:xfrm>
              <a:off x="9137650" y="33750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433"/>
            <p:cNvSpPr>
              <a:spLocks noChangeArrowheads="1"/>
            </p:cNvSpPr>
            <p:nvPr/>
          </p:nvSpPr>
          <p:spPr bwMode="auto">
            <a:xfrm>
              <a:off x="9309100" y="3376613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434"/>
            <p:cNvSpPr>
              <a:spLocks noChangeArrowheads="1"/>
            </p:cNvSpPr>
            <p:nvPr/>
          </p:nvSpPr>
          <p:spPr bwMode="auto">
            <a:xfrm>
              <a:off x="9315450" y="3376613"/>
              <a:ext cx="1588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435"/>
            <p:cNvSpPr>
              <a:spLocks noChangeArrowheads="1"/>
            </p:cNvSpPr>
            <p:nvPr/>
          </p:nvSpPr>
          <p:spPr bwMode="auto">
            <a:xfrm>
              <a:off x="9699625" y="3938588"/>
              <a:ext cx="7938" cy="28575"/>
            </a:xfrm>
            <a:custGeom>
              <a:avLst/>
              <a:gdLst>
                <a:gd name="T0" fmla="*/ 12 w 21"/>
                <a:gd name="T1" fmla="*/ 61 h 78"/>
                <a:gd name="T2" fmla="*/ 12 w 21"/>
                <a:gd name="T3" fmla="*/ 61 h 78"/>
                <a:gd name="T4" fmla="*/ 8 w 21"/>
                <a:gd name="T5" fmla="*/ 61 h 78"/>
                <a:gd name="T6" fmla="*/ 8 w 21"/>
                <a:gd name="T7" fmla="*/ 73 h 78"/>
                <a:gd name="T8" fmla="*/ 8 w 21"/>
                <a:gd name="T9" fmla="*/ 73 h 78"/>
                <a:gd name="T10" fmla="*/ 8 w 21"/>
                <a:gd name="T11" fmla="*/ 69 h 78"/>
                <a:gd name="T12" fmla="*/ 8 w 21"/>
                <a:gd name="T13" fmla="*/ 61 h 78"/>
                <a:gd name="T14" fmla="*/ 12 w 21"/>
                <a:gd name="T15" fmla="*/ 40 h 78"/>
                <a:gd name="T16" fmla="*/ 20 w 21"/>
                <a:gd name="T17" fmla="*/ 16 h 78"/>
                <a:gd name="T18" fmla="*/ 20 w 21"/>
                <a:gd name="T19" fmla="*/ 9 h 78"/>
                <a:gd name="T20" fmla="*/ 16 w 21"/>
                <a:gd name="T21" fmla="*/ 0 h 78"/>
                <a:gd name="T22" fmla="*/ 16 w 21"/>
                <a:gd name="T23" fmla="*/ 0 h 78"/>
                <a:gd name="T24" fmla="*/ 12 w 21"/>
                <a:gd name="T25" fmla="*/ 0 h 78"/>
                <a:gd name="T26" fmla="*/ 8 w 21"/>
                <a:gd name="T27" fmla="*/ 0 h 78"/>
                <a:gd name="T28" fmla="*/ 4 w 21"/>
                <a:gd name="T29" fmla="*/ 4 h 78"/>
                <a:gd name="T30" fmla="*/ 4 w 21"/>
                <a:gd name="T31" fmla="*/ 16 h 78"/>
                <a:gd name="T32" fmla="*/ 4 w 21"/>
                <a:gd name="T33" fmla="*/ 16 h 78"/>
                <a:gd name="T34" fmla="*/ 8 w 21"/>
                <a:gd name="T35" fmla="*/ 29 h 78"/>
                <a:gd name="T36" fmla="*/ 8 w 21"/>
                <a:gd name="T37" fmla="*/ 37 h 78"/>
                <a:gd name="T38" fmla="*/ 8 w 21"/>
                <a:gd name="T39" fmla="*/ 40 h 78"/>
                <a:gd name="T40" fmla="*/ 8 w 21"/>
                <a:gd name="T41" fmla="*/ 40 h 78"/>
                <a:gd name="T42" fmla="*/ 4 w 21"/>
                <a:gd name="T43" fmla="*/ 40 h 78"/>
                <a:gd name="T44" fmla="*/ 4 w 21"/>
                <a:gd name="T45" fmla="*/ 40 h 78"/>
                <a:gd name="T46" fmla="*/ 4 w 21"/>
                <a:gd name="T47" fmla="*/ 49 h 78"/>
                <a:gd name="T48" fmla="*/ 0 w 21"/>
                <a:gd name="T49" fmla="*/ 61 h 78"/>
                <a:gd name="T50" fmla="*/ 0 w 21"/>
                <a:gd name="T51" fmla="*/ 73 h 78"/>
                <a:gd name="T52" fmla="*/ 4 w 21"/>
                <a:gd name="T53" fmla="*/ 77 h 78"/>
                <a:gd name="T54" fmla="*/ 4 w 21"/>
                <a:gd name="T55" fmla="*/ 77 h 78"/>
                <a:gd name="T56" fmla="*/ 8 w 21"/>
                <a:gd name="T57" fmla="*/ 77 h 78"/>
                <a:gd name="T58" fmla="*/ 12 w 21"/>
                <a:gd name="T59" fmla="*/ 73 h 78"/>
                <a:gd name="T60" fmla="*/ 12 w 21"/>
                <a:gd name="T61" fmla="*/ 69 h 78"/>
                <a:gd name="T62" fmla="*/ 12 w 21"/>
                <a:gd name="T63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78">
                  <a:moveTo>
                    <a:pt x="12" y="61"/>
                  </a:moveTo>
                  <a:lnTo>
                    <a:pt x="12" y="61"/>
                  </a:lnTo>
                  <a:lnTo>
                    <a:pt x="8" y="61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12" y="40"/>
                  </a:lnTo>
                  <a:lnTo>
                    <a:pt x="20" y="16"/>
                  </a:lnTo>
                  <a:lnTo>
                    <a:pt x="20" y="9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9"/>
                  </a:lnTo>
                  <a:lnTo>
                    <a:pt x="8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9"/>
                  </a:lnTo>
                  <a:lnTo>
                    <a:pt x="0" y="61"/>
                  </a:lnTo>
                  <a:lnTo>
                    <a:pt x="0" y="73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9"/>
                  </a:lnTo>
                  <a:lnTo>
                    <a:pt x="12" y="6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436"/>
            <p:cNvSpPr>
              <a:spLocks noChangeArrowheads="1"/>
            </p:cNvSpPr>
            <p:nvPr/>
          </p:nvSpPr>
          <p:spPr bwMode="auto">
            <a:xfrm>
              <a:off x="9701213" y="3952875"/>
              <a:ext cx="1587" cy="158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4 w 5"/>
                <a:gd name="T5" fmla="*/ 0 h 5"/>
                <a:gd name="T6" fmla="*/ 4 w 5"/>
                <a:gd name="T7" fmla="*/ 0 h 5"/>
                <a:gd name="T8" fmla="*/ 0 w 5"/>
                <a:gd name="T9" fmla="*/ 4 h 5"/>
                <a:gd name="T10" fmla="*/ 0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437"/>
            <p:cNvSpPr>
              <a:spLocks noChangeArrowheads="1"/>
            </p:cNvSpPr>
            <p:nvPr/>
          </p:nvSpPr>
          <p:spPr bwMode="auto">
            <a:xfrm>
              <a:off x="9699625" y="3875088"/>
              <a:ext cx="3175" cy="4762"/>
            </a:xfrm>
            <a:custGeom>
              <a:avLst/>
              <a:gdLst>
                <a:gd name="T0" fmla="*/ 0 w 9"/>
                <a:gd name="T1" fmla="*/ 0 h 13"/>
                <a:gd name="T2" fmla="*/ 0 w 9"/>
                <a:gd name="T3" fmla="*/ 0 h 13"/>
                <a:gd name="T4" fmla="*/ 0 w 9"/>
                <a:gd name="T5" fmla="*/ 0 h 13"/>
                <a:gd name="T6" fmla="*/ 0 w 9"/>
                <a:gd name="T7" fmla="*/ 0 h 13"/>
                <a:gd name="T8" fmla="*/ 4 w 9"/>
                <a:gd name="T9" fmla="*/ 12 h 13"/>
                <a:gd name="T10" fmla="*/ 8 w 9"/>
                <a:gd name="T11" fmla="*/ 12 h 13"/>
                <a:gd name="T12" fmla="*/ 8 w 9"/>
                <a:gd name="T13" fmla="*/ 12 h 13"/>
                <a:gd name="T14" fmla="*/ 4 w 9"/>
                <a:gd name="T15" fmla="*/ 4 h 13"/>
                <a:gd name="T16" fmla="*/ 0 w 9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>
                <a:solidFill>
                  <a:srgbClr val="1A5D6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365085" y="2315865"/>
            <a:ext cx="3368807" cy="2344764"/>
            <a:chOff x="6750163" y="4800600"/>
            <a:chExt cx="10886846" cy="4690139"/>
          </a:xfrm>
        </p:grpSpPr>
        <p:sp>
          <p:nvSpPr>
            <p:cNvPr id="123" name="TextBox 122"/>
            <p:cNvSpPr txBox="1"/>
            <p:nvPr/>
          </p:nvSpPr>
          <p:spPr>
            <a:xfrm>
              <a:off x="6750163" y="5612250"/>
              <a:ext cx="10886846" cy="38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000" dirty="0" err="1">
                  <a:solidFill>
                    <a:srgbClr val="1A5D69"/>
                  </a:solidFill>
                  <a:cs typeface="+mn-ea"/>
                  <a:sym typeface="+mn-lt"/>
                </a:rPr>
                <a:t>How</a:t>
              </a:r>
              <a:r>
                <a:rPr lang="id-ID" sz="40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id-ID" sz="4000" dirty="0" err="1">
                  <a:solidFill>
                    <a:srgbClr val="1A5D69"/>
                  </a:solidFill>
                  <a:cs typeface="+mn-ea"/>
                  <a:sym typeface="+mn-lt"/>
                </a:rPr>
                <a:t>to</a:t>
              </a:r>
              <a:r>
                <a:rPr lang="id-ID" sz="40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id-ID" sz="4000" dirty="0" err="1">
                  <a:solidFill>
                    <a:srgbClr val="1A5D69"/>
                  </a:solidFill>
                  <a:cs typeface="+mn-ea"/>
                  <a:sym typeface="+mn-lt"/>
                </a:rPr>
                <a:t>Build</a:t>
              </a:r>
              <a:endParaRPr lang="id-ID" sz="4000" dirty="0">
                <a:solidFill>
                  <a:srgbClr val="1A5D69"/>
                </a:solidFill>
                <a:cs typeface="+mn-ea"/>
                <a:sym typeface="+mn-lt"/>
              </a:endParaRPr>
            </a:p>
            <a:p>
              <a:pPr algn="ctr"/>
              <a:r>
                <a:rPr lang="id-ID" sz="4000" dirty="0">
                  <a:solidFill>
                    <a:srgbClr val="1A5D69"/>
                  </a:solidFill>
                  <a:cs typeface="+mn-ea"/>
                  <a:sym typeface="+mn-lt"/>
                </a:rPr>
                <a:t>Eco Green</a:t>
              </a:r>
            </a:p>
            <a:p>
              <a:pPr algn="ctr"/>
              <a:r>
                <a:rPr lang="id-ID" sz="4000" dirty="0">
                  <a:solidFill>
                    <a:srgbClr val="1A5D69"/>
                  </a:solidFill>
                  <a:cs typeface="+mn-ea"/>
                  <a:sym typeface="+mn-lt"/>
                </a:rPr>
                <a:t>Interior</a:t>
              </a: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167829" y="4800600"/>
              <a:ext cx="8051531" cy="793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pc="300" dirty="0">
                  <a:solidFill>
                    <a:srgbClr val="1A5D69"/>
                  </a:solidFill>
                  <a:cs typeface="+mn-ea"/>
                  <a:sym typeface="+mn-lt"/>
                </a:rPr>
                <a:t>our brand story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9027685" y="2878025"/>
            <a:ext cx="2247608" cy="1617636"/>
            <a:chOff x="17146587" y="8179428"/>
            <a:chExt cx="4495801" cy="4303998"/>
          </a:xfrm>
        </p:grpSpPr>
        <p:sp>
          <p:nvSpPr>
            <p:cNvPr id="127" name="Rectangle 126"/>
            <p:cNvSpPr/>
            <p:nvPr/>
          </p:nvSpPr>
          <p:spPr>
            <a:xfrm>
              <a:off x="17146587" y="8944448"/>
              <a:ext cx="4495801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7907990" y="8179428"/>
              <a:ext cx="2972995" cy="787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b="1" dirty="0">
                  <a:solidFill>
                    <a:schemeClr val="tx2"/>
                  </a:solidFill>
                  <a:cs typeface="+mn-ea"/>
                  <a:sym typeface="+mn-lt"/>
                </a:rPr>
                <a:t>The Journey Begins.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98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FD732F71-AC18-44FC-BE8E-5BA9C3CE67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r="16869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81744" y="419492"/>
            <a:ext cx="6019016" cy="6019016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88" y="2667352"/>
            <a:ext cx="2273379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4272" y="1787277"/>
            <a:ext cx="2388795" cy="1844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7998" spc="-600" dirty="0" err="1">
                <a:solidFill>
                  <a:schemeClr val="bg1"/>
                </a:solidFill>
                <a:cs typeface="+mn-ea"/>
                <a:sym typeface="+mn-lt"/>
              </a:rPr>
              <a:t>rustic</a:t>
            </a:r>
            <a:endParaRPr lang="id-ID" sz="7998" spc="-6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7998" spc="-600" dirty="0" err="1">
                <a:solidFill>
                  <a:schemeClr val="bg1"/>
                </a:solidFill>
                <a:cs typeface="+mn-ea"/>
                <a:sym typeface="+mn-lt"/>
              </a:rPr>
              <a:t>vibes</a:t>
            </a:r>
            <a:endParaRPr lang="id-ID" sz="7998" spc="-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2367" y="3621791"/>
            <a:ext cx="3199983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ipsum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dolor sit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.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ullamcorper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suscipit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lobortis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nisl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aliquip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ex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ea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commodo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consequat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. 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. Lorem ipsum dolor sit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bg1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16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植物&#10;&#10;描述已自动生成">
            <a:extLst>
              <a:ext uri="{FF2B5EF4-FFF2-40B4-BE49-F238E27FC236}">
                <a16:creationId xmlns:a16="http://schemas.microsoft.com/office/drawing/2014/main" id="{942BCF3B-85CD-4508-A3C0-054012FC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5330" r="6226" b="4713"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30528AC6-5A6F-40CA-A6C4-747D181ECB84}"/>
              </a:ext>
            </a:extLst>
          </p:cNvPr>
          <p:cNvSpPr/>
          <p:nvPr/>
        </p:nvSpPr>
        <p:spPr bwMode="auto">
          <a:xfrm flipH="1">
            <a:off x="1234914" y="861553"/>
            <a:ext cx="9756299" cy="5159497"/>
          </a:xfrm>
          <a:custGeom>
            <a:avLst/>
            <a:gdLst>
              <a:gd name="connsiteX0" fmla="*/ 5724636 w 19514168"/>
              <a:gd name="connsiteY0" fmla="*/ 1571300 h 10320272"/>
              <a:gd name="connsiteX1" fmla="*/ 9289033 w 19514168"/>
              <a:gd name="connsiteY1" fmla="*/ 5135696 h 10320272"/>
              <a:gd name="connsiteX2" fmla="*/ 5724636 w 19514168"/>
              <a:gd name="connsiteY2" fmla="*/ 8700092 h 10320272"/>
              <a:gd name="connsiteX3" fmla="*/ 2160242 w 19514168"/>
              <a:gd name="connsiteY3" fmla="*/ 5135696 h 10320272"/>
              <a:gd name="connsiteX4" fmla="*/ 5724636 w 19514168"/>
              <a:gd name="connsiteY4" fmla="*/ 1571300 h 10320272"/>
              <a:gd name="connsiteX5" fmla="*/ 19514168 w 19514168"/>
              <a:gd name="connsiteY5" fmla="*/ 0 h 10320272"/>
              <a:gd name="connsiteX6" fmla="*/ 0 w 19514168"/>
              <a:gd name="connsiteY6" fmla="*/ 0 h 10320272"/>
              <a:gd name="connsiteX7" fmla="*/ 0 w 19514168"/>
              <a:gd name="connsiteY7" fmla="*/ 10320272 h 10320272"/>
              <a:gd name="connsiteX8" fmla="*/ 19514168 w 19514168"/>
              <a:gd name="connsiteY8" fmla="*/ 10320272 h 103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4168" h="10320272">
                <a:moveTo>
                  <a:pt x="5724636" y="1571300"/>
                </a:moveTo>
                <a:cubicBezTo>
                  <a:pt x="7693199" y="1571300"/>
                  <a:pt x="9289033" y="3167135"/>
                  <a:pt x="9289033" y="5135696"/>
                </a:cubicBezTo>
                <a:cubicBezTo>
                  <a:pt x="9289033" y="7104258"/>
                  <a:pt x="7693199" y="8700092"/>
                  <a:pt x="5724636" y="8700092"/>
                </a:cubicBezTo>
                <a:cubicBezTo>
                  <a:pt x="3756076" y="8700092"/>
                  <a:pt x="2160242" y="7104258"/>
                  <a:pt x="2160242" y="5135696"/>
                </a:cubicBezTo>
                <a:cubicBezTo>
                  <a:pt x="2160242" y="3167135"/>
                  <a:pt x="3756076" y="1571300"/>
                  <a:pt x="5724636" y="1571300"/>
                </a:cubicBezTo>
                <a:close/>
                <a:moveTo>
                  <a:pt x="19514168" y="0"/>
                </a:moveTo>
                <a:lnTo>
                  <a:pt x="0" y="0"/>
                </a:lnTo>
                <a:lnTo>
                  <a:pt x="0" y="10320272"/>
                </a:lnTo>
                <a:lnTo>
                  <a:pt x="19514168" y="10320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 defTabSz="1218926">
              <a:defRPr/>
            </a:pPr>
            <a:endParaRPr lang="id-ID" sz="1799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B7CF06A-48E7-4E36-A4DA-407A3CF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54" y="1987022"/>
            <a:ext cx="1354266" cy="2883955"/>
          </a:xfrm>
          <a:custGeom>
            <a:avLst/>
            <a:gdLst>
              <a:gd name="T0" fmla="*/ 98 w 849"/>
              <a:gd name="T1" fmla="*/ 1104 h 1814"/>
              <a:gd name="T2" fmla="*/ 166 w 849"/>
              <a:gd name="T3" fmla="*/ 998 h 1814"/>
              <a:gd name="T4" fmla="*/ 5 w 849"/>
              <a:gd name="T5" fmla="*/ 665 h 1814"/>
              <a:gd name="T6" fmla="*/ 119 w 849"/>
              <a:gd name="T7" fmla="*/ 665 h 1814"/>
              <a:gd name="T8" fmla="*/ 12 w 849"/>
              <a:gd name="T9" fmla="*/ 370 h 1814"/>
              <a:gd name="T10" fmla="*/ 116 w 849"/>
              <a:gd name="T11" fmla="*/ 354 h 1814"/>
              <a:gd name="T12" fmla="*/ 117 w 849"/>
              <a:gd name="T13" fmla="*/ 41 h 1814"/>
              <a:gd name="T14" fmla="*/ 264 w 849"/>
              <a:gd name="T15" fmla="*/ 46 h 1814"/>
              <a:gd name="T16" fmla="*/ 396 w 849"/>
              <a:gd name="T17" fmla="*/ 200 h 1814"/>
              <a:gd name="T18" fmla="*/ 505 w 849"/>
              <a:gd name="T19" fmla="*/ 314 h 1814"/>
              <a:gd name="T20" fmla="*/ 611 w 849"/>
              <a:gd name="T21" fmla="*/ 447 h 1814"/>
              <a:gd name="T22" fmla="*/ 673 w 849"/>
              <a:gd name="T23" fmla="*/ 653 h 1814"/>
              <a:gd name="T24" fmla="*/ 757 w 849"/>
              <a:gd name="T25" fmla="*/ 747 h 1814"/>
              <a:gd name="T26" fmla="*/ 762 w 849"/>
              <a:gd name="T27" fmla="*/ 1019 h 1814"/>
              <a:gd name="T28" fmla="*/ 830 w 849"/>
              <a:gd name="T29" fmla="*/ 1133 h 1814"/>
              <a:gd name="T30" fmla="*/ 726 w 849"/>
              <a:gd name="T31" fmla="*/ 1569 h 1814"/>
              <a:gd name="T32" fmla="*/ 839 w 849"/>
              <a:gd name="T33" fmla="*/ 1812 h 1814"/>
              <a:gd name="T34" fmla="*/ 666 w 849"/>
              <a:gd name="T35" fmla="*/ 1606 h 1814"/>
              <a:gd name="T36" fmla="*/ 347 w 849"/>
              <a:gd name="T37" fmla="*/ 1498 h 1814"/>
              <a:gd name="T38" fmla="*/ 270 w 849"/>
              <a:gd name="T39" fmla="*/ 1330 h 1814"/>
              <a:gd name="T40" fmla="*/ 694 w 849"/>
              <a:gd name="T41" fmla="*/ 1197 h 1814"/>
              <a:gd name="T42" fmla="*/ 734 w 849"/>
              <a:gd name="T43" fmla="*/ 908 h 1814"/>
              <a:gd name="T44" fmla="*/ 627 w 849"/>
              <a:gd name="T45" fmla="*/ 878 h 1814"/>
              <a:gd name="T46" fmla="*/ 574 w 849"/>
              <a:gd name="T47" fmla="*/ 873 h 1814"/>
              <a:gd name="T48" fmla="*/ 628 w 849"/>
              <a:gd name="T49" fmla="*/ 521 h 1814"/>
              <a:gd name="T50" fmla="*/ 523 w 849"/>
              <a:gd name="T51" fmla="*/ 569 h 1814"/>
              <a:gd name="T52" fmla="*/ 443 w 849"/>
              <a:gd name="T53" fmla="*/ 662 h 1814"/>
              <a:gd name="T54" fmla="*/ 460 w 849"/>
              <a:gd name="T55" fmla="*/ 277 h 1814"/>
              <a:gd name="T56" fmla="*/ 371 w 849"/>
              <a:gd name="T57" fmla="*/ 327 h 1814"/>
              <a:gd name="T58" fmla="*/ 310 w 849"/>
              <a:gd name="T59" fmla="*/ 313 h 1814"/>
              <a:gd name="T60" fmla="*/ 169 w 849"/>
              <a:gd name="T61" fmla="*/ 36 h 1814"/>
              <a:gd name="T62" fmla="*/ 150 w 849"/>
              <a:gd name="T63" fmla="*/ 326 h 1814"/>
              <a:gd name="T64" fmla="*/ 140 w 849"/>
              <a:gd name="T65" fmla="*/ 413 h 1814"/>
              <a:gd name="T66" fmla="*/ 60 w 849"/>
              <a:gd name="T67" fmla="*/ 452 h 1814"/>
              <a:gd name="T68" fmla="*/ 206 w 849"/>
              <a:gd name="T69" fmla="*/ 733 h 1814"/>
              <a:gd name="T70" fmla="*/ 49 w 849"/>
              <a:gd name="T71" fmla="*/ 689 h 1814"/>
              <a:gd name="T72" fmla="*/ 226 w 849"/>
              <a:gd name="T73" fmla="*/ 979 h 1814"/>
              <a:gd name="T74" fmla="*/ 264 w 849"/>
              <a:gd name="T75" fmla="*/ 1072 h 1814"/>
              <a:gd name="T76" fmla="*/ 180 w 849"/>
              <a:gd name="T77" fmla="*/ 1139 h 1814"/>
              <a:gd name="T78" fmla="*/ 430 w 849"/>
              <a:gd name="T79" fmla="*/ 1360 h 1814"/>
              <a:gd name="T80" fmla="*/ 300 w 849"/>
              <a:gd name="T81" fmla="*/ 1372 h 1814"/>
              <a:gd name="T82" fmla="*/ 514 w 849"/>
              <a:gd name="T83" fmla="*/ 1527 h 1814"/>
              <a:gd name="T84" fmla="*/ 575 w 849"/>
              <a:gd name="T85" fmla="*/ 1440 h 1814"/>
              <a:gd name="T86" fmla="*/ 482 w 849"/>
              <a:gd name="T87" fmla="*/ 1379 h 1814"/>
              <a:gd name="T88" fmla="*/ 500 w 849"/>
              <a:gd name="T89" fmla="*/ 1255 h 1814"/>
              <a:gd name="T90" fmla="*/ 360 w 849"/>
              <a:gd name="T91" fmla="*/ 1198 h 1814"/>
              <a:gd name="T92" fmla="*/ 409 w 849"/>
              <a:gd name="T93" fmla="*/ 1175 h 1814"/>
              <a:gd name="T94" fmla="*/ 359 w 849"/>
              <a:gd name="T95" fmla="*/ 948 h 1814"/>
              <a:gd name="T96" fmla="*/ 257 w 849"/>
              <a:gd name="T97" fmla="*/ 890 h 1814"/>
              <a:gd name="T98" fmla="*/ 340 w 849"/>
              <a:gd name="T99" fmla="*/ 887 h 1814"/>
              <a:gd name="T100" fmla="*/ 224 w 849"/>
              <a:gd name="T101" fmla="*/ 610 h 1814"/>
              <a:gd name="T102" fmla="*/ 180 w 849"/>
              <a:gd name="T103" fmla="*/ 533 h 1814"/>
              <a:gd name="T104" fmla="*/ 258 w 849"/>
              <a:gd name="T105" fmla="*/ 450 h 1814"/>
              <a:gd name="T106" fmla="*/ 371 w 849"/>
              <a:gd name="T107" fmla="*/ 480 h 1814"/>
              <a:gd name="T108" fmla="*/ 328 w 849"/>
              <a:gd name="T109" fmla="*/ 625 h 1814"/>
              <a:gd name="T110" fmla="*/ 449 w 849"/>
              <a:gd name="T111" fmla="*/ 723 h 1814"/>
              <a:gd name="T112" fmla="*/ 424 w 849"/>
              <a:gd name="T113" fmla="*/ 944 h 1814"/>
              <a:gd name="T114" fmla="*/ 520 w 849"/>
              <a:gd name="T115" fmla="*/ 1015 h 1814"/>
              <a:gd name="T116" fmla="*/ 523 w 849"/>
              <a:gd name="T117" fmla="*/ 1179 h 1814"/>
              <a:gd name="T118" fmla="*/ 633 w 849"/>
              <a:gd name="T119" fmla="*/ 1261 h 1814"/>
              <a:gd name="T120" fmla="*/ 655 w 849"/>
              <a:gd name="T121" fmla="*/ 1428 h 1814"/>
              <a:gd name="T122" fmla="*/ 750 w 849"/>
              <a:gd name="T123" fmla="*/ 122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9" h="1814">
                <a:moveTo>
                  <a:pt x="295" y="1317"/>
                </a:moveTo>
                <a:lnTo>
                  <a:pt x="295" y="1317"/>
                </a:lnTo>
                <a:lnTo>
                  <a:pt x="274" y="1301"/>
                </a:lnTo>
                <a:lnTo>
                  <a:pt x="255" y="1286"/>
                </a:lnTo>
                <a:lnTo>
                  <a:pt x="255" y="1286"/>
                </a:lnTo>
                <a:lnTo>
                  <a:pt x="231" y="1271"/>
                </a:lnTo>
                <a:lnTo>
                  <a:pt x="211" y="1255"/>
                </a:lnTo>
                <a:lnTo>
                  <a:pt x="189" y="1237"/>
                </a:lnTo>
                <a:lnTo>
                  <a:pt x="169" y="1218"/>
                </a:lnTo>
                <a:lnTo>
                  <a:pt x="151" y="1197"/>
                </a:lnTo>
                <a:lnTo>
                  <a:pt x="134" y="1175"/>
                </a:lnTo>
                <a:lnTo>
                  <a:pt x="119" y="1151"/>
                </a:lnTo>
                <a:lnTo>
                  <a:pt x="107" y="1126"/>
                </a:lnTo>
                <a:lnTo>
                  <a:pt x="107" y="1126"/>
                </a:lnTo>
                <a:lnTo>
                  <a:pt x="98" y="1104"/>
                </a:lnTo>
                <a:lnTo>
                  <a:pt x="92" y="1081"/>
                </a:lnTo>
                <a:lnTo>
                  <a:pt x="88" y="1058"/>
                </a:lnTo>
                <a:lnTo>
                  <a:pt x="85" y="1034"/>
                </a:lnTo>
                <a:lnTo>
                  <a:pt x="85" y="1034"/>
                </a:lnTo>
                <a:lnTo>
                  <a:pt x="85" y="1027"/>
                </a:lnTo>
                <a:lnTo>
                  <a:pt x="88" y="1019"/>
                </a:lnTo>
                <a:lnTo>
                  <a:pt x="92" y="1013"/>
                </a:lnTo>
                <a:lnTo>
                  <a:pt x="98" y="1006"/>
                </a:lnTo>
                <a:lnTo>
                  <a:pt x="107" y="1001"/>
                </a:lnTo>
                <a:lnTo>
                  <a:pt x="115" y="997"/>
                </a:lnTo>
                <a:lnTo>
                  <a:pt x="123" y="996"/>
                </a:lnTo>
                <a:lnTo>
                  <a:pt x="132" y="996"/>
                </a:lnTo>
                <a:lnTo>
                  <a:pt x="132" y="996"/>
                </a:lnTo>
                <a:lnTo>
                  <a:pt x="166" y="998"/>
                </a:lnTo>
                <a:lnTo>
                  <a:pt x="166" y="998"/>
                </a:lnTo>
                <a:lnTo>
                  <a:pt x="132" y="954"/>
                </a:lnTo>
                <a:lnTo>
                  <a:pt x="116" y="932"/>
                </a:lnTo>
                <a:lnTo>
                  <a:pt x="101" y="911"/>
                </a:lnTo>
                <a:lnTo>
                  <a:pt x="101" y="911"/>
                </a:lnTo>
                <a:lnTo>
                  <a:pt x="57" y="835"/>
                </a:lnTo>
                <a:lnTo>
                  <a:pt x="15" y="760"/>
                </a:lnTo>
                <a:lnTo>
                  <a:pt x="15" y="760"/>
                </a:lnTo>
                <a:lnTo>
                  <a:pt x="9" y="747"/>
                </a:lnTo>
                <a:lnTo>
                  <a:pt x="5" y="732"/>
                </a:lnTo>
                <a:lnTo>
                  <a:pt x="0" y="702"/>
                </a:lnTo>
                <a:lnTo>
                  <a:pt x="0" y="702"/>
                </a:lnTo>
                <a:lnTo>
                  <a:pt x="0" y="687"/>
                </a:lnTo>
                <a:lnTo>
                  <a:pt x="0" y="680"/>
                </a:lnTo>
                <a:lnTo>
                  <a:pt x="2" y="673"/>
                </a:lnTo>
                <a:lnTo>
                  <a:pt x="5" y="665"/>
                </a:lnTo>
                <a:lnTo>
                  <a:pt x="9" y="659"/>
                </a:lnTo>
                <a:lnTo>
                  <a:pt x="15" y="653"/>
                </a:lnTo>
                <a:lnTo>
                  <a:pt x="21" y="647"/>
                </a:lnTo>
                <a:lnTo>
                  <a:pt x="21" y="647"/>
                </a:lnTo>
                <a:lnTo>
                  <a:pt x="30" y="643"/>
                </a:lnTo>
                <a:lnTo>
                  <a:pt x="37" y="640"/>
                </a:lnTo>
                <a:lnTo>
                  <a:pt x="46" y="638"/>
                </a:lnTo>
                <a:lnTo>
                  <a:pt x="55" y="638"/>
                </a:lnTo>
                <a:lnTo>
                  <a:pt x="63" y="638"/>
                </a:lnTo>
                <a:lnTo>
                  <a:pt x="72" y="640"/>
                </a:lnTo>
                <a:lnTo>
                  <a:pt x="80" y="643"/>
                </a:lnTo>
                <a:lnTo>
                  <a:pt x="88" y="646"/>
                </a:lnTo>
                <a:lnTo>
                  <a:pt x="88" y="646"/>
                </a:lnTo>
                <a:lnTo>
                  <a:pt x="101" y="653"/>
                </a:lnTo>
                <a:lnTo>
                  <a:pt x="119" y="665"/>
                </a:lnTo>
                <a:lnTo>
                  <a:pt x="119" y="665"/>
                </a:lnTo>
                <a:lnTo>
                  <a:pt x="103" y="640"/>
                </a:lnTo>
                <a:lnTo>
                  <a:pt x="88" y="615"/>
                </a:lnTo>
                <a:lnTo>
                  <a:pt x="76" y="588"/>
                </a:lnTo>
                <a:lnTo>
                  <a:pt x="64" y="563"/>
                </a:lnTo>
                <a:lnTo>
                  <a:pt x="43" y="511"/>
                </a:lnTo>
                <a:lnTo>
                  <a:pt x="26" y="458"/>
                </a:lnTo>
                <a:lnTo>
                  <a:pt x="26" y="458"/>
                </a:lnTo>
                <a:lnTo>
                  <a:pt x="20" y="436"/>
                </a:lnTo>
                <a:lnTo>
                  <a:pt x="14" y="412"/>
                </a:lnTo>
                <a:lnTo>
                  <a:pt x="14" y="412"/>
                </a:lnTo>
                <a:lnTo>
                  <a:pt x="11" y="398"/>
                </a:lnTo>
                <a:lnTo>
                  <a:pt x="11" y="388"/>
                </a:lnTo>
                <a:lnTo>
                  <a:pt x="11" y="379"/>
                </a:lnTo>
                <a:lnTo>
                  <a:pt x="12" y="370"/>
                </a:lnTo>
                <a:lnTo>
                  <a:pt x="15" y="364"/>
                </a:lnTo>
                <a:lnTo>
                  <a:pt x="21" y="357"/>
                </a:lnTo>
                <a:lnTo>
                  <a:pt x="29" y="351"/>
                </a:lnTo>
                <a:lnTo>
                  <a:pt x="37" y="345"/>
                </a:lnTo>
                <a:lnTo>
                  <a:pt x="37" y="345"/>
                </a:lnTo>
                <a:lnTo>
                  <a:pt x="48" y="339"/>
                </a:lnTo>
                <a:lnTo>
                  <a:pt x="57" y="335"/>
                </a:lnTo>
                <a:lnTo>
                  <a:pt x="66" y="333"/>
                </a:lnTo>
                <a:lnTo>
                  <a:pt x="75" y="332"/>
                </a:lnTo>
                <a:lnTo>
                  <a:pt x="83" y="333"/>
                </a:lnTo>
                <a:lnTo>
                  <a:pt x="91" y="338"/>
                </a:lnTo>
                <a:lnTo>
                  <a:pt x="101" y="342"/>
                </a:lnTo>
                <a:lnTo>
                  <a:pt x="110" y="350"/>
                </a:lnTo>
                <a:lnTo>
                  <a:pt x="110" y="350"/>
                </a:lnTo>
                <a:lnTo>
                  <a:pt x="116" y="354"/>
                </a:lnTo>
                <a:lnTo>
                  <a:pt x="125" y="357"/>
                </a:lnTo>
                <a:lnTo>
                  <a:pt x="125" y="357"/>
                </a:lnTo>
                <a:lnTo>
                  <a:pt x="115" y="289"/>
                </a:lnTo>
                <a:lnTo>
                  <a:pt x="104" y="224"/>
                </a:lnTo>
                <a:lnTo>
                  <a:pt x="104" y="224"/>
                </a:lnTo>
                <a:lnTo>
                  <a:pt x="101" y="201"/>
                </a:lnTo>
                <a:lnTo>
                  <a:pt x="98" y="181"/>
                </a:lnTo>
                <a:lnTo>
                  <a:pt x="97" y="158"/>
                </a:lnTo>
                <a:lnTo>
                  <a:pt x="97" y="138"/>
                </a:lnTo>
                <a:lnTo>
                  <a:pt x="98" y="117"/>
                </a:lnTo>
                <a:lnTo>
                  <a:pt x="101" y="95"/>
                </a:lnTo>
                <a:lnTo>
                  <a:pt x="106" y="74"/>
                </a:lnTo>
                <a:lnTo>
                  <a:pt x="111" y="53"/>
                </a:lnTo>
                <a:lnTo>
                  <a:pt x="111" y="53"/>
                </a:lnTo>
                <a:lnTo>
                  <a:pt x="117" y="41"/>
                </a:lnTo>
                <a:lnTo>
                  <a:pt x="123" y="31"/>
                </a:lnTo>
                <a:lnTo>
                  <a:pt x="131" y="22"/>
                </a:lnTo>
                <a:lnTo>
                  <a:pt x="138" y="15"/>
                </a:lnTo>
                <a:lnTo>
                  <a:pt x="149" y="9"/>
                </a:lnTo>
                <a:lnTo>
                  <a:pt x="157" y="4"/>
                </a:lnTo>
                <a:lnTo>
                  <a:pt x="168" y="1"/>
                </a:lnTo>
                <a:lnTo>
                  <a:pt x="178" y="0"/>
                </a:lnTo>
                <a:lnTo>
                  <a:pt x="178" y="0"/>
                </a:lnTo>
                <a:lnTo>
                  <a:pt x="194" y="1"/>
                </a:lnTo>
                <a:lnTo>
                  <a:pt x="209" y="3"/>
                </a:lnTo>
                <a:lnTo>
                  <a:pt x="223" y="7"/>
                </a:lnTo>
                <a:lnTo>
                  <a:pt x="234" y="15"/>
                </a:lnTo>
                <a:lnTo>
                  <a:pt x="246" y="24"/>
                </a:lnTo>
                <a:lnTo>
                  <a:pt x="255" y="33"/>
                </a:lnTo>
                <a:lnTo>
                  <a:pt x="264" y="46"/>
                </a:lnTo>
                <a:lnTo>
                  <a:pt x="270" y="59"/>
                </a:lnTo>
                <a:lnTo>
                  <a:pt x="270" y="59"/>
                </a:lnTo>
                <a:lnTo>
                  <a:pt x="300" y="142"/>
                </a:lnTo>
                <a:lnTo>
                  <a:pt x="329" y="227"/>
                </a:lnTo>
                <a:lnTo>
                  <a:pt x="329" y="227"/>
                </a:lnTo>
                <a:lnTo>
                  <a:pt x="335" y="241"/>
                </a:lnTo>
                <a:lnTo>
                  <a:pt x="344" y="258"/>
                </a:lnTo>
                <a:lnTo>
                  <a:pt x="344" y="258"/>
                </a:lnTo>
                <a:lnTo>
                  <a:pt x="347" y="249"/>
                </a:lnTo>
                <a:lnTo>
                  <a:pt x="347" y="249"/>
                </a:lnTo>
                <a:lnTo>
                  <a:pt x="355" y="236"/>
                </a:lnTo>
                <a:lnTo>
                  <a:pt x="363" y="224"/>
                </a:lnTo>
                <a:lnTo>
                  <a:pt x="374" y="215"/>
                </a:lnTo>
                <a:lnTo>
                  <a:pt x="384" y="206"/>
                </a:lnTo>
                <a:lnTo>
                  <a:pt x="396" y="200"/>
                </a:lnTo>
                <a:lnTo>
                  <a:pt x="409" y="194"/>
                </a:lnTo>
                <a:lnTo>
                  <a:pt x="423" y="191"/>
                </a:lnTo>
                <a:lnTo>
                  <a:pt x="437" y="188"/>
                </a:lnTo>
                <a:lnTo>
                  <a:pt x="437" y="188"/>
                </a:lnTo>
                <a:lnTo>
                  <a:pt x="449" y="187"/>
                </a:lnTo>
                <a:lnTo>
                  <a:pt x="461" y="188"/>
                </a:lnTo>
                <a:lnTo>
                  <a:pt x="471" y="191"/>
                </a:lnTo>
                <a:lnTo>
                  <a:pt x="482" y="196"/>
                </a:lnTo>
                <a:lnTo>
                  <a:pt x="489" y="203"/>
                </a:lnTo>
                <a:lnTo>
                  <a:pt x="495" y="212"/>
                </a:lnTo>
                <a:lnTo>
                  <a:pt x="500" y="222"/>
                </a:lnTo>
                <a:lnTo>
                  <a:pt x="503" y="234"/>
                </a:lnTo>
                <a:lnTo>
                  <a:pt x="503" y="234"/>
                </a:lnTo>
                <a:lnTo>
                  <a:pt x="504" y="274"/>
                </a:lnTo>
                <a:lnTo>
                  <a:pt x="505" y="314"/>
                </a:lnTo>
                <a:lnTo>
                  <a:pt x="505" y="394"/>
                </a:lnTo>
                <a:lnTo>
                  <a:pt x="505" y="394"/>
                </a:lnTo>
                <a:lnTo>
                  <a:pt x="505" y="444"/>
                </a:lnTo>
                <a:lnTo>
                  <a:pt x="503" y="495"/>
                </a:lnTo>
                <a:lnTo>
                  <a:pt x="503" y="495"/>
                </a:lnTo>
                <a:lnTo>
                  <a:pt x="501" y="513"/>
                </a:lnTo>
                <a:lnTo>
                  <a:pt x="498" y="533"/>
                </a:lnTo>
                <a:lnTo>
                  <a:pt x="498" y="533"/>
                </a:lnTo>
                <a:lnTo>
                  <a:pt x="535" y="498"/>
                </a:lnTo>
                <a:lnTo>
                  <a:pt x="554" y="480"/>
                </a:lnTo>
                <a:lnTo>
                  <a:pt x="572" y="465"/>
                </a:lnTo>
                <a:lnTo>
                  <a:pt x="572" y="465"/>
                </a:lnTo>
                <a:lnTo>
                  <a:pt x="590" y="455"/>
                </a:lnTo>
                <a:lnTo>
                  <a:pt x="605" y="449"/>
                </a:lnTo>
                <a:lnTo>
                  <a:pt x="611" y="447"/>
                </a:lnTo>
                <a:lnTo>
                  <a:pt x="618" y="447"/>
                </a:lnTo>
                <a:lnTo>
                  <a:pt x="624" y="447"/>
                </a:lnTo>
                <a:lnTo>
                  <a:pt x="630" y="449"/>
                </a:lnTo>
                <a:lnTo>
                  <a:pt x="636" y="452"/>
                </a:lnTo>
                <a:lnTo>
                  <a:pt x="640" y="455"/>
                </a:lnTo>
                <a:lnTo>
                  <a:pt x="649" y="465"/>
                </a:lnTo>
                <a:lnTo>
                  <a:pt x="658" y="478"/>
                </a:lnTo>
                <a:lnTo>
                  <a:pt x="666" y="495"/>
                </a:lnTo>
                <a:lnTo>
                  <a:pt x="666" y="495"/>
                </a:lnTo>
                <a:lnTo>
                  <a:pt x="673" y="521"/>
                </a:lnTo>
                <a:lnTo>
                  <a:pt x="677" y="548"/>
                </a:lnTo>
                <a:lnTo>
                  <a:pt x="679" y="575"/>
                </a:lnTo>
                <a:lnTo>
                  <a:pt x="679" y="600"/>
                </a:lnTo>
                <a:lnTo>
                  <a:pt x="677" y="627"/>
                </a:lnTo>
                <a:lnTo>
                  <a:pt x="673" y="653"/>
                </a:lnTo>
                <a:lnTo>
                  <a:pt x="666" y="705"/>
                </a:lnTo>
                <a:lnTo>
                  <a:pt x="666" y="705"/>
                </a:lnTo>
                <a:lnTo>
                  <a:pt x="658" y="753"/>
                </a:lnTo>
                <a:lnTo>
                  <a:pt x="658" y="753"/>
                </a:lnTo>
                <a:lnTo>
                  <a:pt x="711" y="723"/>
                </a:lnTo>
                <a:lnTo>
                  <a:pt x="711" y="723"/>
                </a:lnTo>
                <a:lnTo>
                  <a:pt x="717" y="720"/>
                </a:lnTo>
                <a:lnTo>
                  <a:pt x="723" y="718"/>
                </a:lnTo>
                <a:lnTo>
                  <a:pt x="729" y="718"/>
                </a:lnTo>
                <a:lnTo>
                  <a:pt x="734" y="720"/>
                </a:lnTo>
                <a:lnTo>
                  <a:pt x="738" y="723"/>
                </a:lnTo>
                <a:lnTo>
                  <a:pt x="743" y="726"/>
                </a:lnTo>
                <a:lnTo>
                  <a:pt x="750" y="735"/>
                </a:lnTo>
                <a:lnTo>
                  <a:pt x="750" y="735"/>
                </a:lnTo>
                <a:lnTo>
                  <a:pt x="757" y="747"/>
                </a:lnTo>
                <a:lnTo>
                  <a:pt x="763" y="758"/>
                </a:lnTo>
                <a:lnTo>
                  <a:pt x="768" y="772"/>
                </a:lnTo>
                <a:lnTo>
                  <a:pt x="772" y="784"/>
                </a:lnTo>
                <a:lnTo>
                  <a:pt x="775" y="810"/>
                </a:lnTo>
                <a:lnTo>
                  <a:pt x="777" y="837"/>
                </a:lnTo>
                <a:lnTo>
                  <a:pt x="777" y="837"/>
                </a:lnTo>
                <a:lnTo>
                  <a:pt x="778" y="880"/>
                </a:lnTo>
                <a:lnTo>
                  <a:pt x="775" y="923"/>
                </a:lnTo>
                <a:lnTo>
                  <a:pt x="769" y="964"/>
                </a:lnTo>
                <a:lnTo>
                  <a:pt x="760" y="1006"/>
                </a:lnTo>
                <a:lnTo>
                  <a:pt x="760" y="1006"/>
                </a:lnTo>
                <a:lnTo>
                  <a:pt x="759" y="1012"/>
                </a:lnTo>
                <a:lnTo>
                  <a:pt x="759" y="1018"/>
                </a:lnTo>
                <a:lnTo>
                  <a:pt x="759" y="1018"/>
                </a:lnTo>
                <a:lnTo>
                  <a:pt x="762" y="1019"/>
                </a:lnTo>
                <a:lnTo>
                  <a:pt x="763" y="1019"/>
                </a:lnTo>
                <a:lnTo>
                  <a:pt x="763" y="1019"/>
                </a:lnTo>
                <a:lnTo>
                  <a:pt x="778" y="1013"/>
                </a:lnTo>
                <a:lnTo>
                  <a:pt x="790" y="1010"/>
                </a:lnTo>
                <a:lnTo>
                  <a:pt x="799" y="1010"/>
                </a:lnTo>
                <a:lnTo>
                  <a:pt x="808" y="1015"/>
                </a:lnTo>
                <a:lnTo>
                  <a:pt x="815" y="1021"/>
                </a:lnTo>
                <a:lnTo>
                  <a:pt x="820" y="1029"/>
                </a:lnTo>
                <a:lnTo>
                  <a:pt x="826" y="1043"/>
                </a:lnTo>
                <a:lnTo>
                  <a:pt x="828" y="1058"/>
                </a:lnTo>
                <a:lnTo>
                  <a:pt x="828" y="1058"/>
                </a:lnTo>
                <a:lnTo>
                  <a:pt x="831" y="1077"/>
                </a:lnTo>
                <a:lnTo>
                  <a:pt x="833" y="1096"/>
                </a:lnTo>
                <a:lnTo>
                  <a:pt x="831" y="1114"/>
                </a:lnTo>
                <a:lnTo>
                  <a:pt x="830" y="1133"/>
                </a:lnTo>
                <a:lnTo>
                  <a:pt x="823" y="1170"/>
                </a:lnTo>
                <a:lnTo>
                  <a:pt x="814" y="1207"/>
                </a:lnTo>
                <a:lnTo>
                  <a:pt x="814" y="1207"/>
                </a:lnTo>
                <a:lnTo>
                  <a:pt x="799" y="1276"/>
                </a:lnTo>
                <a:lnTo>
                  <a:pt x="787" y="1344"/>
                </a:lnTo>
                <a:lnTo>
                  <a:pt x="787" y="1344"/>
                </a:lnTo>
                <a:lnTo>
                  <a:pt x="777" y="1397"/>
                </a:lnTo>
                <a:lnTo>
                  <a:pt x="765" y="1452"/>
                </a:lnTo>
                <a:lnTo>
                  <a:pt x="757" y="1477"/>
                </a:lnTo>
                <a:lnTo>
                  <a:pt x="749" y="1504"/>
                </a:lnTo>
                <a:lnTo>
                  <a:pt x="740" y="1530"/>
                </a:lnTo>
                <a:lnTo>
                  <a:pt x="728" y="1555"/>
                </a:lnTo>
                <a:lnTo>
                  <a:pt x="728" y="1555"/>
                </a:lnTo>
                <a:lnTo>
                  <a:pt x="726" y="1561"/>
                </a:lnTo>
                <a:lnTo>
                  <a:pt x="726" y="1569"/>
                </a:lnTo>
                <a:lnTo>
                  <a:pt x="726" y="1576"/>
                </a:lnTo>
                <a:lnTo>
                  <a:pt x="729" y="1582"/>
                </a:lnTo>
                <a:lnTo>
                  <a:pt x="729" y="1582"/>
                </a:lnTo>
                <a:lnTo>
                  <a:pt x="769" y="1655"/>
                </a:lnTo>
                <a:lnTo>
                  <a:pt x="812" y="1727"/>
                </a:lnTo>
                <a:lnTo>
                  <a:pt x="812" y="1727"/>
                </a:lnTo>
                <a:lnTo>
                  <a:pt x="828" y="1755"/>
                </a:lnTo>
                <a:lnTo>
                  <a:pt x="845" y="1784"/>
                </a:lnTo>
                <a:lnTo>
                  <a:pt x="845" y="1784"/>
                </a:lnTo>
                <a:lnTo>
                  <a:pt x="846" y="1791"/>
                </a:lnTo>
                <a:lnTo>
                  <a:pt x="848" y="1798"/>
                </a:lnTo>
                <a:lnTo>
                  <a:pt x="848" y="1804"/>
                </a:lnTo>
                <a:lnTo>
                  <a:pt x="845" y="1809"/>
                </a:lnTo>
                <a:lnTo>
                  <a:pt x="845" y="1809"/>
                </a:lnTo>
                <a:lnTo>
                  <a:pt x="839" y="1812"/>
                </a:lnTo>
                <a:lnTo>
                  <a:pt x="831" y="1813"/>
                </a:lnTo>
                <a:lnTo>
                  <a:pt x="826" y="1813"/>
                </a:lnTo>
                <a:lnTo>
                  <a:pt x="820" y="1810"/>
                </a:lnTo>
                <a:lnTo>
                  <a:pt x="820" y="1810"/>
                </a:lnTo>
                <a:lnTo>
                  <a:pt x="788" y="1781"/>
                </a:lnTo>
                <a:lnTo>
                  <a:pt x="774" y="1764"/>
                </a:lnTo>
                <a:lnTo>
                  <a:pt x="760" y="1748"/>
                </a:lnTo>
                <a:lnTo>
                  <a:pt x="760" y="1748"/>
                </a:lnTo>
                <a:lnTo>
                  <a:pt x="738" y="1714"/>
                </a:lnTo>
                <a:lnTo>
                  <a:pt x="717" y="1680"/>
                </a:lnTo>
                <a:lnTo>
                  <a:pt x="676" y="1612"/>
                </a:lnTo>
                <a:lnTo>
                  <a:pt x="676" y="1612"/>
                </a:lnTo>
                <a:lnTo>
                  <a:pt x="673" y="1610"/>
                </a:lnTo>
                <a:lnTo>
                  <a:pt x="670" y="1607"/>
                </a:lnTo>
                <a:lnTo>
                  <a:pt x="666" y="1606"/>
                </a:lnTo>
                <a:lnTo>
                  <a:pt x="663" y="1606"/>
                </a:lnTo>
                <a:lnTo>
                  <a:pt x="663" y="1606"/>
                </a:lnTo>
                <a:lnTo>
                  <a:pt x="642" y="1607"/>
                </a:lnTo>
                <a:lnTo>
                  <a:pt x="623" y="1607"/>
                </a:lnTo>
                <a:lnTo>
                  <a:pt x="603" y="1606"/>
                </a:lnTo>
                <a:lnTo>
                  <a:pt x="584" y="1603"/>
                </a:lnTo>
                <a:lnTo>
                  <a:pt x="565" y="1598"/>
                </a:lnTo>
                <a:lnTo>
                  <a:pt x="547" y="1592"/>
                </a:lnTo>
                <a:lnTo>
                  <a:pt x="528" y="1585"/>
                </a:lnTo>
                <a:lnTo>
                  <a:pt x="510" y="1578"/>
                </a:lnTo>
                <a:lnTo>
                  <a:pt x="510" y="1578"/>
                </a:lnTo>
                <a:lnTo>
                  <a:pt x="429" y="1539"/>
                </a:lnTo>
                <a:lnTo>
                  <a:pt x="387" y="1518"/>
                </a:lnTo>
                <a:lnTo>
                  <a:pt x="347" y="1498"/>
                </a:lnTo>
                <a:lnTo>
                  <a:pt x="347" y="1498"/>
                </a:lnTo>
                <a:lnTo>
                  <a:pt x="331" y="1487"/>
                </a:lnTo>
                <a:lnTo>
                  <a:pt x="316" y="1477"/>
                </a:lnTo>
                <a:lnTo>
                  <a:pt x="303" y="1466"/>
                </a:lnTo>
                <a:lnTo>
                  <a:pt x="291" y="1453"/>
                </a:lnTo>
                <a:lnTo>
                  <a:pt x="279" y="1440"/>
                </a:lnTo>
                <a:lnTo>
                  <a:pt x="269" y="1424"/>
                </a:lnTo>
                <a:lnTo>
                  <a:pt x="261" y="1407"/>
                </a:lnTo>
                <a:lnTo>
                  <a:pt x="254" y="1390"/>
                </a:lnTo>
                <a:lnTo>
                  <a:pt x="254" y="1390"/>
                </a:lnTo>
                <a:lnTo>
                  <a:pt x="251" y="1378"/>
                </a:lnTo>
                <a:lnTo>
                  <a:pt x="249" y="1367"/>
                </a:lnTo>
                <a:lnTo>
                  <a:pt x="251" y="1357"/>
                </a:lnTo>
                <a:lnTo>
                  <a:pt x="255" y="1347"/>
                </a:lnTo>
                <a:lnTo>
                  <a:pt x="261" y="1338"/>
                </a:lnTo>
                <a:lnTo>
                  <a:pt x="270" y="1330"/>
                </a:lnTo>
                <a:lnTo>
                  <a:pt x="282" y="1323"/>
                </a:lnTo>
                <a:lnTo>
                  <a:pt x="295" y="1317"/>
                </a:lnTo>
                <a:close/>
                <a:moveTo>
                  <a:pt x="783" y="1067"/>
                </a:moveTo>
                <a:lnTo>
                  <a:pt x="783" y="1067"/>
                </a:lnTo>
                <a:lnTo>
                  <a:pt x="777" y="1072"/>
                </a:lnTo>
                <a:lnTo>
                  <a:pt x="777" y="1072"/>
                </a:lnTo>
                <a:lnTo>
                  <a:pt x="722" y="1182"/>
                </a:lnTo>
                <a:lnTo>
                  <a:pt x="722" y="1182"/>
                </a:lnTo>
                <a:lnTo>
                  <a:pt x="717" y="1190"/>
                </a:lnTo>
                <a:lnTo>
                  <a:pt x="711" y="1195"/>
                </a:lnTo>
                <a:lnTo>
                  <a:pt x="707" y="1197"/>
                </a:lnTo>
                <a:lnTo>
                  <a:pt x="704" y="1198"/>
                </a:lnTo>
                <a:lnTo>
                  <a:pt x="700" y="1198"/>
                </a:lnTo>
                <a:lnTo>
                  <a:pt x="694" y="1197"/>
                </a:lnTo>
                <a:lnTo>
                  <a:pt x="694" y="1197"/>
                </a:lnTo>
                <a:lnTo>
                  <a:pt x="683" y="1193"/>
                </a:lnTo>
                <a:lnTo>
                  <a:pt x="679" y="1190"/>
                </a:lnTo>
                <a:lnTo>
                  <a:pt x="676" y="1187"/>
                </a:lnTo>
                <a:lnTo>
                  <a:pt x="674" y="1182"/>
                </a:lnTo>
                <a:lnTo>
                  <a:pt x="673" y="1178"/>
                </a:lnTo>
                <a:lnTo>
                  <a:pt x="673" y="1173"/>
                </a:lnTo>
                <a:lnTo>
                  <a:pt x="673" y="1167"/>
                </a:lnTo>
                <a:lnTo>
                  <a:pt x="673" y="1167"/>
                </a:lnTo>
                <a:lnTo>
                  <a:pt x="695" y="1070"/>
                </a:lnTo>
                <a:lnTo>
                  <a:pt x="706" y="1021"/>
                </a:lnTo>
                <a:lnTo>
                  <a:pt x="719" y="973"/>
                </a:lnTo>
                <a:lnTo>
                  <a:pt x="719" y="973"/>
                </a:lnTo>
                <a:lnTo>
                  <a:pt x="725" y="951"/>
                </a:lnTo>
                <a:lnTo>
                  <a:pt x="729" y="929"/>
                </a:lnTo>
                <a:lnTo>
                  <a:pt x="734" y="908"/>
                </a:lnTo>
                <a:lnTo>
                  <a:pt x="735" y="886"/>
                </a:lnTo>
                <a:lnTo>
                  <a:pt x="737" y="841"/>
                </a:lnTo>
                <a:lnTo>
                  <a:pt x="735" y="797"/>
                </a:lnTo>
                <a:lnTo>
                  <a:pt x="735" y="797"/>
                </a:lnTo>
                <a:lnTo>
                  <a:pt x="734" y="788"/>
                </a:lnTo>
                <a:lnTo>
                  <a:pt x="731" y="778"/>
                </a:lnTo>
                <a:lnTo>
                  <a:pt x="723" y="756"/>
                </a:lnTo>
                <a:lnTo>
                  <a:pt x="723" y="756"/>
                </a:lnTo>
                <a:lnTo>
                  <a:pt x="694" y="784"/>
                </a:lnTo>
                <a:lnTo>
                  <a:pt x="679" y="797"/>
                </a:lnTo>
                <a:lnTo>
                  <a:pt x="667" y="812"/>
                </a:lnTo>
                <a:lnTo>
                  <a:pt x="655" y="827"/>
                </a:lnTo>
                <a:lnTo>
                  <a:pt x="645" y="843"/>
                </a:lnTo>
                <a:lnTo>
                  <a:pt x="634" y="859"/>
                </a:lnTo>
                <a:lnTo>
                  <a:pt x="627" y="878"/>
                </a:lnTo>
                <a:lnTo>
                  <a:pt x="627" y="878"/>
                </a:lnTo>
                <a:lnTo>
                  <a:pt x="621" y="893"/>
                </a:lnTo>
                <a:lnTo>
                  <a:pt x="617" y="899"/>
                </a:lnTo>
                <a:lnTo>
                  <a:pt x="612" y="902"/>
                </a:lnTo>
                <a:lnTo>
                  <a:pt x="608" y="905"/>
                </a:lnTo>
                <a:lnTo>
                  <a:pt x="603" y="907"/>
                </a:lnTo>
                <a:lnTo>
                  <a:pt x="597" y="907"/>
                </a:lnTo>
                <a:lnTo>
                  <a:pt x="591" y="905"/>
                </a:lnTo>
                <a:lnTo>
                  <a:pt x="591" y="905"/>
                </a:lnTo>
                <a:lnTo>
                  <a:pt x="586" y="902"/>
                </a:lnTo>
                <a:lnTo>
                  <a:pt x="581" y="898"/>
                </a:lnTo>
                <a:lnTo>
                  <a:pt x="578" y="892"/>
                </a:lnTo>
                <a:lnTo>
                  <a:pt x="575" y="886"/>
                </a:lnTo>
                <a:lnTo>
                  <a:pt x="574" y="880"/>
                </a:lnTo>
                <a:lnTo>
                  <a:pt x="574" y="873"/>
                </a:lnTo>
                <a:lnTo>
                  <a:pt x="574" y="865"/>
                </a:lnTo>
                <a:lnTo>
                  <a:pt x="577" y="858"/>
                </a:lnTo>
                <a:lnTo>
                  <a:pt x="577" y="858"/>
                </a:lnTo>
                <a:lnTo>
                  <a:pt x="584" y="840"/>
                </a:lnTo>
                <a:lnTo>
                  <a:pt x="590" y="821"/>
                </a:lnTo>
                <a:lnTo>
                  <a:pt x="590" y="821"/>
                </a:lnTo>
                <a:lnTo>
                  <a:pt x="627" y="658"/>
                </a:lnTo>
                <a:lnTo>
                  <a:pt x="627" y="658"/>
                </a:lnTo>
                <a:lnTo>
                  <a:pt x="630" y="638"/>
                </a:lnTo>
                <a:lnTo>
                  <a:pt x="633" y="619"/>
                </a:lnTo>
                <a:lnTo>
                  <a:pt x="634" y="598"/>
                </a:lnTo>
                <a:lnTo>
                  <a:pt x="636" y="579"/>
                </a:lnTo>
                <a:lnTo>
                  <a:pt x="634" y="560"/>
                </a:lnTo>
                <a:lnTo>
                  <a:pt x="633" y="541"/>
                </a:lnTo>
                <a:lnTo>
                  <a:pt x="628" y="521"/>
                </a:lnTo>
                <a:lnTo>
                  <a:pt x="624" y="501"/>
                </a:lnTo>
                <a:lnTo>
                  <a:pt x="624" y="501"/>
                </a:lnTo>
                <a:lnTo>
                  <a:pt x="621" y="496"/>
                </a:lnTo>
                <a:lnTo>
                  <a:pt x="618" y="492"/>
                </a:lnTo>
                <a:lnTo>
                  <a:pt x="615" y="489"/>
                </a:lnTo>
                <a:lnTo>
                  <a:pt x="612" y="487"/>
                </a:lnTo>
                <a:lnTo>
                  <a:pt x="609" y="487"/>
                </a:lnTo>
                <a:lnTo>
                  <a:pt x="606" y="489"/>
                </a:lnTo>
                <a:lnTo>
                  <a:pt x="599" y="493"/>
                </a:lnTo>
                <a:lnTo>
                  <a:pt x="599" y="493"/>
                </a:lnTo>
                <a:lnTo>
                  <a:pt x="581" y="508"/>
                </a:lnTo>
                <a:lnTo>
                  <a:pt x="565" y="524"/>
                </a:lnTo>
                <a:lnTo>
                  <a:pt x="565" y="524"/>
                </a:lnTo>
                <a:lnTo>
                  <a:pt x="537" y="554"/>
                </a:lnTo>
                <a:lnTo>
                  <a:pt x="523" y="569"/>
                </a:lnTo>
                <a:lnTo>
                  <a:pt x="510" y="585"/>
                </a:lnTo>
                <a:lnTo>
                  <a:pt x="500" y="601"/>
                </a:lnTo>
                <a:lnTo>
                  <a:pt x="489" y="619"/>
                </a:lnTo>
                <a:lnTo>
                  <a:pt x="482" y="638"/>
                </a:lnTo>
                <a:lnTo>
                  <a:pt x="480" y="649"/>
                </a:lnTo>
                <a:lnTo>
                  <a:pt x="479" y="661"/>
                </a:lnTo>
                <a:lnTo>
                  <a:pt x="479" y="661"/>
                </a:lnTo>
                <a:lnTo>
                  <a:pt x="476" y="665"/>
                </a:lnTo>
                <a:lnTo>
                  <a:pt x="470" y="670"/>
                </a:lnTo>
                <a:lnTo>
                  <a:pt x="464" y="674"/>
                </a:lnTo>
                <a:lnTo>
                  <a:pt x="460" y="675"/>
                </a:lnTo>
                <a:lnTo>
                  <a:pt x="460" y="675"/>
                </a:lnTo>
                <a:lnTo>
                  <a:pt x="454" y="673"/>
                </a:lnTo>
                <a:lnTo>
                  <a:pt x="449" y="668"/>
                </a:lnTo>
                <a:lnTo>
                  <a:pt x="443" y="662"/>
                </a:lnTo>
                <a:lnTo>
                  <a:pt x="440" y="656"/>
                </a:lnTo>
                <a:lnTo>
                  <a:pt x="440" y="656"/>
                </a:lnTo>
                <a:lnTo>
                  <a:pt x="439" y="652"/>
                </a:lnTo>
                <a:lnTo>
                  <a:pt x="439" y="647"/>
                </a:lnTo>
                <a:lnTo>
                  <a:pt x="442" y="635"/>
                </a:lnTo>
                <a:lnTo>
                  <a:pt x="442" y="635"/>
                </a:lnTo>
                <a:lnTo>
                  <a:pt x="448" y="603"/>
                </a:lnTo>
                <a:lnTo>
                  <a:pt x="455" y="569"/>
                </a:lnTo>
                <a:lnTo>
                  <a:pt x="461" y="535"/>
                </a:lnTo>
                <a:lnTo>
                  <a:pt x="464" y="519"/>
                </a:lnTo>
                <a:lnTo>
                  <a:pt x="466" y="502"/>
                </a:lnTo>
                <a:lnTo>
                  <a:pt x="466" y="502"/>
                </a:lnTo>
                <a:lnTo>
                  <a:pt x="466" y="446"/>
                </a:lnTo>
                <a:lnTo>
                  <a:pt x="464" y="390"/>
                </a:lnTo>
                <a:lnTo>
                  <a:pt x="460" y="277"/>
                </a:lnTo>
                <a:lnTo>
                  <a:pt x="460" y="277"/>
                </a:lnTo>
                <a:lnTo>
                  <a:pt x="460" y="267"/>
                </a:lnTo>
                <a:lnTo>
                  <a:pt x="457" y="256"/>
                </a:lnTo>
                <a:lnTo>
                  <a:pt x="452" y="236"/>
                </a:lnTo>
                <a:lnTo>
                  <a:pt x="452" y="236"/>
                </a:lnTo>
                <a:lnTo>
                  <a:pt x="436" y="240"/>
                </a:lnTo>
                <a:lnTo>
                  <a:pt x="423" y="246"/>
                </a:lnTo>
                <a:lnTo>
                  <a:pt x="423" y="246"/>
                </a:lnTo>
                <a:lnTo>
                  <a:pt x="411" y="252"/>
                </a:lnTo>
                <a:lnTo>
                  <a:pt x="400" y="261"/>
                </a:lnTo>
                <a:lnTo>
                  <a:pt x="393" y="270"/>
                </a:lnTo>
                <a:lnTo>
                  <a:pt x="387" y="280"/>
                </a:lnTo>
                <a:lnTo>
                  <a:pt x="381" y="292"/>
                </a:lnTo>
                <a:lnTo>
                  <a:pt x="378" y="302"/>
                </a:lnTo>
                <a:lnTo>
                  <a:pt x="371" y="327"/>
                </a:lnTo>
                <a:lnTo>
                  <a:pt x="371" y="327"/>
                </a:lnTo>
                <a:lnTo>
                  <a:pt x="369" y="333"/>
                </a:lnTo>
                <a:lnTo>
                  <a:pt x="366" y="338"/>
                </a:lnTo>
                <a:lnTo>
                  <a:pt x="363" y="342"/>
                </a:lnTo>
                <a:lnTo>
                  <a:pt x="360" y="345"/>
                </a:lnTo>
                <a:lnTo>
                  <a:pt x="351" y="350"/>
                </a:lnTo>
                <a:lnTo>
                  <a:pt x="343" y="350"/>
                </a:lnTo>
                <a:lnTo>
                  <a:pt x="343" y="350"/>
                </a:lnTo>
                <a:lnTo>
                  <a:pt x="335" y="348"/>
                </a:lnTo>
                <a:lnTo>
                  <a:pt x="328" y="345"/>
                </a:lnTo>
                <a:lnTo>
                  <a:pt x="322" y="339"/>
                </a:lnTo>
                <a:lnTo>
                  <a:pt x="317" y="333"/>
                </a:lnTo>
                <a:lnTo>
                  <a:pt x="317" y="333"/>
                </a:lnTo>
                <a:lnTo>
                  <a:pt x="313" y="323"/>
                </a:lnTo>
                <a:lnTo>
                  <a:pt x="310" y="313"/>
                </a:lnTo>
                <a:lnTo>
                  <a:pt x="306" y="290"/>
                </a:lnTo>
                <a:lnTo>
                  <a:pt x="306" y="290"/>
                </a:lnTo>
                <a:lnTo>
                  <a:pt x="279" y="200"/>
                </a:lnTo>
                <a:lnTo>
                  <a:pt x="249" y="111"/>
                </a:lnTo>
                <a:lnTo>
                  <a:pt x="249" y="111"/>
                </a:lnTo>
                <a:lnTo>
                  <a:pt x="243" y="93"/>
                </a:lnTo>
                <a:lnTo>
                  <a:pt x="236" y="77"/>
                </a:lnTo>
                <a:lnTo>
                  <a:pt x="226" y="61"/>
                </a:lnTo>
                <a:lnTo>
                  <a:pt x="215" y="46"/>
                </a:lnTo>
                <a:lnTo>
                  <a:pt x="215" y="46"/>
                </a:lnTo>
                <a:lnTo>
                  <a:pt x="208" y="39"/>
                </a:lnTo>
                <a:lnTo>
                  <a:pt x="199" y="34"/>
                </a:lnTo>
                <a:lnTo>
                  <a:pt x="189" y="31"/>
                </a:lnTo>
                <a:lnTo>
                  <a:pt x="180" y="33"/>
                </a:lnTo>
                <a:lnTo>
                  <a:pt x="169" y="36"/>
                </a:lnTo>
                <a:lnTo>
                  <a:pt x="162" y="40"/>
                </a:lnTo>
                <a:lnTo>
                  <a:pt x="154" y="47"/>
                </a:lnTo>
                <a:lnTo>
                  <a:pt x="149" y="58"/>
                </a:lnTo>
                <a:lnTo>
                  <a:pt x="149" y="58"/>
                </a:lnTo>
                <a:lnTo>
                  <a:pt x="143" y="70"/>
                </a:lnTo>
                <a:lnTo>
                  <a:pt x="140" y="83"/>
                </a:lnTo>
                <a:lnTo>
                  <a:pt x="132" y="110"/>
                </a:lnTo>
                <a:lnTo>
                  <a:pt x="132" y="110"/>
                </a:lnTo>
                <a:lnTo>
                  <a:pt x="129" y="138"/>
                </a:lnTo>
                <a:lnTo>
                  <a:pt x="128" y="164"/>
                </a:lnTo>
                <a:lnTo>
                  <a:pt x="129" y="191"/>
                </a:lnTo>
                <a:lnTo>
                  <a:pt x="131" y="219"/>
                </a:lnTo>
                <a:lnTo>
                  <a:pt x="135" y="246"/>
                </a:lnTo>
                <a:lnTo>
                  <a:pt x="140" y="272"/>
                </a:lnTo>
                <a:lnTo>
                  <a:pt x="150" y="326"/>
                </a:lnTo>
                <a:lnTo>
                  <a:pt x="150" y="326"/>
                </a:lnTo>
                <a:lnTo>
                  <a:pt x="153" y="344"/>
                </a:lnTo>
                <a:lnTo>
                  <a:pt x="157" y="362"/>
                </a:lnTo>
                <a:lnTo>
                  <a:pt x="162" y="378"/>
                </a:lnTo>
                <a:lnTo>
                  <a:pt x="165" y="395"/>
                </a:lnTo>
                <a:lnTo>
                  <a:pt x="165" y="395"/>
                </a:lnTo>
                <a:lnTo>
                  <a:pt x="165" y="401"/>
                </a:lnTo>
                <a:lnTo>
                  <a:pt x="163" y="407"/>
                </a:lnTo>
                <a:lnTo>
                  <a:pt x="162" y="412"/>
                </a:lnTo>
                <a:lnTo>
                  <a:pt x="159" y="415"/>
                </a:lnTo>
                <a:lnTo>
                  <a:pt x="154" y="416"/>
                </a:lnTo>
                <a:lnTo>
                  <a:pt x="150" y="416"/>
                </a:lnTo>
                <a:lnTo>
                  <a:pt x="146" y="416"/>
                </a:lnTo>
                <a:lnTo>
                  <a:pt x="140" y="413"/>
                </a:lnTo>
                <a:lnTo>
                  <a:pt x="140" y="413"/>
                </a:lnTo>
                <a:lnTo>
                  <a:pt x="126" y="404"/>
                </a:lnTo>
                <a:lnTo>
                  <a:pt x="113" y="395"/>
                </a:lnTo>
                <a:lnTo>
                  <a:pt x="89" y="375"/>
                </a:lnTo>
                <a:lnTo>
                  <a:pt x="89" y="375"/>
                </a:lnTo>
                <a:lnTo>
                  <a:pt x="82" y="369"/>
                </a:lnTo>
                <a:lnTo>
                  <a:pt x="73" y="367"/>
                </a:lnTo>
                <a:lnTo>
                  <a:pt x="66" y="367"/>
                </a:lnTo>
                <a:lnTo>
                  <a:pt x="57" y="372"/>
                </a:lnTo>
                <a:lnTo>
                  <a:pt x="57" y="372"/>
                </a:lnTo>
                <a:lnTo>
                  <a:pt x="49" y="376"/>
                </a:lnTo>
                <a:lnTo>
                  <a:pt x="45" y="384"/>
                </a:lnTo>
                <a:lnTo>
                  <a:pt x="43" y="391"/>
                </a:lnTo>
                <a:lnTo>
                  <a:pt x="45" y="401"/>
                </a:lnTo>
                <a:lnTo>
                  <a:pt x="45" y="401"/>
                </a:lnTo>
                <a:lnTo>
                  <a:pt x="60" y="452"/>
                </a:lnTo>
                <a:lnTo>
                  <a:pt x="75" y="504"/>
                </a:lnTo>
                <a:lnTo>
                  <a:pt x="75" y="504"/>
                </a:lnTo>
                <a:lnTo>
                  <a:pt x="85" y="532"/>
                </a:lnTo>
                <a:lnTo>
                  <a:pt x="97" y="559"/>
                </a:lnTo>
                <a:lnTo>
                  <a:pt x="110" y="585"/>
                </a:lnTo>
                <a:lnTo>
                  <a:pt x="125" y="610"/>
                </a:lnTo>
                <a:lnTo>
                  <a:pt x="141" y="634"/>
                </a:lnTo>
                <a:lnTo>
                  <a:pt x="159" y="659"/>
                </a:lnTo>
                <a:lnTo>
                  <a:pt x="196" y="705"/>
                </a:lnTo>
                <a:lnTo>
                  <a:pt x="196" y="705"/>
                </a:lnTo>
                <a:lnTo>
                  <a:pt x="203" y="714"/>
                </a:lnTo>
                <a:lnTo>
                  <a:pt x="205" y="718"/>
                </a:lnTo>
                <a:lnTo>
                  <a:pt x="206" y="724"/>
                </a:lnTo>
                <a:lnTo>
                  <a:pt x="208" y="729"/>
                </a:lnTo>
                <a:lnTo>
                  <a:pt x="206" y="733"/>
                </a:lnTo>
                <a:lnTo>
                  <a:pt x="205" y="739"/>
                </a:lnTo>
                <a:lnTo>
                  <a:pt x="202" y="745"/>
                </a:lnTo>
                <a:lnTo>
                  <a:pt x="202" y="745"/>
                </a:lnTo>
                <a:lnTo>
                  <a:pt x="197" y="749"/>
                </a:lnTo>
                <a:lnTo>
                  <a:pt x="191" y="753"/>
                </a:lnTo>
                <a:lnTo>
                  <a:pt x="187" y="754"/>
                </a:lnTo>
                <a:lnTo>
                  <a:pt x="183" y="754"/>
                </a:lnTo>
                <a:lnTo>
                  <a:pt x="172" y="751"/>
                </a:lnTo>
                <a:lnTo>
                  <a:pt x="163" y="747"/>
                </a:lnTo>
                <a:lnTo>
                  <a:pt x="163" y="747"/>
                </a:lnTo>
                <a:lnTo>
                  <a:pt x="119" y="723"/>
                </a:lnTo>
                <a:lnTo>
                  <a:pt x="73" y="699"/>
                </a:lnTo>
                <a:lnTo>
                  <a:pt x="73" y="699"/>
                </a:lnTo>
                <a:lnTo>
                  <a:pt x="63" y="693"/>
                </a:lnTo>
                <a:lnTo>
                  <a:pt x="49" y="689"/>
                </a:lnTo>
                <a:lnTo>
                  <a:pt x="49" y="689"/>
                </a:lnTo>
                <a:lnTo>
                  <a:pt x="48" y="699"/>
                </a:lnTo>
                <a:lnTo>
                  <a:pt x="48" y="704"/>
                </a:lnTo>
                <a:lnTo>
                  <a:pt x="48" y="707"/>
                </a:lnTo>
                <a:lnTo>
                  <a:pt x="48" y="707"/>
                </a:lnTo>
                <a:lnTo>
                  <a:pt x="61" y="754"/>
                </a:lnTo>
                <a:lnTo>
                  <a:pt x="68" y="778"/>
                </a:lnTo>
                <a:lnTo>
                  <a:pt x="79" y="799"/>
                </a:lnTo>
                <a:lnTo>
                  <a:pt x="79" y="799"/>
                </a:lnTo>
                <a:lnTo>
                  <a:pt x="100" y="832"/>
                </a:lnTo>
                <a:lnTo>
                  <a:pt x="120" y="865"/>
                </a:lnTo>
                <a:lnTo>
                  <a:pt x="144" y="896"/>
                </a:lnTo>
                <a:lnTo>
                  <a:pt x="169" y="926"/>
                </a:lnTo>
                <a:lnTo>
                  <a:pt x="196" y="954"/>
                </a:lnTo>
                <a:lnTo>
                  <a:pt x="226" y="979"/>
                </a:lnTo>
                <a:lnTo>
                  <a:pt x="257" y="1001"/>
                </a:lnTo>
                <a:lnTo>
                  <a:pt x="274" y="1012"/>
                </a:lnTo>
                <a:lnTo>
                  <a:pt x="292" y="1022"/>
                </a:lnTo>
                <a:lnTo>
                  <a:pt x="292" y="1022"/>
                </a:lnTo>
                <a:lnTo>
                  <a:pt x="295" y="1025"/>
                </a:lnTo>
                <a:lnTo>
                  <a:pt x="298" y="1029"/>
                </a:lnTo>
                <a:lnTo>
                  <a:pt x="301" y="1038"/>
                </a:lnTo>
                <a:lnTo>
                  <a:pt x="301" y="1038"/>
                </a:lnTo>
                <a:lnTo>
                  <a:pt x="301" y="1049"/>
                </a:lnTo>
                <a:lnTo>
                  <a:pt x="300" y="1058"/>
                </a:lnTo>
                <a:lnTo>
                  <a:pt x="297" y="1064"/>
                </a:lnTo>
                <a:lnTo>
                  <a:pt x="291" y="1070"/>
                </a:lnTo>
                <a:lnTo>
                  <a:pt x="283" y="1072"/>
                </a:lnTo>
                <a:lnTo>
                  <a:pt x="274" y="1072"/>
                </a:lnTo>
                <a:lnTo>
                  <a:pt x="264" y="1072"/>
                </a:lnTo>
                <a:lnTo>
                  <a:pt x="254" y="1070"/>
                </a:lnTo>
                <a:lnTo>
                  <a:pt x="254" y="1070"/>
                </a:lnTo>
                <a:lnTo>
                  <a:pt x="227" y="1061"/>
                </a:lnTo>
                <a:lnTo>
                  <a:pt x="202" y="1055"/>
                </a:lnTo>
                <a:lnTo>
                  <a:pt x="189" y="1053"/>
                </a:lnTo>
                <a:lnTo>
                  <a:pt x="175" y="1053"/>
                </a:lnTo>
                <a:lnTo>
                  <a:pt x="160" y="1053"/>
                </a:lnTo>
                <a:lnTo>
                  <a:pt x="147" y="1055"/>
                </a:lnTo>
                <a:lnTo>
                  <a:pt x="147" y="1055"/>
                </a:lnTo>
                <a:lnTo>
                  <a:pt x="150" y="1071"/>
                </a:lnTo>
                <a:lnTo>
                  <a:pt x="153" y="1086"/>
                </a:lnTo>
                <a:lnTo>
                  <a:pt x="153" y="1086"/>
                </a:lnTo>
                <a:lnTo>
                  <a:pt x="160" y="1105"/>
                </a:lnTo>
                <a:lnTo>
                  <a:pt x="169" y="1123"/>
                </a:lnTo>
                <a:lnTo>
                  <a:pt x="180" y="1139"/>
                </a:lnTo>
                <a:lnTo>
                  <a:pt x="191" y="1155"/>
                </a:lnTo>
                <a:lnTo>
                  <a:pt x="205" y="1169"/>
                </a:lnTo>
                <a:lnTo>
                  <a:pt x="218" y="1182"/>
                </a:lnTo>
                <a:lnTo>
                  <a:pt x="233" y="1195"/>
                </a:lnTo>
                <a:lnTo>
                  <a:pt x="249" y="1207"/>
                </a:lnTo>
                <a:lnTo>
                  <a:pt x="249" y="1207"/>
                </a:lnTo>
                <a:lnTo>
                  <a:pt x="331" y="1264"/>
                </a:lnTo>
                <a:lnTo>
                  <a:pt x="371" y="1292"/>
                </a:lnTo>
                <a:lnTo>
                  <a:pt x="411" y="1320"/>
                </a:lnTo>
                <a:lnTo>
                  <a:pt x="411" y="1320"/>
                </a:lnTo>
                <a:lnTo>
                  <a:pt x="420" y="1327"/>
                </a:lnTo>
                <a:lnTo>
                  <a:pt x="426" y="1338"/>
                </a:lnTo>
                <a:lnTo>
                  <a:pt x="430" y="1350"/>
                </a:lnTo>
                <a:lnTo>
                  <a:pt x="430" y="1360"/>
                </a:lnTo>
                <a:lnTo>
                  <a:pt x="430" y="1360"/>
                </a:lnTo>
                <a:lnTo>
                  <a:pt x="430" y="1363"/>
                </a:lnTo>
                <a:lnTo>
                  <a:pt x="427" y="1366"/>
                </a:lnTo>
                <a:lnTo>
                  <a:pt x="418" y="1370"/>
                </a:lnTo>
                <a:lnTo>
                  <a:pt x="394" y="1379"/>
                </a:lnTo>
                <a:lnTo>
                  <a:pt x="394" y="1379"/>
                </a:lnTo>
                <a:lnTo>
                  <a:pt x="391" y="1379"/>
                </a:lnTo>
                <a:lnTo>
                  <a:pt x="387" y="1379"/>
                </a:lnTo>
                <a:lnTo>
                  <a:pt x="378" y="1376"/>
                </a:lnTo>
                <a:lnTo>
                  <a:pt x="378" y="1376"/>
                </a:lnTo>
                <a:lnTo>
                  <a:pt x="359" y="1373"/>
                </a:lnTo>
                <a:lnTo>
                  <a:pt x="338" y="1369"/>
                </a:lnTo>
                <a:lnTo>
                  <a:pt x="329" y="1367"/>
                </a:lnTo>
                <a:lnTo>
                  <a:pt x="319" y="1367"/>
                </a:lnTo>
                <a:lnTo>
                  <a:pt x="308" y="1369"/>
                </a:lnTo>
                <a:lnTo>
                  <a:pt x="300" y="1372"/>
                </a:lnTo>
                <a:lnTo>
                  <a:pt x="300" y="1372"/>
                </a:lnTo>
                <a:lnTo>
                  <a:pt x="301" y="1385"/>
                </a:lnTo>
                <a:lnTo>
                  <a:pt x="306" y="1395"/>
                </a:lnTo>
                <a:lnTo>
                  <a:pt x="310" y="1406"/>
                </a:lnTo>
                <a:lnTo>
                  <a:pt x="316" y="1416"/>
                </a:lnTo>
                <a:lnTo>
                  <a:pt x="323" y="1424"/>
                </a:lnTo>
                <a:lnTo>
                  <a:pt x="332" y="1431"/>
                </a:lnTo>
                <a:lnTo>
                  <a:pt x="348" y="1444"/>
                </a:lnTo>
                <a:lnTo>
                  <a:pt x="348" y="1444"/>
                </a:lnTo>
                <a:lnTo>
                  <a:pt x="375" y="1462"/>
                </a:lnTo>
                <a:lnTo>
                  <a:pt x="402" y="1477"/>
                </a:lnTo>
                <a:lnTo>
                  <a:pt x="430" y="1492"/>
                </a:lnTo>
                <a:lnTo>
                  <a:pt x="457" y="1504"/>
                </a:lnTo>
                <a:lnTo>
                  <a:pt x="486" y="1517"/>
                </a:lnTo>
                <a:lnTo>
                  <a:pt x="514" y="1527"/>
                </a:lnTo>
                <a:lnTo>
                  <a:pt x="544" y="1538"/>
                </a:lnTo>
                <a:lnTo>
                  <a:pt x="572" y="1548"/>
                </a:lnTo>
                <a:lnTo>
                  <a:pt x="572" y="1548"/>
                </a:lnTo>
                <a:lnTo>
                  <a:pt x="588" y="1551"/>
                </a:lnTo>
                <a:lnTo>
                  <a:pt x="605" y="1552"/>
                </a:lnTo>
                <a:lnTo>
                  <a:pt x="640" y="1554"/>
                </a:lnTo>
                <a:lnTo>
                  <a:pt x="640" y="1554"/>
                </a:lnTo>
                <a:lnTo>
                  <a:pt x="621" y="1513"/>
                </a:lnTo>
                <a:lnTo>
                  <a:pt x="602" y="1474"/>
                </a:lnTo>
                <a:lnTo>
                  <a:pt x="602" y="1474"/>
                </a:lnTo>
                <a:lnTo>
                  <a:pt x="596" y="1464"/>
                </a:lnTo>
                <a:lnTo>
                  <a:pt x="590" y="1455"/>
                </a:lnTo>
                <a:lnTo>
                  <a:pt x="583" y="1446"/>
                </a:lnTo>
                <a:lnTo>
                  <a:pt x="580" y="1443"/>
                </a:lnTo>
                <a:lnTo>
                  <a:pt x="575" y="1440"/>
                </a:lnTo>
                <a:lnTo>
                  <a:pt x="575" y="1440"/>
                </a:lnTo>
                <a:lnTo>
                  <a:pt x="556" y="1434"/>
                </a:lnTo>
                <a:lnTo>
                  <a:pt x="537" y="1428"/>
                </a:lnTo>
                <a:lnTo>
                  <a:pt x="517" y="1424"/>
                </a:lnTo>
                <a:lnTo>
                  <a:pt x="500" y="1418"/>
                </a:lnTo>
                <a:lnTo>
                  <a:pt x="500" y="1418"/>
                </a:lnTo>
                <a:lnTo>
                  <a:pt x="492" y="1415"/>
                </a:lnTo>
                <a:lnTo>
                  <a:pt x="485" y="1409"/>
                </a:lnTo>
                <a:lnTo>
                  <a:pt x="480" y="1401"/>
                </a:lnTo>
                <a:lnTo>
                  <a:pt x="477" y="1395"/>
                </a:lnTo>
                <a:lnTo>
                  <a:pt x="477" y="1395"/>
                </a:lnTo>
                <a:lnTo>
                  <a:pt x="477" y="1391"/>
                </a:lnTo>
                <a:lnTo>
                  <a:pt x="477" y="1387"/>
                </a:lnTo>
                <a:lnTo>
                  <a:pt x="479" y="1382"/>
                </a:lnTo>
                <a:lnTo>
                  <a:pt x="482" y="1379"/>
                </a:lnTo>
                <a:lnTo>
                  <a:pt x="485" y="1376"/>
                </a:lnTo>
                <a:lnTo>
                  <a:pt x="489" y="1375"/>
                </a:lnTo>
                <a:lnTo>
                  <a:pt x="494" y="1373"/>
                </a:lnTo>
                <a:lnTo>
                  <a:pt x="500" y="1372"/>
                </a:lnTo>
                <a:lnTo>
                  <a:pt x="500" y="1372"/>
                </a:lnTo>
                <a:lnTo>
                  <a:pt x="553" y="1372"/>
                </a:lnTo>
                <a:lnTo>
                  <a:pt x="553" y="1372"/>
                </a:lnTo>
                <a:lnTo>
                  <a:pt x="537" y="1335"/>
                </a:lnTo>
                <a:lnTo>
                  <a:pt x="529" y="1317"/>
                </a:lnTo>
                <a:lnTo>
                  <a:pt x="523" y="1299"/>
                </a:lnTo>
                <a:lnTo>
                  <a:pt x="523" y="1299"/>
                </a:lnTo>
                <a:lnTo>
                  <a:pt x="519" y="1286"/>
                </a:lnTo>
                <a:lnTo>
                  <a:pt x="513" y="1274"/>
                </a:lnTo>
                <a:lnTo>
                  <a:pt x="507" y="1264"/>
                </a:lnTo>
                <a:lnTo>
                  <a:pt x="500" y="1255"/>
                </a:lnTo>
                <a:lnTo>
                  <a:pt x="491" y="1247"/>
                </a:lnTo>
                <a:lnTo>
                  <a:pt x="480" y="1240"/>
                </a:lnTo>
                <a:lnTo>
                  <a:pt x="469" y="1235"/>
                </a:lnTo>
                <a:lnTo>
                  <a:pt x="455" y="1231"/>
                </a:lnTo>
                <a:lnTo>
                  <a:pt x="455" y="1231"/>
                </a:lnTo>
                <a:lnTo>
                  <a:pt x="437" y="1227"/>
                </a:lnTo>
                <a:lnTo>
                  <a:pt x="420" y="1218"/>
                </a:lnTo>
                <a:lnTo>
                  <a:pt x="402" y="1209"/>
                </a:lnTo>
                <a:lnTo>
                  <a:pt x="384" y="1201"/>
                </a:lnTo>
                <a:lnTo>
                  <a:pt x="384" y="1201"/>
                </a:lnTo>
                <a:lnTo>
                  <a:pt x="378" y="1200"/>
                </a:lnTo>
                <a:lnTo>
                  <a:pt x="372" y="1200"/>
                </a:lnTo>
                <a:lnTo>
                  <a:pt x="366" y="1200"/>
                </a:lnTo>
                <a:lnTo>
                  <a:pt x="360" y="1198"/>
                </a:lnTo>
                <a:lnTo>
                  <a:pt x="360" y="1198"/>
                </a:lnTo>
                <a:lnTo>
                  <a:pt x="346" y="1193"/>
                </a:lnTo>
                <a:lnTo>
                  <a:pt x="340" y="1190"/>
                </a:lnTo>
                <a:lnTo>
                  <a:pt x="337" y="1187"/>
                </a:lnTo>
                <a:lnTo>
                  <a:pt x="335" y="1185"/>
                </a:lnTo>
                <a:lnTo>
                  <a:pt x="335" y="1185"/>
                </a:lnTo>
                <a:lnTo>
                  <a:pt x="335" y="1179"/>
                </a:lnTo>
                <a:lnTo>
                  <a:pt x="335" y="1175"/>
                </a:lnTo>
                <a:lnTo>
                  <a:pt x="337" y="1172"/>
                </a:lnTo>
                <a:lnTo>
                  <a:pt x="340" y="1169"/>
                </a:lnTo>
                <a:lnTo>
                  <a:pt x="343" y="1167"/>
                </a:lnTo>
                <a:lnTo>
                  <a:pt x="347" y="1166"/>
                </a:lnTo>
                <a:lnTo>
                  <a:pt x="356" y="1164"/>
                </a:lnTo>
                <a:lnTo>
                  <a:pt x="356" y="1164"/>
                </a:lnTo>
                <a:lnTo>
                  <a:pt x="383" y="1167"/>
                </a:lnTo>
                <a:lnTo>
                  <a:pt x="409" y="1175"/>
                </a:lnTo>
                <a:lnTo>
                  <a:pt x="409" y="1175"/>
                </a:lnTo>
                <a:lnTo>
                  <a:pt x="439" y="1185"/>
                </a:lnTo>
                <a:lnTo>
                  <a:pt x="473" y="1198"/>
                </a:lnTo>
                <a:lnTo>
                  <a:pt x="473" y="1198"/>
                </a:lnTo>
                <a:lnTo>
                  <a:pt x="470" y="1184"/>
                </a:lnTo>
                <a:lnTo>
                  <a:pt x="466" y="1172"/>
                </a:lnTo>
                <a:lnTo>
                  <a:pt x="466" y="1172"/>
                </a:lnTo>
                <a:lnTo>
                  <a:pt x="424" y="1075"/>
                </a:lnTo>
                <a:lnTo>
                  <a:pt x="381" y="978"/>
                </a:lnTo>
                <a:lnTo>
                  <a:pt x="381" y="978"/>
                </a:lnTo>
                <a:lnTo>
                  <a:pt x="377" y="969"/>
                </a:lnTo>
                <a:lnTo>
                  <a:pt x="372" y="961"/>
                </a:lnTo>
                <a:lnTo>
                  <a:pt x="366" y="954"/>
                </a:lnTo>
                <a:lnTo>
                  <a:pt x="359" y="948"/>
                </a:lnTo>
                <a:lnTo>
                  <a:pt x="359" y="948"/>
                </a:lnTo>
                <a:lnTo>
                  <a:pt x="347" y="939"/>
                </a:lnTo>
                <a:lnTo>
                  <a:pt x="335" y="932"/>
                </a:lnTo>
                <a:lnTo>
                  <a:pt x="308" y="918"/>
                </a:lnTo>
                <a:lnTo>
                  <a:pt x="308" y="918"/>
                </a:lnTo>
                <a:lnTo>
                  <a:pt x="298" y="913"/>
                </a:lnTo>
                <a:lnTo>
                  <a:pt x="294" y="911"/>
                </a:lnTo>
                <a:lnTo>
                  <a:pt x="291" y="911"/>
                </a:lnTo>
                <a:lnTo>
                  <a:pt x="291" y="911"/>
                </a:lnTo>
                <a:lnTo>
                  <a:pt x="283" y="913"/>
                </a:lnTo>
                <a:lnTo>
                  <a:pt x="277" y="914"/>
                </a:lnTo>
                <a:lnTo>
                  <a:pt x="272" y="913"/>
                </a:lnTo>
                <a:lnTo>
                  <a:pt x="267" y="908"/>
                </a:lnTo>
                <a:lnTo>
                  <a:pt x="261" y="899"/>
                </a:lnTo>
                <a:lnTo>
                  <a:pt x="257" y="890"/>
                </a:lnTo>
                <a:lnTo>
                  <a:pt x="257" y="890"/>
                </a:lnTo>
                <a:lnTo>
                  <a:pt x="254" y="886"/>
                </a:lnTo>
                <a:lnTo>
                  <a:pt x="252" y="880"/>
                </a:lnTo>
                <a:lnTo>
                  <a:pt x="252" y="875"/>
                </a:lnTo>
                <a:lnTo>
                  <a:pt x="254" y="871"/>
                </a:lnTo>
                <a:lnTo>
                  <a:pt x="258" y="868"/>
                </a:lnTo>
                <a:lnTo>
                  <a:pt x="261" y="865"/>
                </a:lnTo>
                <a:lnTo>
                  <a:pt x="267" y="864"/>
                </a:lnTo>
                <a:lnTo>
                  <a:pt x="273" y="864"/>
                </a:lnTo>
                <a:lnTo>
                  <a:pt x="273" y="864"/>
                </a:lnTo>
                <a:lnTo>
                  <a:pt x="280" y="865"/>
                </a:lnTo>
                <a:lnTo>
                  <a:pt x="286" y="867"/>
                </a:lnTo>
                <a:lnTo>
                  <a:pt x="301" y="873"/>
                </a:lnTo>
                <a:lnTo>
                  <a:pt x="301" y="873"/>
                </a:lnTo>
                <a:lnTo>
                  <a:pt x="340" y="887"/>
                </a:lnTo>
                <a:lnTo>
                  <a:pt x="340" y="887"/>
                </a:lnTo>
                <a:lnTo>
                  <a:pt x="337" y="877"/>
                </a:lnTo>
                <a:lnTo>
                  <a:pt x="337" y="877"/>
                </a:lnTo>
                <a:lnTo>
                  <a:pt x="304" y="772"/>
                </a:lnTo>
                <a:lnTo>
                  <a:pt x="288" y="720"/>
                </a:lnTo>
                <a:lnTo>
                  <a:pt x="273" y="667"/>
                </a:lnTo>
                <a:lnTo>
                  <a:pt x="273" y="667"/>
                </a:lnTo>
                <a:lnTo>
                  <a:pt x="270" y="656"/>
                </a:lnTo>
                <a:lnTo>
                  <a:pt x="267" y="646"/>
                </a:lnTo>
                <a:lnTo>
                  <a:pt x="263" y="638"/>
                </a:lnTo>
                <a:lnTo>
                  <a:pt x="257" y="631"/>
                </a:lnTo>
                <a:lnTo>
                  <a:pt x="251" y="625"/>
                </a:lnTo>
                <a:lnTo>
                  <a:pt x="243" y="619"/>
                </a:lnTo>
                <a:lnTo>
                  <a:pt x="234" y="615"/>
                </a:lnTo>
                <a:lnTo>
                  <a:pt x="224" y="610"/>
                </a:lnTo>
                <a:lnTo>
                  <a:pt x="224" y="610"/>
                </a:lnTo>
                <a:lnTo>
                  <a:pt x="208" y="603"/>
                </a:lnTo>
                <a:lnTo>
                  <a:pt x="190" y="594"/>
                </a:lnTo>
                <a:lnTo>
                  <a:pt x="157" y="573"/>
                </a:lnTo>
                <a:lnTo>
                  <a:pt x="157" y="573"/>
                </a:lnTo>
                <a:lnTo>
                  <a:pt x="153" y="569"/>
                </a:lnTo>
                <a:lnTo>
                  <a:pt x="150" y="563"/>
                </a:lnTo>
                <a:lnTo>
                  <a:pt x="149" y="555"/>
                </a:lnTo>
                <a:lnTo>
                  <a:pt x="149" y="550"/>
                </a:lnTo>
                <a:lnTo>
                  <a:pt x="149" y="550"/>
                </a:lnTo>
                <a:lnTo>
                  <a:pt x="153" y="545"/>
                </a:lnTo>
                <a:lnTo>
                  <a:pt x="159" y="541"/>
                </a:lnTo>
                <a:lnTo>
                  <a:pt x="166" y="536"/>
                </a:lnTo>
                <a:lnTo>
                  <a:pt x="174" y="533"/>
                </a:lnTo>
                <a:lnTo>
                  <a:pt x="174" y="533"/>
                </a:lnTo>
                <a:lnTo>
                  <a:pt x="180" y="533"/>
                </a:lnTo>
                <a:lnTo>
                  <a:pt x="186" y="535"/>
                </a:lnTo>
                <a:lnTo>
                  <a:pt x="197" y="538"/>
                </a:lnTo>
                <a:lnTo>
                  <a:pt x="197" y="538"/>
                </a:lnTo>
                <a:lnTo>
                  <a:pt x="224" y="550"/>
                </a:lnTo>
                <a:lnTo>
                  <a:pt x="254" y="561"/>
                </a:lnTo>
                <a:lnTo>
                  <a:pt x="254" y="561"/>
                </a:lnTo>
                <a:lnTo>
                  <a:pt x="252" y="533"/>
                </a:lnTo>
                <a:lnTo>
                  <a:pt x="252" y="533"/>
                </a:lnTo>
                <a:lnTo>
                  <a:pt x="249" y="499"/>
                </a:lnTo>
                <a:lnTo>
                  <a:pt x="248" y="467"/>
                </a:lnTo>
                <a:lnTo>
                  <a:pt x="248" y="467"/>
                </a:lnTo>
                <a:lnTo>
                  <a:pt x="248" y="462"/>
                </a:lnTo>
                <a:lnTo>
                  <a:pt x="251" y="458"/>
                </a:lnTo>
                <a:lnTo>
                  <a:pt x="255" y="453"/>
                </a:lnTo>
                <a:lnTo>
                  <a:pt x="258" y="450"/>
                </a:lnTo>
                <a:lnTo>
                  <a:pt x="258" y="450"/>
                </a:lnTo>
                <a:lnTo>
                  <a:pt x="263" y="450"/>
                </a:lnTo>
                <a:lnTo>
                  <a:pt x="269" y="453"/>
                </a:lnTo>
                <a:lnTo>
                  <a:pt x="273" y="456"/>
                </a:lnTo>
                <a:lnTo>
                  <a:pt x="276" y="459"/>
                </a:lnTo>
                <a:lnTo>
                  <a:pt x="276" y="459"/>
                </a:lnTo>
                <a:lnTo>
                  <a:pt x="280" y="465"/>
                </a:lnTo>
                <a:lnTo>
                  <a:pt x="283" y="470"/>
                </a:lnTo>
                <a:lnTo>
                  <a:pt x="288" y="481"/>
                </a:lnTo>
                <a:lnTo>
                  <a:pt x="288" y="481"/>
                </a:lnTo>
                <a:lnTo>
                  <a:pt x="308" y="564"/>
                </a:lnTo>
                <a:lnTo>
                  <a:pt x="308" y="564"/>
                </a:lnTo>
                <a:lnTo>
                  <a:pt x="366" y="478"/>
                </a:lnTo>
                <a:lnTo>
                  <a:pt x="366" y="478"/>
                </a:lnTo>
                <a:lnTo>
                  <a:pt x="371" y="480"/>
                </a:lnTo>
                <a:lnTo>
                  <a:pt x="375" y="484"/>
                </a:lnTo>
                <a:lnTo>
                  <a:pt x="378" y="487"/>
                </a:lnTo>
                <a:lnTo>
                  <a:pt x="380" y="493"/>
                </a:lnTo>
                <a:lnTo>
                  <a:pt x="381" y="498"/>
                </a:lnTo>
                <a:lnTo>
                  <a:pt x="381" y="504"/>
                </a:lnTo>
                <a:lnTo>
                  <a:pt x="380" y="511"/>
                </a:lnTo>
                <a:lnTo>
                  <a:pt x="378" y="519"/>
                </a:lnTo>
                <a:lnTo>
                  <a:pt x="378" y="519"/>
                </a:lnTo>
                <a:lnTo>
                  <a:pt x="368" y="539"/>
                </a:lnTo>
                <a:lnTo>
                  <a:pt x="356" y="560"/>
                </a:lnTo>
                <a:lnTo>
                  <a:pt x="334" y="600"/>
                </a:lnTo>
                <a:lnTo>
                  <a:pt x="334" y="600"/>
                </a:lnTo>
                <a:lnTo>
                  <a:pt x="329" y="613"/>
                </a:lnTo>
                <a:lnTo>
                  <a:pt x="328" y="619"/>
                </a:lnTo>
                <a:lnTo>
                  <a:pt x="328" y="625"/>
                </a:lnTo>
                <a:lnTo>
                  <a:pt x="328" y="625"/>
                </a:lnTo>
                <a:lnTo>
                  <a:pt x="343" y="695"/>
                </a:lnTo>
                <a:lnTo>
                  <a:pt x="360" y="764"/>
                </a:lnTo>
                <a:lnTo>
                  <a:pt x="360" y="764"/>
                </a:lnTo>
                <a:lnTo>
                  <a:pt x="371" y="800"/>
                </a:lnTo>
                <a:lnTo>
                  <a:pt x="383" y="837"/>
                </a:lnTo>
                <a:lnTo>
                  <a:pt x="383" y="837"/>
                </a:lnTo>
                <a:lnTo>
                  <a:pt x="405" y="781"/>
                </a:lnTo>
                <a:lnTo>
                  <a:pt x="426" y="729"/>
                </a:lnTo>
                <a:lnTo>
                  <a:pt x="426" y="729"/>
                </a:lnTo>
                <a:lnTo>
                  <a:pt x="430" y="723"/>
                </a:lnTo>
                <a:lnTo>
                  <a:pt x="434" y="718"/>
                </a:lnTo>
                <a:lnTo>
                  <a:pt x="445" y="711"/>
                </a:lnTo>
                <a:lnTo>
                  <a:pt x="445" y="711"/>
                </a:lnTo>
                <a:lnTo>
                  <a:pt x="449" y="723"/>
                </a:lnTo>
                <a:lnTo>
                  <a:pt x="452" y="729"/>
                </a:lnTo>
                <a:lnTo>
                  <a:pt x="452" y="735"/>
                </a:lnTo>
                <a:lnTo>
                  <a:pt x="452" y="735"/>
                </a:lnTo>
                <a:lnTo>
                  <a:pt x="452" y="757"/>
                </a:lnTo>
                <a:lnTo>
                  <a:pt x="451" y="779"/>
                </a:lnTo>
                <a:lnTo>
                  <a:pt x="446" y="801"/>
                </a:lnTo>
                <a:lnTo>
                  <a:pt x="442" y="822"/>
                </a:lnTo>
                <a:lnTo>
                  <a:pt x="431" y="865"/>
                </a:lnTo>
                <a:lnTo>
                  <a:pt x="426" y="887"/>
                </a:lnTo>
                <a:lnTo>
                  <a:pt x="421" y="908"/>
                </a:lnTo>
                <a:lnTo>
                  <a:pt x="421" y="908"/>
                </a:lnTo>
                <a:lnTo>
                  <a:pt x="420" y="917"/>
                </a:lnTo>
                <a:lnTo>
                  <a:pt x="420" y="926"/>
                </a:lnTo>
                <a:lnTo>
                  <a:pt x="421" y="935"/>
                </a:lnTo>
                <a:lnTo>
                  <a:pt x="424" y="944"/>
                </a:lnTo>
                <a:lnTo>
                  <a:pt x="424" y="944"/>
                </a:lnTo>
                <a:lnTo>
                  <a:pt x="445" y="998"/>
                </a:lnTo>
                <a:lnTo>
                  <a:pt x="466" y="1055"/>
                </a:lnTo>
                <a:lnTo>
                  <a:pt x="466" y="1055"/>
                </a:lnTo>
                <a:lnTo>
                  <a:pt x="476" y="1077"/>
                </a:lnTo>
                <a:lnTo>
                  <a:pt x="486" y="1101"/>
                </a:lnTo>
                <a:lnTo>
                  <a:pt x="486" y="1101"/>
                </a:lnTo>
                <a:lnTo>
                  <a:pt x="498" y="1064"/>
                </a:lnTo>
                <a:lnTo>
                  <a:pt x="509" y="1029"/>
                </a:lnTo>
                <a:lnTo>
                  <a:pt x="509" y="1029"/>
                </a:lnTo>
                <a:lnTo>
                  <a:pt x="510" y="1025"/>
                </a:lnTo>
                <a:lnTo>
                  <a:pt x="513" y="1021"/>
                </a:lnTo>
                <a:lnTo>
                  <a:pt x="517" y="1016"/>
                </a:lnTo>
                <a:lnTo>
                  <a:pt x="520" y="1015"/>
                </a:lnTo>
                <a:lnTo>
                  <a:pt x="520" y="1015"/>
                </a:lnTo>
                <a:lnTo>
                  <a:pt x="525" y="1016"/>
                </a:lnTo>
                <a:lnTo>
                  <a:pt x="528" y="1019"/>
                </a:lnTo>
                <a:lnTo>
                  <a:pt x="532" y="1022"/>
                </a:lnTo>
                <a:lnTo>
                  <a:pt x="535" y="1027"/>
                </a:lnTo>
                <a:lnTo>
                  <a:pt x="535" y="1027"/>
                </a:lnTo>
                <a:lnTo>
                  <a:pt x="538" y="1037"/>
                </a:lnTo>
                <a:lnTo>
                  <a:pt x="540" y="1043"/>
                </a:lnTo>
                <a:lnTo>
                  <a:pt x="540" y="1049"/>
                </a:lnTo>
                <a:lnTo>
                  <a:pt x="540" y="1049"/>
                </a:lnTo>
                <a:lnTo>
                  <a:pt x="534" y="1093"/>
                </a:lnTo>
                <a:lnTo>
                  <a:pt x="528" y="1139"/>
                </a:lnTo>
                <a:lnTo>
                  <a:pt x="528" y="1139"/>
                </a:lnTo>
                <a:lnTo>
                  <a:pt x="523" y="1163"/>
                </a:lnTo>
                <a:lnTo>
                  <a:pt x="522" y="1175"/>
                </a:lnTo>
                <a:lnTo>
                  <a:pt x="523" y="1179"/>
                </a:lnTo>
                <a:lnTo>
                  <a:pt x="525" y="1184"/>
                </a:lnTo>
                <a:lnTo>
                  <a:pt x="525" y="1184"/>
                </a:lnTo>
                <a:lnTo>
                  <a:pt x="543" y="1227"/>
                </a:lnTo>
                <a:lnTo>
                  <a:pt x="562" y="1269"/>
                </a:lnTo>
                <a:lnTo>
                  <a:pt x="602" y="1354"/>
                </a:lnTo>
                <a:lnTo>
                  <a:pt x="602" y="1354"/>
                </a:lnTo>
                <a:lnTo>
                  <a:pt x="611" y="1352"/>
                </a:lnTo>
                <a:lnTo>
                  <a:pt x="611" y="1352"/>
                </a:lnTo>
                <a:lnTo>
                  <a:pt x="612" y="1338"/>
                </a:lnTo>
                <a:lnTo>
                  <a:pt x="615" y="1321"/>
                </a:lnTo>
                <a:lnTo>
                  <a:pt x="615" y="1321"/>
                </a:lnTo>
                <a:lnTo>
                  <a:pt x="623" y="1290"/>
                </a:lnTo>
                <a:lnTo>
                  <a:pt x="627" y="1276"/>
                </a:lnTo>
                <a:lnTo>
                  <a:pt x="633" y="1261"/>
                </a:lnTo>
                <a:lnTo>
                  <a:pt x="633" y="1261"/>
                </a:lnTo>
                <a:lnTo>
                  <a:pt x="636" y="1255"/>
                </a:lnTo>
                <a:lnTo>
                  <a:pt x="642" y="1252"/>
                </a:lnTo>
                <a:lnTo>
                  <a:pt x="654" y="1243"/>
                </a:lnTo>
                <a:lnTo>
                  <a:pt x="654" y="1243"/>
                </a:lnTo>
                <a:lnTo>
                  <a:pt x="663" y="1256"/>
                </a:lnTo>
                <a:lnTo>
                  <a:pt x="666" y="1264"/>
                </a:lnTo>
                <a:lnTo>
                  <a:pt x="667" y="1269"/>
                </a:lnTo>
                <a:lnTo>
                  <a:pt x="667" y="1269"/>
                </a:lnTo>
                <a:lnTo>
                  <a:pt x="666" y="1290"/>
                </a:lnTo>
                <a:lnTo>
                  <a:pt x="664" y="1311"/>
                </a:lnTo>
                <a:lnTo>
                  <a:pt x="661" y="1352"/>
                </a:lnTo>
                <a:lnTo>
                  <a:pt x="661" y="1352"/>
                </a:lnTo>
                <a:lnTo>
                  <a:pt x="657" y="1395"/>
                </a:lnTo>
                <a:lnTo>
                  <a:pt x="655" y="1418"/>
                </a:lnTo>
                <a:lnTo>
                  <a:pt x="655" y="1428"/>
                </a:lnTo>
                <a:lnTo>
                  <a:pt x="657" y="1438"/>
                </a:lnTo>
                <a:lnTo>
                  <a:pt x="657" y="1438"/>
                </a:lnTo>
                <a:lnTo>
                  <a:pt x="660" y="1447"/>
                </a:lnTo>
                <a:lnTo>
                  <a:pt x="663" y="1458"/>
                </a:lnTo>
                <a:lnTo>
                  <a:pt x="671" y="1475"/>
                </a:lnTo>
                <a:lnTo>
                  <a:pt x="683" y="1492"/>
                </a:lnTo>
                <a:lnTo>
                  <a:pt x="692" y="1509"/>
                </a:lnTo>
                <a:lnTo>
                  <a:pt x="692" y="1509"/>
                </a:lnTo>
                <a:lnTo>
                  <a:pt x="700" y="1509"/>
                </a:lnTo>
                <a:lnTo>
                  <a:pt x="700" y="1509"/>
                </a:lnTo>
                <a:lnTo>
                  <a:pt x="710" y="1462"/>
                </a:lnTo>
                <a:lnTo>
                  <a:pt x="719" y="1415"/>
                </a:lnTo>
                <a:lnTo>
                  <a:pt x="734" y="1318"/>
                </a:lnTo>
                <a:lnTo>
                  <a:pt x="741" y="1271"/>
                </a:lnTo>
                <a:lnTo>
                  <a:pt x="750" y="1224"/>
                </a:lnTo>
                <a:lnTo>
                  <a:pt x="762" y="1176"/>
                </a:lnTo>
                <a:lnTo>
                  <a:pt x="768" y="1153"/>
                </a:lnTo>
                <a:lnTo>
                  <a:pt x="777" y="1130"/>
                </a:lnTo>
                <a:lnTo>
                  <a:pt x="777" y="1130"/>
                </a:lnTo>
                <a:lnTo>
                  <a:pt x="780" y="1115"/>
                </a:lnTo>
                <a:lnTo>
                  <a:pt x="781" y="1101"/>
                </a:lnTo>
                <a:lnTo>
                  <a:pt x="783" y="10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34"/>
            <a:endParaRPr lang="en-US" sz="1799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20BDFD-31FD-4919-A80F-45BEA217EB3F}"/>
              </a:ext>
            </a:extLst>
          </p:cNvPr>
          <p:cNvSpPr txBox="1"/>
          <p:nvPr/>
        </p:nvSpPr>
        <p:spPr>
          <a:xfrm>
            <a:off x="2290394" y="2305434"/>
            <a:ext cx="3128419" cy="16254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6999" b="1" dirty="0">
                <a:solidFill>
                  <a:srgbClr val="1A5D69"/>
                </a:solidFill>
                <a:cs typeface="+mn-ea"/>
                <a:sym typeface="+mn-lt"/>
              </a:rPr>
              <a:t>PART FOUR</a:t>
            </a:r>
            <a:endParaRPr lang="id-ID" sz="6999" b="1" dirty="0">
              <a:solidFill>
                <a:srgbClr val="1A5D69"/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B00AFBF-E786-446B-BA0F-D09C4C1084D7}"/>
              </a:ext>
            </a:extLst>
          </p:cNvPr>
          <p:cNvSpPr/>
          <p:nvPr/>
        </p:nvSpPr>
        <p:spPr>
          <a:xfrm>
            <a:off x="2132499" y="1619900"/>
            <a:ext cx="1804981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1A5D69"/>
                </a:solidFill>
                <a:cs typeface="+mn-ea"/>
                <a:sym typeface="+mn-lt"/>
              </a:rPr>
              <a:t>SOME SHORT STORY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B73C2DE7-9248-45B5-893A-730CA3956EC1}"/>
              </a:ext>
            </a:extLst>
          </p:cNvPr>
          <p:cNvCxnSpPr/>
          <p:nvPr/>
        </p:nvCxnSpPr>
        <p:spPr>
          <a:xfrm>
            <a:off x="2424975" y="2126577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C11E9741-CAA3-4076-A2E3-7FB595CFBD3B}"/>
              </a:ext>
            </a:extLst>
          </p:cNvPr>
          <p:cNvCxnSpPr/>
          <p:nvPr/>
        </p:nvCxnSpPr>
        <p:spPr>
          <a:xfrm>
            <a:off x="2455477" y="3942549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>
            <a:extLst>
              <a:ext uri="{FF2B5EF4-FFF2-40B4-BE49-F238E27FC236}">
                <a16:creationId xmlns:a16="http://schemas.microsoft.com/office/drawing/2014/main" id="{FAE2941C-19AA-4797-9CD9-076BA7A6209C}"/>
              </a:ext>
            </a:extLst>
          </p:cNvPr>
          <p:cNvSpPr/>
          <p:nvPr/>
        </p:nvSpPr>
        <p:spPr>
          <a:xfrm>
            <a:off x="2372629" y="4173281"/>
            <a:ext cx="3524292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sed diam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endParaRPr lang="en-US" sz="1400" dirty="0">
              <a:solidFill>
                <a:srgbClr val="1A5D6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66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220566" y="4038521"/>
            <a:ext cx="2273379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4359" y="907073"/>
            <a:ext cx="4918930" cy="286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spc="-75" dirty="0">
                <a:cs typeface="+mn-ea"/>
                <a:sym typeface="+mn-lt"/>
              </a:rPr>
              <a:t>Leaf,</a:t>
            </a:r>
          </a:p>
          <a:p>
            <a:r>
              <a:rPr lang="en-US" sz="5999" spc="-75" dirty="0">
                <a:cs typeface="+mn-ea"/>
                <a:sym typeface="+mn-lt"/>
              </a:rPr>
              <a:t>branch</a:t>
            </a:r>
          </a:p>
          <a:p>
            <a:r>
              <a:rPr lang="en-US" sz="5999" spc="-75" dirty="0">
                <a:cs typeface="+mn-ea"/>
                <a:sym typeface="+mn-lt"/>
              </a:rPr>
              <a:t>&amp; root.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66479" y="3981715"/>
            <a:ext cx="2813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cs typeface="+mn-ea"/>
                <a:sym typeface="+mn-lt"/>
              </a:rPr>
              <a:t>NEW DESIGN INSIGHT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66479" y="4803653"/>
            <a:ext cx="3542839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850" dirty="0">
                <a:cs typeface="+mn-ea"/>
                <a:sym typeface="+mn-lt"/>
              </a:rPr>
              <a:t>Lorem ipsum dolor sit </a:t>
            </a:r>
            <a:r>
              <a:rPr lang="en-US" sz="850" dirty="0" err="1">
                <a:cs typeface="+mn-ea"/>
                <a:sym typeface="+mn-lt"/>
              </a:rPr>
              <a:t>amet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consectetuer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adipiscing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elit</a:t>
            </a:r>
            <a:r>
              <a:rPr lang="en-US" sz="850" dirty="0">
                <a:cs typeface="+mn-ea"/>
                <a:sym typeface="+mn-lt"/>
              </a:rPr>
              <a:t>. </a:t>
            </a:r>
            <a:r>
              <a:rPr lang="en-US" sz="850" dirty="0" err="1">
                <a:cs typeface="+mn-ea"/>
                <a:sym typeface="+mn-lt"/>
              </a:rPr>
              <a:t>Aenean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commodo</a:t>
            </a:r>
            <a:r>
              <a:rPr lang="en-US" sz="850" dirty="0">
                <a:cs typeface="+mn-ea"/>
                <a:sym typeface="+mn-lt"/>
              </a:rPr>
              <a:t> ligula </a:t>
            </a:r>
            <a:r>
              <a:rPr lang="en-US" sz="850" dirty="0" err="1">
                <a:cs typeface="+mn-ea"/>
                <a:sym typeface="+mn-lt"/>
              </a:rPr>
              <a:t>eget</a:t>
            </a:r>
            <a:r>
              <a:rPr lang="en-US" sz="850" dirty="0">
                <a:cs typeface="+mn-ea"/>
                <a:sym typeface="+mn-lt"/>
              </a:rPr>
              <a:t> dolor. </a:t>
            </a:r>
            <a:r>
              <a:rPr lang="en-US" sz="850" dirty="0" err="1">
                <a:cs typeface="+mn-ea"/>
                <a:sym typeface="+mn-lt"/>
              </a:rPr>
              <a:t>Aenean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massa</a:t>
            </a:r>
            <a:r>
              <a:rPr lang="en-US" sz="850" dirty="0">
                <a:cs typeface="+mn-ea"/>
                <a:sym typeface="+mn-lt"/>
              </a:rPr>
              <a:t>. Cum </a:t>
            </a:r>
            <a:r>
              <a:rPr lang="en-US" sz="850" dirty="0" err="1">
                <a:cs typeface="+mn-ea"/>
                <a:sym typeface="+mn-lt"/>
              </a:rPr>
              <a:t>sociis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natoque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penatibus</a:t>
            </a:r>
            <a:r>
              <a:rPr lang="en-US" sz="850" dirty="0">
                <a:cs typeface="+mn-ea"/>
                <a:sym typeface="+mn-lt"/>
              </a:rPr>
              <a:t> et </a:t>
            </a:r>
            <a:r>
              <a:rPr lang="en-US" sz="850" dirty="0" err="1">
                <a:cs typeface="+mn-ea"/>
                <a:sym typeface="+mn-lt"/>
              </a:rPr>
              <a:t>magnis</a:t>
            </a:r>
            <a:r>
              <a:rPr lang="en-US" sz="850" dirty="0">
                <a:cs typeface="+mn-ea"/>
                <a:sym typeface="+mn-lt"/>
              </a:rPr>
              <a:t> dis parturient </a:t>
            </a:r>
            <a:r>
              <a:rPr lang="en-US" sz="850" dirty="0" err="1">
                <a:cs typeface="+mn-ea"/>
                <a:sym typeface="+mn-lt"/>
              </a:rPr>
              <a:t>montes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nascetur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ridiculus</a:t>
            </a:r>
            <a:r>
              <a:rPr lang="en-US" sz="850" dirty="0">
                <a:cs typeface="+mn-ea"/>
                <a:sym typeface="+mn-lt"/>
              </a:rPr>
              <a:t> mus. </a:t>
            </a:r>
            <a:r>
              <a:rPr lang="en-US" sz="850" dirty="0" err="1">
                <a:cs typeface="+mn-ea"/>
                <a:sym typeface="+mn-lt"/>
              </a:rPr>
              <a:t>Donec</a:t>
            </a:r>
            <a:r>
              <a:rPr lang="en-US" sz="850" dirty="0">
                <a:cs typeface="+mn-ea"/>
                <a:sym typeface="+mn-lt"/>
              </a:rPr>
              <a:t> quam </a:t>
            </a:r>
            <a:r>
              <a:rPr lang="en-US" sz="850" dirty="0" err="1">
                <a:cs typeface="+mn-ea"/>
                <a:sym typeface="+mn-lt"/>
              </a:rPr>
              <a:t>felis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ultricies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nec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pellentesque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eu</a:t>
            </a:r>
            <a:r>
              <a:rPr lang="en-US" sz="850" dirty="0">
                <a:cs typeface="+mn-ea"/>
                <a:sym typeface="+mn-lt"/>
              </a:rPr>
              <a:t>, </a:t>
            </a:r>
            <a:r>
              <a:rPr lang="en-US" sz="850" dirty="0" err="1">
                <a:cs typeface="+mn-ea"/>
                <a:sym typeface="+mn-lt"/>
              </a:rPr>
              <a:t>pretium</a:t>
            </a:r>
            <a:r>
              <a:rPr lang="en-US" sz="850" dirty="0">
                <a:cs typeface="+mn-ea"/>
                <a:sym typeface="+mn-lt"/>
              </a:rPr>
              <a:t> </a:t>
            </a:r>
            <a:r>
              <a:rPr lang="en-US" sz="850" dirty="0" err="1">
                <a:cs typeface="+mn-ea"/>
                <a:sym typeface="+mn-lt"/>
              </a:rPr>
              <a:t>quis</a:t>
            </a:r>
            <a:r>
              <a:rPr lang="en-US" sz="850" dirty="0">
                <a:cs typeface="+mn-ea"/>
                <a:sym typeface="+mn-lt"/>
              </a:rPr>
              <a:t>, sem. </a:t>
            </a:r>
            <a:r>
              <a:rPr lang="en-US" sz="850" dirty="0" err="1">
                <a:cs typeface="+mn-ea"/>
                <a:sym typeface="+mn-lt"/>
              </a:rPr>
              <a:t>Nulla</a:t>
            </a:r>
            <a:endParaRPr lang="en-US" sz="850" dirty="0">
              <a:cs typeface="+mn-ea"/>
              <a:sym typeface="+mn-lt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solidFill>
            <a:srgbClr val="1A5D69"/>
          </a:solidFill>
        </p:spPr>
      </p:sp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615B6744-DDF9-4354-B45E-9B585BDCD6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25098"/>
          <a:stretch>
            <a:fillRect/>
          </a:stretch>
        </p:blipFill>
        <p:spPr>
          <a:xfrm>
            <a:off x="7327347" y="1104979"/>
            <a:ext cx="3048397" cy="3429000"/>
          </a:xfrm>
        </p:spPr>
      </p:pic>
      <p:sp>
        <p:nvSpPr>
          <p:cNvPr id="38" name="TextBox 37"/>
          <p:cNvSpPr txBox="1"/>
          <p:nvPr/>
        </p:nvSpPr>
        <p:spPr>
          <a:xfrm>
            <a:off x="9345041" y="5232103"/>
            <a:ext cx="3001143" cy="137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11500" b="1" u="sng" spc="150" dirty="0">
                <a:solidFill>
                  <a:schemeClr val="bg1"/>
                </a:solidFill>
                <a:cs typeface="+mn-ea"/>
                <a:sym typeface="+mn-lt"/>
              </a:rPr>
              <a:t>N</a:t>
            </a:r>
            <a:r>
              <a:rPr lang="id-ID" sz="11500" b="1" u="sng" spc="150" baseline="300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id-ID" sz="11500" b="1" u="sng" spc="1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86037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69190" y="2392799"/>
            <a:ext cx="3604653" cy="2683539"/>
            <a:chOff x="18213387" y="8207625"/>
            <a:chExt cx="2546232" cy="5367777"/>
          </a:xfrm>
        </p:grpSpPr>
        <p:sp>
          <p:nvSpPr>
            <p:cNvPr id="8" name="Rectangle 7"/>
            <p:cNvSpPr/>
            <p:nvPr/>
          </p:nvSpPr>
          <p:spPr>
            <a:xfrm>
              <a:off x="18213388" y="10036425"/>
              <a:ext cx="2546231" cy="35389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amet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consectetuer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adipiscing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elit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sed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diam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nonummy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nibh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euismod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tincidunt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laoreet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dolore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magna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aliquam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erat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volutpat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.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wisi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enim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 ad minim </a:t>
              </a:r>
              <a:r>
                <a:rPr lang="en-US" sz="1400" dirty="0" err="1">
                  <a:solidFill>
                    <a:srgbClr val="1A5D69"/>
                  </a:solidFill>
                  <a:cs typeface="+mn-ea"/>
                  <a:sym typeface="+mn-lt"/>
                </a:rPr>
                <a:t>veniam</a:t>
              </a:r>
              <a:r>
                <a:rPr lang="en-US" sz="1400" dirty="0">
                  <a:solidFill>
                    <a:srgbClr val="1A5D69"/>
                  </a:solidFill>
                  <a:cs typeface="+mn-ea"/>
                  <a:sym typeface="+mn-lt"/>
                </a:rPr>
                <a:t>,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13387" y="8207625"/>
              <a:ext cx="1434150" cy="14881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1A5D69"/>
                  </a:solidFill>
                  <a:cs typeface="+mn-ea"/>
                  <a:sym typeface="+mn-lt"/>
                </a:rPr>
                <a:t>title here.</a:t>
              </a:r>
            </a:p>
          </p:txBody>
        </p:sp>
      </p:grp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AC6D4515-D8AF-430B-9991-2D98BAEA07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solidFill>
            <a:srgbClr val="1A5D69"/>
          </a:solidFill>
        </p:spPr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09D7ED0-1408-45D9-BAA2-A0CD97D902D5}"/>
              </a:ext>
            </a:extLst>
          </p:cNvPr>
          <p:cNvSpPr txBox="1"/>
          <p:nvPr/>
        </p:nvSpPr>
        <p:spPr>
          <a:xfrm rot="16200000">
            <a:off x="3460014" y="2618782"/>
            <a:ext cx="4035079" cy="193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16547" u="sng" spc="150" dirty="0">
                <a:solidFill>
                  <a:schemeClr val="bg1"/>
                </a:solidFill>
                <a:cs typeface="+mn-ea"/>
                <a:sym typeface="+mn-lt"/>
              </a:rPr>
              <a:t>N</a:t>
            </a:r>
            <a:r>
              <a:rPr lang="id-ID" sz="16547" u="sng" spc="150" baseline="30000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id-ID" sz="16547" u="sng" spc="1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260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105508" y="1293854"/>
            <a:ext cx="2209513" cy="2058956"/>
            <a:chOff x="18213386" y="8364977"/>
            <a:chExt cx="4419601" cy="4118449"/>
          </a:xfrm>
        </p:grpSpPr>
        <p:sp>
          <p:nvSpPr>
            <p:cNvPr id="26" name="Rectangle 25"/>
            <p:cNvSpPr/>
            <p:nvPr/>
          </p:nvSpPr>
          <p:spPr>
            <a:xfrm>
              <a:off x="18213386" y="8944448"/>
              <a:ext cx="4419601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213386" y="8364977"/>
              <a:ext cx="2395840" cy="592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solidFill>
                    <a:srgbClr val="1A5D69"/>
                  </a:solidFill>
                  <a:cs typeface="+mn-ea"/>
                  <a:sym typeface="+mn-lt"/>
                </a:rPr>
                <a:t>All Things New.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 rot="16200000">
            <a:off x="8341623" y="4862995"/>
            <a:ext cx="18720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A5D69"/>
                </a:solidFill>
                <a:cs typeface="+mn-ea"/>
                <a:sym typeface="+mn-lt"/>
              </a:rPr>
              <a:t>image a </a:t>
            </a:r>
          </a:p>
          <a:p>
            <a:pPr>
              <a:lnSpc>
                <a:spcPct val="120000"/>
              </a:lnSpc>
            </a:pPr>
            <a:r>
              <a:rPr lang="en-US" sz="700" spc="150" dirty="0">
                <a:solidFill>
                  <a:srgbClr val="1A5D69"/>
                </a:solidFill>
                <a:cs typeface="+mn-ea"/>
                <a:sym typeface="+mn-lt"/>
              </a:rPr>
              <a:t>Some Image Caption Here.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92487" y="3382654"/>
            <a:ext cx="185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spc="150" dirty="0">
                <a:solidFill>
                  <a:srgbClr val="1A5D69"/>
                </a:solidFill>
                <a:cs typeface="+mn-ea"/>
                <a:sym typeface="+mn-lt"/>
              </a:rPr>
              <a:t>design by</a:t>
            </a:r>
          </a:p>
          <a:p>
            <a:r>
              <a:rPr lang="en-US" sz="1600" spc="150" dirty="0" err="1">
                <a:solidFill>
                  <a:srgbClr val="1A5D69"/>
                </a:solidFill>
                <a:cs typeface="+mn-ea"/>
                <a:sym typeface="+mn-lt"/>
              </a:rPr>
              <a:t>anna</a:t>
            </a:r>
            <a:r>
              <a:rPr lang="en-US" sz="1600" spc="15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600" spc="150" dirty="0" err="1">
                <a:solidFill>
                  <a:srgbClr val="1A5D69"/>
                </a:solidFill>
                <a:cs typeface="+mn-ea"/>
                <a:sym typeface="+mn-lt"/>
              </a:rPr>
              <a:t>hamilton</a:t>
            </a:r>
            <a:endParaRPr lang="en-US" sz="1600" spc="150" dirty="0">
              <a:solidFill>
                <a:srgbClr val="1A5D69"/>
              </a:solidFill>
              <a:cs typeface="+mn-ea"/>
              <a:sym typeface="+mn-lt"/>
            </a:endParaRPr>
          </a:p>
        </p:txBody>
      </p:sp>
      <p:pic>
        <p:nvPicPr>
          <p:cNvPr id="7" name="图片占位符 6" descr="图片包含 户外艺术系列&#10;&#10;描述已自动生成">
            <a:extLst>
              <a:ext uri="{FF2B5EF4-FFF2-40B4-BE49-F238E27FC236}">
                <a16:creationId xmlns:a16="http://schemas.microsoft.com/office/drawing/2014/main" id="{56CD581D-4A5D-4DA9-BB62-2C317F0B407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7" r="34117"/>
          <a:stretch>
            <a:fillRect/>
          </a:stretch>
        </p:blipFill>
        <p:spPr/>
      </p:pic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28175D9B-7F44-404A-B9ED-9571935CFC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8" r="29248"/>
          <a:stretch>
            <a:fillRect/>
          </a:stretch>
        </p:blipFill>
        <p:spPr>
          <a:xfrm>
            <a:off x="952500" y="2070100"/>
            <a:ext cx="2667000" cy="3600450"/>
          </a:xfrm>
        </p:spPr>
      </p:pic>
      <p:sp>
        <p:nvSpPr>
          <p:cNvPr id="21" name="TextBox 20"/>
          <p:cNvSpPr txBox="1"/>
          <p:nvPr/>
        </p:nvSpPr>
        <p:spPr>
          <a:xfrm>
            <a:off x="1888181" y="2545731"/>
            <a:ext cx="5120312" cy="2610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11498" b="1" i="1" dirty="0" err="1">
                <a:solidFill>
                  <a:schemeClr val="bg1"/>
                </a:solidFill>
                <a:cs typeface="+mn-ea"/>
                <a:sym typeface="+mn-lt"/>
              </a:rPr>
              <a:t>neue</a:t>
            </a:r>
            <a:endParaRPr lang="id-ID" sz="11498" b="1" i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11498" b="1" i="1" dirty="0" err="1">
                <a:solidFill>
                  <a:schemeClr val="bg1"/>
                </a:solidFill>
                <a:cs typeface="+mn-ea"/>
                <a:sym typeface="+mn-lt"/>
              </a:rPr>
              <a:t>design</a:t>
            </a:r>
            <a:endParaRPr lang="id-ID" sz="11498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68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户外艺术系列&#10;&#10;描述已自动生成">
            <a:extLst>
              <a:ext uri="{FF2B5EF4-FFF2-40B4-BE49-F238E27FC236}">
                <a16:creationId xmlns:a16="http://schemas.microsoft.com/office/drawing/2014/main" id="{254959CD-35DE-400C-8F73-51B7E6981A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r="23404"/>
          <a:stretch>
            <a:fillRect/>
          </a:stretch>
        </p:blipFill>
        <p:spPr/>
      </p:pic>
      <p:grpSp>
        <p:nvGrpSpPr>
          <p:cNvPr id="19" name="Group 18"/>
          <p:cNvGrpSpPr/>
          <p:nvPr/>
        </p:nvGrpSpPr>
        <p:grpSpPr>
          <a:xfrm>
            <a:off x="9105509" y="4760949"/>
            <a:ext cx="2704748" cy="2097051"/>
            <a:chOff x="18213385" y="8288777"/>
            <a:chExt cx="6086476" cy="4194649"/>
          </a:xfrm>
        </p:grpSpPr>
        <p:sp>
          <p:nvSpPr>
            <p:cNvPr id="20" name="Rectangle 19"/>
            <p:cNvSpPr/>
            <p:nvPr/>
          </p:nvSpPr>
          <p:spPr>
            <a:xfrm>
              <a:off x="18213385" y="8944448"/>
              <a:ext cx="6086476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13387" y="8288777"/>
              <a:ext cx="3384301" cy="592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solidFill>
                    <a:schemeClr val="tx2"/>
                  </a:solidFill>
                  <a:cs typeface="+mn-ea"/>
                  <a:sym typeface="+mn-lt"/>
                </a:rPr>
                <a:t>Rustic vibes fashion.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16200000">
            <a:off x="4966541" y="2523138"/>
            <a:ext cx="5543505" cy="1934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16547" b="1" u="sng" spc="150" dirty="0">
                <a:solidFill>
                  <a:srgbClr val="1A5D69"/>
                </a:solidFill>
                <a:cs typeface="+mn-ea"/>
                <a:sym typeface="+mn-lt"/>
              </a:rPr>
              <a:t>N</a:t>
            </a:r>
            <a:r>
              <a:rPr lang="id-ID" sz="16547" b="1" u="sng" spc="150" baseline="30000" dirty="0">
                <a:solidFill>
                  <a:srgbClr val="1A5D69"/>
                </a:solidFill>
                <a:cs typeface="+mn-ea"/>
                <a:sym typeface="+mn-lt"/>
              </a:rPr>
              <a:t>0</a:t>
            </a:r>
            <a:r>
              <a:rPr lang="id-ID" sz="16547" b="1" u="sng" spc="150" dirty="0">
                <a:solidFill>
                  <a:srgbClr val="1A5D69"/>
                </a:solidFill>
                <a:cs typeface="+mn-ea"/>
                <a:sym typeface="+mn-lt"/>
              </a:rPr>
              <a:t>23</a:t>
            </a:r>
          </a:p>
        </p:txBody>
      </p:sp>
      <p:pic>
        <p:nvPicPr>
          <p:cNvPr id="8" name="图片占位符 7" descr="图片包含 户外艺术系列&#10;&#10;描述已自动生成">
            <a:extLst>
              <a:ext uri="{FF2B5EF4-FFF2-40B4-BE49-F238E27FC236}">
                <a16:creationId xmlns:a16="http://schemas.microsoft.com/office/drawing/2014/main" id="{ACA07B61-8B4D-47A6-A51A-AC760FC304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20969"/>
          <a:stretch>
            <a:fillRect/>
          </a:stretch>
        </p:blipFill>
        <p:spPr/>
      </p:pic>
      <p:sp>
        <p:nvSpPr>
          <p:cNvPr id="23" name="Rectangle 22"/>
          <p:cNvSpPr/>
          <p:nvPr/>
        </p:nvSpPr>
        <p:spPr>
          <a:xfrm>
            <a:off x="3734086" y="1958785"/>
            <a:ext cx="2273379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</p:spTree>
    <p:extLst>
      <p:ext uri="{BB962C8B-B14F-4D97-AF65-F5344CB8AC3E}">
        <p14:creationId xmlns:p14="http://schemas.microsoft.com/office/powerpoint/2010/main" val="1044995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744" y="419492"/>
            <a:ext cx="6933297" cy="6019016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893633" y="864870"/>
            <a:ext cx="2223268" cy="1617636"/>
            <a:chOff x="17146587" y="8179428"/>
            <a:chExt cx="3124201" cy="4303998"/>
          </a:xfrm>
        </p:grpSpPr>
        <p:sp>
          <p:nvSpPr>
            <p:cNvPr id="12" name="Rectangle 11"/>
            <p:cNvSpPr/>
            <p:nvPr/>
          </p:nvSpPr>
          <p:spPr>
            <a:xfrm>
              <a:off x="17146587" y="8944448"/>
              <a:ext cx="3124201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146587" y="8179428"/>
              <a:ext cx="2088598" cy="787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solidFill>
                    <a:srgbClr val="1A5D69"/>
                  </a:solidFill>
                  <a:cs typeface="+mn-ea"/>
                  <a:sym typeface="+mn-lt"/>
                </a:rPr>
                <a:t>The Journey Begins.</a:t>
              </a:r>
            </a:p>
          </p:txBody>
        </p:sp>
      </p:grpSp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E8C70A5C-C6CD-405A-A6B0-31CF02CFE7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585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1230529" y="1448058"/>
            <a:ext cx="5235729" cy="36928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6499" spc="-75" dirty="0">
                <a:solidFill>
                  <a:schemeClr val="bg1"/>
                </a:solidFill>
                <a:cs typeface="+mn-ea"/>
                <a:sym typeface="+mn-lt"/>
              </a:rPr>
              <a:t>NOT ALL</a:t>
            </a:r>
          </a:p>
          <a:p>
            <a:pPr algn="ctr">
              <a:lnSpc>
                <a:spcPct val="90000"/>
              </a:lnSpc>
            </a:pPr>
            <a:r>
              <a:rPr lang="id-ID" sz="6499" spc="-75" dirty="0">
                <a:solidFill>
                  <a:schemeClr val="bg1"/>
                </a:solidFill>
                <a:cs typeface="+mn-ea"/>
                <a:sym typeface="+mn-lt"/>
              </a:rPr>
              <a:t>THOSE WHO</a:t>
            </a:r>
          </a:p>
          <a:p>
            <a:pPr algn="ctr">
              <a:lnSpc>
                <a:spcPct val="90000"/>
              </a:lnSpc>
            </a:pPr>
            <a:r>
              <a:rPr lang="id-ID" sz="6499" spc="-75" dirty="0">
                <a:solidFill>
                  <a:schemeClr val="bg1"/>
                </a:solidFill>
                <a:cs typeface="+mn-ea"/>
                <a:sym typeface="+mn-lt"/>
              </a:rPr>
              <a:t>WANDER</a:t>
            </a:r>
          </a:p>
          <a:p>
            <a:pPr algn="ctr">
              <a:lnSpc>
                <a:spcPct val="90000"/>
              </a:lnSpc>
            </a:pPr>
            <a:r>
              <a:rPr lang="id-ID" sz="6499" spc="-75" dirty="0">
                <a:solidFill>
                  <a:schemeClr val="bg1"/>
                </a:solidFill>
                <a:cs typeface="+mn-ea"/>
                <a:sym typeface="+mn-lt"/>
              </a:rPr>
              <a:t>ARE LOST</a:t>
            </a:r>
          </a:p>
        </p:txBody>
      </p:sp>
    </p:spTree>
    <p:extLst>
      <p:ext uri="{BB962C8B-B14F-4D97-AF65-F5344CB8AC3E}">
        <p14:creationId xmlns:p14="http://schemas.microsoft.com/office/powerpoint/2010/main" val="188005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0B6A5B1C-1FA8-4449-8595-FA54551E55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3" r="38373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1" y="447"/>
            <a:ext cx="2038084" cy="6857107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9317" y="2691074"/>
            <a:ext cx="2273379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88440" y="1010158"/>
            <a:ext cx="7126520" cy="4453169"/>
            <a:chOff x="16213602" y="3178076"/>
            <a:chExt cx="7181385" cy="8907498"/>
          </a:xfrm>
        </p:grpSpPr>
        <p:sp>
          <p:nvSpPr>
            <p:cNvPr id="11" name="TextBox 10"/>
            <p:cNvSpPr txBox="1"/>
            <p:nvPr/>
          </p:nvSpPr>
          <p:spPr>
            <a:xfrm>
              <a:off x="16213602" y="3178076"/>
              <a:ext cx="7181385" cy="627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cs typeface="+mn-ea"/>
                  <a:sym typeface="+mn-lt"/>
                </a:rPr>
                <a:t>The Art of</a:t>
              </a:r>
            </a:p>
            <a:p>
              <a:r>
                <a:rPr lang="en-US" sz="6600" dirty="0">
                  <a:cs typeface="+mn-ea"/>
                  <a:sym typeface="+mn-lt"/>
                </a:rPr>
                <a:t>Simplicity &amp;</a:t>
              </a:r>
            </a:p>
            <a:p>
              <a:r>
                <a:rPr lang="en-US" sz="6600" dirty="0">
                  <a:cs typeface="+mn-ea"/>
                  <a:sym typeface="+mn-lt"/>
                </a:rPr>
                <a:t>Minimalism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213602" y="9777249"/>
              <a:ext cx="5200290" cy="230832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100" dirty="0"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cs typeface="+mn-ea"/>
                  <a:sym typeface="+mn-lt"/>
                </a:rPr>
                <a:t>amet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consectetuer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adipiscing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elit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sed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diam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nonummy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nibh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euismod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tincidunt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ut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laoreet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dolore</a:t>
              </a:r>
              <a:r>
                <a:rPr lang="en-US" sz="1100" dirty="0">
                  <a:cs typeface="+mn-ea"/>
                  <a:sym typeface="+mn-lt"/>
                </a:rPr>
                <a:t> magna </a:t>
              </a:r>
              <a:r>
                <a:rPr lang="en-US" sz="1100" dirty="0" err="1">
                  <a:cs typeface="+mn-ea"/>
                  <a:sym typeface="+mn-lt"/>
                </a:rPr>
                <a:t>aliquam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erat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volutpat</a:t>
              </a:r>
              <a:r>
                <a:rPr lang="en-US" sz="1100" dirty="0">
                  <a:cs typeface="+mn-ea"/>
                  <a:sym typeface="+mn-lt"/>
                </a:rPr>
                <a:t>. </a:t>
              </a:r>
              <a:r>
                <a:rPr lang="en-US" sz="1100" dirty="0" err="1">
                  <a:cs typeface="+mn-ea"/>
                  <a:sym typeface="+mn-lt"/>
                </a:rPr>
                <a:t>Ut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wisi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enim</a:t>
              </a:r>
              <a:r>
                <a:rPr lang="en-US" sz="1100" dirty="0">
                  <a:cs typeface="+mn-ea"/>
                  <a:sym typeface="+mn-lt"/>
                </a:rPr>
                <a:t> ad minim </a:t>
              </a:r>
              <a:r>
                <a:rPr lang="en-US" sz="1100" dirty="0" err="1">
                  <a:cs typeface="+mn-ea"/>
                  <a:sym typeface="+mn-lt"/>
                </a:rPr>
                <a:t>veniam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quis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nostrud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exerci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tation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ullamcorper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suscipit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lobortis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nisl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ut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aliquip</a:t>
              </a:r>
              <a:r>
                <a:rPr lang="en-US" sz="1100" dirty="0">
                  <a:cs typeface="+mn-ea"/>
                  <a:sym typeface="+mn-lt"/>
                </a:rPr>
                <a:t> ex </a:t>
              </a:r>
              <a:r>
                <a:rPr lang="en-US" sz="1100" dirty="0" err="1">
                  <a:cs typeface="+mn-ea"/>
                  <a:sym typeface="+mn-lt"/>
                </a:rPr>
                <a:t>ea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commodo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consequat</a:t>
              </a:r>
              <a:r>
                <a:rPr lang="en-US" sz="1100" dirty="0">
                  <a:cs typeface="+mn-ea"/>
                  <a:sym typeface="+mn-lt"/>
                </a:rPr>
                <a:t>.  </a:t>
              </a:r>
              <a:r>
                <a:rPr lang="en-US" sz="1100" dirty="0" err="1">
                  <a:cs typeface="+mn-ea"/>
                  <a:sym typeface="+mn-lt"/>
                </a:rPr>
                <a:t>Ut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wisi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enim</a:t>
              </a:r>
              <a:r>
                <a:rPr lang="en-US" sz="1100" dirty="0">
                  <a:cs typeface="+mn-ea"/>
                  <a:sym typeface="+mn-lt"/>
                </a:rPr>
                <a:t> ad minim </a:t>
              </a:r>
              <a:r>
                <a:rPr lang="en-US" sz="1100" dirty="0" err="1">
                  <a:cs typeface="+mn-ea"/>
                  <a:sym typeface="+mn-lt"/>
                </a:rPr>
                <a:t>veniam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quis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nostrud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exerci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tation</a:t>
              </a:r>
              <a:r>
                <a:rPr lang="en-US" sz="1100" dirty="0">
                  <a:cs typeface="+mn-ea"/>
                  <a:sym typeface="+mn-lt"/>
                </a:rPr>
                <a:t>. Lorem ipsum dolor sit </a:t>
              </a:r>
              <a:r>
                <a:rPr lang="en-US" sz="1100" dirty="0" err="1">
                  <a:cs typeface="+mn-ea"/>
                  <a:sym typeface="+mn-lt"/>
                </a:rPr>
                <a:t>amet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consectetuer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adipiscing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elit</a:t>
              </a:r>
              <a:r>
                <a:rPr lang="en-US" sz="1100" dirty="0">
                  <a:cs typeface="+mn-ea"/>
                  <a:sym typeface="+mn-lt"/>
                </a:rPr>
                <a:t>, </a:t>
              </a:r>
              <a:r>
                <a:rPr lang="en-US" sz="1100" dirty="0" err="1">
                  <a:cs typeface="+mn-ea"/>
                  <a:sym typeface="+mn-lt"/>
                </a:rPr>
                <a:t>sed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diam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nonummy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nibh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euismod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tincidunt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ut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laoreet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dolore</a:t>
              </a:r>
              <a:r>
                <a:rPr lang="en-US" sz="1100" dirty="0">
                  <a:cs typeface="+mn-ea"/>
                  <a:sym typeface="+mn-lt"/>
                </a:rPr>
                <a:t> magna </a:t>
              </a:r>
              <a:r>
                <a:rPr lang="en-US" sz="1100" dirty="0" err="1">
                  <a:cs typeface="+mn-ea"/>
                  <a:sym typeface="+mn-lt"/>
                </a:rPr>
                <a:t>aliquam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erat</a:t>
              </a:r>
              <a:r>
                <a:rPr lang="en-US" sz="1100" dirty="0">
                  <a:cs typeface="+mn-ea"/>
                  <a:sym typeface="+mn-lt"/>
                </a:rPr>
                <a:t> </a:t>
              </a:r>
              <a:r>
                <a:rPr lang="en-US" sz="1100" dirty="0" err="1">
                  <a:cs typeface="+mn-ea"/>
                  <a:sym typeface="+mn-lt"/>
                </a:rPr>
                <a:t>volutpat</a:t>
              </a:r>
              <a:r>
                <a:rPr lang="en-US" sz="1100" dirty="0">
                  <a:cs typeface="+mn-ea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06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 descr="图片包含 植物&#10;&#10;描述已自动生成">
            <a:extLst>
              <a:ext uri="{FF2B5EF4-FFF2-40B4-BE49-F238E27FC236}">
                <a16:creationId xmlns:a16="http://schemas.microsoft.com/office/drawing/2014/main" id="{5359F873-56F0-4F1B-ADE2-5608DC67D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5330" r="6226" b="4713"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grpSp>
        <p:nvGrpSpPr>
          <p:cNvPr id="4" name="Group 243">
            <a:extLst>
              <a:ext uri="{FF2B5EF4-FFF2-40B4-BE49-F238E27FC236}">
                <a16:creationId xmlns:a16="http://schemas.microsoft.com/office/drawing/2014/main" id="{044573D8-5048-433A-8407-A47FD8E22482}"/>
              </a:ext>
            </a:extLst>
          </p:cNvPr>
          <p:cNvGrpSpPr/>
          <p:nvPr/>
        </p:nvGrpSpPr>
        <p:grpSpPr>
          <a:xfrm>
            <a:off x="3662362" y="945321"/>
            <a:ext cx="5306871" cy="5264753"/>
            <a:chOff x="6330950" y="4891088"/>
            <a:chExt cx="800100" cy="793750"/>
          </a:xfrm>
          <a:solidFill>
            <a:srgbClr val="FFFFFF"/>
          </a:solidFill>
        </p:grpSpPr>
        <p:sp>
          <p:nvSpPr>
            <p:cNvPr id="5" name="Freeform 838">
              <a:extLst>
                <a:ext uri="{FF2B5EF4-FFF2-40B4-BE49-F238E27FC236}">
                  <a16:creationId xmlns:a16="http://schemas.microsoft.com/office/drawing/2014/main" id="{4665BA1F-CA3F-4D86-8410-3ABCC9BD9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4900613"/>
              <a:ext cx="774700" cy="769937"/>
            </a:xfrm>
            <a:custGeom>
              <a:avLst/>
              <a:gdLst>
                <a:gd name="T0" fmla="*/ 2149 w 2150"/>
                <a:gd name="T1" fmla="*/ 1123 h 2139"/>
                <a:gd name="T2" fmla="*/ 2129 w 2150"/>
                <a:gd name="T3" fmla="*/ 1284 h 2139"/>
                <a:gd name="T4" fmla="*/ 2085 w 2150"/>
                <a:gd name="T5" fmla="*/ 1436 h 2139"/>
                <a:gd name="T6" fmla="*/ 2021 w 2150"/>
                <a:gd name="T7" fmla="*/ 1577 h 2139"/>
                <a:gd name="T8" fmla="*/ 1937 w 2150"/>
                <a:gd name="T9" fmla="*/ 1709 h 2139"/>
                <a:gd name="T10" fmla="*/ 1837 w 2150"/>
                <a:gd name="T11" fmla="*/ 1825 h 2139"/>
                <a:gd name="T12" fmla="*/ 1716 w 2150"/>
                <a:gd name="T13" fmla="*/ 1925 h 2139"/>
                <a:gd name="T14" fmla="*/ 1588 w 2150"/>
                <a:gd name="T15" fmla="*/ 2005 h 2139"/>
                <a:gd name="T16" fmla="*/ 1444 w 2150"/>
                <a:gd name="T17" fmla="*/ 2070 h 2139"/>
                <a:gd name="T18" fmla="*/ 1291 w 2150"/>
                <a:gd name="T19" fmla="*/ 2114 h 2139"/>
                <a:gd name="T20" fmla="*/ 1131 w 2150"/>
                <a:gd name="T21" fmla="*/ 2134 h 2139"/>
                <a:gd name="T22" fmla="*/ 1019 w 2150"/>
                <a:gd name="T23" fmla="*/ 2134 h 2139"/>
                <a:gd name="T24" fmla="*/ 858 w 2150"/>
                <a:gd name="T25" fmla="*/ 2114 h 2139"/>
                <a:gd name="T26" fmla="*/ 706 w 2150"/>
                <a:gd name="T27" fmla="*/ 2070 h 2139"/>
                <a:gd name="T28" fmla="*/ 561 w 2150"/>
                <a:gd name="T29" fmla="*/ 2005 h 2139"/>
                <a:gd name="T30" fmla="*/ 433 w 2150"/>
                <a:gd name="T31" fmla="*/ 1925 h 2139"/>
                <a:gd name="T32" fmla="*/ 316 w 2150"/>
                <a:gd name="T33" fmla="*/ 1825 h 2139"/>
                <a:gd name="T34" fmla="*/ 212 w 2150"/>
                <a:gd name="T35" fmla="*/ 1709 h 2139"/>
                <a:gd name="T36" fmla="*/ 128 w 2150"/>
                <a:gd name="T37" fmla="*/ 1577 h 2139"/>
                <a:gd name="T38" fmla="*/ 64 w 2150"/>
                <a:gd name="T39" fmla="*/ 1436 h 2139"/>
                <a:gd name="T40" fmla="*/ 24 w 2150"/>
                <a:gd name="T41" fmla="*/ 1284 h 2139"/>
                <a:gd name="T42" fmla="*/ 0 w 2150"/>
                <a:gd name="T43" fmla="*/ 1123 h 2139"/>
                <a:gd name="T44" fmla="*/ 0 w 2150"/>
                <a:gd name="T45" fmla="*/ 1011 h 2139"/>
                <a:gd name="T46" fmla="*/ 24 w 2150"/>
                <a:gd name="T47" fmla="*/ 850 h 2139"/>
                <a:gd name="T48" fmla="*/ 64 w 2150"/>
                <a:gd name="T49" fmla="*/ 698 h 2139"/>
                <a:gd name="T50" fmla="*/ 128 w 2150"/>
                <a:gd name="T51" fmla="*/ 558 h 2139"/>
                <a:gd name="T52" fmla="*/ 212 w 2150"/>
                <a:gd name="T53" fmla="*/ 429 h 2139"/>
                <a:gd name="T54" fmla="*/ 316 w 2150"/>
                <a:gd name="T55" fmla="*/ 313 h 2139"/>
                <a:gd name="T56" fmla="*/ 433 w 2150"/>
                <a:gd name="T57" fmla="*/ 212 h 2139"/>
                <a:gd name="T58" fmla="*/ 561 w 2150"/>
                <a:gd name="T59" fmla="*/ 128 h 2139"/>
                <a:gd name="T60" fmla="*/ 706 w 2150"/>
                <a:gd name="T61" fmla="*/ 64 h 2139"/>
                <a:gd name="T62" fmla="*/ 858 w 2150"/>
                <a:gd name="T63" fmla="*/ 20 h 2139"/>
                <a:gd name="T64" fmla="*/ 1019 w 2150"/>
                <a:gd name="T65" fmla="*/ 0 h 2139"/>
                <a:gd name="T66" fmla="*/ 1131 w 2150"/>
                <a:gd name="T67" fmla="*/ 0 h 2139"/>
                <a:gd name="T68" fmla="*/ 1291 w 2150"/>
                <a:gd name="T69" fmla="*/ 20 h 2139"/>
                <a:gd name="T70" fmla="*/ 1444 w 2150"/>
                <a:gd name="T71" fmla="*/ 64 h 2139"/>
                <a:gd name="T72" fmla="*/ 1588 w 2150"/>
                <a:gd name="T73" fmla="*/ 128 h 2139"/>
                <a:gd name="T74" fmla="*/ 1716 w 2150"/>
                <a:gd name="T75" fmla="*/ 212 h 2139"/>
                <a:gd name="T76" fmla="*/ 1837 w 2150"/>
                <a:gd name="T77" fmla="*/ 313 h 2139"/>
                <a:gd name="T78" fmla="*/ 1937 w 2150"/>
                <a:gd name="T79" fmla="*/ 429 h 2139"/>
                <a:gd name="T80" fmla="*/ 2021 w 2150"/>
                <a:gd name="T81" fmla="*/ 558 h 2139"/>
                <a:gd name="T82" fmla="*/ 2085 w 2150"/>
                <a:gd name="T83" fmla="*/ 698 h 2139"/>
                <a:gd name="T84" fmla="*/ 2129 w 2150"/>
                <a:gd name="T85" fmla="*/ 850 h 2139"/>
                <a:gd name="T86" fmla="*/ 2149 w 2150"/>
                <a:gd name="T87" fmla="*/ 1011 h 2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0" h="2139">
                  <a:moveTo>
                    <a:pt x="2149" y="1067"/>
                  </a:moveTo>
                  <a:lnTo>
                    <a:pt x="2149" y="1067"/>
                  </a:lnTo>
                  <a:lnTo>
                    <a:pt x="2149" y="1123"/>
                  </a:lnTo>
                  <a:lnTo>
                    <a:pt x="2145" y="1175"/>
                  </a:lnTo>
                  <a:lnTo>
                    <a:pt x="2138" y="1231"/>
                  </a:lnTo>
                  <a:lnTo>
                    <a:pt x="2129" y="1284"/>
                  </a:lnTo>
                  <a:lnTo>
                    <a:pt x="2118" y="1336"/>
                  </a:lnTo>
                  <a:lnTo>
                    <a:pt x="2101" y="1384"/>
                  </a:lnTo>
                  <a:lnTo>
                    <a:pt x="2085" y="1436"/>
                  </a:lnTo>
                  <a:lnTo>
                    <a:pt x="2065" y="1484"/>
                  </a:lnTo>
                  <a:lnTo>
                    <a:pt x="2045" y="1532"/>
                  </a:lnTo>
                  <a:lnTo>
                    <a:pt x="2021" y="1577"/>
                  </a:lnTo>
                  <a:lnTo>
                    <a:pt x="1993" y="1621"/>
                  </a:lnTo>
                  <a:lnTo>
                    <a:pt x="1965" y="1665"/>
                  </a:lnTo>
                  <a:lnTo>
                    <a:pt x="1937" y="1709"/>
                  </a:lnTo>
                  <a:lnTo>
                    <a:pt x="1905" y="1749"/>
                  </a:lnTo>
                  <a:lnTo>
                    <a:pt x="1869" y="1785"/>
                  </a:lnTo>
                  <a:lnTo>
                    <a:pt x="1837" y="1825"/>
                  </a:lnTo>
                  <a:lnTo>
                    <a:pt x="1797" y="1857"/>
                  </a:lnTo>
                  <a:lnTo>
                    <a:pt x="1757" y="1893"/>
                  </a:lnTo>
                  <a:lnTo>
                    <a:pt x="1716" y="1925"/>
                  </a:lnTo>
                  <a:lnTo>
                    <a:pt x="1676" y="1953"/>
                  </a:lnTo>
                  <a:lnTo>
                    <a:pt x="1632" y="1982"/>
                  </a:lnTo>
                  <a:lnTo>
                    <a:pt x="1588" y="2005"/>
                  </a:lnTo>
                  <a:lnTo>
                    <a:pt x="1540" y="2029"/>
                  </a:lnTo>
                  <a:lnTo>
                    <a:pt x="1492" y="2054"/>
                  </a:lnTo>
                  <a:lnTo>
                    <a:pt x="1444" y="2070"/>
                  </a:lnTo>
                  <a:lnTo>
                    <a:pt x="1395" y="2090"/>
                  </a:lnTo>
                  <a:lnTo>
                    <a:pt x="1343" y="2102"/>
                  </a:lnTo>
                  <a:lnTo>
                    <a:pt x="1291" y="2114"/>
                  </a:lnTo>
                  <a:lnTo>
                    <a:pt x="1239" y="2126"/>
                  </a:lnTo>
                  <a:lnTo>
                    <a:pt x="1183" y="2130"/>
                  </a:lnTo>
                  <a:lnTo>
                    <a:pt x="1131" y="2134"/>
                  </a:lnTo>
                  <a:lnTo>
                    <a:pt x="1074" y="2138"/>
                  </a:lnTo>
                  <a:lnTo>
                    <a:pt x="1074" y="2138"/>
                  </a:lnTo>
                  <a:lnTo>
                    <a:pt x="1019" y="2134"/>
                  </a:lnTo>
                  <a:lnTo>
                    <a:pt x="966" y="2130"/>
                  </a:lnTo>
                  <a:lnTo>
                    <a:pt x="910" y="2126"/>
                  </a:lnTo>
                  <a:lnTo>
                    <a:pt x="858" y="2114"/>
                  </a:lnTo>
                  <a:lnTo>
                    <a:pt x="806" y="2102"/>
                  </a:lnTo>
                  <a:lnTo>
                    <a:pt x="754" y="2090"/>
                  </a:lnTo>
                  <a:lnTo>
                    <a:pt x="706" y="2070"/>
                  </a:lnTo>
                  <a:lnTo>
                    <a:pt x="657" y="2054"/>
                  </a:lnTo>
                  <a:lnTo>
                    <a:pt x="609" y="2029"/>
                  </a:lnTo>
                  <a:lnTo>
                    <a:pt x="561" y="2005"/>
                  </a:lnTo>
                  <a:lnTo>
                    <a:pt x="517" y="1982"/>
                  </a:lnTo>
                  <a:lnTo>
                    <a:pt x="473" y="1953"/>
                  </a:lnTo>
                  <a:lnTo>
                    <a:pt x="433" y="1925"/>
                  </a:lnTo>
                  <a:lnTo>
                    <a:pt x="393" y="1893"/>
                  </a:lnTo>
                  <a:lnTo>
                    <a:pt x="353" y="1857"/>
                  </a:lnTo>
                  <a:lnTo>
                    <a:pt x="316" y="1825"/>
                  </a:lnTo>
                  <a:lnTo>
                    <a:pt x="281" y="1785"/>
                  </a:lnTo>
                  <a:lnTo>
                    <a:pt x="244" y="1749"/>
                  </a:lnTo>
                  <a:lnTo>
                    <a:pt x="212" y="1709"/>
                  </a:lnTo>
                  <a:lnTo>
                    <a:pt x="184" y="1665"/>
                  </a:lnTo>
                  <a:lnTo>
                    <a:pt x="156" y="1621"/>
                  </a:lnTo>
                  <a:lnTo>
                    <a:pt x="128" y="1577"/>
                  </a:lnTo>
                  <a:lnTo>
                    <a:pt x="108" y="1532"/>
                  </a:lnTo>
                  <a:lnTo>
                    <a:pt x="84" y="1484"/>
                  </a:lnTo>
                  <a:lnTo>
                    <a:pt x="64" y="1436"/>
                  </a:lnTo>
                  <a:lnTo>
                    <a:pt x="48" y="1384"/>
                  </a:lnTo>
                  <a:lnTo>
                    <a:pt x="36" y="1336"/>
                  </a:lnTo>
                  <a:lnTo>
                    <a:pt x="24" y="1284"/>
                  </a:lnTo>
                  <a:lnTo>
                    <a:pt x="12" y="1231"/>
                  </a:lnTo>
                  <a:lnTo>
                    <a:pt x="8" y="1175"/>
                  </a:lnTo>
                  <a:lnTo>
                    <a:pt x="0" y="1123"/>
                  </a:lnTo>
                  <a:lnTo>
                    <a:pt x="0" y="1067"/>
                  </a:lnTo>
                  <a:lnTo>
                    <a:pt x="0" y="1067"/>
                  </a:lnTo>
                  <a:lnTo>
                    <a:pt x="0" y="1011"/>
                  </a:lnTo>
                  <a:lnTo>
                    <a:pt x="8" y="959"/>
                  </a:lnTo>
                  <a:lnTo>
                    <a:pt x="12" y="906"/>
                  </a:lnTo>
                  <a:lnTo>
                    <a:pt x="24" y="850"/>
                  </a:lnTo>
                  <a:lnTo>
                    <a:pt x="36" y="802"/>
                  </a:lnTo>
                  <a:lnTo>
                    <a:pt x="48" y="750"/>
                  </a:lnTo>
                  <a:lnTo>
                    <a:pt x="64" y="698"/>
                  </a:lnTo>
                  <a:lnTo>
                    <a:pt x="84" y="650"/>
                  </a:lnTo>
                  <a:lnTo>
                    <a:pt x="108" y="606"/>
                  </a:lnTo>
                  <a:lnTo>
                    <a:pt x="128" y="558"/>
                  </a:lnTo>
                  <a:lnTo>
                    <a:pt x="156" y="513"/>
                  </a:lnTo>
                  <a:lnTo>
                    <a:pt x="184" y="469"/>
                  </a:lnTo>
                  <a:lnTo>
                    <a:pt x="212" y="429"/>
                  </a:lnTo>
                  <a:lnTo>
                    <a:pt x="244" y="389"/>
                  </a:lnTo>
                  <a:lnTo>
                    <a:pt x="281" y="349"/>
                  </a:lnTo>
                  <a:lnTo>
                    <a:pt x="316" y="313"/>
                  </a:lnTo>
                  <a:lnTo>
                    <a:pt x="353" y="277"/>
                  </a:lnTo>
                  <a:lnTo>
                    <a:pt x="393" y="241"/>
                  </a:lnTo>
                  <a:lnTo>
                    <a:pt x="433" y="212"/>
                  </a:lnTo>
                  <a:lnTo>
                    <a:pt x="473" y="181"/>
                  </a:lnTo>
                  <a:lnTo>
                    <a:pt x="517" y="152"/>
                  </a:lnTo>
                  <a:lnTo>
                    <a:pt x="561" y="128"/>
                  </a:lnTo>
                  <a:lnTo>
                    <a:pt x="609" y="104"/>
                  </a:lnTo>
                  <a:lnTo>
                    <a:pt x="657" y="84"/>
                  </a:lnTo>
                  <a:lnTo>
                    <a:pt x="706" y="64"/>
                  </a:lnTo>
                  <a:lnTo>
                    <a:pt x="754" y="48"/>
                  </a:lnTo>
                  <a:lnTo>
                    <a:pt x="806" y="32"/>
                  </a:lnTo>
                  <a:lnTo>
                    <a:pt x="858" y="20"/>
                  </a:lnTo>
                  <a:lnTo>
                    <a:pt x="910" y="12"/>
                  </a:lnTo>
                  <a:lnTo>
                    <a:pt x="966" y="4"/>
                  </a:lnTo>
                  <a:lnTo>
                    <a:pt x="1019" y="0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131" y="0"/>
                  </a:lnTo>
                  <a:lnTo>
                    <a:pt x="1183" y="4"/>
                  </a:lnTo>
                  <a:lnTo>
                    <a:pt x="1239" y="12"/>
                  </a:lnTo>
                  <a:lnTo>
                    <a:pt x="1291" y="20"/>
                  </a:lnTo>
                  <a:lnTo>
                    <a:pt x="1343" y="32"/>
                  </a:lnTo>
                  <a:lnTo>
                    <a:pt x="1395" y="48"/>
                  </a:lnTo>
                  <a:lnTo>
                    <a:pt x="1444" y="64"/>
                  </a:lnTo>
                  <a:lnTo>
                    <a:pt x="1492" y="84"/>
                  </a:lnTo>
                  <a:lnTo>
                    <a:pt x="1540" y="104"/>
                  </a:lnTo>
                  <a:lnTo>
                    <a:pt x="1588" y="128"/>
                  </a:lnTo>
                  <a:lnTo>
                    <a:pt x="1632" y="152"/>
                  </a:lnTo>
                  <a:lnTo>
                    <a:pt x="1676" y="181"/>
                  </a:lnTo>
                  <a:lnTo>
                    <a:pt x="1716" y="212"/>
                  </a:lnTo>
                  <a:lnTo>
                    <a:pt x="1757" y="241"/>
                  </a:lnTo>
                  <a:lnTo>
                    <a:pt x="1797" y="277"/>
                  </a:lnTo>
                  <a:lnTo>
                    <a:pt x="1837" y="313"/>
                  </a:lnTo>
                  <a:lnTo>
                    <a:pt x="1869" y="349"/>
                  </a:lnTo>
                  <a:lnTo>
                    <a:pt x="1905" y="389"/>
                  </a:lnTo>
                  <a:lnTo>
                    <a:pt x="1937" y="429"/>
                  </a:lnTo>
                  <a:lnTo>
                    <a:pt x="1965" y="469"/>
                  </a:lnTo>
                  <a:lnTo>
                    <a:pt x="1993" y="513"/>
                  </a:lnTo>
                  <a:lnTo>
                    <a:pt x="2021" y="558"/>
                  </a:lnTo>
                  <a:lnTo>
                    <a:pt x="2045" y="606"/>
                  </a:lnTo>
                  <a:lnTo>
                    <a:pt x="2065" y="650"/>
                  </a:lnTo>
                  <a:lnTo>
                    <a:pt x="2085" y="698"/>
                  </a:lnTo>
                  <a:lnTo>
                    <a:pt x="2101" y="750"/>
                  </a:lnTo>
                  <a:lnTo>
                    <a:pt x="2118" y="802"/>
                  </a:lnTo>
                  <a:lnTo>
                    <a:pt x="2129" y="850"/>
                  </a:lnTo>
                  <a:lnTo>
                    <a:pt x="2138" y="906"/>
                  </a:lnTo>
                  <a:lnTo>
                    <a:pt x="2145" y="959"/>
                  </a:lnTo>
                  <a:lnTo>
                    <a:pt x="2149" y="1011"/>
                  </a:lnTo>
                  <a:lnTo>
                    <a:pt x="2149" y="106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839">
              <a:extLst>
                <a:ext uri="{FF2B5EF4-FFF2-40B4-BE49-F238E27FC236}">
                  <a16:creationId xmlns:a16="http://schemas.microsoft.com/office/drawing/2014/main" id="{062045F5-DD9A-4916-82F9-001204880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5281613"/>
              <a:ext cx="1588" cy="4762"/>
            </a:xfrm>
            <a:custGeom>
              <a:avLst/>
              <a:gdLst>
                <a:gd name="T0" fmla="*/ 4 w 5"/>
                <a:gd name="T1" fmla="*/ 8 h 13"/>
                <a:gd name="T2" fmla="*/ 4 w 5"/>
                <a:gd name="T3" fmla="*/ 8 h 13"/>
                <a:gd name="T4" fmla="*/ 0 w 5"/>
                <a:gd name="T5" fmla="*/ 0 h 13"/>
                <a:gd name="T6" fmla="*/ 0 w 5"/>
                <a:gd name="T7" fmla="*/ 0 h 13"/>
                <a:gd name="T8" fmla="*/ 0 w 5"/>
                <a:gd name="T9" fmla="*/ 12 h 13"/>
                <a:gd name="T10" fmla="*/ 4 w 5"/>
                <a:gd name="T11" fmla="*/ 12 h 13"/>
                <a:gd name="T12" fmla="*/ 4 w 5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8"/>
                  </a:move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840">
              <a:extLst>
                <a:ext uri="{FF2B5EF4-FFF2-40B4-BE49-F238E27FC236}">
                  <a16:creationId xmlns:a16="http://schemas.microsoft.com/office/drawing/2014/main" id="{22A85D08-D4BE-469B-80CD-64507537C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253038"/>
              <a:ext cx="3175" cy="3175"/>
            </a:xfrm>
            <a:custGeom>
              <a:avLst/>
              <a:gdLst>
                <a:gd name="T0" fmla="*/ 9 w 10"/>
                <a:gd name="T1" fmla="*/ 8 h 9"/>
                <a:gd name="T2" fmla="*/ 9 w 10"/>
                <a:gd name="T3" fmla="*/ 8 h 9"/>
                <a:gd name="T4" fmla="*/ 4 w 10"/>
                <a:gd name="T5" fmla="*/ 0 h 9"/>
                <a:gd name="T6" fmla="*/ 4 w 10"/>
                <a:gd name="T7" fmla="*/ 0 h 9"/>
                <a:gd name="T8" fmla="*/ 0 w 10"/>
                <a:gd name="T9" fmla="*/ 8 h 9"/>
                <a:gd name="T10" fmla="*/ 9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lnTo>
                    <a:pt x="9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9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841">
              <a:extLst>
                <a:ext uri="{FF2B5EF4-FFF2-40B4-BE49-F238E27FC236}">
                  <a16:creationId xmlns:a16="http://schemas.microsoft.com/office/drawing/2014/main" id="{EA0C2D8C-33DD-4AAF-B147-9064B745A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0" y="5105400"/>
              <a:ext cx="3175" cy="4763"/>
            </a:xfrm>
            <a:custGeom>
              <a:avLst/>
              <a:gdLst>
                <a:gd name="T0" fmla="*/ 4 w 9"/>
                <a:gd name="T1" fmla="*/ 13 h 14"/>
                <a:gd name="T2" fmla="*/ 4 w 9"/>
                <a:gd name="T3" fmla="*/ 13 h 14"/>
                <a:gd name="T4" fmla="*/ 8 w 9"/>
                <a:gd name="T5" fmla="*/ 9 h 14"/>
                <a:gd name="T6" fmla="*/ 4 w 9"/>
                <a:gd name="T7" fmla="*/ 4 h 14"/>
                <a:gd name="T8" fmla="*/ 0 w 9"/>
                <a:gd name="T9" fmla="*/ 0 h 14"/>
                <a:gd name="T10" fmla="*/ 0 w 9"/>
                <a:gd name="T11" fmla="*/ 0 h 14"/>
                <a:gd name="T12" fmla="*/ 0 w 9"/>
                <a:gd name="T13" fmla="*/ 4 h 14"/>
                <a:gd name="T14" fmla="*/ 4 w 9"/>
                <a:gd name="T1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4" y="13"/>
                  </a:moveTo>
                  <a:lnTo>
                    <a:pt x="4" y="13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842">
              <a:extLst>
                <a:ext uri="{FF2B5EF4-FFF2-40B4-BE49-F238E27FC236}">
                  <a16:creationId xmlns:a16="http://schemas.microsoft.com/office/drawing/2014/main" id="{432ED00C-70B7-414B-BFE7-E2260E0C6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089525"/>
              <a:ext cx="3175" cy="3175"/>
            </a:xfrm>
            <a:custGeom>
              <a:avLst/>
              <a:gdLst>
                <a:gd name="T0" fmla="*/ 8 w 9"/>
                <a:gd name="T1" fmla="*/ 8 h 9"/>
                <a:gd name="T2" fmla="*/ 4 w 9"/>
                <a:gd name="T3" fmla="*/ 4 h 9"/>
                <a:gd name="T4" fmla="*/ 4 w 9"/>
                <a:gd name="T5" fmla="*/ 4 h 9"/>
                <a:gd name="T6" fmla="*/ 0 w 9"/>
                <a:gd name="T7" fmla="*/ 0 h 9"/>
                <a:gd name="T8" fmla="*/ 0 w 9"/>
                <a:gd name="T9" fmla="*/ 4 h 9"/>
                <a:gd name="T10" fmla="*/ 4 w 9"/>
                <a:gd name="T11" fmla="*/ 8 h 9"/>
                <a:gd name="T12" fmla="*/ 8 w 9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843">
              <a:extLst>
                <a:ext uri="{FF2B5EF4-FFF2-40B4-BE49-F238E27FC236}">
                  <a16:creationId xmlns:a16="http://schemas.microsoft.com/office/drawing/2014/main" id="{AB368C84-A5FE-4D27-8F96-E5F5B9F78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313" y="5087938"/>
              <a:ext cx="1587" cy="4762"/>
            </a:xfrm>
            <a:custGeom>
              <a:avLst/>
              <a:gdLst>
                <a:gd name="T0" fmla="*/ 4 w 5"/>
                <a:gd name="T1" fmla="*/ 4 h 13"/>
                <a:gd name="T2" fmla="*/ 4 w 5"/>
                <a:gd name="T3" fmla="*/ 4 h 13"/>
                <a:gd name="T4" fmla="*/ 0 w 5"/>
                <a:gd name="T5" fmla="*/ 0 h 13"/>
                <a:gd name="T6" fmla="*/ 0 w 5"/>
                <a:gd name="T7" fmla="*/ 8 h 13"/>
                <a:gd name="T8" fmla="*/ 0 w 5"/>
                <a:gd name="T9" fmla="*/ 8 h 13"/>
                <a:gd name="T10" fmla="*/ 4 w 5"/>
                <a:gd name="T11" fmla="*/ 12 h 13"/>
                <a:gd name="T12" fmla="*/ 4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844">
              <a:extLst>
                <a:ext uri="{FF2B5EF4-FFF2-40B4-BE49-F238E27FC236}">
                  <a16:creationId xmlns:a16="http://schemas.microsoft.com/office/drawing/2014/main" id="{AB933B9D-C189-4265-923C-5D3B4B0A2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3900" y="5087938"/>
              <a:ext cx="3175" cy="6350"/>
            </a:xfrm>
            <a:custGeom>
              <a:avLst/>
              <a:gdLst>
                <a:gd name="T0" fmla="*/ 8 w 9"/>
                <a:gd name="T1" fmla="*/ 15 h 16"/>
                <a:gd name="T2" fmla="*/ 8 w 9"/>
                <a:gd name="T3" fmla="*/ 15 h 16"/>
                <a:gd name="T4" fmla="*/ 4 w 9"/>
                <a:gd name="T5" fmla="*/ 7 h 16"/>
                <a:gd name="T6" fmla="*/ 0 w 9"/>
                <a:gd name="T7" fmla="*/ 0 h 16"/>
                <a:gd name="T8" fmla="*/ 0 w 9"/>
                <a:gd name="T9" fmla="*/ 0 h 16"/>
                <a:gd name="T10" fmla="*/ 4 w 9"/>
                <a:gd name="T11" fmla="*/ 7 h 16"/>
                <a:gd name="T12" fmla="*/ 8 w 9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8" y="15"/>
                  </a:moveTo>
                  <a:lnTo>
                    <a:pt x="8" y="1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7"/>
                  </a:lnTo>
                  <a:lnTo>
                    <a:pt x="8" y="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845">
              <a:extLst>
                <a:ext uri="{FF2B5EF4-FFF2-40B4-BE49-F238E27FC236}">
                  <a16:creationId xmlns:a16="http://schemas.microsoft.com/office/drawing/2014/main" id="{E6708D24-5D88-4011-93EA-9A88D12AC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5006975"/>
              <a:ext cx="3175" cy="3175"/>
            </a:xfrm>
            <a:custGeom>
              <a:avLst/>
              <a:gdLst>
                <a:gd name="T0" fmla="*/ 4 w 9"/>
                <a:gd name="T1" fmla="*/ 4 h 9"/>
                <a:gd name="T2" fmla="*/ 4 w 9"/>
                <a:gd name="T3" fmla="*/ 4 h 9"/>
                <a:gd name="T4" fmla="*/ 8 w 9"/>
                <a:gd name="T5" fmla="*/ 8 h 9"/>
                <a:gd name="T6" fmla="*/ 8 w 9"/>
                <a:gd name="T7" fmla="*/ 8 h 9"/>
                <a:gd name="T8" fmla="*/ 8 w 9"/>
                <a:gd name="T9" fmla="*/ 8 h 9"/>
                <a:gd name="T10" fmla="*/ 0 w 9"/>
                <a:gd name="T11" fmla="*/ 0 h 9"/>
                <a:gd name="T12" fmla="*/ 4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846">
              <a:extLst>
                <a:ext uri="{FF2B5EF4-FFF2-40B4-BE49-F238E27FC236}">
                  <a16:creationId xmlns:a16="http://schemas.microsoft.com/office/drawing/2014/main" id="{E1559982-F4D6-4216-B48B-3D5252C4A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5638" y="5000625"/>
              <a:ext cx="4762" cy="4763"/>
            </a:xfrm>
            <a:custGeom>
              <a:avLst/>
              <a:gdLst>
                <a:gd name="T0" fmla="*/ 5 w 14"/>
                <a:gd name="T1" fmla="*/ 12 h 13"/>
                <a:gd name="T2" fmla="*/ 13 w 14"/>
                <a:gd name="T3" fmla="*/ 4 h 13"/>
                <a:gd name="T4" fmla="*/ 13 w 14"/>
                <a:gd name="T5" fmla="*/ 4 h 13"/>
                <a:gd name="T6" fmla="*/ 5 w 14"/>
                <a:gd name="T7" fmla="*/ 0 h 13"/>
                <a:gd name="T8" fmla="*/ 5 w 14"/>
                <a:gd name="T9" fmla="*/ 4 h 13"/>
                <a:gd name="T10" fmla="*/ 0 w 14"/>
                <a:gd name="T11" fmla="*/ 8 h 13"/>
                <a:gd name="T12" fmla="*/ 5 w 14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5" y="12"/>
                  </a:moveTo>
                  <a:lnTo>
                    <a:pt x="13" y="4"/>
                  </a:lnTo>
                  <a:lnTo>
                    <a:pt x="13" y="4"/>
                  </a:lnTo>
                  <a:lnTo>
                    <a:pt x="5" y="0"/>
                  </a:lnTo>
                  <a:lnTo>
                    <a:pt x="5" y="4"/>
                  </a:lnTo>
                  <a:lnTo>
                    <a:pt x="0" y="8"/>
                  </a:lnTo>
                  <a:lnTo>
                    <a:pt x="5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847">
              <a:extLst>
                <a:ext uri="{FF2B5EF4-FFF2-40B4-BE49-F238E27FC236}">
                  <a16:creationId xmlns:a16="http://schemas.microsoft.com/office/drawing/2014/main" id="{67FAF3A4-378F-411C-9A84-8DF5EBC43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4997450"/>
              <a:ext cx="3175" cy="3175"/>
            </a:xfrm>
            <a:custGeom>
              <a:avLst/>
              <a:gdLst>
                <a:gd name="T0" fmla="*/ 7 w 8"/>
                <a:gd name="T1" fmla="*/ 8 h 9"/>
                <a:gd name="T2" fmla="*/ 4 w 8"/>
                <a:gd name="T3" fmla="*/ 3 h 9"/>
                <a:gd name="T4" fmla="*/ 4 w 8"/>
                <a:gd name="T5" fmla="*/ 3 h 9"/>
                <a:gd name="T6" fmla="*/ 0 w 8"/>
                <a:gd name="T7" fmla="*/ 0 h 9"/>
                <a:gd name="T8" fmla="*/ 0 w 8"/>
                <a:gd name="T9" fmla="*/ 3 h 9"/>
                <a:gd name="T10" fmla="*/ 4 w 8"/>
                <a:gd name="T11" fmla="*/ 8 h 9"/>
                <a:gd name="T12" fmla="*/ 7 w 8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7" y="8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8"/>
                  </a:lnTo>
                  <a:lnTo>
                    <a:pt x="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848">
              <a:extLst>
                <a:ext uri="{FF2B5EF4-FFF2-40B4-BE49-F238E27FC236}">
                  <a16:creationId xmlns:a16="http://schemas.microsoft.com/office/drawing/2014/main" id="{1BB02357-5A1C-4BA9-B6CA-14190859A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4976813"/>
              <a:ext cx="3175" cy="3175"/>
            </a:xfrm>
            <a:custGeom>
              <a:avLst/>
              <a:gdLst>
                <a:gd name="T0" fmla="*/ 0 w 10"/>
                <a:gd name="T1" fmla="*/ 5 h 10"/>
                <a:gd name="T2" fmla="*/ 0 w 10"/>
                <a:gd name="T3" fmla="*/ 5 h 10"/>
                <a:gd name="T4" fmla="*/ 9 w 10"/>
                <a:gd name="T5" fmla="*/ 9 h 10"/>
                <a:gd name="T6" fmla="*/ 4 w 10"/>
                <a:gd name="T7" fmla="*/ 5 h 10"/>
                <a:gd name="T8" fmla="*/ 4 w 10"/>
                <a:gd name="T9" fmla="*/ 5 h 10"/>
                <a:gd name="T10" fmla="*/ 0 w 10"/>
                <a:gd name="T11" fmla="*/ 0 h 10"/>
                <a:gd name="T12" fmla="*/ 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5"/>
                  </a:moveTo>
                  <a:lnTo>
                    <a:pt x="0" y="5"/>
                  </a:lnTo>
                  <a:lnTo>
                    <a:pt x="9" y="9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849">
              <a:extLst>
                <a:ext uri="{FF2B5EF4-FFF2-40B4-BE49-F238E27FC236}">
                  <a16:creationId xmlns:a16="http://schemas.microsoft.com/office/drawing/2014/main" id="{03E3EA54-747F-4A65-9E56-C8C0484B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488" y="4949825"/>
              <a:ext cx="3175" cy="3175"/>
            </a:xfrm>
            <a:custGeom>
              <a:avLst/>
              <a:gdLst>
                <a:gd name="T0" fmla="*/ 4 w 9"/>
                <a:gd name="T1" fmla="*/ 4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4 h 9"/>
                <a:gd name="T8" fmla="*/ 4 w 9"/>
                <a:gd name="T9" fmla="*/ 8 h 9"/>
                <a:gd name="T10" fmla="*/ 8 w 9"/>
                <a:gd name="T11" fmla="*/ 8 h 9"/>
                <a:gd name="T12" fmla="*/ 4 w 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850">
              <a:extLst>
                <a:ext uri="{FF2B5EF4-FFF2-40B4-BE49-F238E27FC236}">
                  <a16:creationId xmlns:a16="http://schemas.microsoft.com/office/drawing/2014/main" id="{69AC2F10-530E-4501-9C96-3FE91755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4675" y="4941888"/>
              <a:ext cx="4763" cy="1587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4 w 13"/>
                <a:gd name="T5" fmla="*/ 4 h 5"/>
                <a:gd name="T6" fmla="*/ 8 w 13"/>
                <a:gd name="T7" fmla="*/ 4 h 5"/>
                <a:gd name="T8" fmla="*/ 12 w 13"/>
                <a:gd name="T9" fmla="*/ 4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851">
              <a:extLst>
                <a:ext uri="{FF2B5EF4-FFF2-40B4-BE49-F238E27FC236}">
                  <a16:creationId xmlns:a16="http://schemas.microsoft.com/office/drawing/2014/main" id="{064F48BE-F557-46C5-A591-2DBAC8E1E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5150" y="4938713"/>
              <a:ext cx="4763" cy="1587"/>
            </a:xfrm>
            <a:custGeom>
              <a:avLst/>
              <a:gdLst>
                <a:gd name="T0" fmla="*/ 4 w 13"/>
                <a:gd name="T1" fmla="*/ 0 h 5"/>
                <a:gd name="T2" fmla="*/ 4 w 13"/>
                <a:gd name="T3" fmla="*/ 0 h 5"/>
                <a:gd name="T4" fmla="*/ 12 w 13"/>
                <a:gd name="T5" fmla="*/ 4 h 5"/>
                <a:gd name="T6" fmla="*/ 8 w 13"/>
                <a:gd name="T7" fmla="*/ 0 h 5"/>
                <a:gd name="T8" fmla="*/ 8 w 13"/>
                <a:gd name="T9" fmla="*/ 0 h 5"/>
                <a:gd name="T10" fmla="*/ 0 w 13"/>
                <a:gd name="T11" fmla="*/ 0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852">
              <a:extLst>
                <a:ext uri="{FF2B5EF4-FFF2-40B4-BE49-F238E27FC236}">
                  <a16:creationId xmlns:a16="http://schemas.microsoft.com/office/drawing/2014/main" id="{78E63069-E17F-4AB5-9379-2D77B3325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200" y="4897438"/>
              <a:ext cx="6350" cy="1587"/>
            </a:xfrm>
            <a:custGeom>
              <a:avLst/>
              <a:gdLst>
                <a:gd name="T0" fmla="*/ 16 w 17"/>
                <a:gd name="T1" fmla="*/ 0 h 5"/>
                <a:gd name="T2" fmla="*/ 16 w 17"/>
                <a:gd name="T3" fmla="*/ 0 h 5"/>
                <a:gd name="T4" fmla="*/ 4 w 17"/>
                <a:gd name="T5" fmla="*/ 0 h 5"/>
                <a:gd name="T6" fmla="*/ 4 w 17"/>
                <a:gd name="T7" fmla="*/ 0 h 5"/>
                <a:gd name="T8" fmla="*/ 0 w 17"/>
                <a:gd name="T9" fmla="*/ 0 h 5"/>
                <a:gd name="T10" fmla="*/ 0 w 17"/>
                <a:gd name="T11" fmla="*/ 0 h 5"/>
                <a:gd name="T12" fmla="*/ 0 w 17"/>
                <a:gd name="T13" fmla="*/ 0 h 5"/>
                <a:gd name="T14" fmla="*/ 8 w 17"/>
                <a:gd name="T15" fmla="*/ 4 h 5"/>
                <a:gd name="T16" fmla="*/ 12 w 17"/>
                <a:gd name="T17" fmla="*/ 4 h 5"/>
                <a:gd name="T18" fmla="*/ 16 w 1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5">
                  <a:moveTo>
                    <a:pt x="16" y="0"/>
                  </a:moveTo>
                  <a:lnTo>
                    <a:pt x="1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853">
              <a:extLst>
                <a:ext uri="{FF2B5EF4-FFF2-40B4-BE49-F238E27FC236}">
                  <a16:creationId xmlns:a16="http://schemas.microsoft.com/office/drawing/2014/main" id="{A583312A-665D-4E9B-9D48-0B40C85EA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500" y="4913313"/>
              <a:ext cx="4763" cy="1587"/>
            </a:xfrm>
            <a:custGeom>
              <a:avLst/>
              <a:gdLst>
                <a:gd name="T0" fmla="*/ 4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4 w 13"/>
                <a:gd name="T7" fmla="*/ 4 h 5"/>
                <a:gd name="T8" fmla="*/ 8 w 13"/>
                <a:gd name="T9" fmla="*/ 4 h 5"/>
                <a:gd name="T10" fmla="*/ 12 w 13"/>
                <a:gd name="T11" fmla="*/ 4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854">
              <a:extLst>
                <a:ext uri="{FF2B5EF4-FFF2-40B4-BE49-F238E27FC236}">
                  <a16:creationId xmlns:a16="http://schemas.microsoft.com/office/drawing/2014/main" id="{9089AD61-6724-493F-B1A2-074137186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4911725"/>
              <a:ext cx="6350" cy="1588"/>
            </a:xfrm>
            <a:custGeom>
              <a:avLst/>
              <a:gdLst>
                <a:gd name="T0" fmla="*/ 12 w 17"/>
                <a:gd name="T1" fmla="*/ 0 h 5"/>
                <a:gd name="T2" fmla="*/ 12 w 17"/>
                <a:gd name="T3" fmla="*/ 0 h 5"/>
                <a:gd name="T4" fmla="*/ 0 w 17"/>
                <a:gd name="T5" fmla="*/ 4 h 5"/>
                <a:gd name="T6" fmla="*/ 12 w 17"/>
                <a:gd name="T7" fmla="*/ 4 h 5"/>
                <a:gd name="T8" fmla="*/ 12 w 17"/>
                <a:gd name="T9" fmla="*/ 4 h 5"/>
                <a:gd name="T10" fmla="*/ 16 w 17"/>
                <a:gd name="T11" fmla="*/ 4 h 5"/>
                <a:gd name="T12" fmla="*/ 12 w 1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2" y="0"/>
                  </a:moveTo>
                  <a:lnTo>
                    <a:pt x="12" y="0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855">
              <a:extLst>
                <a:ext uri="{FF2B5EF4-FFF2-40B4-BE49-F238E27FC236}">
                  <a16:creationId xmlns:a16="http://schemas.microsoft.com/office/drawing/2014/main" id="{8BE2D082-F5AF-4BB5-8BDE-587BDCF5F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5450" y="4892675"/>
              <a:ext cx="11113" cy="3175"/>
            </a:xfrm>
            <a:custGeom>
              <a:avLst/>
              <a:gdLst>
                <a:gd name="T0" fmla="*/ 32 w 33"/>
                <a:gd name="T1" fmla="*/ 8 h 9"/>
                <a:gd name="T2" fmla="*/ 32 w 33"/>
                <a:gd name="T3" fmla="*/ 8 h 9"/>
                <a:gd name="T4" fmla="*/ 16 w 33"/>
                <a:gd name="T5" fmla="*/ 4 h 9"/>
                <a:gd name="T6" fmla="*/ 0 w 33"/>
                <a:gd name="T7" fmla="*/ 0 h 9"/>
                <a:gd name="T8" fmla="*/ 0 w 33"/>
                <a:gd name="T9" fmla="*/ 0 h 9"/>
                <a:gd name="T10" fmla="*/ 4 w 33"/>
                <a:gd name="T11" fmla="*/ 4 h 9"/>
                <a:gd name="T12" fmla="*/ 16 w 33"/>
                <a:gd name="T13" fmla="*/ 8 h 9"/>
                <a:gd name="T14" fmla="*/ 32 w 33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">
                  <a:moveTo>
                    <a:pt x="32" y="8"/>
                  </a:move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16" y="8"/>
                  </a:lnTo>
                  <a:lnTo>
                    <a:pt x="32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856">
              <a:extLst>
                <a:ext uri="{FF2B5EF4-FFF2-40B4-BE49-F238E27FC236}">
                  <a16:creationId xmlns:a16="http://schemas.microsoft.com/office/drawing/2014/main" id="{B1D3F694-5BF6-46CE-9018-F1CDCB31F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0688" y="4910138"/>
              <a:ext cx="6350" cy="1587"/>
            </a:xfrm>
            <a:custGeom>
              <a:avLst/>
              <a:gdLst>
                <a:gd name="T0" fmla="*/ 0 w 17"/>
                <a:gd name="T1" fmla="*/ 0 h 5"/>
                <a:gd name="T2" fmla="*/ 16 w 17"/>
                <a:gd name="T3" fmla="*/ 4 h 5"/>
                <a:gd name="T4" fmla="*/ 8 w 17"/>
                <a:gd name="T5" fmla="*/ 4 h 5"/>
                <a:gd name="T6" fmla="*/ 0 w 1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16" y="4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857">
              <a:extLst>
                <a:ext uri="{FF2B5EF4-FFF2-40B4-BE49-F238E27FC236}">
                  <a16:creationId xmlns:a16="http://schemas.microsoft.com/office/drawing/2014/main" id="{41F5848B-D987-4047-84D1-ED014BC81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4891088"/>
              <a:ext cx="7938" cy="4762"/>
            </a:xfrm>
            <a:custGeom>
              <a:avLst/>
              <a:gdLst>
                <a:gd name="T0" fmla="*/ 16 w 21"/>
                <a:gd name="T1" fmla="*/ 12 h 13"/>
                <a:gd name="T2" fmla="*/ 16 w 21"/>
                <a:gd name="T3" fmla="*/ 12 h 13"/>
                <a:gd name="T4" fmla="*/ 16 w 21"/>
                <a:gd name="T5" fmla="*/ 8 h 13"/>
                <a:gd name="T6" fmla="*/ 20 w 21"/>
                <a:gd name="T7" fmla="*/ 4 h 13"/>
                <a:gd name="T8" fmla="*/ 20 w 21"/>
                <a:gd name="T9" fmla="*/ 4 h 13"/>
                <a:gd name="T10" fmla="*/ 20 w 21"/>
                <a:gd name="T11" fmla="*/ 0 h 13"/>
                <a:gd name="T12" fmla="*/ 16 w 21"/>
                <a:gd name="T13" fmla="*/ 0 h 13"/>
                <a:gd name="T14" fmla="*/ 12 w 21"/>
                <a:gd name="T15" fmla="*/ 0 h 13"/>
                <a:gd name="T16" fmla="*/ 5 w 21"/>
                <a:gd name="T17" fmla="*/ 0 h 13"/>
                <a:gd name="T18" fmla="*/ 5 w 21"/>
                <a:gd name="T19" fmla="*/ 0 h 13"/>
                <a:gd name="T20" fmla="*/ 0 w 21"/>
                <a:gd name="T21" fmla="*/ 4 h 13"/>
                <a:gd name="T22" fmla="*/ 0 w 21"/>
                <a:gd name="T23" fmla="*/ 4 h 13"/>
                <a:gd name="T24" fmla="*/ 0 w 21"/>
                <a:gd name="T25" fmla="*/ 4 h 13"/>
                <a:gd name="T26" fmla="*/ 0 w 21"/>
                <a:gd name="T27" fmla="*/ 4 h 13"/>
                <a:gd name="T28" fmla="*/ 5 w 21"/>
                <a:gd name="T29" fmla="*/ 8 h 13"/>
                <a:gd name="T30" fmla="*/ 16 w 21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3">
                  <a:moveTo>
                    <a:pt x="16" y="12"/>
                  </a:moveTo>
                  <a:lnTo>
                    <a:pt x="16" y="12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8"/>
                  </a:lnTo>
                  <a:lnTo>
                    <a:pt x="16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858">
              <a:extLst>
                <a:ext uri="{FF2B5EF4-FFF2-40B4-BE49-F238E27FC236}">
                  <a16:creationId xmlns:a16="http://schemas.microsoft.com/office/drawing/2014/main" id="{E4142970-827E-467D-B0EE-9131C9F5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4895850"/>
              <a:ext cx="4762" cy="1588"/>
            </a:xfrm>
            <a:custGeom>
              <a:avLst/>
              <a:gdLst>
                <a:gd name="T0" fmla="*/ 7 w 12"/>
                <a:gd name="T1" fmla="*/ 0 h 1"/>
                <a:gd name="T2" fmla="*/ 7 w 12"/>
                <a:gd name="T3" fmla="*/ 0 h 1"/>
                <a:gd name="T4" fmla="*/ 11 w 12"/>
                <a:gd name="T5" fmla="*/ 0 h 1"/>
                <a:gd name="T6" fmla="*/ 3 w 12"/>
                <a:gd name="T7" fmla="*/ 0 h 1"/>
                <a:gd name="T8" fmla="*/ 3 w 12"/>
                <a:gd name="T9" fmla="*/ 0 h 1"/>
                <a:gd name="T10" fmla="*/ 0 w 12"/>
                <a:gd name="T11" fmla="*/ 0 h 1"/>
                <a:gd name="T12" fmla="*/ 7 w 1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7" y="0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859">
              <a:extLst>
                <a:ext uri="{FF2B5EF4-FFF2-40B4-BE49-F238E27FC236}">
                  <a16:creationId xmlns:a16="http://schemas.microsoft.com/office/drawing/2014/main" id="{64166C1D-4009-4936-B920-D54ACB955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8138" y="4891088"/>
              <a:ext cx="6350" cy="1587"/>
            </a:xfrm>
            <a:custGeom>
              <a:avLst/>
              <a:gdLst>
                <a:gd name="T0" fmla="*/ 16 w 17"/>
                <a:gd name="T1" fmla="*/ 4 h 5"/>
                <a:gd name="T2" fmla="*/ 16 w 17"/>
                <a:gd name="T3" fmla="*/ 4 h 5"/>
                <a:gd name="T4" fmla="*/ 8 w 17"/>
                <a:gd name="T5" fmla="*/ 0 h 5"/>
                <a:gd name="T6" fmla="*/ 0 w 17"/>
                <a:gd name="T7" fmla="*/ 4 h 5"/>
                <a:gd name="T8" fmla="*/ 0 w 17"/>
                <a:gd name="T9" fmla="*/ 4 h 5"/>
                <a:gd name="T10" fmla="*/ 16 w 1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">
                  <a:moveTo>
                    <a:pt x="16" y="4"/>
                  </a:moveTo>
                  <a:lnTo>
                    <a:pt x="16" y="4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6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860">
              <a:extLst>
                <a:ext uri="{FF2B5EF4-FFF2-40B4-BE49-F238E27FC236}">
                  <a16:creationId xmlns:a16="http://schemas.microsoft.com/office/drawing/2014/main" id="{5168F26D-CD73-40AC-97E6-C9BB2B8B1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6388" y="4895850"/>
              <a:ext cx="4762" cy="1588"/>
            </a:xfrm>
            <a:custGeom>
              <a:avLst/>
              <a:gdLst>
                <a:gd name="T0" fmla="*/ 12 w 13"/>
                <a:gd name="T1" fmla="*/ 0 h 5"/>
                <a:gd name="T2" fmla="*/ 4 w 13"/>
                <a:gd name="T3" fmla="*/ 4 h 5"/>
                <a:gd name="T4" fmla="*/ 4 w 13"/>
                <a:gd name="T5" fmla="*/ 4 h 5"/>
                <a:gd name="T6" fmla="*/ 0 w 13"/>
                <a:gd name="T7" fmla="*/ 4 h 5"/>
                <a:gd name="T8" fmla="*/ 4 w 13"/>
                <a:gd name="T9" fmla="*/ 4 h 5"/>
                <a:gd name="T10" fmla="*/ 8 w 13"/>
                <a:gd name="T11" fmla="*/ 4 h 5"/>
                <a:gd name="T12" fmla="*/ 12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861">
              <a:extLst>
                <a:ext uri="{FF2B5EF4-FFF2-40B4-BE49-F238E27FC236}">
                  <a16:creationId xmlns:a16="http://schemas.microsoft.com/office/drawing/2014/main" id="{13D9CC60-4BCF-4CF6-8C93-80D964934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8925" y="4903788"/>
              <a:ext cx="4763" cy="1587"/>
            </a:xfrm>
            <a:custGeom>
              <a:avLst/>
              <a:gdLst>
                <a:gd name="T0" fmla="*/ 4 w 13"/>
                <a:gd name="T1" fmla="*/ 4 h 5"/>
                <a:gd name="T2" fmla="*/ 4 w 13"/>
                <a:gd name="T3" fmla="*/ 4 h 5"/>
                <a:gd name="T4" fmla="*/ 12 w 13"/>
                <a:gd name="T5" fmla="*/ 4 h 5"/>
                <a:gd name="T6" fmla="*/ 12 w 13"/>
                <a:gd name="T7" fmla="*/ 0 h 5"/>
                <a:gd name="T8" fmla="*/ 12 w 13"/>
                <a:gd name="T9" fmla="*/ 0 h 5"/>
                <a:gd name="T10" fmla="*/ 0 w 13"/>
                <a:gd name="T11" fmla="*/ 4 h 5"/>
                <a:gd name="T12" fmla="*/ 4 w 1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4"/>
                  </a:moveTo>
                  <a:lnTo>
                    <a:pt x="4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862">
              <a:extLst>
                <a:ext uri="{FF2B5EF4-FFF2-40B4-BE49-F238E27FC236}">
                  <a16:creationId xmlns:a16="http://schemas.microsoft.com/office/drawing/2014/main" id="{3A3FE9AD-CFA8-4421-A849-2EEF7FEBD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63">
              <a:extLst>
                <a:ext uri="{FF2B5EF4-FFF2-40B4-BE49-F238E27FC236}">
                  <a16:creationId xmlns:a16="http://schemas.microsoft.com/office/drawing/2014/main" id="{0A8F22E3-D73A-4981-9E30-8A975C799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0988" y="4921250"/>
              <a:ext cx="3175" cy="1588"/>
            </a:xfrm>
            <a:custGeom>
              <a:avLst/>
              <a:gdLst>
                <a:gd name="T0" fmla="*/ 8 w 9"/>
                <a:gd name="T1" fmla="*/ 0 h 5"/>
                <a:gd name="T2" fmla="*/ 8 w 9"/>
                <a:gd name="T3" fmla="*/ 0 h 5"/>
                <a:gd name="T4" fmla="*/ 0 w 9"/>
                <a:gd name="T5" fmla="*/ 4 h 5"/>
                <a:gd name="T6" fmla="*/ 0 w 9"/>
                <a:gd name="T7" fmla="*/ 4 h 5"/>
                <a:gd name="T8" fmla="*/ 8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864">
              <a:extLst>
                <a:ext uri="{FF2B5EF4-FFF2-40B4-BE49-F238E27FC236}">
                  <a16:creationId xmlns:a16="http://schemas.microsoft.com/office/drawing/2014/main" id="{B489B49C-7258-4831-BE7D-697940A01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865">
              <a:extLst>
                <a:ext uri="{FF2B5EF4-FFF2-40B4-BE49-F238E27FC236}">
                  <a16:creationId xmlns:a16="http://schemas.microsoft.com/office/drawing/2014/main" id="{B034ABE9-AA92-4660-9476-4C9755E6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866">
              <a:extLst>
                <a:ext uri="{FF2B5EF4-FFF2-40B4-BE49-F238E27FC236}">
                  <a16:creationId xmlns:a16="http://schemas.microsoft.com/office/drawing/2014/main" id="{2FDDF443-DD87-465D-83A5-F40536C14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492125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867">
              <a:extLst>
                <a:ext uri="{FF2B5EF4-FFF2-40B4-BE49-F238E27FC236}">
                  <a16:creationId xmlns:a16="http://schemas.microsoft.com/office/drawing/2014/main" id="{428256D5-5439-4582-99CB-2BC737082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4475" y="4913313"/>
              <a:ext cx="3175" cy="1587"/>
            </a:xfrm>
            <a:custGeom>
              <a:avLst/>
              <a:gdLst>
                <a:gd name="T0" fmla="*/ 3 w 8"/>
                <a:gd name="T1" fmla="*/ 0 h 5"/>
                <a:gd name="T2" fmla="*/ 3 w 8"/>
                <a:gd name="T3" fmla="*/ 0 h 5"/>
                <a:gd name="T4" fmla="*/ 0 w 8"/>
                <a:gd name="T5" fmla="*/ 0 h 5"/>
                <a:gd name="T6" fmla="*/ 0 w 8"/>
                <a:gd name="T7" fmla="*/ 4 h 5"/>
                <a:gd name="T8" fmla="*/ 7 w 8"/>
                <a:gd name="T9" fmla="*/ 4 h 5"/>
                <a:gd name="T10" fmla="*/ 3 w 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868">
              <a:extLst>
                <a:ext uri="{FF2B5EF4-FFF2-40B4-BE49-F238E27FC236}">
                  <a16:creationId xmlns:a16="http://schemas.microsoft.com/office/drawing/2014/main" id="{34939FAE-70FC-4E06-AB6C-905736B47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075" y="4921250"/>
              <a:ext cx="6350" cy="6350"/>
            </a:xfrm>
            <a:custGeom>
              <a:avLst/>
              <a:gdLst>
                <a:gd name="T0" fmla="*/ 15 w 16"/>
                <a:gd name="T1" fmla="*/ 8 h 17"/>
                <a:gd name="T2" fmla="*/ 15 w 16"/>
                <a:gd name="T3" fmla="*/ 8 h 17"/>
                <a:gd name="T4" fmla="*/ 11 w 16"/>
                <a:gd name="T5" fmla="*/ 0 h 17"/>
                <a:gd name="T6" fmla="*/ 7 w 16"/>
                <a:gd name="T7" fmla="*/ 8 h 17"/>
                <a:gd name="T8" fmla="*/ 7 w 16"/>
                <a:gd name="T9" fmla="*/ 8 h 17"/>
                <a:gd name="T10" fmla="*/ 3 w 16"/>
                <a:gd name="T11" fmla="*/ 12 h 17"/>
                <a:gd name="T12" fmla="*/ 0 w 16"/>
                <a:gd name="T13" fmla="*/ 16 h 17"/>
                <a:gd name="T14" fmla="*/ 3 w 16"/>
                <a:gd name="T15" fmla="*/ 16 h 17"/>
                <a:gd name="T16" fmla="*/ 3 w 16"/>
                <a:gd name="T17" fmla="*/ 16 h 17"/>
                <a:gd name="T18" fmla="*/ 15 w 16"/>
                <a:gd name="T19" fmla="*/ 12 h 17"/>
                <a:gd name="T20" fmla="*/ 15 w 16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7">
                  <a:moveTo>
                    <a:pt x="15" y="8"/>
                  </a:moveTo>
                  <a:lnTo>
                    <a:pt x="15" y="8"/>
                  </a:lnTo>
                  <a:lnTo>
                    <a:pt x="11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12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5" y="12"/>
                  </a:lnTo>
                  <a:lnTo>
                    <a:pt x="1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869">
              <a:extLst>
                <a:ext uri="{FF2B5EF4-FFF2-40B4-BE49-F238E27FC236}">
                  <a16:creationId xmlns:a16="http://schemas.microsoft.com/office/drawing/2014/main" id="{A992928C-482A-43BE-B68D-2F8F214F6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4956175"/>
              <a:ext cx="15875" cy="11113"/>
            </a:xfrm>
            <a:custGeom>
              <a:avLst/>
              <a:gdLst>
                <a:gd name="T0" fmla="*/ 16 w 45"/>
                <a:gd name="T1" fmla="*/ 29 h 30"/>
                <a:gd name="T2" fmla="*/ 16 w 45"/>
                <a:gd name="T3" fmla="*/ 29 h 30"/>
                <a:gd name="T4" fmla="*/ 28 w 45"/>
                <a:gd name="T5" fmla="*/ 25 h 30"/>
                <a:gd name="T6" fmla="*/ 28 w 45"/>
                <a:gd name="T7" fmla="*/ 25 h 30"/>
                <a:gd name="T8" fmla="*/ 28 w 45"/>
                <a:gd name="T9" fmla="*/ 16 h 30"/>
                <a:gd name="T10" fmla="*/ 28 w 45"/>
                <a:gd name="T11" fmla="*/ 16 h 30"/>
                <a:gd name="T12" fmla="*/ 36 w 45"/>
                <a:gd name="T13" fmla="*/ 8 h 30"/>
                <a:gd name="T14" fmla="*/ 36 w 45"/>
                <a:gd name="T15" fmla="*/ 8 h 30"/>
                <a:gd name="T16" fmla="*/ 40 w 45"/>
                <a:gd name="T17" fmla="*/ 5 h 30"/>
                <a:gd name="T18" fmla="*/ 40 w 45"/>
                <a:gd name="T19" fmla="*/ 5 h 30"/>
                <a:gd name="T20" fmla="*/ 44 w 45"/>
                <a:gd name="T21" fmla="*/ 0 h 30"/>
                <a:gd name="T22" fmla="*/ 44 w 45"/>
                <a:gd name="T23" fmla="*/ 0 h 30"/>
                <a:gd name="T24" fmla="*/ 40 w 45"/>
                <a:gd name="T25" fmla="*/ 0 h 30"/>
                <a:gd name="T26" fmla="*/ 36 w 45"/>
                <a:gd name="T27" fmla="*/ 0 h 30"/>
                <a:gd name="T28" fmla="*/ 36 w 45"/>
                <a:gd name="T29" fmla="*/ 0 h 30"/>
                <a:gd name="T30" fmla="*/ 28 w 45"/>
                <a:gd name="T31" fmla="*/ 5 h 30"/>
                <a:gd name="T32" fmla="*/ 24 w 45"/>
                <a:gd name="T33" fmla="*/ 12 h 30"/>
                <a:gd name="T34" fmla="*/ 24 w 45"/>
                <a:gd name="T35" fmla="*/ 12 h 30"/>
                <a:gd name="T36" fmla="*/ 12 w 45"/>
                <a:gd name="T37" fmla="*/ 20 h 30"/>
                <a:gd name="T38" fmla="*/ 0 w 45"/>
                <a:gd name="T39" fmla="*/ 25 h 30"/>
                <a:gd name="T40" fmla="*/ 0 w 45"/>
                <a:gd name="T41" fmla="*/ 25 h 30"/>
                <a:gd name="T42" fmla="*/ 4 w 45"/>
                <a:gd name="T43" fmla="*/ 25 h 30"/>
                <a:gd name="T44" fmla="*/ 8 w 45"/>
                <a:gd name="T45" fmla="*/ 25 h 30"/>
                <a:gd name="T46" fmla="*/ 8 w 45"/>
                <a:gd name="T47" fmla="*/ 25 h 30"/>
                <a:gd name="T48" fmla="*/ 12 w 45"/>
                <a:gd name="T49" fmla="*/ 29 h 30"/>
                <a:gd name="T50" fmla="*/ 16 w 45"/>
                <a:gd name="T5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" h="30">
                  <a:moveTo>
                    <a:pt x="16" y="29"/>
                  </a:moveTo>
                  <a:lnTo>
                    <a:pt x="16" y="29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2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9"/>
                  </a:lnTo>
                  <a:lnTo>
                    <a:pt x="16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870">
              <a:extLst>
                <a:ext uri="{FF2B5EF4-FFF2-40B4-BE49-F238E27FC236}">
                  <a16:creationId xmlns:a16="http://schemas.microsoft.com/office/drawing/2014/main" id="{580661A1-77B3-4D35-9D7A-B10FED354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5103813"/>
              <a:ext cx="1587" cy="4762"/>
            </a:xfrm>
            <a:custGeom>
              <a:avLst/>
              <a:gdLst>
                <a:gd name="T0" fmla="*/ 4 w 5"/>
                <a:gd name="T1" fmla="*/ 0 h 14"/>
                <a:gd name="T2" fmla="*/ 0 w 5"/>
                <a:gd name="T3" fmla="*/ 8 h 14"/>
                <a:gd name="T4" fmla="*/ 0 w 5"/>
                <a:gd name="T5" fmla="*/ 8 h 14"/>
                <a:gd name="T6" fmla="*/ 0 w 5"/>
                <a:gd name="T7" fmla="*/ 13 h 14"/>
                <a:gd name="T8" fmla="*/ 0 w 5"/>
                <a:gd name="T9" fmla="*/ 8 h 14"/>
                <a:gd name="T10" fmla="*/ 4 w 5"/>
                <a:gd name="T11" fmla="*/ 4 h 14"/>
                <a:gd name="T12" fmla="*/ 4 w 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871">
              <a:extLst>
                <a:ext uri="{FF2B5EF4-FFF2-40B4-BE49-F238E27FC236}">
                  <a16:creationId xmlns:a16="http://schemas.microsoft.com/office/drawing/2014/main" id="{4D877532-FBE7-4B9A-9A02-D5B86B07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000" y="5170488"/>
              <a:ext cx="1588" cy="4762"/>
            </a:xfrm>
            <a:custGeom>
              <a:avLst/>
              <a:gdLst>
                <a:gd name="T0" fmla="*/ 4 w 5"/>
                <a:gd name="T1" fmla="*/ 4 h 13"/>
                <a:gd name="T2" fmla="*/ 4 w 5"/>
                <a:gd name="T3" fmla="*/ 4 h 13"/>
                <a:gd name="T4" fmla="*/ 4 w 5"/>
                <a:gd name="T5" fmla="*/ 0 h 13"/>
                <a:gd name="T6" fmla="*/ 0 w 5"/>
                <a:gd name="T7" fmla="*/ 4 h 13"/>
                <a:gd name="T8" fmla="*/ 0 w 5"/>
                <a:gd name="T9" fmla="*/ 4 h 13"/>
                <a:gd name="T10" fmla="*/ 0 w 5"/>
                <a:gd name="T11" fmla="*/ 12 h 13"/>
                <a:gd name="T12" fmla="*/ 4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872">
              <a:extLst>
                <a:ext uri="{FF2B5EF4-FFF2-40B4-BE49-F238E27FC236}">
                  <a16:creationId xmlns:a16="http://schemas.microsoft.com/office/drawing/2014/main" id="{AF4E5BB1-79A9-402D-9349-866A19AB1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5176838"/>
              <a:ext cx="1587" cy="4762"/>
            </a:xfrm>
            <a:custGeom>
              <a:avLst/>
              <a:gdLst>
                <a:gd name="T0" fmla="*/ 4 w 5"/>
                <a:gd name="T1" fmla="*/ 8 h 13"/>
                <a:gd name="T2" fmla="*/ 4 w 5"/>
                <a:gd name="T3" fmla="*/ 8 h 13"/>
                <a:gd name="T4" fmla="*/ 4 w 5"/>
                <a:gd name="T5" fmla="*/ 0 h 13"/>
                <a:gd name="T6" fmla="*/ 4 w 5"/>
                <a:gd name="T7" fmla="*/ 0 h 13"/>
                <a:gd name="T8" fmla="*/ 4 w 5"/>
                <a:gd name="T9" fmla="*/ 0 h 13"/>
                <a:gd name="T10" fmla="*/ 0 w 5"/>
                <a:gd name="T11" fmla="*/ 12 h 13"/>
                <a:gd name="T12" fmla="*/ 4 w 5"/>
                <a:gd name="T1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8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2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873">
              <a:extLst>
                <a:ext uri="{FF2B5EF4-FFF2-40B4-BE49-F238E27FC236}">
                  <a16:creationId xmlns:a16="http://schemas.microsoft.com/office/drawing/2014/main" id="{B30B595E-C877-4BEC-AA93-894C092C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5205413"/>
              <a:ext cx="1587" cy="6350"/>
            </a:xfrm>
            <a:custGeom>
              <a:avLst/>
              <a:gdLst>
                <a:gd name="T0" fmla="*/ 4 w 5"/>
                <a:gd name="T1" fmla="*/ 4 h 17"/>
                <a:gd name="T2" fmla="*/ 4 w 5"/>
                <a:gd name="T3" fmla="*/ 4 h 17"/>
                <a:gd name="T4" fmla="*/ 4 w 5"/>
                <a:gd name="T5" fmla="*/ 0 h 17"/>
                <a:gd name="T6" fmla="*/ 4 w 5"/>
                <a:gd name="T7" fmla="*/ 0 h 17"/>
                <a:gd name="T8" fmla="*/ 0 w 5"/>
                <a:gd name="T9" fmla="*/ 8 h 17"/>
                <a:gd name="T10" fmla="*/ 0 w 5"/>
                <a:gd name="T11" fmla="*/ 8 h 17"/>
                <a:gd name="T12" fmla="*/ 0 w 5"/>
                <a:gd name="T13" fmla="*/ 8 h 17"/>
                <a:gd name="T14" fmla="*/ 0 w 5"/>
                <a:gd name="T15" fmla="*/ 8 h 17"/>
                <a:gd name="T16" fmla="*/ 0 w 5"/>
                <a:gd name="T17" fmla="*/ 12 h 17"/>
                <a:gd name="T18" fmla="*/ 0 w 5"/>
                <a:gd name="T19" fmla="*/ 12 h 17"/>
                <a:gd name="T20" fmla="*/ 0 w 5"/>
                <a:gd name="T21" fmla="*/ 16 h 17"/>
                <a:gd name="T22" fmla="*/ 0 w 5"/>
                <a:gd name="T23" fmla="*/ 16 h 17"/>
                <a:gd name="T24" fmla="*/ 4 w 5"/>
                <a:gd name="T2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17">
                  <a:moveTo>
                    <a:pt x="4" y="4"/>
                  </a:move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874">
              <a:extLst>
                <a:ext uri="{FF2B5EF4-FFF2-40B4-BE49-F238E27FC236}">
                  <a16:creationId xmlns:a16="http://schemas.microsoft.com/office/drawing/2014/main" id="{068FD721-40ED-4B73-A364-434C23BD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6350" y="5246688"/>
              <a:ext cx="1588" cy="3175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0 h 9"/>
                <a:gd name="T4" fmla="*/ 0 w 1"/>
                <a:gd name="T5" fmla="*/ 4 h 9"/>
                <a:gd name="T6" fmla="*/ 0 w 1"/>
                <a:gd name="T7" fmla="*/ 4 h 9"/>
                <a:gd name="T8" fmla="*/ 0 w 1"/>
                <a:gd name="T9" fmla="*/ 8 h 9"/>
                <a:gd name="T10" fmla="*/ 0 w 1"/>
                <a:gd name="T11" fmla="*/ 8 h 9"/>
                <a:gd name="T12" fmla="*/ 0 w 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875">
              <a:extLst>
                <a:ext uri="{FF2B5EF4-FFF2-40B4-BE49-F238E27FC236}">
                  <a16:creationId xmlns:a16="http://schemas.microsoft.com/office/drawing/2014/main" id="{76E63D04-655F-4EE3-B4EC-1FEA59E93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763" y="5270500"/>
              <a:ext cx="1587" cy="4763"/>
            </a:xfrm>
            <a:custGeom>
              <a:avLst/>
              <a:gdLst>
                <a:gd name="T0" fmla="*/ 0 w 1"/>
                <a:gd name="T1" fmla="*/ 12 h 13"/>
                <a:gd name="T2" fmla="*/ 0 w 1"/>
                <a:gd name="T3" fmla="*/ 12 h 13"/>
                <a:gd name="T4" fmla="*/ 0 w 1"/>
                <a:gd name="T5" fmla="*/ 8 h 13"/>
                <a:gd name="T6" fmla="*/ 0 w 1"/>
                <a:gd name="T7" fmla="*/ 0 h 13"/>
                <a:gd name="T8" fmla="*/ 0 w 1"/>
                <a:gd name="T9" fmla="*/ 0 h 13"/>
                <a:gd name="T10" fmla="*/ 0 w 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3">
                  <a:moveTo>
                    <a:pt x="0" y="12"/>
                  </a:moveTo>
                  <a:lnTo>
                    <a:pt x="0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876">
              <a:extLst>
                <a:ext uri="{FF2B5EF4-FFF2-40B4-BE49-F238E27FC236}">
                  <a16:creationId xmlns:a16="http://schemas.microsoft.com/office/drawing/2014/main" id="{7A8990E4-969A-44D3-9203-CBF3E152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5383213"/>
              <a:ext cx="1587" cy="6350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8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8 h 17"/>
                <a:gd name="T10" fmla="*/ 0 w 1"/>
                <a:gd name="T11" fmla="*/ 8 h 17"/>
                <a:gd name="T12" fmla="*/ 0 w 1"/>
                <a:gd name="T13" fmla="*/ 16 h 17"/>
                <a:gd name="T14" fmla="*/ 0 w 1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7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877">
              <a:extLst>
                <a:ext uri="{FF2B5EF4-FFF2-40B4-BE49-F238E27FC236}">
                  <a16:creationId xmlns:a16="http://schemas.microsoft.com/office/drawing/2014/main" id="{72D2A574-6603-418B-B869-7787E414C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5400675"/>
              <a:ext cx="3175" cy="7938"/>
            </a:xfrm>
            <a:custGeom>
              <a:avLst/>
              <a:gdLst>
                <a:gd name="T0" fmla="*/ 4 w 9"/>
                <a:gd name="T1" fmla="*/ 8 h 21"/>
                <a:gd name="T2" fmla="*/ 4 w 9"/>
                <a:gd name="T3" fmla="*/ 8 h 21"/>
                <a:gd name="T4" fmla="*/ 4 w 9"/>
                <a:gd name="T5" fmla="*/ 0 h 21"/>
                <a:gd name="T6" fmla="*/ 0 w 9"/>
                <a:gd name="T7" fmla="*/ 0 h 21"/>
                <a:gd name="T8" fmla="*/ 0 w 9"/>
                <a:gd name="T9" fmla="*/ 0 h 21"/>
                <a:gd name="T10" fmla="*/ 4 w 9"/>
                <a:gd name="T11" fmla="*/ 16 h 21"/>
                <a:gd name="T12" fmla="*/ 4 w 9"/>
                <a:gd name="T13" fmla="*/ 16 h 21"/>
                <a:gd name="T14" fmla="*/ 8 w 9"/>
                <a:gd name="T15" fmla="*/ 20 h 21"/>
                <a:gd name="T16" fmla="*/ 8 w 9"/>
                <a:gd name="T17" fmla="*/ 20 h 21"/>
                <a:gd name="T18" fmla="*/ 4 w 9"/>
                <a:gd name="T1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4" y="8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878">
              <a:extLst>
                <a:ext uri="{FF2B5EF4-FFF2-40B4-BE49-F238E27FC236}">
                  <a16:creationId xmlns:a16="http://schemas.microsoft.com/office/drawing/2014/main" id="{ACD8BDC2-1CA9-4B56-A926-7179256E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470525"/>
              <a:ext cx="3175" cy="6350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4 h 18"/>
                <a:gd name="T6" fmla="*/ 0 w 9"/>
                <a:gd name="T7" fmla="*/ 8 h 18"/>
                <a:gd name="T8" fmla="*/ 4 w 9"/>
                <a:gd name="T9" fmla="*/ 12 h 18"/>
                <a:gd name="T10" fmla="*/ 4 w 9"/>
                <a:gd name="T11" fmla="*/ 12 h 18"/>
                <a:gd name="T12" fmla="*/ 8 w 9"/>
                <a:gd name="T13" fmla="*/ 17 h 18"/>
                <a:gd name="T14" fmla="*/ 8 w 9"/>
                <a:gd name="T15" fmla="*/ 12 h 18"/>
                <a:gd name="T16" fmla="*/ 0 w 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879">
              <a:extLst>
                <a:ext uri="{FF2B5EF4-FFF2-40B4-BE49-F238E27FC236}">
                  <a16:creationId xmlns:a16="http://schemas.microsoft.com/office/drawing/2014/main" id="{0AC91FE3-30E3-4C49-BEB4-4514F49D9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8900" y="5554663"/>
              <a:ext cx="4763" cy="6350"/>
            </a:xfrm>
            <a:custGeom>
              <a:avLst/>
              <a:gdLst>
                <a:gd name="T0" fmla="*/ 4 w 12"/>
                <a:gd name="T1" fmla="*/ 4 h 17"/>
                <a:gd name="T2" fmla="*/ 4 w 12"/>
                <a:gd name="T3" fmla="*/ 4 h 17"/>
                <a:gd name="T4" fmla="*/ 0 w 12"/>
                <a:gd name="T5" fmla="*/ 0 h 17"/>
                <a:gd name="T6" fmla="*/ 4 w 12"/>
                <a:gd name="T7" fmla="*/ 4 h 17"/>
                <a:gd name="T8" fmla="*/ 11 w 12"/>
                <a:gd name="T9" fmla="*/ 16 h 17"/>
                <a:gd name="T10" fmla="*/ 11 w 12"/>
                <a:gd name="T11" fmla="*/ 16 h 17"/>
                <a:gd name="T12" fmla="*/ 7 w 12"/>
                <a:gd name="T13" fmla="*/ 8 h 17"/>
                <a:gd name="T14" fmla="*/ 4 w 12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7" y="8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880">
              <a:extLst>
                <a:ext uri="{FF2B5EF4-FFF2-40B4-BE49-F238E27FC236}">
                  <a16:creationId xmlns:a16="http://schemas.microsoft.com/office/drawing/2014/main" id="{721A69D0-3FC3-4618-8483-86C208BEC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1600" y="5570538"/>
              <a:ext cx="23813" cy="17462"/>
            </a:xfrm>
            <a:custGeom>
              <a:avLst/>
              <a:gdLst>
                <a:gd name="T0" fmla="*/ 53 w 66"/>
                <a:gd name="T1" fmla="*/ 36 h 49"/>
                <a:gd name="T2" fmla="*/ 53 w 66"/>
                <a:gd name="T3" fmla="*/ 36 h 49"/>
                <a:gd name="T4" fmla="*/ 57 w 66"/>
                <a:gd name="T5" fmla="*/ 32 h 49"/>
                <a:gd name="T6" fmla="*/ 60 w 66"/>
                <a:gd name="T7" fmla="*/ 32 h 49"/>
                <a:gd name="T8" fmla="*/ 60 w 66"/>
                <a:gd name="T9" fmla="*/ 32 h 49"/>
                <a:gd name="T10" fmla="*/ 60 w 66"/>
                <a:gd name="T11" fmla="*/ 28 h 49"/>
                <a:gd name="T12" fmla="*/ 60 w 66"/>
                <a:gd name="T13" fmla="*/ 28 h 49"/>
                <a:gd name="T14" fmla="*/ 45 w 66"/>
                <a:gd name="T15" fmla="*/ 16 h 49"/>
                <a:gd name="T16" fmla="*/ 45 w 66"/>
                <a:gd name="T17" fmla="*/ 16 h 49"/>
                <a:gd name="T18" fmla="*/ 33 w 66"/>
                <a:gd name="T19" fmla="*/ 8 h 49"/>
                <a:gd name="T20" fmla="*/ 33 w 66"/>
                <a:gd name="T21" fmla="*/ 8 h 49"/>
                <a:gd name="T22" fmla="*/ 33 w 66"/>
                <a:gd name="T23" fmla="*/ 16 h 49"/>
                <a:gd name="T24" fmla="*/ 33 w 66"/>
                <a:gd name="T25" fmla="*/ 16 h 49"/>
                <a:gd name="T26" fmla="*/ 25 w 66"/>
                <a:gd name="T27" fmla="*/ 12 h 49"/>
                <a:gd name="T28" fmla="*/ 25 w 66"/>
                <a:gd name="T29" fmla="*/ 12 h 49"/>
                <a:gd name="T30" fmla="*/ 20 w 66"/>
                <a:gd name="T31" fmla="*/ 8 h 49"/>
                <a:gd name="T32" fmla="*/ 16 w 66"/>
                <a:gd name="T33" fmla="*/ 4 h 49"/>
                <a:gd name="T34" fmla="*/ 13 w 66"/>
                <a:gd name="T35" fmla="*/ 0 h 49"/>
                <a:gd name="T36" fmla="*/ 13 w 66"/>
                <a:gd name="T37" fmla="*/ 0 h 49"/>
                <a:gd name="T38" fmla="*/ 13 w 66"/>
                <a:gd name="T39" fmla="*/ 4 h 49"/>
                <a:gd name="T40" fmla="*/ 13 w 66"/>
                <a:gd name="T41" fmla="*/ 8 h 49"/>
                <a:gd name="T42" fmla="*/ 9 w 66"/>
                <a:gd name="T43" fmla="*/ 4 h 49"/>
                <a:gd name="T44" fmla="*/ 9 w 66"/>
                <a:gd name="T45" fmla="*/ 4 h 49"/>
                <a:gd name="T46" fmla="*/ 5 w 66"/>
                <a:gd name="T47" fmla="*/ 0 h 49"/>
                <a:gd name="T48" fmla="*/ 0 w 66"/>
                <a:gd name="T49" fmla="*/ 0 h 49"/>
                <a:gd name="T50" fmla="*/ 0 w 66"/>
                <a:gd name="T51" fmla="*/ 0 h 49"/>
                <a:gd name="T52" fmla="*/ 25 w 66"/>
                <a:gd name="T53" fmla="*/ 20 h 49"/>
                <a:gd name="T54" fmla="*/ 25 w 66"/>
                <a:gd name="T55" fmla="*/ 20 h 49"/>
                <a:gd name="T56" fmla="*/ 33 w 66"/>
                <a:gd name="T57" fmla="*/ 24 h 49"/>
                <a:gd name="T58" fmla="*/ 40 w 66"/>
                <a:gd name="T59" fmla="*/ 24 h 49"/>
                <a:gd name="T60" fmla="*/ 40 w 66"/>
                <a:gd name="T61" fmla="*/ 24 h 49"/>
                <a:gd name="T62" fmla="*/ 49 w 66"/>
                <a:gd name="T63" fmla="*/ 36 h 49"/>
                <a:gd name="T64" fmla="*/ 57 w 66"/>
                <a:gd name="T65" fmla="*/ 44 h 49"/>
                <a:gd name="T66" fmla="*/ 65 w 66"/>
                <a:gd name="T67" fmla="*/ 48 h 49"/>
                <a:gd name="T68" fmla="*/ 65 w 66"/>
                <a:gd name="T69" fmla="*/ 48 h 49"/>
                <a:gd name="T70" fmla="*/ 65 w 66"/>
                <a:gd name="T71" fmla="*/ 48 h 49"/>
                <a:gd name="T72" fmla="*/ 60 w 66"/>
                <a:gd name="T73" fmla="*/ 44 h 49"/>
                <a:gd name="T74" fmla="*/ 53 w 66"/>
                <a:gd name="T75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49">
                  <a:moveTo>
                    <a:pt x="53" y="36"/>
                  </a:moveTo>
                  <a:lnTo>
                    <a:pt x="53" y="36"/>
                  </a:lnTo>
                  <a:lnTo>
                    <a:pt x="57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8"/>
                  </a:lnTo>
                  <a:lnTo>
                    <a:pt x="9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33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9" y="36"/>
                  </a:lnTo>
                  <a:lnTo>
                    <a:pt x="57" y="44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60" y="44"/>
                  </a:lnTo>
                  <a:lnTo>
                    <a:pt x="53" y="3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881">
              <a:extLst>
                <a:ext uri="{FF2B5EF4-FFF2-40B4-BE49-F238E27FC236}">
                  <a16:creationId xmlns:a16="http://schemas.microsoft.com/office/drawing/2014/main" id="{EF644183-9D3E-485B-A1A6-BE9966EA0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1763" y="5592763"/>
              <a:ext cx="3175" cy="1587"/>
            </a:xfrm>
            <a:custGeom>
              <a:avLst/>
              <a:gdLst>
                <a:gd name="T0" fmla="*/ 8 w 9"/>
                <a:gd name="T1" fmla="*/ 0 h 5"/>
                <a:gd name="T2" fmla="*/ 8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8 w 9"/>
                <a:gd name="T11" fmla="*/ 4 h 5"/>
                <a:gd name="T12" fmla="*/ 8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882">
              <a:extLst>
                <a:ext uri="{FF2B5EF4-FFF2-40B4-BE49-F238E27FC236}">
                  <a16:creationId xmlns:a16="http://schemas.microsoft.com/office/drawing/2014/main" id="{B918D819-65A5-4E14-9F9A-2F912C78B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5594350"/>
              <a:ext cx="4762" cy="3175"/>
            </a:xfrm>
            <a:custGeom>
              <a:avLst/>
              <a:gdLst>
                <a:gd name="T0" fmla="*/ 4 w 13"/>
                <a:gd name="T1" fmla="*/ 4 h 9"/>
                <a:gd name="T2" fmla="*/ 4 w 13"/>
                <a:gd name="T3" fmla="*/ 4 h 9"/>
                <a:gd name="T4" fmla="*/ 8 w 13"/>
                <a:gd name="T5" fmla="*/ 8 h 9"/>
                <a:gd name="T6" fmla="*/ 12 w 13"/>
                <a:gd name="T7" fmla="*/ 0 h 9"/>
                <a:gd name="T8" fmla="*/ 12 w 13"/>
                <a:gd name="T9" fmla="*/ 0 h 9"/>
                <a:gd name="T10" fmla="*/ 8 w 13"/>
                <a:gd name="T11" fmla="*/ 0 h 9"/>
                <a:gd name="T12" fmla="*/ 8 w 13"/>
                <a:gd name="T13" fmla="*/ 0 h 9"/>
                <a:gd name="T14" fmla="*/ 4 w 13"/>
                <a:gd name="T15" fmla="*/ 4 h 9"/>
                <a:gd name="T16" fmla="*/ 4 w 13"/>
                <a:gd name="T17" fmla="*/ 4 h 9"/>
                <a:gd name="T18" fmla="*/ 0 w 13"/>
                <a:gd name="T19" fmla="*/ 4 h 9"/>
                <a:gd name="T20" fmla="*/ 4 w 13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4" y="4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883">
              <a:extLst>
                <a:ext uri="{FF2B5EF4-FFF2-40B4-BE49-F238E27FC236}">
                  <a16:creationId xmlns:a16="http://schemas.microsoft.com/office/drawing/2014/main" id="{77A96933-2956-4138-92FC-05C76DA55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050" y="5576888"/>
              <a:ext cx="4763" cy="1587"/>
            </a:xfrm>
            <a:custGeom>
              <a:avLst/>
              <a:gdLst>
                <a:gd name="T0" fmla="*/ 0 w 13"/>
                <a:gd name="T1" fmla="*/ 4 h 5"/>
                <a:gd name="T2" fmla="*/ 0 w 13"/>
                <a:gd name="T3" fmla="*/ 4 h 5"/>
                <a:gd name="T4" fmla="*/ 4 w 13"/>
                <a:gd name="T5" fmla="*/ 4 h 5"/>
                <a:gd name="T6" fmla="*/ 4 w 13"/>
                <a:gd name="T7" fmla="*/ 4 h 5"/>
                <a:gd name="T8" fmla="*/ 8 w 13"/>
                <a:gd name="T9" fmla="*/ 4 h 5"/>
                <a:gd name="T10" fmla="*/ 8 w 13"/>
                <a:gd name="T11" fmla="*/ 4 h 5"/>
                <a:gd name="T12" fmla="*/ 12 w 13"/>
                <a:gd name="T13" fmla="*/ 4 h 5"/>
                <a:gd name="T14" fmla="*/ 12 w 13"/>
                <a:gd name="T15" fmla="*/ 4 h 5"/>
                <a:gd name="T16" fmla="*/ 0 w 13"/>
                <a:gd name="T17" fmla="*/ 0 h 5"/>
                <a:gd name="T18" fmla="*/ 0 w 13"/>
                <a:gd name="T19" fmla="*/ 0 h 5"/>
                <a:gd name="T20" fmla="*/ 0 w 13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884">
              <a:extLst>
                <a:ext uri="{FF2B5EF4-FFF2-40B4-BE49-F238E27FC236}">
                  <a16:creationId xmlns:a16="http://schemas.microsoft.com/office/drawing/2014/main" id="{6735F2EB-04E5-4F94-A31D-23E70730F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00" y="5603875"/>
              <a:ext cx="4763" cy="1588"/>
            </a:xfrm>
            <a:custGeom>
              <a:avLst/>
              <a:gdLst>
                <a:gd name="T0" fmla="*/ 0 w 13"/>
                <a:gd name="T1" fmla="*/ 0 h 6"/>
                <a:gd name="T2" fmla="*/ 8 w 13"/>
                <a:gd name="T3" fmla="*/ 5 h 6"/>
                <a:gd name="T4" fmla="*/ 8 w 13"/>
                <a:gd name="T5" fmla="*/ 5 h 6"/>
                <a:gd name="T6" fmla="*/ 12 w 13"/>
                <a:gd name="T7" fmla="*/ 5 h 6"/>
                <a:gd name="T8" fmla="*/ 8 w 13"/>
                <a:gd name="T9" fmla="*/ 5 h 6"/>
                <a:gd name="T10" fmla="*/ 8 w 13"/>
                <a:gd name="T11" fmla="*/ 5 h 6"/>
                <a:gd name="T12" fmla="*/ 4 w 13"/>
                <a:gd name="T13" fmla="*/ 0 h 6"/>
                <a:gd name="T14" fmla="*/ 0 w 1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12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885">
              <a:extLst>
                <a:ext uri="{FF2B5EF4-FFF2-40B4-BE49-F238E27FC236}">
                  <a16:creationId xmlns:a16="http://schemas.microsoft.com/office/drawing/2014/main" id="{C22E779F-08F1-4ADA-A4F2-BFE996B38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7638" y="5605463"/>
              <a:ext cx="3175" cy="3175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0 w 9"/>
                <a:gd name="T5" fmla="*/ 0 h 8"/>
                <a:gd name="T6" fmla="*/ 0 w 9"/>
                <a:gd name="T7" fmla="*/ 3 h 8"/>
                <a:gd name="T8" fmla="*/ 4 w 9"/>
                <a:gd name="T9" fmla="*/ 7 h 8"/>
                <a:gd name="T10" fmla="*/ 4 w 9"/>
                <a:gd name="T11" fmla="*/ 7 h 8"/>
                <a:gd name="T12" fmla="*/ 8 w 9"/>
                <a:gd name="T13" fmla="*/ 7 h 8"/>
                <a:gd name="T14" fmla="*/ 4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8" y="7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886">
              <a:extLst>
                <a:ext uri="{FF2B5EF4-FFF2-40B4-BE49-F238E27FC236}">
                  <a16:creationId xmlns:a16="http://schemas.microsoft.com/office/drawing/2014/main" id="{6D33E262-5718-4701-B1BB-E39E08637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400" y="5611813"/>
              <a:ext cx="6350" cy="4762"/>
            </a:xfrm>
            <a:custGeom>
              <a:avLst/>
              <a:gdLst>
                <a:gd name="T0" fmla="*/ 12 w 17"/>
                <a:gd name="T1" fmla="*/ 5 h 13"/>
                <a:gd name="T2" fmla="*/ 12 w 17"/>
                <a:gd name="T3" fmla="*/ 5 h 13"/>
                <a:gd name="T4" fmla="*/ 0 w 17"/>
                <a:gd name="T5" fmla="*/ 0 h 13"/>
                <a:gd name="T6" fmla="*/ 4 w 17"/>
                <a:gd name="T7" fmla="*/ 5 h 13"/>
                <a:gd name="T8" fmla="*/ 4 w 17"/>
                <a:gd name="T9" fmla="*/ 5 h 13"/>
                <a:gd name="T10" fmla="*/ 16 w 17"/>
                <a:gd name="T11" fmla="*/ 12 h 13"/>
                <a:gd name="T12" fmla="*/ 16 w 17"/>
                <a:gd name="T13" fmla="*/ 9 h 13"/>
                <a:gd name="T14" fmla="*/ 12 w 17"/>
                <a:gd name="T1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3">
                  <a:moveTo>
                    <a:pt x="12" y="5"/>
                  </a:moveTo>
                  <a:lnTo>
                    <a:pt x="12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2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887">
              <a:extLst>
                <a:ext uri="{FF2B5EF4-FFF2-40B4-BE49-F238E27FC236}">
                  <a16:creationId xmlns:a16="http://schemas.microsoft.com/office/drawing/2014/main" id="{F780CA6F-7A4B-4F36-99C5-8426F0447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8600" y="5653088"/>
              <a:ext cx="3175" cy="1587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0 w 9"/>
                <a:gd name="T9" fmla="*/ 0 h 5"/>
                <a:gd name="T10" fmla="*/ 8 w 9"/>
                <a:gd name="T11" fmla="*/ 4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888">
              <a:extLst>
                <a:ext uri="{FF2B5EF4-FFF2-40B4-BE49-F238E27FC236}">
                  <a16:creationId xmlns:a16="http://schemas.microsoft.com/office/drawing/2014/main" id="{5A601283-ECD9-4F06-8376-3DAA62B7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6063" y="5659438"/>
              <a:ext cx="3175" cy="1587"/>
            </a:xfrm>
            <a:custGeom>
              <a:avLst/>
              <a:gdLst>
                <a:gd name="T0" fmla="*/ 0 w 10"/>
                <a:gd name="T1" fmla="*/ 4 h 5"/>
                <a:gd name="T2" fmla="*/ 0 w 10"/>
                <a:gd name="T3" fmla="*/ 4 h 5"/>
                <a:gd name="T4" fmla="*/ 5 w 10"/>
                <a:gd name="T5" fmla="*/ 4 h 5"/>
                <a:gd name="T6" fmla="*/ 9 w 10"/>
                <a:gd name="T7" fmla="*/ 4 h 5"/>
                <a:gd name="T8" fmla="*/ 0 w 10"/>
                <a:gd name="T9" fmla="*/ 0 h 5"/>
                <a:gd name="T10" fmla="*/ 0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889">
              <a:extLst>
                <a:ext uri="{FF2B5EF4-FFF2-40B4-BE49-F238E27FC236}">
                  <a16:creationId xmlns:a16="http://schemas.microsoft.com/office/drawing/2014/main" id="{32BFBDDD-655E-41A8-ACE2-7AD96B48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2575" y="5670550"/>
              <a:ext cx="4763" cy="1588"/>
            </a:xfrm>
            <a:custGeom>
              <a:avLst/>
              <a:gdLst>
                <a:gd name="T0" fmla="*/ 8 w 13"/>
                <a:gd name="T1" fmla="*/ 0 h 5"/>
                <a:gd name="T2" fmla="*/ 8 w 13"/>
                <a:gd name="T3" fmla="*/ 0 h 5"/>
                <a:gd name="T4" fmla="*/ 0 w 13"/>
                <a:gd name="T5" fmla="*/ 0 h 5"/>
                <a:gd name="T6" fmla="*/ 0 w 13"/>
                <a:gd name="T7" fmla="*/ 0 h 5"/>
                <a:gd name="T8" fmla="*/ 0 w 13"/>
                <a:gd name="T9" fmla="*/ 4 h 5"/>
                <a:gd name="T10" fmla="*/ 8 w 13"/>
                <a:gd name="T11" fmla="*/ 4 h 5"/>
                <a:gd name="T12" fmla="*/ 8 w 13"/>
                <a:gd name="T13" fmla="*/ 4 h 5"/>
                <a:gd name="T14" fmla="*/ 12 w 13"/>
                <a:gd name="T15" fmla="*/ 4 h 5"/>
                <a:gd name="T16" fmla="*/ 12 w 13"/>
                <a:gd name="T17" fmla="*/ 0 h 5"/>
                <a:gd name="T18" fmla="*/ 8 w 1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890">
              <a:extLst>
                <a:ext uri="{FF2B5EF4-FFF2-40B4-BE49-F238E27FC236}">
                  <a16:creationId xmlns:a16="http://schemas.microsoft.com/office/drawing/2014/main" id="{D71122FB-D93F-45E5-BE83-54C705747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5672138"/>
              <a:ext cx="7938" cy="1587"/>
            </a:xfrm>
            <a:custGeom>
              <a:avLst/>
              <a:gdLst>
                <a:gd name="T0" fmla="*/ 4 w 21"/>
                <a:gd name="T1" fmla="*/ 0 h 5"/>
                <a:gd name="T2" fmla="*/ 4 w 21"/>
                <a:gd name="T3" fmla="*/ 0 h 5"/>
                <a:gd name="T4" fmla="*/ 0 w 21"/>
                <a:gd name="T5" fmla="*/ 4 h 5"/>
                <a:gd name="T6" fmla="*/ 0 w 21"/>
                <a:gd name="T7" fmla="*/ 4 h 5"/>
                <a:gd name="T8" fmla="*/ 0 w 21"/>
                <a:gd name="T9" fmla="*/ 4 h 5"/>
                <a:gd name="T10" fmla="*/ 0 w 21"/>
                <a:gd name="T11" fmla="*/ 4 h 5"/>
                <a:gd name="T12" fmla="*/ 0 w 21"/>
                <a:gd name="T13" fmla="*/ 4 h 5"/>
                <a:gd name="T14" fmla="*/ 4 w 21"/>
                <a:gd name="T15" fmla="*/ 4 h 5"/>
                <a:gd name="T16" fmla="*/ 4 w 21"/>
                <a:gd name="T17" fmla="*/ 4 h 5"/>
                <a:gd name="T18" fmla="*/ 4 w 21"/>
                <a:gd name="T19" fmla="*/ 4 h 5"/>
                <a:gd name="T20" fmla="*/ 4 w 21"/>
                <a:gd name="T21" fmla="*/ 4 h 5"/>
                <a:gd name="T22" fmla="*/ 20 w 21"/>
                <a:gd name="T23" fmla="*/ 0 h 5"/>
                <a:gd name="T24" fmla="*/ 20 w 21"/>
                <a:gd name="T25" fmla="*/ 0 h 5"/>
                <a:gd name="T26" fmla="*/ 8 w 21"/>
                <a:gd name="T27" fmla="*/ 0 h 5"/>
                <a:gd name="T28" fmla="*/ 4 w 21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5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8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891">
              <a:extLst>
                <a:ext uri="{FF2B5EF4-FFF2-40B4-BE49-F238E27FC236}">
                  <a16:creationId xmlns:a16="http://schemas.microsoft.com/office/drawing/2014/main" id="{0481F1E8-F6BF-4578-ABA5-48B66BDE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567372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892">
              <a:extLst>
                <a:ext uri="{FF2B5EF4-FFF2-40B4-BE49-F238E27FC236}">
                  <a16:creationId xmlns:a16="http://schemas.microsoft.com/office/drawing/2014/main" id="{94B232CF-B618-4EA8-A97E-593E997A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5678488"/>
              <a:ext cx="4762" cy="1587"/>
            </a:xfrm>
            <a:custGeom>
              <a:avLst/>
              <a:gdLst>
                <a:gd name="T0" fmla="*/ 0 w 13"/>
                <a:gd name="T1" fmla="*/ 4 h 5"/>
                <a:gd name="T2" fmla="*/ 8 w 13"/>
                <a:gd name="T3" fmla="*/ 4 h 5"/>
                <a:gd name="T4" fmla="*/ 8 w 13"/>
                <a:gd name="T5" fmla="*/ 4 h 5"/>
                <a:gd name="T6" fmla="*/ 12 w 13"/>
                <a:gd name="T7" fmla="*/ 4 h 5"/>
                <a:gd name="T8" fmla="*/ 8 w 13"/>
                <a:gd name="T9" fmla="*/ 0 h 5"/>
                <a:gd name="T10" fmla="*/ 4 w 13"/>
                <a:gd name="T11" fmla="*/ 0 h 5"/>
                <a:gd name="T12" fmla="*/ 0 w 13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0" y="4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893">
              <a:extLst>
                <a:ext uri="{FF2B5EF4-FFF2-40B4-BE49-F238E27FC236}">
                  <a16:creationId xmlns:a16="http://schemas.microsoft.com/office/drawing/2014/main" id="{F54DD2A9-353E-46CC-95EB-12AAD549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5675313"/>
              <a:ext cx="6350" cy="1587"/>
            </a:xfrm>
            <a:custGeom>
              <a:avLst/>
              <a:gdLst>
                <a:gd name="T0" fmla="*/ 0 w 17"/>
                <a:gd name="T1" fmla="*/ 4 h 5"/>
                <a:gd name="T2" fmla="*/ 0 w 17"/>
                <a:gd name="T3" fmla="*/ 4 h 5"/>
                <a:gd name="T4" fmla="*/ 4 w 17"/>
                <a:gd name="T5" fmla="*/ 4 h 5"/>
                <a:gd name="T6" fmla="*/ 16 w 17"/>
                <a:gd name="T7" fmla="*/ 4 h 5"/>
                <a:gd name="T8" fmla="*/ 16 w 17"/>
                <a:gd name="T9" fmla="*/ 4 h 5"/>
                <a:gd name="T10" fmla="*/ 12 w 17"/>
                <a:gd name="T11" fmla="*/ 0 h 5"/>
                <a:gd name="T12" fmla="*/ 4 w 17"/>
                <a:gd name="T13" fmla="*/ 0 h 5"/>
                <a:gd name="T14" fmla="*/ 0 w 17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894">
              <a:extLst>
                <a:ext uri="{FF2B5EF4-FFF2-40B4-BE49-F238E27FC236}">
                  <a16:creationId xmlns:a16="http://schemas.microsoft.com/office/drawing/2014/main" id="{2F5DF9EA-E07A-4244-9089-6BA7945E7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788" y="5675313"/>
              <a:ext cx="4762" cy="1587"/>
            </a:xfrm>
            <a:custGeom>
              <a:avLst/>
              <a:gdLst>
                <a:gd name="T0" fmla="*/ 4 w 13"/>
                <a:gd name="T1" fmla="*/ 0 h 5"/>
                <a:gd name="T2" fmla="*/ 4 w 13"/>
                <a:gd name="T3" fmla="*/ 0 h 5"/>
                <a:gd name="T4" fmla="*/ 0 w 13"/>
                <a:gd name="T5" fmla="*/ 0 h 5"/>
                <a:gd name="T6" fmla="*/ 4 w 13"/>
                <a:gd name="T7" fmla="*/ 4 h 5"/>
                <a:gd name="T8" fmla="*/ 4 w 13"/>
                <a:gd name="T9" fmla="*/ 4 h 5"/>
                <a:gd name="T10" fmla="*/ 12 w 13"/>
                <a:gd name="T11" fmla="*/ 4 h 5"/>
                <a:gd name="T12" fmla="*/ 4 w 1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895">
              <a:extLst>
                <a:ext uri="{FF2B5EF4-FFF2-40B4-BE49-F238E27FC236}">
                  <a16:creationId xmlns:a16="http://schemas.microsoft.com/office/drawing/2014/main" id="{1C3B74DD-82CC-4AB6-B134-BEEEFD0DC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0200" y="5680075"/>
              <a:ext cx="6350" cy="1588"/>
            </a:xfrm>
            <a:custGeom>
              <a:avLst/>
              <a:gdLst>
                <a:gd name="T0" fmla="*/ 0 w 17"/>
                <a:gd name="T1" fmla="*/ 0 h 5"/>
                <a:gd name="T2" fmla="*/ 0 w 17"/>
                <a:gd name="T3" fmla="*/ 0 h 5"/>
                <a:gd name="T4" fmla="*/ 16 w 17"/>
                <a:gd name="T5" fmla="*/ 4 h 5"/>
                <a:gd name="T6" fmla="*/ 16 w 17"/>
                <a:gd name="T7" fmla="*/ 4 h 5"/>
                <a:gd name="T8" fmla="*/ 12 w 17"/>
                <a:gd name="T9" fmla="*/ 0 h 5"/>
                <a:gd name="T10" fmla="*/ 0 w 1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896">
              <a:extLst>
                <a:ext uri="{FF2B5EF4-FFF2-40B4-BE49-F238E27FC236}">
                  <a16:creationId xmlns:a16="http://schemas.microsoft.com/office/drawing/2014/main" id="{C05E3753-63F8-4CF8-B4CF-78C7C52C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0" y="5681663"/>
              <a:ext cx="4763" cy="1587"/>
            </a:xfrm>
            <a:custGeom>
              <a:avLst/>
              <a:gdLst>
                <a:gd name="T0" fmla="*/ 9 w 14"/>
                <a:gd name="T1" fmla="*/ 0 h 5"/>
                <a:gd name="T2" fmla="*/ 9 w 14"/>
                <a:gd name="T3" fmla="*/ 0 h 5"/>
                <a:gd name="T4" fmla="*/ 0 w 14"/>
                <a:gd name="T5" fmla="*/ 0 h 5"/>
                <a:gd name="T6" fmla="*/ 0 w 14"/>
                <a:gd name="T7" fmla="*/ 4 h 5"/>
                <a:gd name="T8" fmla="*/ 0 w 14"/>
                <a:gd name="T9" fmla="*/ 4 h 5"/>
                <a:gd name="T10" fmla="*/ 13 w 14"/>
                <a:gd name="T11" fmla="*/ 0 h 5"/>
                <a:gd name="T12" fmla="*/ 13 w 14"/>
                <a:gd name="T13" fmla="*/ 0 h 5"/>
                <a:gd name="T14" fmla="*/ 9 w 14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897">
              <a:extLst>
                <a:ext uri="{FF2B5EF4-FFF2-40B4-BE49-F238E27FC236}">
                  <a16:creationId xmlns:a16="http://schemas.microsoft.com/office/drawing/2014/main" id="{E71805D1-88AB-4750-8059-22B01C9AA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5595938"/>
              <a:ext cx="1587" cy="4762"/>
            </a:xfrm>
            <a:custGeom>
              <a:avLst/>
              <a:gdLst>
                <a:gd name="T0" fmla="*/ 4 w 5"/>
                <a:gd name="T1" fmla="*/ 0 h 13"/>
                <a:gd name="T2" fmla="*/ 4 w 5"/>
                <a:gd name="T3" fmla="*/ 0 h 13"/>
                <a:gd name="T4" fmla="*/ 0 w 5"/>
                <a:gd name="T5" fmla="*/ 9 h 13"/>
                <a:gd name="T6" fmla="*/ 0 w 5"/>
                <a:gd name="T7" fmla="*/ 12 h 13"/>
                <a:gd name="T8" fmla="*/ 0 w 5"/>
                <a:gd name="T9" fmla="*/ 12 h 13"/>
                <a:gd name="T10" fmla="*/ 4 w 5"/>
                <a:gd name="T11" fmla="*/ 4 h 13"/>
                <a:gd name="T12" fmla="*/ 4 w 5"/>
                <a:gd name="T13" fmla="*/ 4 h 13"/>
                <a:gd name="T14" fmla="*/ 4 w 5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898">
              <a:extLst>
                <a:ext uri="{FF2B5EF4-FFF2-40B4-BE49-F238E27FC236}">
                  <a16:creationId xmlns:a16="http://schemas.microsoft.com/office/drawing/2014/main" id="{C946E8A9-487B-46F8-B23A-851A6A86E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5589588"/>
              <a:ext cx="14287" cy="11112"/>
            </a:xfrm>
            <a:custGeom>
              <a:avLst/>
              <a:gdLst>
                <a:gd name="T0" fmla="*/ 13 w 38"/>
                <a:gd name="T1" fmla="*/ 16 h 33"/>
                <a:gd name="T2" fmla="*/ 13 w 38"/>
                <a:gd name="T3" fmla="*/ 16 h 33"/>
                <a:gd name="T4" fmla="*/ 20 w 38"/>
                <a:gd name="T5" fmla="*/ 4 h 33"/>
                <a:gd name="T6" fmla="*/ 20 w 38"/>
                <a:gd name="T7" fmla="*/ 0 h 33"/>
                <a:gd name="T8" fmla="*/ 13 w 38"/>
                <a:gd name="T9" fmla="*/ 8 h 33"/>
                <a:gd name="T10" fmla="*/ 13 w 38"/>
                <a:gd name="T11" fmla="*/ 8 h 33"/>
                <a:gd name="T12" fmla="*/ 4 w 38"/>
                <a:gd name="T13" fmla="*/ 20 h 33"/>
                <a:gd name="T14" fmla="*/ 0 w 38"/>
                <a:gd name="T15" fmla="*/ 28 h 33"/>
                <a:gd name="T16" fmla="*/ 9 w 38"/>
                <a:gd name="T17" fmla="*/ 32 h 33"/>
                <a:gd name="T18" fmla="*/ 16 w 38"/>
                <a:gd name="T19" fmla="*/ 32 h 33"/>
                <a:gd name="T20" fmla="*/ 16 w 38"/>
                <a:gd name="T21" fmla="*/ 32 h 33"/>
                <a:gd name="T22" fmla="*/ 16 w 38"/>
                <a:gd name="T23" fmla="*/ 20 h 33"/>
                <a:gd name="T24" fmla="*/ 16 w 38"/>
                <a:gd name="T25" fmla="*/ 20 h 33"/>
                <a:gd name="T26" fmla="*/ 24 w 38"/>
                <a:gd name="T27" fmla="*/ 16 h 33"/>
                <a:gd name="T28" fmla="*/ 29 w 38"/>
                <a:gd name="T29" fmla="*/ 12 h 33"/>
                <a:gd name="T30" fmla="*/ 37 w 38"/>
                <a:gd name="T31" fmla="*/ 12 h 33"/>
                <a:gd name="T32" fmla="*/ 37 w 38"/>
                <a:gd name="T33" fmla="*/ 12 h 33"/>
                <a:gd name="T34" fmla="*/ 37 w 38"/>
                <a:gd name="T35" fmla="*/ 12 h 33"/>
                <a:gd name="T36" fmla="*/ 33 w 38"/>
                <a:gd name="T37" fmla="*/ 12 h 33"/>
                <a:gd name="T38" fmla="*/ 29 w 38"/>
                <a:gd name="T39" fmla="*/ 8 h 33"/>
                <a:gd name="T40" fmla="*/ 29 w 38"/>
                <a:gd name="T41" fmla="*/ 8 h 33"/>
                <a:gd name="T42" fmla="*/ 20 w 38"/>
                <a:gd name="T43" fmla="*/ 12 h 33"/>
                <a:gd name="T44" fmla="*/ 13 w 38"/>
                <a:gd name="T45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3">
                  <a:moveTo>
                    <a:pt x="13" y="16"/>
                  </a:moveTo>
                  <a:lnTo>
                    <a:pt x="13" y="1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28"/>
                  </a:lnTo>
                  <a:lnTo>
                    <a:pt x="9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4" y="16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0" y="12"/>
                  </a:lnTo>
                  <a:lnTo>
                    <a:pt x="13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899">
              <a:extLst>
                <a:ext uri="{FF2B5EF4-FFF2-40B4-BE49-F238E27FC236}">
                  <a16:creationId xmlns:a16="http://schemas.microsoft.com/office/drawing/2014/main" id="{8531ABCA-E19D-4618-86E9-A1F69AB2E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6588" y="5594350"/>
              <a:ext cx="1587" cy="1588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0 h 5"/>
                <a:gd name="T4" fmla="*/ 0 w 5"/>
                <a:gd name="T5" fmla="*/ 4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900">
              <a:extLst>
                <a:ext uri="{FF2B5EF4-FFF2-40B4-BE49-F238E27FC236}">
                  <a16:creationId xmlns:a16="http://schemas.microsoft.com/office/drawing/2014/main" id="{7CAF151F-D3FB-48E1-B91F-71152708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6413"/>
              <a:ext cx="3175" cy="3175"/>
            </a:xfrm>
            <a:custGeom>
              <a:avLst/>
              <a:gdLst>
                <a:gd name="T0" fmla="*/ 0 w 10"/>
                <a:gd name="T1" fmla="*/ 8 h 9"/>
                <a:gd name="T2" fmla="*/ 0 w 10"/>
                <a:gd name="T3" fmla="*/ 8 h 9"/>
                <a:gd name="T4" fmla="*/ 9 w 10"/>
                <a:gd name="T5" fmla="*/ 0 h 9"/>
                <a:gd name="T6" fmla="*/ 9 w 10"/>
                <a:gd name="T7" fmla="*/ 0 h 9"/>
                <a:gd name="T8" fmla="*/ 0 w 10"/>
                <a:gd name="T9" fmla="*/ 4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901">
              <a:extLst>
                <a:ext uri="{FF2B5EF4-FFF2-40B4-BE49-F238E27FC236}">
                  <a16:creationId xmlns:a16="http://schemas.microsoft.com/office/drawing/2014/main" id="{01D61C4E-F679-43A1-9E54-801E31FA4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902">
              <a:extLst>
                <a:ext uri="{FF2B5EF4-FFF2-40B4-BE49-F238E27FC236}">
                  <a16:creationId xmlns:a16="http://schemas.microsoft.com/office/drawing/2014/main" id="{AD516C00-F01F-4ECC-B2A6-85AD328DE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0 h 1"/>
                <a:gd name="T6" fmla="*/ 4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903">
              <a:extLst>
                <a:ext uri="{FF2B5EF4-FFF2-40B4-BE49-F238E27FC236}">
                  <a16:creationId xmlns:a16="http://schemas.microsoft.com/office/drawing/2014/main" id="{5390C790-1385-4A83-B232-CE2D691B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904">
              <a:extLst>
                <a:ext uri="{FF2B5EF4-FFF2-40B4-BE49-F238E27FC236}">
                  <a16:creationId xmlns:a16="http://schemas.microsoft.com/office/drawing/2014/main" id="{26C4A5D6-4F30-4700-BBF6-431BBF2BC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895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905">
              <a:extLst>
                <a:ext uri="{FF2B5EF4-FFF2-40B4-BE49-F238E27FC236}">
                  <a16:creationId xmlns:a16="http://schemas.microsoft.com/office/drawing/2014/main" id="{5801E6F9-5975-43F1-B650-741C76659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906">
              <a:extLst>
                <a:ext uri="{FF2B5EF4-FFF2-40B4-BE49-F238E27FC236}">
                  <a16:creationId xmlns:a16="http://schemas.microsoft.com/office/drawing/2014/main" id="{635157D3-DB31-4536-B530-2AB961A48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907">
              <a:extLst>
                <a:ext uri="{FF2B5EF4-FFF2-40B4-BE49-F238E27FC236}">
                  <a16:creationId xmlns:a16="http://schemas.microsoft.com/office/drawing/2014/main" id="{73E1386F-D89E-4B9A-9C57-65CB8ECC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908">
              <a:extLst>
                <a:ext uri="{FF2B5EF4-FFF2-40B4-BE49-F238E27FC236}">
                  <a16:creationId xmlns:a16="http://schemas.microsoft.com/office/drawing/2014/main" id="{46315FC6-8FDF-4A01-854A-A4745DF2E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48313"/>
              <a:ext cx="3175" cy="3175"/>
            </a:xfrm>
            <a:custGeom>
              <a:avLst/>
              <a:gdLst>
                <a:gd name="T0" fmla="*/ 0 w 10"/>
                <a:gd name="T1" fmla="*/ 8 h 9"/>
                <a:gd name="T2" fmla="*/ 0 w 10"/>
                <a:gd name="T3" fmla="*/ 8 h 9"/>
                <a:gd name="T4" fmla="*/ 9 w 10"/>
                <a:gd name="T5" fmla="*/ 0 h 9"/>
                <a:gd name="T6" fmla="*/ 4 w 10"/>
                <a:gd name="T7" fmla="*/ 0 h 9"/>
                <a:gd name="T8" fmla="*/ 0 w 10"/>
                <a:gd name="T9" fmla="*/ 4 h 9"/>
                <a:gd name="T10" fmla="*/ 0 w 10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0" y="8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909">
              <a:extLst>
                <a:ext uri="{FF2B5EF4-FFF2-40B4-BE49-F238E27FC236}">
                  <a16:creationId xmlns:a16="http://schemas.microsoft.com/office/drawing/2014/main" id="{390DA4D6-9C6F-46D5-B196-C561B24D3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55514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910">
              <a:extLst>
                <a:ext uri="{FF2B5EF4-FFF2-40B4-BE49-F238E27FC236}">
                  <a16:creationId xmlns:a16="http://schemas.microsoft.com/office/drawing/2014/main" id="{1DA808B3-5CB7-46E8-90E3-C9A2CF56F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3" y="5554663"/>
              <a:ext cx="7937" cy="7937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4 w 21"/>
                <a:gd name="T5" fmla="*/ 20 h 21"/>
                <a:gd name="T6" fmla="*/ 12 w 21"/>
                <a:gd name="T7" fmla="*/ 12 h 21"/>
                <a:gd name="T8" fmla="*/ 12 w 21"/>
                <a:gd name="T9" fmla="*/ 12 h 21"/>
                <a:gd name="T10" fmla="*/ 16 w 21"/>
                <a:gd name="T11" fmla="*/ 4 h 21"/>
                <a:gd name="T12" fmla="*/ 20 w 21"/>
                <a:gd name="T13" fmla="*/ 0 h 21"/>
                <a:gd name="T14" fmla="*/ 20 w 21"/>
                <a:gd name="T15" fmla="*/ 0 h 21"/>
                <a:gd name="T16" fmla="*/ 16 w 21"/>
                <a:gd name="T17" fmla="*/ 0 h 21"/>
                <a:gd name="T18" fmla="*/ 12 w 21"/>
                <a:gd name="T19" fmla="*/ 8 h 21"/>
                <a:gd name="T20" fmla="*/ 0 w 21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8"/>
                  </a:lnTo>
                  <a:lnTo>
                    <a:pt x="0" y="2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911">
              <a:extLst>
                <a:ext uri="{FF2B5EF4-FFF2-40B4-BE49-F238E27FC236}">
                  <a16:creationId xmlns:a16="http://schemas.microsoft.com/office/drawing/2014/main" id="{ADB2CA55-9441-4968-ACC2-F6D0BE367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625" y="5543550"/>
              <a:ext cx="3175" cy="4763"/>
            </a:xfrm>
            <a:custGeom>
              <a:avLst/>
              <a:gdLst>
                <a:gd name="T0" fmla="*/ 0 w 9"/>
                <a:gd name="T1" fmla="*/ 4 h 13"/>
                <a:gd name="T2" fmla="*/ 0 w 9"/>
                <a:gd name="T3" fmla="*/ 4 h 13"/>
                <a:gd name="T4" fmla="*/ 0 w 9"/>
                <a:gd name="T5" fmla="*/ 12 h 13"/>
                <a:gd name="T6" fmla="*/ 8 w 9"/>
                <a:gd name="T7" fmla="*/ 8 h 13"/>
                <a:gd name="T8" fmla="*/ 8 w 9"/>
                <a:gd name="T9" fmla="*/ 8 h 13"/>
                <a:gd name="T10" fmla="*/ 8 w 9"/>
                <a:gd name="T11" fmla="*/ 4 h 13"/>
                <a:gd name="T12" fmla="*/ 8 w 9"/>
                <a:gd name="T13" fmla="*/ 0 h 13"/>
                <a:gd name="T14" fmla="*/ 4 w 9"/>
                <a:gd name="T15" fmla="*/ 0 h 13"/>
                <a:gd name="T16" fmla="*/ 0 w 9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3">
                  <a:moveTo>
                    <a:pt x="0" y="4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912">
              <a:extLst>
                <a:ext uri="{FF2B5EF4-FFF2-40B4-BE49-F238E27FC236}">
                  <a16:creationId xmlns:a16="http://schemas.microsoft.com/office/drawing/2014/main" id="{0B79A8F2-B8CA-4763-9859-21B0EDFB7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518150"/>
              <a:ext cx="4763" cy="6350"/>
            </a:xfrm>
            <a:custGeom>
              <a:avLst/>
              <a:gdLst>
                <a:gd name="T0" fmla="*/ 4 w 13"/>
                <a:gd name="T1" fmla="*/ 0 h 18"/>
                <a:gd name="T2" fmla="*/ 4 w 13"/>
                <a:gd name="T3" fmla="*/ 0 h 18"/>
                <a:gd name="T4" fmla="*/ 0 w 13"/>
                <a:gd name="T5" fmla="*/ 9 h 18"/>
                <a:gd name="T6" fmla="*/ 0 w 13"/>
                <a:gd name="T7" fmla="*/ 9 h 18"/>
                <a:gd name="T8" fmla="*/ 0 w 13"/>
                <a:gd name="T9" fmla="*/ 9 h 18"/>
                <a:gd name="T10" fmla="*/ 4 w 13"/>
                <a:gd name="T11" fmla="*/ 17 h 18"/>
                <a:gd name="T12" fmla="*/ 8 w 13"/>
                <a:gd name="T13" fmla="*/ 13 h 18"/>
                <a:gd name="T14" fmla="*/ 12 w 13"/>
                <a:gd name="T15" fmla="*/ 5 h 18"/>
                <a:gd name="T16" fmla="*/ 12 w 13"/>
                <a:gd name="T17" fmla="*/ 5 h 18"/>
                <a:gd name="T18" fmla="*/ 12 w 13"/>
                <a:gd name="T19" fmla="*/ 5 h 18"/>
                <a:gd name="T20" fmla="*/ 12 w 13"/>
                <a:gd name="T21" fmla="*/ 5 h 18"/>
                <a:gd name="T22" fmla="*/ 12 w 13"/>
                <a:gd name="T23" fmla="*/ 0 h 18"/>
                <a:gd name="T24" fmla="*/ 12 w 13"/>
                <a:gd name="T25" fmla="*/ 0 h 18"/>
                <a:gd name="T26" fmla="*/ 12 w 13"/>
                <a:gd name="T27" fmla="*/ 0 h 18"/>
                <a:gd name="T28" fmla="*/ 4 w 13"/>
                <a:gd name="T2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8">
                  <a:moveTo>
                    <a:pt x="4" y="0"/>
                  </a:move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913">
              <a:extLst>
                <a:ext uri="{FF2B5EF4-FFF2-40B4-BE49-F238E27FC236}">
                  <a16:creationId xmlns:a16="http://schemas.microsoft.com/office/drawing/2014/main" id="{C1471CA5-C74F-4998-BA7B-5E4497D59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2788" y="5502275"/>
              <a:ext cx="7937" cy="6350"/>
            </a:xfrm>
            <a:custGeom>
              <a:avLst/>
              <a:gdLst>
                <a:gd name="T0" fmla="*/ 16 w 21"/>
                <a:gd name="T1" fmla="*/ 0 h 18"/>
                <a:gd name="T2" fmla="*/ 16 w 21"/>
                <a:gd name="T3" fmla="*/ 0 h 18"/>
                <a:gd name="T4" fmla="*/ 4 w 21"/>
                <a:gd name="T5" fmla="*/ 13 h 18"/>
                <a:gd name="T6" fmla="*/ 4 w 21"/>
                <a:gd name="T7" fmla="*/ 13 h 18"/>
                <a:gd name="T8" fmla="*/ 0 w 21"/>
                <a:gd name="T9" fmla="*/ 17 h 18"/>
                <a:gd name="T10" fmla="*/ 4 w 21"/>
                <a:gd name="T11" fmla="*/ 17 h 18"/>
                <a:gd name="T12" fmla="*/ 4 w 21"/>
                <a:gd name="T13" fmla="*/ 17 h 18"/>
                <a:gd name="T14" fmla="*/ 12 w 21"/>
                <a:gd name="T15" fmla="*/ 9 h 18"/>
                <a:gd name="T16" fmla="*/ 16 w 21"/>
                <a:gd name="T17" fmla="*/ 0 h 18"/>
                <a:gd name="T18" fmla="*/ 20 w 21"/>
                <a:gd name="T19" fmla="*/ 0 h 18"/>
                <a:gd name="T20" fmla="*/ 20 w 21"/>
                <a:gd name="T21" fmla="*/ 0 h 18"/>
                <a:gd name="T22" fmla="*/ 16 w 21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8">
                  <a:moveTo>
                    <a:pt x="16" y="0"/>
                  </a:moveTo>
                  <a:lnTo>
                    <a:pt x="16" y="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914">
              <a:extLst>
                <a:ext uri="{FF2B5EF4-FFF2-40B4-BE49-F238E27FC236}">
                  <a16:creationId xmlns:a16="http://schemas.microsoft.com/office/drawing/2014/main" id="{FDF97832-5C16-4255-95B9-B7029BC44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5022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915">
              <a:extLst>
                <a:ext uri="{FF2B5EF4-FFF2-40B4-BE49-F238E27FC236}">
                  <a16:creationId xmlns:a16="http://schemas.microsoft.com/office/drawing/2014/main" id="{171E0A6A-47FE-427F-9A1C-9EE19AE54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663" y="5480050"/>
              <a:ext cx="1587" cy="4763"/>
            </a:xfrm>
            <a:custGeom>
              <a:avLst/>
              <a:gdLst>
                <a:gd name="T0" fmla="*/ 0 w 5"/>
                <a:gd name="T1" fmla="*/ 4 h 14"/>
                <a:gd name="T2" fmla="*/ 0 w 5"/>
                <a:gd name="T3" fmla="*/ 4 h 14"/>
                <a:gd name="T4" fmla="*/ 0 w 5"/>
                <a:gd name="T5" fmla="*/ 13 h 14"/>
                <a:gd name="T6" fmla="*/ 4 w 5"/>
                <a:gd name="T7" fmla="*/ 9 h 14"/>
                <a:gd name="T8" fmla="*/ 4 w 5"/>
                <a:gd name="T9" fmla="*/ 9 h 14"/>
                <a:gd name="T10" fmla="*/ 4 w 5"/>
                <a:gd name="T11" fmla="*/ 0 h 14"/>
                <a:gd name="T12" fmla="*/ 0 w 5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0" y="4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916">
              <a:extLst>
                <a:ext uri="{FF2B5EF4-FFF2-40B4-BE49-F238E27FC236}">
                  <a16:creationId xmlns:a16="http://schemas.microsoft.com/office/drawing/2014/main" id="{F63C12ED-CAF2-4208-A744-4687B8EC7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1838" y="5465763"/>
              <a:ext cx="9525" cy="17462"/>
            </a:xfrm>
            <a:custGeom>
              <a:avLst/>
              <a:gdLst>
                <a:gd name="T0" fmla="*/ 16 w 25"/>
                <a:gd name="T1" fmla="*/ 12 h 50"/>
                <a:gd name="T2" fmla="*/ 16 w 25"/>
                <a:gd name="T3" fmla="*/ 12 h 50"/>
                <a:gd name="T4" fmla="*/ 8 w 25"/>
                <a:gd name="T5" fmla="*/ 32 h 50"/>
                <a:gd name="T6" fmla="*/ 8 w 25"/>
                <a:gd name="T7" fmla="*/ 32 h 50"/>
                <a:gd name="T8" fmla="*/ 0 w 25"/>
                <a:gd name="T9" fmla="*/ 49 h 50"/>
                <a:gd name="T10" fmla="*/ 0 w 25"/>
                <a:gd name="T11" fmla="*/ 49 h 50"/>
                <a:gd name="T12" fmla="*/ 4 w 25"/>
                <a:gd name="T13" fmla="*/ 44 h 50"/>
                <a:gd name="T14" fmla="*/ 12 w 25"/>
                <a:gd name="T15" fmla="*/ 32 h 50"/>
                <a:gd name="T16" fmla="*/ 12 w 25"/>
                <a:gd name="T17" fmla="*/ 32 h 50"/>
                <a:gd name="T18" fmla="*/ 24 w 25"/>
                <a:gd name="T19" fmla="*/ 9 h 50"/>
                <a:gd name="T20" fmla="*/ 24 w 25"/>
                <a:gd name="T21" fmla="*/ 9 h 50"/>
                <a:gd name="T22" fmla="*/ 24 w 25"/>
                <a:gd name="T23" fmla="*/ 4 h 50"/>
                <a:gd name="T24" fmla="*/ 24 w 25"/>
                <a:gd name="T25" fmla="*/ 0 h 50"/>
                <a:gd name="T26" fmla="*/ 20 w 25"/>
                <a:gd name="T27" fmla="*/ 4 h 50"/>
                <a:gd name="T28" fmla="*/ 16 w 25"/>
                <a:gd name="T29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50">
                  <a:moveTo>
                    <a:pt x="16" y="12"/>
                  </a:moveTo>
                  <a:lnTo>
                    <a:pt x="16" y="1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0" y="4"/>
                  </a:lnTo>
                  <a:lnTo>
                    <a:pt x="16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917">
              <a:extLst>
                <a:ext uri="{FF2B5EF4-FFF2-40B4-BE49-F238E27FC236}">
                  <a16:creationId xmlns:a16="http://schemas.microsoft.com/office/drawing/2014/main" id="{C9F427A3-E80D-444B-8815-8EE7CB3E2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9775" y="5468938"/>
              <a:ext cx="1588" cy="1587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3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918">
              <a:extLst>
                <a:ext uri="{FF2B5EF4-FFF2-40B4-BE49-F238E27FC236}">
                  <a16:creationId xmlns:a16="http://schemas.microsoft.com/office/drawing/2014/main" id="{C0DB8650-C92C-4DC9-BDD8-B23A36B30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5416550"/>
              <a:ext cx="4762" cy="11113"/>
            </a:xfrm>
            <a:custGeom>
              <a:avLst/>
              <a:gdLst>
                <a:gd name="T0" fmla="*/ 11 w 12"/>
                <a:gd name="T1" fmla="*/ 0 h 33"/>
                <a:gd name="T2" fmla="*/ 11 w 12"/>
                <a:gd name="T3" fmla="*/ 0 h 33"/>
                <a:gd name="T4" fmla="*/ 11 w 12"/>
                <a:gd name="T5" fmla="*/ 0 h 33"/>
                <a:gd name="T6" fmla="*/ 11 w 12"/>
                <a:gd name="T7" fmla="*/ 0 h 33"/>
                <a:gd name="T8" fmla="*/ 7 w 12"/>
                <a:gd name="T9" fmla="*/ 4 h 33"/>
                <a:gd name="T10" fmla="*/ 3 w 12"/>
                <a:gd name="T11" fmla="*/ 12 h 33"/>
                <a:gd name="T12" fmla="*/ 0 w 12"/>
                <a:gd name="T13" fmla="*/ 32 h 33"/>
                <a:gd name="T14" fmla="*/ 0 w 12"/>
                <a:gd name="T15" fmla="*/ 32 h 33"/>
                <a:gd name="T16" fmla="*/ 7 w 12"/>
                <a:gd name="T17" fmla="*/ 16 h 33"/>
                <a:gd name="T18" fmla="*/ 11 w 12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3"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4"/>
                  </a:lnTo>
                  <a:lnTo>
                    <a:pt x="3" y="1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7" y="16"/>
                  </a:lnTo>
                  <a:lnTo>
                    <a:pt x="1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919">
              <a:extLst>
                <a:ext uri="{FF2B5EF4-FFF2-40B4-BE49-F238E27FC236}">
                  <a16:creationId xmlns:a16="http://schemas.microsoft.com/office/drawing/2014/main" id="{439645FB-98BE-4FDC-84F3-11BDC87C4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0" y="5408613"/>
              <a:ext cx="1588" cy="4762"/>
            </a:xfrm>
            <a:custGeom>
              <a:avLst/>
              <a:gdLst>
                <a:gd name="T0" fmla="*/ 4 w 5"/>
                <a:gd name="T1" fmla="*/ 12 h 13"/>
                <a:gd name="T2" fmla="*/ 4 w 5"/>
                <a:gd name="T3" fmla="*/ 12 h 13"/>
                <a:gd name="T4" fmla="*/ 4 w 5"/>
                <a:gd name="T5" fmla="*/ 0 h 13"/>
                <a:gd name="T6" fmla="*/ 4 w 5"/>
                <a:gd name="T7" fmla="*/ 0 h 13"/>
                <a:gd name="T8" fmla="*/ 0 w 5"/>
                <a:gd name="T9" fmla="*/ 8 h 13"/>
                <a:gd name="T10" fmla="*/ 0 w 5"/>
                <a:gd name="T11" fmla="*/ 12 h 13"/>
                <a:gd name="T12" fmla="*/ 4 w 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4" y="12"/>
                  </a:moveTo>
                  <a:lnTo>
                    <a:pt x="4" y="1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920">
              <a:extLst>
                <a:ext uri="{FF2B5EF4-FFF2-40B4-BE49-F238E27FC236}">
                  <a16:creationId xmlns:a16="http://schemas.microsoft.com/office/drawing/2014/main" id="{3C38458E-0132-4FF6-B9DB-5572F1BB0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921">
              <a:extLst>
                <a:ext uri="{FF2B5EF4-FFF2-40B4-BE49-F238E27FC236}">
                  <a16:creationId xmlns:a16="http://schemas.microsoft.com/office/drawing/2014/main" id="{11A7836F-B8C9-4531-AC76-F31D6F256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922">
              <a:extLst>
                <a:ext uri="{FF2B5EF4-FFF2-40B4-BE49-F238E27FC236}">
                  <a16:creationId xmlns:a16="http://schemas.microsoft.com/office/drawing/2014/main" id="{958303DF-656E-43F2-8A73-C1BF271A9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178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923">
              <a:extLst>
                <a:ext uri="{FF2B5EF4-FFF2-40B4-BE49-F238E27FC236}">
                  <a16:creationId xmlns:a16="http://schemas.microsoft.com/office/drawing/2014/main" id="{112E1FE4-37F6-4E53-87AB-8E3461A32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410200"/>
              <a:ext cx="1587" cy="1588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924">
              <a:extLst>
                <a:ext uri="{FF2B5EF4-FFF2-40B4-BE49-F238E27FC236}">
                  <a16:creationId xmlns:a16="http://schemas.microsoft.com/office/drawing/2014/main" id="{101D6461-B4A5-4A20-951A-FA832835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0413" y="5405438"/>
              <a:ext cx="1587" cy="4762"/>
            </a:xfrm>
            <a:custGeom>
              <a:avLst/>
              <a:gdLst>
                <a:gd name="T0" fmla="*/ 0 w 5"/>
                <a:gd name="T1" fmla="*/ 4 h 13"/>
                <a:gd name="T2" fmla="*/ 0 w 5"/>
                <a:gd name="T3" fmla="*/ 4 h 13"/>
                <a:gd name="T4" fmla="*/ 0 w 5"/>
                <a:gd name="T5" fmla="*/ 12 h 13"/>
                <a:gd name="T6" fmla="*/ 4 w 5"/>
                <a:gd name="T7" fmla="*/ 4 h 13"/>
                <a:gd name="T8" fmla="*/ 4 w 5"/>
                <a:gd name="T9" fmla="*/ 4 h 13"/>
                <a:gd name="T10" fmla="*/ 4 w 5"/>
                <a:gd name="T11" fmla="*/ 0 h 13"/>
                <a:gd name="T12" fmla="*/ 0 w 5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0" y="4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925">
              <a:extLst>
                <a:ext uri="{FF2B5EF4-FFF2-40B4-BE49-F238E27FC236}">
                  <a16:creationId xmlns:a16="http://schemas.microsoft.com/office/drawing/2014/main" id="{C488BDF1-C00E-4A72-A5D4-6B4541A9B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397500"/>
              <a:ext cx="3175" cy="6350"/>
            </a:xfrm>
            <a:custGeom>
              <a:avLst/>
              <a:gdLst>
                <a:gd name="T0" fmla="*/ 5 w 10"/>
                <a:gd name="T1" fmla="*/ 12 h 17"/>
                <a:gd name="T2" fmla="*/ 5 w 10"/>
                <a:gd name="T3" fmla="*/ 12 h 17"/>
                <a:gd name="T4" fmla="*/ 9 w 10"/>
                <a:gd name="T5" fmla="*/ 4 h 17"/>
                <a:gd name="T6" fmla="*/ 5 w 10"/>
                <a:gd name="T7" fmla="*/ 0 h 17"/>
                <a:gd name="T8" fmla="*/ 5 w 10"/>
                <a:gd name="T9" fmla="*/ 4 h 17"/>
                <a:gd name="T10" fmla="*/ 5 w 10"/>
                <a:gd name="T11" fmla="*/ 4 h 17"/>
                <a:gd name="T12" fmla="*/ 0 w 10"/>
                <a:gd name="T13" fmla="*/ 16 h 17"/>
                <a:gd name="T14" fmla="*/ 5 w 10"/>
                <a:gd name="T15" fmla="*/ 16 h 17"/>
                <a:gd name="T16" fmla="*/ 5 w 10"/>
                <a:gd name="T1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5" y="12"/>
                  </a:moveTo>
                  <a:lnTo>
                    <a:pt x="5" y="12"/>
                  </a:lnTo>
                  <a:lnTo>
                    <a:pt x="9" y="4"/>
                  </a:lnTo>
                  <a:lnTo>
                    <a:pt x="5" y="0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926">
              <a:extLst>
                <a:ext uri="{FF2B5EF4-FFF2-40B4-BE49-F238E27FC236}">
                  <a16:creationId xmlns:a16="http://schemas.microsoft.com/office/drawing/2014/main" id="{7DF0964C-2B69-4309-A253-EA7DB201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392738"/>
              <a:ext cx="3175" cy="6350"/>
            </a:xfrm>
            <a:custGeom>
              <a:avLst/>
              <a:gdLst>
                <a:gd name="T0" fmla="*/ 0 w 9"/>
                <a:gd name="T1" fmla="*/ 8 h 17"/>
                <a:gd name="T2" fmla="*/ 0 w 9"/>
                <a:gd name="T3" fmla="*/ 8 h 17"/>
                <a:gd name="T4" fmla="*/ 0 w 9"/>
                <a:gd name="T5" fmla="*/ 12 h 17"/>
                <a:gd name="T6" fmla="*/ 4 w 9"/>
                <a:gd name="T7" fmla="*/ 16 h 17"/>
                <a:gd name="T8" fmla="*/ 8 w 9"/>
                <a:gd name="T9" fmla="*/ 8 h 17"/>
                <a:gd name="T10" fmla="*/ 8 w 9"/>
                <a:gd name="T11" fmla="*/ 8 h 17"/>
                <a:gd name="T12" fmla="*/ 8 w 9"/>
                <a:gd name="T13" fmla="*/ 0 h 17"/>
                <a:gd name="T14" fmla="*/ 4 w 9"/>
                <a:gd name="T15" fmla="*/ 4 h 17"/>
                <a:gd name="T16" fmla="*/ 0 w 9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7">
                  <a:moveTo>
                    <a:pt x="0" y="8"/>
                  </a:move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927">
              <a:extLst>
                <a:ext uri="{FF2B5EF4-FFF2-40B4-BE49-F238E27FC236}">
                  <a16:creationId xmlns:a16="http://schemas.microsoft.com/office/drawing/2014/main" id="{91F137E8-60FD-4EF5-9119-29BCE131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7238" y="5305425"/>
              <a:ext cx="3175" cy="11113"/>
            </a:xfrm>
            <a:custGeom>
              <a:avLst/>
              <a:gdLst>
                <a:gd name="T0" fmla="*/ 7 w 8"/>
                <a:gd name="T1" fmla="*/ 16 h 33"/>
                <a:gd name="T2" fmla="*/ 7 w 8"/>
                <a:gd name="T3" fmla="*/ 16 h 33"/>
                <a:gd name="T4" fmla="*/ 7 w 8"/>
                <a:gd name="T5" fmla="*/ 4 h 33"/>
                <a:gd name="T6" fmla="*/ 7 w 8"/>
                <a:gd name="T7" fmla="*/ 4 h 33"/>
                <a:gd name="T8" fmla="*/ 7 w 8"/>
                <a:gd name="T9" fmla="*/ 0 h 33"/>
                <a:gd name="T10" fmla="*/ 3 w 8"/>
                <a:gd name="T11" fmla="*/ 4 h 33"/>
                <a:gd name="T12" fmla="*/ 3 w 8"/>
                <a:gd name="T13" fmla="*/ 4 h 33"/>
                <a:gd name="T14" fmla="*/ 3 w 8"/>
                <a:gd name="T15" fmla="*/ 16 h 33"/>
                <a:gd name="T16" fmla="*/ 0 w 8"/>
                <a:gd name="T17" fmla="*/ 20 h 33"/>
                <a:gd name="T18" fmla="*/ 0 w 8"/>
                <a:gd name="T19" fmla="*/ 20 h 33"/>
                <a:gd name="T20" fmla="*/ 0 w 8"/>
                <a:gd name="T21" fmla="*/ 28 h 33"/>
                <a:gd name="T22" fmla="*/ 0 w 8"/>
                <a:gd name="T23" fmla="*/ 28 h 33"/>
                <a:gd name="T24" fmla="*/ 3 w 8"/>
                <a:gd name="T25" fmla="*/ 32 h 33"/>
                <a:gd name="T26" fmla="*/ 3 w 8"/>
                <a:gd name="T27" fmla="*/ 32 h 33"/>
                <a:gd name="T28" fmla="*/ 7 w 8"/>
                <a:gd name="T29" fmla="*/ 24 h 33"/>
                <a:gd name="T30" fmla="*/ 7 w 8"/>
                <a:gd name="T31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3">
                  <a:moveTo>
                    <a:pt x="7" y="16"/>
                  </a:moveTo>
                  <a:lnTo>
                    <a:pt x="7" y="16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928">
              <a:extLst>
                <a:ext uri="{FF2B5EF4-FFF2-40B4-BE49-F238E27FC236}">
                  <a16:creationId xmlns:a16="http://schemas.microsoft.com/office/drawing/2014/main" id="{6576C806-EA12-4856-9086-740E0745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307013"/>
              <a:ext cx="1587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929">
              <a:extLst>
                <a:ext uri="{FF2B5EF4-FFF2-40B4-BE49-F238E27FC236}">
                  <a16:creationId xmlns:a16="http://schemas.microsoft.com/office/drawing/2014/main" id="{24A03C4C-831A-4F88-8240-57C04B4D5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288" y="5341938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930">
              <a:extLst>
                <a:ext uri="{FF2B5EF4-FFF2-40B4-BE49-F238E27FC236}">
                  <a16:creationId xmlns:a16="http://schemas.microsoft.com/office/drawing/2014/main" id="{9850D800-7E8F-43B9-91F7-24D41FAB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725" y="5497513"/>
              <a:ext cx="1588" cy="1587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4 h 5"/>
                <a:gd name="T6" fmla="*/ 0 w 1"/>
                <a:gd name="T7" fmla="*/ 4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931">
              <a:extLst>
                <a:ext uri="{FF2B5EF4-FFF2-40B4-BE49-F238E27FC236}">
                  <a16:creationId xmlns:a16="http://schemas.microsoft.com/office/drawing/2014/main" id="{41ABF331-6B31-4F04-846A-5394E4F3C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5621338"/>
              <a:ext cx="3175" cy="1587"/>
            </a:xfrm>
            <a:custGeom>
              <a:avLst/>
              <a:gdLst>
                <a:gd name="T0" fmla="*/ 8 w 9"/>
                <a:gd name="T1" fmla="*/ 3 h 4"/>
                <a:gd name="T2" fmla="*/ 8 w 9"/>
                <a:gd name="T3" fmla="*/ 3 h 4"/>
                <a:gd name="T4" fmla="*/ 0 w 9"/>
                <a:gd name="T5" fmla="*/ 0 h 4"/>
                <a:gd name="T6" fmla="*/ 0 w 9"/>
                <a:gd name="T7" fmla="*/ 0 h 4"/>
                <a:gd name="T8" fmla="*/ 8 w 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932">
              <a:extLst>
                <a:ext uri="{FF2B5EF4-FFF2-40B4-BE49-F238E27FC236}">
                  <a16:creationId xmlns:a16="http://schemas.microsoft.com/office/drawing/2014/main" id="{E02B959E-616F-4E09-8642-01ED1594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913" y="5637213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933">
              <a:extLst>
                <a:ext uri="{FF2B5EF4-FFF2-40B4-BE49-F238E27FC236}">
                  <a16:creationId xmlns:a16="http://schemas.microsoft.com/office/drawing/2014/main" id="{171BE044-AC33-474A-8998-937A7B21D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2938" y="5553075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934">
              <a:extLst>
                <a:ext uri="{FF2B5EF4-FFF2-40B4-BE49-F238E27FC236}">
                  <a16:creationId xmlns:a16="http://schemas.microsoft.com/office/drawing/2014/main" id="{671BE082-648F-48D7-96BE-4CC755D78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138" y="5595938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935">
              <a:extLst>
                <a:ext uri="{FF2B5EF4-FFF2-40B4-BE49-F238E27FC236}">
                  <a16:creationId xmlns:a16="http://schemas.microsoft.com/office/drawing/2014/main" id="{18AE3B6C-B81F-4DF0-B7F8-40FAC5A0D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250" y="5553075"/>
              <a:ext cx="1588" cy="1588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5 w 6"/>
                <a:gd name="T5" fmla="*/ 0 h 1"/>
                <a:gd name="T6" fmla="*/ 5 w 6"/>
                <a:gd name="T7" fmla="*/ 0 h 1"/>
                <a:gd name="T8" fmla="*/ 0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936">
              <a:extLst>
                <a:ext uri="{FF2B5EF4-FFF2-40B4-BE49-F238E27FC236}">
                  <a16:creationId xmlns:a16="http://schemas.microsoft.com/office/drawing/2014/main" id="{068C2C15-750F-4BAB-A0C1-6919AD36C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6913" y="5049838"/>
              <a:ext cx="1587" cy="1587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4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937">
              <a:extLst>
                <a:ext uri="{FF2B5EF4-FFF2-40B4-BE49-F238E27FC236}">
                  <a16:creationId xmlns:a16="http://schemas.microsoft.com/office/drawing/2014/main" id="{7773C31F-8A92-4745-9438-146DC23E4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950" y="4891088"/>
              <a:ext cx="798513" cy="793750"/>
            </a:xfrm>
            <a:custGeom>
              <a:avLst/>
              <a:gdLst>
                <a:gd name="T0" fmla="*/ 2189 w 2219"/>
                <a:gd name="T1" fmla="*/ 898 h 2203"/>
                <a:gd name="T2" fmla="*/ 2149 w 2219"/>
                <a:gd name="T3" fmla="*/ 746 h 2203"/>
                <a:gd name="T4" fmla="*/ 2053 w 2219"/>
                <a:gd name="T5" fmla="*/ 561 h 2203"/>
                <a:gd name="T6" fmla="*/ 1985 w 2219"/>
                <a:gd name="T7" fmla="*/ 441 h 2203"/>
                <a:gd name="T8" fmla="*/ 1857 w 2219"/>
                <a:gd name="T9" fmla="*/ 305 h 2203"/>
                <a:gd name="T10" fmla="*/ 1708 w 2219"/>
                <a:gd name="T11" fmla="*/ 188 h 2203"/>
                <a:gd name="T12" fmla="*/ 1560 w 2219"/>
                <a:gd name="T13" fmla="*/ 96 h 2203"/>
                <a:gd name="T14" fmla="*/ 1387 w 2219"/>
                <a:gd name="T15" fmla="*/ 36 h 2203"/>
                <a:gd name="T16" fmla="*/ 1179 w 2219"/>
                <a:gd name="T17" fmla="*/ 8 h 2203"/>
                <a:gd name="T18" fmla="*/ 974 w 2219"/>
                <a:gd name="T19" fmla="*/ 16 h 2203"/>
                <a:gd name="T20" fmla="*/ 850 w 2219"/>
                <a:gd name="T21" fmla="*/ 32 h 2203"/>
                <a:gd name="T22" fmla="*/ 750 w 2219"/>
                <a:gd name="T23" fmla="*/ 80 h 2203"/>
                <a:gd name="T24" fmla="*/ 569 w 2219"/>
                <a:gd name="T25" fmla="*/ 136 h 2203"/>
                <a:gd name="T26" fmla="*/ 445 w 2219"/>
                <a:gd name="T27" fmla="*/ 229 h 2203"/>
                <a:gd name="T28" fmla="*/ 328 w 2219"/>
                <a:gd name="T29" fmla="*/ 349 h 2203"/>
                <a:gd name="T30" fmla="*/ 204 w 2219"/>
                <a:gd name="T31" fmla="*/ 489 h 2203"/>
                <a:gd name="T32" fmla="*/ 128 w 2219"/>
                <a:gd name="T33" fmla="*/ 617 h 2203"/>
                <a:gd name="T34" fmla="*/ 88 w 2219"/>
                <a:gd name="T35" fmla="*/ 702 h 2203"/>
                <a:gd name="T36" fmla="*/ 36 w 2219"/>
                <a:gd name="T37" fmla="*/ 858 h 2203"/>
                <a:gd name="T38" fmla="*/ 20 w 2219"/>
                <a:gd name="T39" fmla="*/ 1011 h 2203"/>
                <a:gd name="T40" fmla="*/ 0 w 2219"/>
                <a:gd name="T41" fmla="*/ 1163 h 2203"/>
                <a:gd name="T42" fmla="*/ 44 w 2219"/>
                <a:gd name="T43" fmla="*/ 1368 h 2203"/>
                <a:gd name="T44" fmla="*/ 96 w 2219"/>
                <a:gd name="T45" fmla="*/ 1516 h 2203"/>
                <a:gd name="T46" fmla="*/ 164 w 2219"/>
                <a:gd name="T47" fmla="*/ 1632 h 2203"/>
                <a:gd name="T48" fmla="*/ 288 w 2219"/>
                <a:gd name="T49" fmla="*/ 1821 h 2203"/>
                <a:gd name="T50" fmla="*/ 433 w 2219"/>
                <a:gd name="T51" fmla="*/ 1953 h 2203"/>
                <a:gd name="T52" fmla="*/ 541 w 2219"/>
                <a:gd name="T53" fmla="*/ 2033 h 2203"/>
                <a:gd name="T54" fmla="*/ 677 w 2219"/>
                <a:gd name="T55" fmla="*/ 2110 h 2203"/>
                <a:gd name="T56" fmla="*/ 778 w 2219"/>
                <a:gd name="T57" fmla="*/ 2146 h 2203"/>
                <a:gd name="T58" fmla="*/ 990 w 2219"/>
                <a:gd name="T59" fmla="*/ 2186 h 2203"/>
                <a:gd name="T60" fmla="*/ 1175 w 2219"/>
                <a:gd name="T61" fmla="*/ 2190 h 2203"/>
                <a:gd name="T62" fmla="*/ 1323 w 2219"/>
                <a:gd name="T63" fmla="*/ 2174 h 2203"/>
                <a:gd name="T64" fmla="*/ 1415 w 2219"/>
                <a:gd name="T65" fmla="*/ 2158 h 2203"/>
                <a:gd name="T66" fmla="*/ 1644 w 2219"/>
                <a:gd name="T67" fmla="*/ 2046 h 2203"/>
                <a:gd name="T68" fmla="*/ 1832 w 2219"/>
                <a:gd name="T69" fmla="*/ 1929 h 2203"/>
                <a:gd name="T70" fmla="*/ 1961 w 2219"/>
                <a:gd name="T71" fmla="*/ 1801 h 2203"/>
                <a:gd name="T72" fmla="*/ 2077 w 2219"/>
                <a:gd name="T73" fmla="*/ 1636 h 2203"/>
                <a:gd name="T74" fmla="*/ 2117 w 2219"/>
                <a:gd name="T75" fmla="*/ 1544 h 2203"/>
                <a:gd name="T76" fmla="*/ 2153 w 2219"/>
                <a:gd name="T77" fmla="*/ 1492 h 2203"/>
                <a:gd name="T78" fmla="*/ 2185 w 2219"/>
                <a:gd name="T79" fmla="*/ 1348 h 2203"/>
                <a:gd name="T80" fmla="*/ 2206 w 2219"/>
                <a:gd name="T81" fmla="*/ 1215 h 2203"/>
                <a:gd name="T82" fmla="*/ 2165 w 2219"/>
                <a:gd name="T83" fmla="*/ 1187 h 2203"/>
                <a:gd name="T84" fmla="*/ 2109 w 2219"/>
                <a:gd name="T85" fmla="*/ 1428 h 2203"/>
                <a:gd name="T86" fmla="*/ 1945 w 2219"/>
                <a:gd name="T87" fmla="*/ 1729 h 2203"/>
                <a:gd name="T88" fmla="*/ 1772 w 2219"/>
                <a:gd name="T89" fmla="*/ 1905 h 2203"/>
                <a:gd name="T90" fmla="*/ 1584 w 2219"/>
                <a:gd name="T91" fmla="*/ 2026 h 2203"/>
                <a:gd name="T92" fmla="*/ 1387 w 2219"/>
                <a:gd name="T93" fmla="*/ 2098 h 2203"/>
                <a:gd name="T94" fmla="*/ 970 w 2219"/>
                <a:gd name="T95" fmla="*/ 2122 h 2203"/>
                <a:gd name="T96" fmla="*/ 561 w 2219"/>
                <a:gd name="T97" fmla="*/ 1973 h 2203"/>
                <a:gd name="T98" fmla="*/ 349 w 2219"/>
                <a:gd name="T99" fmla="*/ 1817 h 2203"/>
                <a:gd name="T100" fmla="*/ 212 w 2219"/>
                <a:gd name="T101" fmla="*/ 1628 h 2203"/>
                <a:gd name="T102" fmla="*/ 116 w 2219"/>
                <a:gd name="T103" fmla="*/ 1428 h 2203"/>
                <a:gd name="T104" fmla="*/ 64 w 2219"/>
                <a:gd name="T105" fmla="*/ 1191 h 2203"/>
                <a:gd name="T106" fmla="*/ 68 w 2219"/>
                <a:gd name="T107" fmla="*/ 967 h 2203"/>
                <a:gd name="T108" fmla="*/ 152 w 2219"/>
                <a:gd name="T109" fmla="*/ 690 h 2203"/>
                <a:gd name="T110" fmla="*/ 369 w 2219"/>
                <a:gd name="T111" fmla="*/ 365 h 2203"/>
                <a:gd name="T112" fmla="*/ 709 w 2219"/>
                <a:gd name="T113" fmla="*/ 132 h 2203"/>
                <a:gd name="T114" fmla="*/ 982 w 2219"/>
                <a:gd name="T115" fmla="*/ 60 h 2203"/>
                <a:gd name="T116" fmla="*/ 1259 w 2219"/>
                <a:gd name="T117" fmla="*/ 56 h 2203"/>
                <a:gd name="T118" fmla="*/ 1592 w 2219"/>
                <a:gd name="T119" fmla="*/ 156 h 2203"/>
                <a:gd name="T120" fmla="*/ 1901 w 2219"/>
                <a:gd name="T121" fmla="*/ 397 h 2203"/>
                <a:gd name="T122" fmla="*/ 2065 w 2219"/>
                <a:gd name="T123" fmla="*/ 650 h 2203"/>
                <a:gd name="T124" fmla="*/ 2182 w 2219"/>
                <a:gd name="T125" fmla="*/ 1071 h 2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9" h="2203">
                  <a:moveTo>
                    <a:pt x="2193" y="1079"/>
                  </a:moveTo>
                  <a:lnTo>
                    <a:pt x="2193" y="1079"/>
                  </a:lnTo>
                  <a:lnTo>
                    <a:pt x="2189" y="1075"/>
                  </a:lnTo>
                  <a:lnTo>
                    <a:pt x="2185" y="1071"/>
                  </a:lnTo>
                  <a:lnTo>
                    <a:pt x="2185" y="1071"/>
                  </a:lnTo>
                  <a:lnTo>
                    <a:pt x="2189" y="1067"/>
                  </a:lnTo>
                  <a:lnTo>
                    <a:pt x="2189" y="1067"/>
                  </a:lnTo>
                  <a:lnTo>
                    <a:pt x="2189" y="1055"/>
                  </a:lnTo>
                  <a:lnTo>
                    <a:pt x="2185" y="1059"/>
                  </a:lnTo>
                  <a:lnTo>
                    <a:pt x="2185" y="1059"/>
                  </a:lnTo>
                  <a:lnTo>
                    <a:pt x="2185" y="1067"/>
                  </a:lnTo>
                  <a:lnTo>
                    <a:pt x="2185" y="1067"/>
                  </a:lnTo>
                  <a:lnTo>
                    <a:pt x="2185" y="1071"/>
                  </a:lnTo>
                  <a:lnTo>
                    <a:pt x="2185" y="1071"/>
                  </a:lnTo>
                  <a:lnTo>
                    <a:pt x="2182" y="1059"/>
                  </a:lnTo>
                  <a:lnTo>
                    <a:pt x="2185" y="1051"/>
                  </a:lnTo>
                  <a:lnTo>
                    <a:pt x="2189" y="1043"/>
                  </a:lnTo>
                  <a:lnTo>
                    <a:pt x="2189" y="1043"/>
                  </a:lnTo>
                  <a:lnTo>
                    <a:pt x="2193" y="1047"/>
                  </a:lnTo>
                  <a:lnTo>
                    <a:pt x="2198" y="1047"/>
                  </a:lnTo>
                  <a:lnTo>
                    <a:pt x="2198" y="1043"/>
                  </a:lnTo>
                  <a:lnTo>
                    <a:pt x="2198" y="1043"/>
                  </a:lnTo>
                  <a:lnTo>
                    <a:pt x="2198" y="1035"/>
                  </a:lnTo>
                  <a:lnTo>
                    <a:pt x="2193" y="1035"/>
                  </a:lnTo>
                  <a:lnTo>
                    <a:pt x="2189" y="1035"/>
                  </a:lnTo>
                  <a:lnTo>
                    <a:pt x="2185" y="1027"/>
                  </a:lnTo>
                  <a:lnTo>
                    <a:pt x="2185" y="1027"/>
                  </a:lnTo>
                  <a:lnTo>
                    <a:pt x="2189" y="1003"/>
                  </a:lnTo>
                  <a:lnTo>
                    <a:pt x="2198" y="995"/>
                  </a:lnTo>
                  <a:lnTo>
                    <a:pt x="2198" y="995"/>
                  </a:lnTo>
                  <a:lnTo>
                    <a:pt x="2198" y="991"/>
                  </a:lnTo>
                  <a:lnTo>
                    <a:pt x="2198" y="983"/>
                  </a:lnTo>
                  <a:lnTo>
                    <a:pt x="2198" y="983"/>
                  </a:lnTo>
                  <a:lnTo>
                    <a:pt x="2193" y="971"/>
                  </a:lnTo>
                  <a:lnTo>
                    <a:pt x="2193" y="971"/>
                  </a:lnTo>
                  <a:lnTo>
                    <a:pt x="2189" y="963"/>
                  </a:lnTo>
                  <a:lnTo>
                    <a:pt x="2193" y="958"/>
                  </a:lnTo>
                  <a:lnTo>
                    <a:pt x="2193" y="954"/>
                  </a:lnTo>
                  <a:lnTo>
                    <a:pt x="2193" y="954"/>
                  </a:lnTo>
                  <a:lnTo>
                    <a:pt x="2193" y="951"/>
                  </a:lnTo>
                  <a:lnTo>
                    <a:pt x="2193" y="951"/>
                  </a:lnTo>
                  <a:lnTo>
                    <a:pt x="2193" y="938"/>
                  </a:lnTo>
                  <a:lnTo>
                    <a:pt x="2193" y="938"/>
                  </a:lnTo>
                  <a:lnTo>
                    <a:pt x="2193" y="930"/>
                  </a:lnTo>
                  <a:lnTo>
                    <a:pt x="2193" y="930"/>
                  </a:lnTo>
                  <a:lnTo>
                    <a:pt x="2193" y="922"/>
                  </a:lnTo>
                  <a:lnTo>
                    <a:pt x="2193" y="922"/>
                  </a:lnTo>
                  <a:lnTo>
                    <a:pt x="2193" y="918"/>
                  </a:lnTo>
                  <a:lnTo>
                    <a:pt x="2193" y="914"/>
                  </a:lnTo>
                  <a:lnTo>
                    <a:pt x="2193" y="914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10"/>
                  </a:lnTo>
                  <a:lnTo>
                    <a:pt x="2189" y="902"/>
                  </a:lnTo>
                  <a:lnTo>
                    <a:pt x="2189" y="898"/>
                  </a:lnTo>
                  <a:lnTo>
                    <a:pt x="2189" y="898"/>
                  </a:lnTo>
                  <a:lnTo>
                    <a:pt x="2185" y="894"/>
                  </a:lnTo>
                  <a:lnTo>
                    <a:pt x="2182" y="894"/>
                  </a:lnTo>
                  <a:lnTo>
                    <a:pt x="2182" y="886"/>
                  </a:lnTo>
                  <a:lnTo>
                    <a:pt x="2182" y="886"/>
                  </a:lnTo>
                  <a:lnTo>
                    <a:pt x="2185" y="886"/>
                  </a:lnTo>
                  <a:lnTo>
                    <a:pt x="2185" y="886"/>
                  </a:lnTo>
                  <a:lnTo>
                    <a:pt x="2189" y="886"/>
                  </a:lnTo>
                  <a:lnTo>
                    <a:pt x="2189" y="886"/>
                  </a:lnTo>
                  <a:lnTo>
                    <a:pt x="2182" y="874"/>
                  </a:lnTo>
                  <a:lnTo>
                    <a:pt x="2182" y="874"/>
                  </a:lnTo>
                  <a:lnTo>
                    <a:pt x="2182" y="870"/>
                  </a:lnTo>
                  <a:lnTo>
                    <a:pt x="2185" y="866"/>
                  </a:lnTo>
                  <a:lnTo>
                    <a:pt x="2185" y="862"/>
                  </a:lnTo>
                  <a:lnTo>
                    <a:pt x="2182" y="854"/>
                  </a:lnTo>
                  <a:lnTo>
                    <a:pt x="2182" y="854"/>
                  </a:lnTo>
                  <a:lnTo>
                    <a:pt x="2178" y="850"/>
                  </a:lnTo>
                  <a:lnTo>
                    <a:pt x="2178" y="838"/>
                  </a:lnTo>
                  <a:lnTo>
                    <a:pt x="2178" y="838"/>
                  </a:lnTo>
                  <a:lnTo>
                    <a:pt x="2178" y="834"/>
                  </a:lnTo>
                  <a:lnTo>
                    <a:pt x="2182" y="834"/>
                  </a:lnTo>
                  <a:lnTo>
                    <a:pt x="2182" y="834"/>
                  </a:lnTo>
                  <a:lnTo>
                    <a:pt x="2173" y="818"/>
                  </a:lnTo>
                  <a:lnTo>
                    <a:pt x="2173" y="818"/>
                  </a:lnTo>
                  <a:lnTo>
                    <a:pt x="2165" y="798"/>
                  </a:lnTo>
                  <a:lnTo>
                    <a:pt x="2165" y="798"/>
                  </a:lnTo>
                  <a:lnTo>
                    <a:pt x="2165" y="786"/>
                  </a:lnTo>
                  <a:lnTo>
                    <a:pt x="2165" y="778"/>
                  </a:lnTo>
                  <a:lnTo>
                    <a:pt x="2165" y="778"/>
                  </a:lnTo>
                  <a:lnTo>
                    <a:pt x="2161" y="778"/>
                  </a:lnTo>
                  <a:lnTo>
                    <a:pt x="2161" y="778"/>
                  </a:lnTo>
                  <a:lnTo>
                    <a:pt x="2161" y="770"/>
                  </a:lnTo>
                  <a:lnTo>
                    <a:pt x="2161" y="770"/>
                  </a:lnTo>
                  <a:lnTo>
                    <a:pt x="2161" y="770"/>
                  </a:lnTo>
                  <a:lnTo>
                    <a:pt x="2161" y="766"/>
                  </a:lnTo>
                  <a:lnTo>
                    <a:pt x="2161" y="766"/>
                  </a:lnTo>
                  <a:lnTo>
                    <a:pt x="2158" y="766"/>
                  </a:lnTo>
                  <a:lnTo>
                    <a:pt x="2158" y="770"/>
                  </a:lnTo>
                  <a:lnTo>
                    <a:pt x="2153" y="774"/>
                  </a:lnTo>
                  <a:lnTo>
                    <a:pt x="2153" y="774"/>
                  </a:lnTo>
                  <a:lnTo>
                    <a:pt x="2145" y="770"/>
                  </a:lnTo>
                  <a:lnTo>
                    <a:pt x="2141" y="758"/>
                  </a:lnTo>
                  <a:lnTo>
                    <a:pt x="2141" y="758"/>
                  </a:lnTo>
                  <a:lnTo>
                    <a:pt x="2141" y="758"/>
                  </a:lnTo>
                  <a:lnTo>
                    <a:pt x="2141" y="746"/>
                  </a:lnTo>
                  <a:lnTo>
                    <a:pt x="2138" y="738"/>
                  </a:lnTo>
                  <a:lnTo>
                    <a:pt x="2138" y="734"/>
                  </a:lnTo>
                  <a:lnTo>
                    <a:pt x="2138" y="734"/>
                  </a:lnTo>
                  <a:lnTo>
                    <a:pt x="2141" y="750"/>
                  </a:lnTo>
                  <a:lnTo>
                    <a:pt x="2149" y="762"/>
                  </a:lnTo>
                  <a:lnTo>
                    <a:pt x="2149" y="762"/>
                  </a:lnTo>
                  <a:lnTo>
                    <a:pt x="2153" y="770"/>
                  </a:lnTo>
                  <a:lnTo>
                    <a:pt x="2153" y="766"/>
                  </a:lnTo>
                  <a:lnTo>
                    <a:pt x="2149" y="754"/>
                  </a:lnTo>
                  <a:lnTo>
                    <a:pt x="2149" y="754"/>
                  </a:lnTo>
                  <a:lnTo>
                    <a:pt x="2149" y="746"/>
                  </a:lnTo>
                  <a:lnTo>
                    <a:pt x="2153" y="746"/>
                  </a:lnTo>
                  <a:lnTo>
                    <a:pt x="2153" y="742"/>
                  </a:lnTo>
                  <a:lnTo>
                    <a:pt x="2149" y="726"/>
                  </a:lnTo>
                  <a:lnTo>
                    <a:pt x="2149" y="726"/>
                  </a:lnTo>
                  <a:lnTo>
                    <a:pt x="2149" y="738"/>
                  </a:lnTo>
                  <a:lnTo>
                    <a:pt x="2149" y="742"/>
                  </a:lnTo>
                  <a:lnTo>
                    <a:pt x="2149" y="742"/>
                  </a:lnTo>
                  <a:lnTo>
                    <a:pt x="2145" y="726"/>
                  </a:lnTo>
                  <a:lnTo>
                    <a:pt x="2138" y="710"/>
                  </a:lnTo>
                  <a:lnTo>
                    <a:pt x="2138" y="710"/>
                  </a:lnTo>
                  <a:lnTo>
                    <a:pt x="2133" y="706"/>
                  </a:lnTo>
                  <a:lnTo>
                    <a:pt x="2133" y="706"/>
                  </a:lnTo>
                  <a:lnTo>
                    <a:pt x="2129" y="702"/>
                  </a:lnTo>
                  <a:lnTo>
                    <a:pt x="2125" y="698"/>
                  </a:lnTo>
                  <a:lnTo>
                    <a:pt x="2125" y="698"/>
                  </a:lnTo>
                  <a:lnTo>
                    <a:pt x="2125" y="690"/>
                  </a:lnTo>
                  <a:lnTo>
                    <a:pt x="2129" y="690"/>
                  </a:lnTo>
                  <a:lnTo>
                    <a:pt x="2133" y="698"/>
                  </a:lnTo>
                  <a:lnTo>
                    <a:pt x="2133" y="698"/>
                  </a:lnTo>
                  <a:lnTo>
                    <a:pt x="2133" y="690"/>
                  </a:lnTo>
                  <a:lnTo>
                    <a:pt x="2129" y="682"/>
                  </a:lnTo>
                  <a:lnTo>
                    <a:pt x="2117" y="678"/>
                  </a:lnTo>
                  <a:lnTo>
                    <a:pt x="2117" y="678"/>
                  </a:lnTo>
                  <a:lnTo>
                    <a:pt x="2117" y="674"/>
                  </a:lnTo>
                  <a:lnTo>
                    <a:pt x="2117" y="674"/>
                  </a:lnTo>
                  <a:lnTo>
                    <a:pt x="2117" y="666"/>
                  </a:lnTo>
                  <a:lnTo>
                    <a:pt x="2117" y="666"/>
                  </a:lnTo>
                  <a:lnTo>
                    <a:pt x="2113" y="661"/>
                  </a:lnTo>
                  <a:lnTo>
                    <a:pt x="2109" y="658"/>
                  </a:lnTo>
                  <a:lnTo>
                    <a:pt x="2105" y="650"/>
                  </a:lnTo>
                  <a:lnTo>
                    <a:pt x="2105" y="650"/>
                  </a:lnTo>
                  <a:lnTo>
                    <a:pt x="2105" y="634"/>
                  </a:lnTo>
                  <a:lnTo>
                    <a:pt x="2105" y="634"/>
                  </a:lnTo>
                  <a:lnTo>
                    <a:pt x="2105" y="626"/>
                  </a:lnTo>
                  <a:lnTo>
                    <a:pt x="2097" y="617"/>
                  </a:lnTo>
                  <a:lnTo>
                    <a:pt x="2097" y="617"/>
                  </a:lnTo>
                  <a:lnTo>
                    <a:pt x="2093" y="614"/>
                  </a:lnTo>
                  <a:lnTo>
                    <a:pt x="2097" y="617"/>
                  </a:lnTo>
                  <a:lnTo>
                    <a:pt x="2097" y="626"/>
                  </a:lnTo>
                  <a:lnTo>
                    <a:pt x="2093" y="621"/>
                  </a:lnTo>
                  <a:lnTo>
                    <a:pt x="2093" y="621"/>
                  </a:lnTo>
                  <a:lnTo>
                    <a:pt x="2085" y="610"/>
                  </a:lnTo>
                  <a:lnTo>
                    <a:pt x="2073" y="593"/>
                  </a:lnTo>
                  <a:lnTo>
                    <a:pt x="2081" y="590"/>
                  </a:lnTo>
                  <a:lnTo>
                    <a:pt x="2081" y="590"/>
                  </a:lnTo>
                  <a:lnTo>
                    <a:pt x="2085" y="586"/>
                  </a:lnTo>
                  <a:lnTo>
                    <a:pt x="2085" y="586"/>
                  </a:lnTo>
                  <a:lnTo>
                    <a:pt x="2077" y="573"/>
                  </a:lnTo>
                  <a:lnTo>
                    <a:pt x="2077" y="573"/>
                  </a:lnTo>
                  <a:lnTo>
                    <a:pt x="2073" y="573"/>
                  </a:lnTo>
                  <a:lnTo>
                    <a:pt x="2069" y="573"/>
                  </a:lnTo>
                  <a:lnTo>
                    <a:pt x="2065" y="569"/>
                  </a:lnTo>
                  <a:lnTo>
                    <a:pt x="2057" y="561"/>
                  </a:lnTo>
                  <a:lnTo>
                    <a:pt x="2057" y="561"/>
                  </a:lnTo>
                  <a:lnTo>
                    <a:pt x="2057" y="561"/>
                  </a:lnTo>
                  <a:lnTo>
                    <a:pt x="2053" y="561"/>
                  </a:lnTo>
                  <a:lnTo>
                    <a:pt x="2045" y="557"/>
                  </a:lnTo>
                  <a:lnTo>
                    <a:pt x="2041" y="549"/>
                  </a:lnTo>
                  <a:lnTo>
                    <a:pt x="2041" y="549"/>
                  </a:lnTo>
                  <a:lnTo>
                    <a:pt x="2045" y="546"/>
                  </a:lnTo>
                  <a:lnTo>
                    <a:pt x="2049" y="541"/>
                  </a:lnTo>
                  <a:lnTo>
                    <a:pt x="2049" y="541"/>
                  </a:lnTo>
                  <a:lnTo>
                    <a:pt x="2053" y="546"/>
                  </a:lnTo>
                  <a:lnTo>
                    <a:pt x="2053" y="546"/>
                  </a:lnTo>
                  <a:lnTo>
                    <a:pt x="2061" y="541"/>
                  </a:lnTo>
                  <a:lnTo>
                    <a:pt x="2061" y="541"/>
                  </a:lnTo>
                  <a:lnTo>
                    <a:pt x="2045" y="529"/>
                  </a:lnTo>
                  <a:lnTo>
                    <a:pt x="2045" y="529"/>
                  </a:lnTo>
                  <a:lnTo>
                    <a:pt x="2037" y="525"/>
                  </a:lnTo>
                  <a:lnTo>
                    <a:pt x="2033" y="529"/>
                  </a:lnTo>
                  <a:lnTo>
                    <a:pt x="2033" y="529"/>
                  </a:lnTo>
                  <a:lnTo>
                    <a:pt x="2029" y="517"/>
                  </a:lnTo>
                  <a:lnTo>
                    <a:pt x="2029" y="517"/>
                  </a:lnTo>
                  <a:lnTo>
                    <a:pt x="2025" y="509"/>
                  </a:lnTo>
                  <a:lnTo>
                    <a:pt x="2025" y="505"/>
                  </a:lnTo>
                  <a:lnTo>
                    <a:pt x="2025" y="505"/>
                  </a:lnTo>
                  <a:lnTo>
                    <a:pt x="2021" y="493"/>
                  </a:lnTo>
                  <a:lnTo>
                    <a:pt x="2021" y="489"/>
                  </a:lnTo>
                  <a:lnTo>
                    <a:pt x="2025" y="489"/>
                  </a:lnTo>
                  <a:lnTo>
                    <a:pt x="2025" y="489"/>
                  </a:lnTo>
                  <a:lnTo>
                    <a:pt x="2021" y="485"/>
                  </a:lnTo>
                  <a:lnTo>
                    <a:pt x="2013" y="477"/>
                  </a:lnTo>
                  <a:lnTo>
                    <a:pt x="2013" y="477"/>
                  </a:lnTo>
                  <a:lnTo>
                    <a:pt x="2009" y="473"/>
                  </a:lnTo>
                  <a:lnTo>
                    <a:pt x="2009" y="473"/>
                  </a:lnTo>
                  <a:lnTo>
                    <a:pt x="2009" y="473"/>
                  </a:lnTo>
                  <a:lnTo>
                    <a:pt x="2001" y="461"/>
                  </a:lnTo>
                  <a:lnTo>
                    <a:pt x="2001" y="457"/>
                  </a:lnTo>
                  <a:lnTo>
                    <a:pt x="2001" y="457"/>
                  </a:lnTo>
                  <a:lnTo>
                    <a:pt x="2001" y="457"/>
                  </a:lnTo>
                  <a:lnTo>
                    <a:pt x="1997" y="457"/>
                  </a:lnTo>
                  <a:lnTo>
                    <a:pt x="1997" y="461"/>
                  </a:lnTo>
                  <a:lnTo>
                    <a:pt x="1993" y="457"/>
                  </a:lnTo>
                  <a:lnTo>
                    <a:pt x="1993" y="457"/>
                  </a:lnTo>
                  <a:lnTo>
                    <a:pt x="1993" y="453"/>
                  </a:lnTo>
                  <a:lnTo>
                    <a:pt x="1985" y="445"/>
                  </a:lnTo>
                  <a:lnTo>
                    <a:pt x="1985" y="445"/>
                  </a:lnTo>
                  <a:lnTo>
                    <a:pt x="1973" y="433"/>
                  </a:lnTo>
                  <a:lnTo>
                    <a:pt x="1973" y="433"/>
                  </a:lnTo>
                  <a:lnTo>
                    <a:pt x="1965" y="429"/>
                  </a:lnTo>
                  <a:lnTo>
                    <a:pt x="1961" y="421"/>
                  </a:lnTo>
                  <a:lnTo>
                    <a:pt x="1961" y="421"/>
                  </a:lnTo>
                  <a:lnTo>
                    <a:pt x="1957" y="413"/>
                  </a:lnTo>
                  <a:lnTo>
                    <a:pt x="1957" y="409"/>
                  </a:lnTo>
                  <a:lnTo>
                    <a:pt x="1957" y="409"/>
                  </a:lnTo>
                  <a:lnTo>
                    <a:pt x="1965" y="413"/>
                  </a:lnTo>
                  <a:lnTo>
                    <a:pt x="1969" y="421"/>
                  </a:lnTo>
                  <a:lnTo>
                    <a:pt x="1969" y="421"/>
                  </a:lnTo>
                  <a:lnTo>
                    <a:pt x="1973" y="429"/>
                  </a:lnTo>
                  <a:lnTo>
                    <a:pt x="1977" y="437"/>
                  </a:lnTo>
                  <a:lnTo>
                    <a:pt x="1977" y="437"/>
                  </a:lnTo>
                  <a:lnTo>
                    <a:pt x="1985" y="441"/>
                  </a:lnTo>
                  <a:lnTo>
                    <a:pt x="1989" y="441"/>
                  </a:lnTo>
                  <a:lnTo>
                    <a:pt x="1989" y="441"/>
                  </a:lnTo>
                  <a:lnTo>
                    <a:pt x="1981" y="433"/>
                  </a:lnTo>
                  <a:lnTo>
                    <a:pt x="1973" y="421"/>
                  </a:lnTo>
                  <a:lnTo>
                    <a:pt x="1973" y="421"/>
                  </a:lnTo>
                  <a:lnTo>
                    <a:pt x="1973" y="413"/>
                  </a:lnTo>
                  <a:lnTo>
                    <a:pt x="1969" y="405"/>
                  </a:lnTo>
                  <a:lnTo>
                    <a:pt x="1969" y="405"/>
                  </a:lnTo>
                  <a:lnTo>
                    <a:pt x="1969" y="409"/>
                  </a:lnTo>
                  <a:lnTo>
                    <a:pt x="1969" y="409"/>
                  </a:lnTo>
                  <a:lnTo>
                    <a:pt x="1965" y="405"/>
                  </a:lnTo>
                  <a:lnTo>
                    <a:pt x="1965" y="405"/>
                  </a:lnTo>
                  <a:lnTo>
                    <a:pt x="1957" y="393"/>
                  </a:lnTo>
                  <a:lnTo>
                    <a:pt x="1945" y="381"/>
                  </a:lnTo>
                  <a:lnTo>
                    <a:pt x="1945" y="381"/>
                  </a:lnTo>
                  <a:lnTo>
                    <a:pt x="1937" y="381"/>
                  </a:lnTo>
                  <a:lnTo>
                    <a:pt x="1929" y="385"/>
                  </a:lnTo>
                  <a:lnTo>
                    <a:pt x="1929" y="385"/>
                  </a:lnTo>
                  <a:lnTo>
                    <a:pt x="1925" y="377"/>
                  </a:lnTo>
                  <a:lnTo>
                    <a:pt x="1925" y="377"/>
                  </a:lnTo>
                  <a:lnTo>
                    <a:pt x="1917" y="373"/>
                  </a:lnTo>
                  <a:lnTo>
                    <a:pt x="1917" y="373"/>
                  </a:lnTo>
                  <a:lnTo>
                    <a:pt x="1917" y="369"/>
                  </a:lnTo>
                  <a:lnTo>
                    <a:pt x="1917" y="369"/>
                  </a:lnTo>
                  <a:lnTo>
                    <a:pt x="1925" y="369"/>
                  </a:lnTo>
                  <a:lnTo>
                    <a:pt x="1925" y="369"/>
                  </a:lnTo>
                  <a:lnTo>
                    <a:pt x="1929" y="365"/>
                  </a:lnTo>
                  <a:lnTo>
                    <a:pt x="1929" y="353"/>
                  </a:lnTo>
                  <a:lnTo>
                    <a:pt x="1929" y="353"/>
                  </a:lnTo>
                  <a:lnTo>
                    <a:pt x="1925" y="353"/>
                  </a:lnTo>
                  <a:lnTo>
                    <a:pt x="1921" y="353"/>
                  </a:lnTo>
                  <a:lnTo>
                    <a:pt x="1917" y="353"/>
                  </a:lnTo>
                  <a:lnTo>
                    <a:pt x="1917" y="353"/>
                  </a:lnTo>
                  <a:lnTo>
                    <a:pt x="1913" y="349"/>
                  </a:lnTo>
                  <a:lnTo>
                    <a:pt x="1909" y="345"/>
                  </a:lnTo>
                  <a:lnTo>
                    <a:pt x="1909" y="337"/>
                  </a:lnTo>
                  <a:lnTo>
                    <a:pt x="1909" y="337"/>
                  </a:lnTo>
                  <a:lnTo>
                    <a:pt x="1905" y="337"/>
                  </a:lnTo>
                  <a:lnTo>
                    <a:pt x="1901" y="333"/>
                  </a:lnTo>
                  <a:lnTo>
                    <a:pt x="1889" y="321"/>
                  </a:lnTo>
                  <a:lnTo>
                    <a:pt x="1889" y="321"/>
                  </a:lnTo>
                  <a:lnTo>
                    <a:pt x="1885" y="321"/>
                  </a:lnTo>
                  <a:lnTo>
                    <a:pt x="1889" y="325"/>
                  </a:lnTo>
                  <a:lnTo>
                    <a:pt x="1889" y="325"/>
                  </a:lnTo>
                  <a:lnTo>
                    <a:pt x="1901" y="333"/>
                  </a:lnTo>
                  <a:lnTo>
                    <a:pt x="1901" y="333"/>
                  </a:lnTo>
                  <a:lnTo>
                    <a:pt x="1901" y="337"/>
                  </a:lnTo>
                  <a:lnTo>
                    <a:pt x="1897" y="337"/>
                  </a:lnTo>
                  <a:lnTo>
                    <a:pt x="1889" y="333"/>
                  </a:lnTo>
                  <a:lnTo>
                    <a:pt x="1889" y="333"/>
                  </a:lnTo>
                  <a:lnTo>
                    <a:pt x="1881" y="325"/>
                  </a:lnTo>
                  <a:lnTo>
                    <a:pt x="1872" y="317"/>
                  </a:lnTo>
                  <a:lnTo>
                    <a:pt x="1872" y="317"/>
                  </a:lnTo>
                  <a:lnTo>
                    <a:pt x="1865" y="309"/>
                  </a:lnTo>
                  <a:lnTo>
                    <a:pt x="1857" y="305"/>
                  </a:lnTo>
                  <a:lnTo>
                    <a:pt x="1857" y="305"/>
                  </a:lnTo>
                  <a:lnTo>
                    <a:pt x="1852" y="300"/>
                  </a:lnTo>
                  <a:lnTo>
                    <a:pt x="1852" y="297"/>
                  </a:lnTo>
                  <a:lnTo>
                    <a:pt x="1852" y="297"/>
                  </a:lnTo>
                  <a:lnTo>
                    <a:pt x="1857" y="289"/>
                  </a:lnTo>
                  <a:lnTo>
                    <a:pt x="1857" y="289"/>
                  </a:lnTo>
                  <a:lnTo>
                    <a:pt x="1857" y="285"/>
                  </a:lnTo>
                  <a:lnTo>
                    <a:pt x="1857" y="285"/>
                  </a:lnTo>
                  <a:lnTo>
                    <a:pt x="1845" y="273"/>
                  </a:lnTo>
                  <a:lnTo>
                    <a:pt x="1845" y="273"/>
                  </a:lnTo>
                  <a:lnTo>
                    <a:pt x="1848" y="277"/>
                  </a:lnTo>
                  <a:lnTo>
                    <a:pt x="1852" y="285"/>
                  </a:lnTo>
                  <a:lnTo>
                    <a:pt x="1852" y="285"/>
                  </a:lnTo>
                  <a:lnTo>
                    <a:pt x="1848" y="289"/>
                  </a:lnTo>
                  <a:lnTo>
                    <a:pt x="1848" y="289"/>
                  </a:lnTo>
                  <a:lnTo>
                    <a:pt x="1845" y="297"/>
                  </a:lnTo>
                  <a:lnTo>
                    <a:pt x="1845" y="297"/>
                  </a:lnTo>
                  <a:lnTo>
                    <a:pt x="1841" y="293"/>
                  </a:lnTo>
                  <a:lnTo>
                    <a:pt x="1841" y="293"/>
                  </a:lnTo>
                  <a:lnTo>
                    <a:pt x="1841" y="289"/>
                  </a:lnTo>
                  <a:lnTo>
                    <a:pt x="1841" y="285"/>
                  </a:lnTo>
                  <a:lnTo>
                    <a:pt x="1841" y="285"/>
                  </a:lnTo>
                  <a:lnTo>
                    <a:pt x="1825" y="260"/>
                  </a:lnTo>
                  <a:lnTo>
                    <a:pt x="1825" y="260"/>
                  </a:lnTo>
                  <a:lnTo>
                    <a:pt x="1808" y="249"/>
                  </a:lnTo>
                  <a:lnTo>
                    <a:pt x="1808" y="249"/>
                  </a:lnTo>
                  <a:lnTo>
                    <a:pt x="1801" y="245"/>
                  </a:lnTo>
                  <a:lnTo>
                    <a:pt x="1801" y="245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1" y="240"/>
                  </a:lnTo>
                  <a:lnTo>
                    <a:pt x="1804" y="240"/>
                  </a:lnTo>
                  <a:lnTo>
                    <a:pt x="1804" y="240"/>
                  </a:lnTo>
                  <a:lnTo>
                    <a:pt x="1797" y="232"/>
                  </a:lnTo>
                  <a:lnTo>
                    <a:pt x="1792" y="232"/>
                  </a:lnTo>
                  <a:lnTo>
                    <a:pt x="1788" y="236"/>
                  </a:lnTo>
                  <a:lnTo>
                    <a:pt x="1784" y="236"/>
                  </a:lnTo>
                  <a:lnTo>
                    <a:pt x="1784" y="236"/>
                  </a:lnTo>
                  <a:lnTo>
                    <a:pt x="1776" y="232"/>
                  </a:lnTo>
                  <a:lnTo>
                    <a:pt x="1772" y="225"/>
                  </a:lnTo>
                  <a:lnTo>
                    <a:pt x="1772" y="225"/>
                  </a:lnTo>
                  <a:lnTo>
                    <a:pt x="1760" y="212"/>
                  </a:lnTo>
                  <a:lnTo>
                    <a:pt x="1760" y="212"/>
                  </a:lnTo>
                  <a:lnTo>
                    <a:pt x="1744" y="200"/>
                  </a:lnTo>
                  <a:lnTo>
                    <a:pt x="1744" y="200"/>
                  </a:lnTo>
                  <a:lnTo>
                    <a:pt x="1724" y="188"/>
                  </a:lnTo>
                  <a:lnTo>
                    <a:pt x="1724" y="188"/>
                  </a:lnTo>
                  <a:lnTo>
                    <a:pt x="1708" y="180"/>
                  </a:lnTo>
                  <a:lnTo>
                    <a:pt x="1704" y="180"/>
                  </a:lnTo>
                  <a:lnTo>
                    <a:pt x="1708" y="185"/>
                  </a:lnTo>
                  <a:lnTo>
                    <a:pt x="1708" y="185"/>
                  </a:lnTo>
                  <a:lnTo>
                    <a:pt x="1716" y="192"/>
                  </a:lnTo>
                  <a:lnTo>
                    <a:pt x="1720" y="192"/>
                  </a:lnTo>
                  <a:lnTo>
                    <a:pt x="1708" y="188"/>
                  </a:lnTo>
                  <a:lnTo>
                    <a:pt x="1708" y="188"/>
                  </a:lnTo>
                  <a:lnTo>
                    <a:pt x="1704" y="188"/>
                  </a:lnTo>
                  <a:lnTo>
                    <a:pt x="1700" y="185"/>
                  </a:lnTo>
                  <a:lnTo>
                    <a:pt x="1696" y="176"/>
                  </a:lnTo>
                  <a:lnTo>
                    <a:pt x="1696" y="176"/>
                  </a:lnTo>
                  <a:lnTo>
                    <a:pt x="1688" y="172"/>
                  </a:lnTo>
                  <a:lnTo>
                    <a:pt x="1680" y="164"/>
                  </a:lnTo>
                  <a:lnTo>
                    <a:pt x="1680" y="164"/>
                  </a:lnTo>
                  <a:lnTo>
                    <a:pt x="1680" y="164"/>
                  </a:lnTo>
                  <a:lnTo>
                    <a:pt x="1676" y="168"/>
                  </a:lnTo>
                  <a:lnTo>
                    <a:pt x="1676" y="168"/>
                  </a:lnTo>
                  <a:lnTo>
                    <a:pt x="1664" y="164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52" y="156"/>
                  </a:lnTo>
                  <a:lnTo>
                    <a:pt x="1664" y="160"/>
                  </a:lnTo>
                  <a:lnTo>
                    <a:pt x="1668" y="160"/>
                  </a:lnTo>
                  <a:lnTo>
                    <a:pt x="1668" y="156"/>
                  </a:lnTo>
                  <a:lnTo>
                    <a:pt x="1648" y="144"/>
                  </a:lnTo>
                  <a:lnTo>
                    <a:pt x="1648" y="144"/>
                  </a:lnTo>
                  <a:lnTo>
                    <a:pt x="1636" y="136"/>
                  </a:lnTo>
                  <a:lnTo>
                    <a:pt x="1636" y="136"/>
                  </a:lnTo>
                  <a:lnTo>
                    <a:pt x="1624" y="132"/>
                  </a:lnTo>
                  <a:lnTo>
                    <a:pt x="1624" y="132"/>
                  </a:lnTo>
                  <a:lnTo>
                    <a:pt x="1624" y="132"/>
                  </a:lnTo>
                  <a:lnTo>
                    <a:pt x="1624" y="136"/>
                  </a:lnTo>
                  <a:lnTo>
                    <a:pt x="1628" y="136"/>
                  </a:lnTo>
                  <a:lnTo>
                    <a:pt x="1628" y="136"/>
                  </a:lnTo>
                  <a:lnTo>
                    <a:pt x="1632" y="140"/>
                  </a:lnTo>
                  <a:lnTo>
                    <a:pt x="1632" y="144"/>
                  </a:lnTo>
                  <a:lnTo>
                    <a:pt x="1632" y="144"/>
                  </a:lnTo>
                  <a:lnTo>
                    <a:pt x="1620" y="136"/>
                  </a:lnTo>
                  <a:lnTo>
                    <a:pt x="1612" y="128"/>
                  </a:lnTo>
                  <a:lnTo>
                    <a:pt x="1600" y="116"/>
                  </a:lnTo>
                  <a:lnTo>
                    <a:pt x="1600" y="116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592" y="108"/>
                  </a:lnTo>
                  <a:lnTo>
                    <a:pt x="1600" y="112"/>
                  </a:lnTo>
                  <a:lnTo>
                    <a:pt x="1600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604" y="112"/>
                  </a:lnTo>
                  <a:lnTo>
                    <a:pt x="1596" y="108"/>
                  </a:lnTo>
                  <a:lnTo>
                    <a:pt x="1596" y="108"/>
                  </a:lnTo>
                  <a:lnTo>
                    <a:pt x="1592" y="104"/>
                  </a:lnTo>
                  <a:lnTo>
                    <a:pt x="1584" y="104"/>
                  </a:lnTo>
                  <a:lnTo>
                    <a:pt x="1584" y="104"/>
                  </a:lnTo>
                  <a:lnTo>
                    <a:pt x="1572" y="100"/>
                  </a:lnTo>
                  <a:lnTo>
                    <a:pt x="1572" y="100"/>
                  </a:lnTo>
                  <a:lnTo>
                    <a:pt x="1564" y="100"/>
                  </a:lnTo>
                  <a:lnTo>
                    <a:pt x="1560" y="96"/>
                  </a:lnTo>
                  <a:lnTo>
                    <a:pt x="1560" y="96"/>
                  </a:lnTo>
                  <a:lnTo>
                    <a:pt x="1564" y="96"/>
                  </a:lnTo>
                  <a:lnTo>
                    <a:pt x="1564" y="92"/>
                  </a:lnTo>
                  <a:lnTo>
                    <a:pt x="1564" y="92"/>
                  </a:lnTo>
                  <a:lnTo>
                    <a:pt x="1556" y="88"/>
                  </a:lnTo>
                  <a:lnTo>
                    <a:pt x="1552" y="88"/>
                  </a:lnTo>
                  <a:lnTo>
                    <a:pt x="1552" y="88"/>
                  </a:lnTo>
                  <a:lnTo>
                    <a:pt x="1540" y="84"/>
                  </a:lnTo>
                  <a:lnTo>
                    <a:pt x="1540" y="84"/>
                  </a:lnTo>
                  <a:lnTo>
                    <a:pt x="1536" y="88"/>
                  </a:lnTo>
                  <a:lnTo>
                    <a:pt x="1536" y="88"/>
                  </a:lnTo>
                  <a:lnTo>
                    <a:pt x="1540" y="92"/>
                  </a:lnTo>
                  <a:lnTo>
                    <a:pt x="1536" y="96"/>
                  </a:lnTo>
                  <a:lnTo>
                    <a:pt x="1532" y="96"/>
                  </a:lnTo>
                  <a:lnTo>
                    <a:pt x="1532" y="96"/>
                  </a:lnTo>
                  <a:lnTo>
                    <a:pt x="1532" y="92"/>
                  </a:lnTo>
                  <a:lnTo>
                    <a:pt x="1532" y="92"/>
                  </a:lnTo>
                  <a:lnTo>
                    <a:pt x="1524" y="88"/>
                  </a:lnTo>
                  <a:lnTo>
                    <a:pt x="1524" y="88"/>
                  </a:lnTo>
                  <a:lnTo>
                    <a:pt x="1512" y="80"/>
                  </a:lnTo>
                  <a:lnTo>
                    <a:pt x="1512" y="80"/>
                  </a:lnTo>
                  <a:lnTo>
                    <a:pt x="1512" y="80"/>
                  </a:lnTo>
                  <a:lnTo>
                    <a:pt x="1515" y="76"/>
                  </a:lnTo>
                  <a:lnTo>
                    <a:pt x="1512" y="72"/>
                  </a:lnTo>
                  <a:lnTo>
                    <a:pt x="1508" y="68"/>
                  </a:lnTo>
                  <a:lnTo>
                    <a:pt x="1508" y="68"/>
                  </a:lnTo>
                  <a:lnTo>
                    <a:pt x="1500" y="64"/>
                  </a:lnTo>
                  <a:lnTo>
                    <a:pt x="1491" y="68"/>
                  </a:lnTo>
                  <a:lnTo>
                    <a:pt x="1484" y="68"/>
                  </a:lnTo>
                  <a:lnTo>
                    <a:pt x="1484" y="68"/>
                  </a:lnTo>
                  <a:lnTo>
                    <a:pt x="1475" y="72"/>
                  </a:lnTo>
                  <a:lnTo>
                    <a:pt x="1468" y="76"/>
                  </a:lnTo>
                  <a:lnTo>
                    <a:pt x="1468" y="76"/>
                  </a:lnTo>
                  <a:lnTo>
                    <a:pt x="1464" y="72"/>
                  </a:lnTo>
                  <a:lnTo>
                    <a:pt x="1464" y="68"/>
                  </a:lnTo>
                  <a:lnTo>
                    <a:pt x="1464" y="68"/>
                  </a:lnTo>
                  <a:lnTo>
                    <a:pt x="1464" y="68"/>
                  </a:lnTo>
                  <a:lnTo>
                    <a:pt x="1471" y="64"/>
                  </a:lnTo>
                  <a:lnTo>
                    <a:pt x="1475" y="64"/>
                  </a:lnTo>
                  <a:lnTo>
                    <a:pt x="1475" y="64"/>
                  </a:lnTo>
                  <a:lnTo>
                    <a:pt x="1471" y="60"/>
                  </a:lnTo>
                  <a:lnTo>
                    <a:pt x="1464" y="56"/>
                  </a:lnTo>
                  <a:lnTo>
                    <a:pt x="1447" y="52"/>
                  </a:lnTo>
                  <a:lnTo>
                    <a:pt x="1447" y="52"/>
                  </a:lnTo>
                  <a:lnTo>
                    <a:pt x="1427" y="44"/>
                  </a:lnTo>
                  <a:lnTo>
                    <a:pt x="1427" y="44"/>
                  </a:lnTo>
                  <a:lnTo>
                    <a:pt x="1400" y="40"/>
                  </a:lnTo>
                  <a:lnTo>
                    <a:pt x="1391" y="36"/>
                  </a:lnTo>
                  <a:lnTo>
                    <a:pt x="1391" y="36"/>
                  </a:lnTo>
                  <a:lnTo>
                    <a:pt x="1379" y="32"/>
                  </a:lnTo>
                  <a:lnTo>
                    <a:pt x="1379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71" y="32"/>
                  </a:lnTo>
                  <a:lnTo>
                    <a:pt x="1387" y="36"/>
                  </a:lnTo>
                  <a:lnTo>
                    <a:pt x="1387" y="36"/>
                  </a:lnTo>
                  <a:lnTo>
                    <a:pt x="1387" y="36"/>
                  </a:lnTo>
                  <a:lnTo>
                    <a:pt x="1383" y="36"/>
                  </a:lnTo>
                  <a:lnTo>
                    <a:pt x="1367" y="36"/>
                  </a:lnTo>
                  <a:lnTo>
                    <a:pt x="1367" y="36"/>
                  </a:lnTo>
                  <a:lnTo>
                    <a:pt x="1359" y="32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59" y="28"/>
                  </a:lnTo>
                  <a:lnTo>
                    <a:pt x="1335" y="28"/>
                  </a:lnTo>
                  <a:lnTo>
                    <a:pt x="1335" y="28"/>
                  </a:lnTo>
                  <a:lnTo>
                    <a:pt x="1311" y="32"/>
                  </a:lnTo>
                  <a:lnTo>
                    <a:pt x="1311" y="32"/>
                  </a:lnTo>
                  <a:lnTo>
                    <a:pt x="1303" y="32"/>
                  </a:lnTo>
                  <a:lnTo>
                    <a:pt x="1291" y="32"/>
                  </a:lnTo>
                  <a:lnTo>
                    <a:pt x="1291" y="32"/>
                  </a:lnTo>
                  <a:lnTo>
                    <a:pt x="1291" y="28"/>
                  </a:lnTo>
                  <a:lnTo>
                    <a:pt x="1295" y="28"/>
                  </a:lnTo>
                  <a:lnTo>
                    <a:pt x="1295" y="28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91" y="20"/>
                  </a:lnTo>
                  <a:lnTo>
                    <a:pt x="1291" y="20"/>
                  </a:lnTo>
                  <a:lnTo>
                    <a:pt x="1295" y="16"/>
                  </a:lnTo>
                  <a:lnTo>
                    <a:pt x="1295" y="16"/>
                  </a:lnTo>
                  <a:lnTo>
                    <a:pt x="1291" y="12"/>
                  </a:lnTo>
                  <a:lnTo>
                    <a:pt x="1291" y="12"/>
                  </a:lnTo>
                  <a:lnTo>
                    <a:pt x="1279" y="12"/>
                  </a:lnTo>
                  <a:lnTo>
                    <a:pt x="1275" y="16"/>
                  </a:lnTo>
                  <a:lnTo>
                    <a:pt x="1275" y="16"/>
                  </a:lnTo>
                  <a:lnTo>
                    <a:pt x="1279" y="20"/>
                  </a:lnTo>
                  <a:lnTo>
                    <a:pt x="1287" y="24"/>
                  </a:lnTo>
                  <a:lnTo>
                    <a:pt x="1287" y="24"/>
                  </a:lnTo>
                  <a:lnTo>
                    <a:pt x="1271" y="20"/>
                  </a:lnTo>
                  <a:lnTo>
                    <a:pt x="1267" y="20"/>
                  </a:lnTo>
                  <a:lnTo>
                    <a:pt x="1267" y="20"/>
                  </a:lnTo>
                  <a:lnTo>
                    <a:pt x="1267" y="20"/>
                  </a:lnTo>
                  <a:lnTo>
                    <a:pt x="1255" y="20"/>
                  </a:lnTo>
                  <a:lnTo>
                    <a:pt x="1255" y="16"/>
                  </a:lnTo>
                  <a:lnTo>
                    <a:pt x="1259" y="16"/>
                  </a:lnTo>
                  <a:lnTo>
                    <a:pt x="1255" y="12"/>
                  </a:lnTo>
                  <a:lnTo>
                    <a:pt x="1255" y="12"/>
                  </a:lnTo>
                  <a:lnTo>
                    <a:pt x="1239" y="12"/>
                  </a:lnTo>
                  <a:lnTo>
                    <a:pt x="1239" y="12"/>
                  </a:lnTo>
                  <a:lnTo>
                    <a:pt x="1227" y="8"/>
                  </a:lnTo>
                  <a:lnTo>
                    <a:pt x="1227" y="8"/>
                  </a:lnTo>
                  <a:lnTo>
                    <a:pt x="1211" y="8"/>
                  </a:lnTo>
                  <a:lnTo>
                    <a:pt x="1195" y="12"/>
                  </a:lnTo>
                  <a:lnTo>
                    <a:pt x="1195" y="12"/>
                  </a:lnTo>
                  <a:lnTo>
                    <a:pt x="1191" y="12"/>
                  </a:lnTo>
                  <a:lnTo>
                    <a:pt x="1187" y="8"/>
                  </a:lnTo>
                  <a:lnTo>
                    <a:pt x="1187" y="8"/>
                  </a:lnTo>
                  <a:lnTo>
                    <a:pt x="1191" y="8"/>
                  </a:lnTo>
                  <a:lnTo>
                    <a:pt x="1191" y="8"/>
                  </a:lnTo>
                  <a:lnTo>
                    <a:pt x="1179" y="8"/>
                  </a:lnTo>
                  <a:lnTo>
                    <a:pt x="1167" y="8"/>
                  </a:lnTo>
                  <a:lnTo>
                    <a:pt x="1167" y="8"/>
                  </a:lnTo>
                  <a:lnTo>
                    <a:pt x="1159" y="8"/>
                  </a:lnTo>
                  <a:lnTo>
                    <a:pt x="1159" y="4"/>
                  </a:lnTo>
                  <a:lnTo>
                    <a:pt x="1159" y="4"/>
                  </a:lnTo>
                  <a:lnTo>
                    <a:pt x="1147" y="4"/>
                  </a:lnTo>
                  <a:lnTo>
                    <a:pt x="1139" y="8"/>
                  </a:lnTo>
                  <a:lnTo>
                    <a:pt x="1139" y="8"/>
                  </a:lnTo>
                  <a:lnTo>
                    <a:pt x="1134" y="8"/>
                  </a:lnTo>
                  <a:lnTo>
                    <a:pt x="1127" y="8"/>
                  </a:lnTo>
                  <a:lnTo>
                    <a:pt x="1127" y="8"/>
                  </a:lnTo>
                  <a:lnTo>
                    <a:pt x="1127" y="4"/>
                  </a:lnTo>
                  <a:lnTo>
                    <a:pt x="1127" y="4"/>
                  </a:lnTo>
                  <a:lnTo>
                    <a:pt x="1119" y="4"/>
                  </a:lnTo>
                  <a:lnTo>
                    <a:pt x="1119" y="4"/>
                  </a:lnTo>
                  <a:lnTo>
                    <a:pt x="1114" y="4"/>
                  </a:lnTo>
                  <a:lnTo>
                    <a:pt x="1107" y="0"/>
                  </a:lnTo>
                  <a:lnTo>
                    <a:pt x="1107" y="0"/>
                  </a:lnTo>
                  <a:lnTo>
                    <a:pt x="1107" y="8"/>
                  </a:lnTo>
                  <a:lnTo>
                    <a:pt x="1107" y="8"/>
                  </a:lnTo>
                  <a:lnTo>
                    <a:pt x="1099" y="8"/>
                  </a:lnTo>
                  <a:lnTo>
                    <a:pt x="1090" y="8"/>
                  </a:lnTo>
                  <a:lnTo>
                    <a:pt x="1090" y="8"/>
                  </a:lnTo>
                  <a:lnTo>
                    <a:pt x="1099" y="12"/>
                  </a:lnTo>
                  <a:lnTo>
                    <a:pt x="1110" y="12"/>
                  </a:lnTo>
                  <a:lnTo>
                    <a:pt x="1110" y="12"/>
                  </a:lnTo>
                  <a:lnTo>
                    <a:pt x="1114" y="16"/>
                  </a:lnTo>
                  <a:lnTo>
                    <a:pt x="1103" y="16"/>
                  </a:lnTo>
                  <a:lnTo>
                    <a:pt x="1103" y="16"/>
                  </a:lnTo>
                  <a:lnTo>
                    <a:pt x="1087" y="16"/>
                  </a:lnTo>
                  <a:lnTo>
                    <a:pt x="1074" y="12"/>
                  </a:lnTo>
                  <a:lnTo>
                    <a:pt x="1074" y="12"/>
                  </a:lnTo>
                  <a:lnTo>
                    <a:pt x="1074" y="8"/>
                  </a:lnTo>
                  <a:lnTo>
                    <a:pt x="1063" y="8"/>
                  </a:lnTo>
                  <a:lnTo>
                    <a:pt x="1063" y="8"/>
                  </a:lnTo>
                  <a:lnTo>
                    <a:pt x="1063" y="8"/>
                  </a:lnTo>
                  <a:lnTo>
                    <a:pt x="1059" y="12"/>
                  </a:lnTo>
                  <a:lnTo>
                    <a:pt x="1059" y="12"/>
                  </a:lnTo>
                  <a:lnTo>
                    <a:pt x="1039" y="16"/>
                  </a:lnTo>
                  <a:lnTo>
                    <a:pt x="1022" y="16"/>
                  </a:lnTo>
                  <a:lnTo>
                    <a:pt x="1022" y="16"/>
                  </a:lnTo>
                  <a:lnTo>
                    <a:pt x="1002" y="12"/>
                  </a:lnTo>
                  <a:lnTo>
                    <a:pt x="1002" y="12"/>
                  </a:lnTo>
                  <a:lnTo>
                    <a:pt x="994" y="12"/>
                  </a:lnTo>
                  <a:lnTo>
                    <a:pt x="990" y="8"/>
                  </a:lnTo>
                  <a:lnTo>
                    <a:pt x="990" y="8"/>
                  </a:lnTo>
                  <a:lnTo>
                    <a:pt x="990" y="12"/>
                  </a:lnTo>
                  <a:lnTo>
                    <a:pt x="994" y="16"/>
                  </a:lnTo>
                  <a:lnTo>
                    <a:pt x="994" y="16"/>
                  </a:lnTo>
                  <a:lnTo>
                    <a:pt x="998" y="20"/>
                  </a:lnTo>
                  <a:lnTo>
                    <a:pt x="994" y="24"/>
                  </a:lnTo>
                  <a:lnTo>
                    <a:pt x="994" y="24"/>
                  </a:lnTo>
                  <a:lnTo>
                    <a:pt x="982" y="24"/>
                  </a:lnTo>
                  <a:lnTo>
                    <a:pt x="978" y="20"/>
                  </a:lnTo>
                  <a:lnTo>
                    <a:pt x="978" y="20"/>
                  </a:lnTo>
                  <a:lnTo>
                    <a:pt x="974" y="16"/>
                  </a:lnTo>
                  <a:lnTo>
                    <a:pt x="974" y="16"/>
                  </a:lnTo>
                  <a:lnTo>
                    <a:pt x="970" y="20"/>
                  </a:lnTo>
                  <a:lnTo>
                    <a:pt x="962" y="24"/>
                  </a:lnTo>
                  <a:lnTo>
                    <a:pt x="962" y="24"/>
                  </a:lnTo>
                  <a:lnTo>
                    <a:pt x="950" y="28"/>
                  </a:lnTo>
                  <a:lnTo>
                    <a:pt x="938" y="28"/>
                  </a:lnTo>
                  <a:lnTo>
                    <a:pt x="938" y="28"/>
                  </a:lnTo>
                  <a:lnTo>
                    <a:pt x="930" y="32"/>
                  </a:lnTo>
                  <a:lnTo>
                    <a:pt x="930" y="32"/>
                  </a:lnTo>
                  <a:lnTo>
                    <a:pt x="922" y="32"/>
                  </a:lnTo>
                  <a:lnTo>
                    <a:pt x="922" y="28"/>
                  </a:lnTo>
                  <a:lnTo>
                    <a:pt x="922" y="28"/>
                  </a:lnTo>
                  <a:lnTo>
                    <a:pt x="918" y="24"/>
                  </a:lnTo>
                  <a:lnTo>
                    <a:pt x="906" y="24"/>
                  </a:lnTo>
                  <a:lnTo>
                    <a:pt x="906" y="24"/>
                  </a:lnTo>
                  <a:lnTo>
                    <a:pt x="898" y="20"/>
                  </a:lnTo>
                  <a:lnTo>
                    <a:pt x="898" y="20"/>
                  </a:lnTo>
                  <a:lnTo>
                    <a:pt x="894" y="20"/>
                  </a:lnTo>
                  <a:lnTo>
                    <a:pt x="894" y="20"/>
                  </a:lnTo>
                  <a:lnTo>
                    <a:pt x="886" y="20"/>
                  </a:lnTo>
                  <a:lnTo>
                    <a:pt x="886" y="20"/>
                  </a:lnTo>
                  <a:lnTo>
                    <a:pt x="886" y="24"/>
                  </a:lnTo>
                  <a:lnTo>
                    <a:pt x="890" y="24"/>
                  </a:lnTo>
                  <a:lnTo>
                    <a:pt x="890" y="24"/>
                  </a:lnTo>
                  <a:lnTo>
                    <a:pt x="902" y="24"/>
                  </a:lnTo>
                  <a:lnTo>
                    <a:pt x="902" y="24"/>
                  </a:lnTo>
                  <a:lnTo>
                    <a:pt x="898" y="28"/>
                  </a:lnTo>
                  <a:lnTo>
                    <a:pt x="890" y="32"/>
                  </a:lnTo>
                  <a:lnTo>
                    <a:pt x="890" y="32"/>
                  </a:lnTo>
                  <a:lnTo>
                    <a:pt x="878" y="36"/>
                  </a:lnTo>
                  <a:lnTo>
                    <a:pt x="878" y="36"/>
                  </a:lnTo>
                  <a:lnTo>
                    <a:pt x="878" y="36"/>
                  </a:lnTo>
                  <a:lnTo>
                    <a:pt x="882" y="36"/>
                  </a:lnTo>
                  <a:lnTo>
                    <a:pt x="898" y="32"/>
                  </a:lnTo>
                  <a:lnTo>
                    <a:pt x="898" y="32"/>
                  </a:lnTo>
                  <a:lnTo>
                    <a:pt x="874" y="40"/>
                  </a:lnTo>
                  <a:lnTo>
                    <a:pt x="874" y="40"/>
                  </a:lnTo>
                  <a:lnTo>
                    <a:pt x="854" y="44"/>
                  </a:lnTo>
                  <a:lnTo>
                    <a:pt x="854" y="44"/>
                  </a:lnTo>
                  <a:lnTo>
                    <a:pt x="842" y="48"/>
                  </a:lnTo>
                  <a:lnTo>
                    <a:pt x="842" y="48"/>
                  </a:lnTo>
                  <a:lnTo>
                    <a:pt x="834" y="48"/>
                  </a:lnTo>
                  <a:lnTo>
                    <a:pt x="834" y="48"/>
                  </a:lnTo>
                  <a:lnTo>
                    <a:pt x="830" y="48"/>
                  </a:lnTo>
                  <a:lnTo>
                    <a:pt x="826" y="48"/>
                  </a:lnTo>
                  <a:lnTo>
                    <a:pt x="830" y="44"/>
                  </a:lnTo>
                  <a:lnTo>
                    <a:pt x="830" y="44"/>
                  </a:lnTo>
                  <a:lnTo>
                    <a:pt x="838" y="44"/>
                  </a:lnTo>
                  <a:lnTo>
                    <a:pt x="838" y="44"/>
                  </a:lnTo>
                  <a:lnTo>
                    <a:pt x="84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58" y="32"/>
                  </a:lnTo>
                  <a:lnTo>
                    <a:pt x="858" y="32"/>
                  </a:lnTo>
                  <a:lnTo>
                    <a:pt x="858" y="32"/>
                  </a:lnTo>
                  <a:lnTo>
                    <a:pt x="850" y="32"/>
                  </a:lnTo>
                  <a:lnTo>
                    <a:pt x="838" y="36"/>
                  </a:lnTo>
                  <a:lnTo>
                    <a:pt x="838" y="36"/>
                  </a:lnTo>
                  <a:lnTo>
                    <a:pt x="826" y="40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06" y="40"/>
                  </a:lnTo>
                  <a:lnTo>
                    <a:pt x="798" y="40"/>
                  </a:lnTo>
                  <a:lnTo>
                    <a:pt x="798" y="40"/>
                  </a:lnTo>
                  <a:lnTo>
                    <a:pt x="790" y="48"/>
                  </a:lnTo>
                  <a:lnTo>
                    <a:pt x="786" y="52"/>
                  </a:lnTo>
                  <a:lnTo>
                    <a:pt x="786" y="52"/>
                  </a:lnTo>
                  <a:lnTo>
                    <a:pt x="798" y="52"/>
                  </a:lnTo>
                  <a:lnTo>
                    <a:pt x="806" y="52"/>
                  </a:lnTo>
                  <a:lnTo>
                    <a:pt x="806" y="56"/>
                  </a:lnTo>
                  <a:lnTo>
                    <a:pt x="806" y="56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86" y="64"/>
                  </a:lnTo>
                  <a:lnTo>
                    <a:pt x="774" y="68"/>
                  </a:lnTo>
                  <a:lnTo>
                    <a:pt x="770" y="68"/>
                  </a:lnTo>
                  <a:lnTo>
                    <a:pt x="770" y="68"/>
                  </a:lnTo>
                  <a:lnTo>
                    <a:pt x="770" y="64"/>
                  </a:lnTo>
                  <a:lnTo>
                    <a:pt x="774" y="60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8" y="52"/>
                  </a:lnTo>
                  <a:lnTo>
                    <a:pt x="770" y="52"/>
                  </a:lnTo>
                  <a:lnTo>
                    <a:pt x="766" y="52"/>
                  </a:lnTo>
                  <a:lnTo>
                    <a:pt x="766" y="52"/>
                  </a:lnTo>
                  <a:lnTo>
                    <a:pt x="766" y="60"/>
                  </a:lnTo>
                  <a:lnTo>
                    <a:pt x="762" y="64"/>
                  </a:lnTo>
                  <a:lnTo>
                    <a:pt x="762" y="64"/>
                  </a:lnTo>
                  <a:lnTo>
                    <a:pt x="753" y="68"/>
                  </a:lnTo>
                  <a:lnTo>
                    <a:pt x="746" y="68"/>
                  </a:lnTo>
                  <a:lnTo>
                    <a:pt x="737" y="72"/>
                  </a:lnTo>
                  <a:lnTo>
                    <a:pt x="733" y="72"/>
                  </a:lnTo>
                  <a:lnTo>
                    <a:pt x="733" y="72"/>
                  </a:lnTo>
                  <a:lnTo>
                    <a:pt x="737" y="68"/>
                  </a:lnTo>
                  <a:lnTo>
                    <a:pt x="742" y="64"/>
                  </a:lnTo>
                  <a:lnTo>
                    <a:pt x="742" y="64"/>
                  </a:lnTo>
                  <a:lnTo>
                    <a:pt x="722" y="72"/>
                  </a:lnTo>
                  <a:lnTo>
                    <a:pt x="722" y="72"/>
                  </a:lnTo>
                  <a:lnTo>
                    <a:pt x="722" y="76"/>
                  </a:lnTo>
                  <a:lnTo>
                    <a:pt x="730" y="76"/>
                  </a:lnTo>
                  <a:lnTo>
                    <a:pt x="730" y="76"/>
                  </a:lnTo>
                  <a:lnTo>
                    <a:pt x="733" y="76"/>
                  </a:lnTo>
                  <a:lnTo>
                    <a:pt x="742" y="72"/>
                  </a:lnTo>
                  <a:lnTo>
                    <a:pt x="742" y="72"/>
                  </a:lnTo>
                  <a:lnTo>
                    <a:pt x="750" y="72"/>
                  </a:lnTo>
                  <a:lnTo>
                    <a:pt x="753" y="72"/>
                  </a:lnTo>
                  <a:lnTo>
                    <a:pt x="753" y="72"/>
                  </a:lnTo>
                  <a:lnTo>
                    <a:pt x="753" y="72"/>
                  </a:lnTo>
                  <a:lnTo>
                    <a:pt x="750" y="80"/>
                  </a:lnTo>
                  <a:lnTo>
                    <a:pt x="750" y="80"/>
                  </a:lnTo>
                  <a:lnTo>
                    <a:pt x="733" y="84"/>
                  </a:lnTo>
                  <a:lnTo>
                    <a:pt x="730" y="88"/>
                  </a:lnTo>
                  <a:lnTo>
                    <a:pt x="730" y="88"/>
                  </a:lnTo>
                  <a:lnTo>
                    <a:pt x="730" y="88"/>
                  </a:lnTo>
                  <a:lnTo>
                    <a:pt x="722" y="88"/>
                  </a:lnTo>
                  <a:lnTo>
                    <a:pt x="713" y="88"/>
                  </a:lnTo>
                  <a:lnTo>
                    <a:pt x="713" y="88"/>
                  </a:lnTo>
                  <a:lnTo>
                    <a:pt x="697" y="88"/>
                  </a:lnTo>
                  <a:lnTo>
                    <a:pt x="697" y="88"/>
                  </a:lnTo>
                  <a:lnTo>
                    <a:pt x="689" y="92"/>
                  </a:lnTo>
                  <a:lnTo>
                    <a:pt x="689" y="92"/>
                  </a:lnTo>
                  <a:lnTo>
                    <a:pt x="682" y="96"/>
                  </a:lnTo>
                  <a:lnTo>
                    <a:pt x="682" y="96"/>
                  </a:lnTo>
                  <a:lnTo>
                    <a:pt x="673" y="100"/>
                  </a:lnTo>
                  <a:lnTo>
                    <a:pt x="669" y="108"/>
                  </a:lnTo>
                  <a:lnTo>
                    <a:pt x="669" y="108"/>
                  </a:lnTo>
                  <a:lnTo>
                    <a:pt x="657" y="108"/>
                  </a:lnTo>
                  <a:lnTo>
                    <a:pt x="653" y="108"/>
                  </a:lnTo>
                  <a:lnTo>
                    <a:pt x="653" y="108"/>
                  </a:lnTo>
                  <a:lnTo>
                    <a:pt x="649" y="104"/>
                  </a:lnTo>
                  <a:lnTo>
                    <a:pt x="637" y="108"/>
                  </a:lnTo>
                  <a:lnTo>
                    <a:pt x="637" y="108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37" y="112"/>
                  </a:lnTo>
                  <a:lnTo>
                    <a:pt x="637" y="112"/>
                  </a:lnTo>
                  <a:lnTo>
                    <a:pt x="649" y="116"/>
                  </a:lnTo>
                  <a:lnTo>
                    <a:pt x="657" y="120"/>
                  </a:lnTo>
                  <a:lnTo>
                    <a:pt x="657" y="120"/>
                  </a:lnTo>
                  <a:lnTo>
                    <a:pt x="637" y="120"/>
                  </a:lnTo>
                  <a:lnTo>
                    <a:pt x="617" y="120"/>
                  </a:lnTo>
                  <a:lnTo>
                    <a:pt x="617" y="120"/>
                  </a:lnTo>
                  <a:lnTo>
                    <a:pt x="613" y="116"/>
                  </a:lnTo>
                  <a:lnTo>
                    <a:pt x="605" y="116"/>
                  </a:lnTo>
                  <a:lnTo>
                    <a:pt x="601" y="116"/>
                  </a:lnTo>
                  <a:lnTo>
                    <a:pt x="601" y="116"/>
                  </a:lnTo>
                  <a:lnTo>
                    <a:pt x="597" y="120"/>
                  </a:lnTo>
                  <a:lnTo>
                    <a:pt x="597" y="120"/>
                  </a:lnTo>
                  <a:lnTo>
                    <a:pt x="597" y="124"/>
                  </a:lnTo>
                  <a:lnTo>
                    <a:pt x="597" y="124"/>
                  </a:lnTo>
                  <a:lnTo>
                    <a:pt x="609" y="116"/>
                  </a:lnTo>
                  <a:lnTo>
                    <a:pt x="609" y="116"/>
                  </a:lnTo>
                  <a:lnTo>
                    <a:pt x="605" y="124"/>
                  </a:lnTo>
                  <a:lnTo>
                    <a:pt x="593" y="128"/>
                  </a:lnTo>
                  <a:lnTo>
                    <a:pt x="593" y="128"/>
                  </a:lnTo>
                  <a:lnTo>
                    <a:pt x="589" y="128"/>
                  </a:lnTo>
                  <a:lnTo>
                    <a:pt x="585" y="128"/>
                  </a:lnTo>
                  <a:lnTo>
                    <a:pt x="585" y="128"/>
                  </a:lnTo>
                  <a:lnTo>
                    <a:pt x="585" y="128"/>
                  </a:lnTo>
                  <a:lnTo>
                    <a:pt x="577" y="136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36"/>
                  </a:lnTo>
                  <a:lnTo>
                    <a:pt x="569" y="136"/>
                  </a:lnTo>
                  <a:lnTo>
                    <a:pt x="569" y="136"/>
                  </a:lnTo>
                  <a:lnTo>
                    <a:pt x="557" y="144"/>
                  </a:lnTo>
                  <a:lnTo>
                    <a:pt x="557" y="144"/>
                  </a:lnTo>
                  <a:lnTo>
                    <a:pt x="537" y="156"/>
                  </a:lnTo>
                  <a:lnTo>
                    <a:pt x="537" y="156"/>
                  </a:lnTo>
                  <a:lnTo>
                    <a:pt x="529" y="160"/>
                  </a:lnTo>
                  <a:lnTo>
                    <a:pt x="525" y="164"/>
                  </a:lnTo>
                  <a:lnTo>
                    <a:pt x="525" y="164"/>
                  </a:lnTo>
                  <a:lnTo>
                    <a:pt x="525" y="168"/>
                  </a:lnTo>
                  <a:lnTo>
                    <a:pt x="521" y="168"/>
                  </a:lnTo>
                  <a:lnTo>
                    <a:pt x="513" y="168"/>
                  </a:lnTo>
                  <a:lnTo>
                    <a:pt x="513" y="168"/>
                  </a:lnTo>
                  <a:lnTo>
                    <a:pt x="513" y="172"/>
                  </a:lnTo>
                  <a:lnTo>
                    <a:pt x="517" y="176"/>
                  </a:lnTo>
                  <a:lnTo>
                    <a:pt x="521" y="180"/>
                  </a:lnTo>
                  <a:lnTo>
                    <a:pt x="517" y="185"/>
                  </a:lnTo>
                  <a:lnTo>
                    <a:pt x="517" y="185"/>
                  </a:lnTo>
                  <a:lnTo>
                    <a:pt x="497" y="200"/>
                  </a:lnTo>
                  <a:lnTo>
                    <a:pt x="497" y="200"/>
                  </a:lnTo>
                  <a:lnTo>
                    <a:pt x="493" y="205"/>
                  </a:lnTo>
                  <a:lnTo>
                    <a:pt x="493" y="205"/>
                  </a:lnTo>
                  <a:lnTo>
                    <a:pt x="497" y="205"/>
                  </a:lnTo>
                  <a:lnTo>
                    <a:pt x="493" y="209"/>
                  </a:lnTo>
                  <a:lnTo>
                    <a:pt x="493" y="209"/>
                  </a:lnTo>
                  <a:lnTo>
                    <a:pt x="469" y="225"/>
                  </a:lnTo>
                  <a:lnTo>
                    <a:pt x="465" y="229"/>
                  </a:lnTo>
                  <a:lnTo>
                    <a:pt x="465" y="229"/>
                  </a:lnTo>
                  <a:lnTo>
                    <a:pt x="457" y="232"/>
                  </a:lnTo>
                  <a:lnTo>
                    <a:pt x="457" y="232"/>
                  </a:lnTo>
                  <a:lnTo>
                    <a:pt x="449" y="245"/>
                  </a:lnTo>
                  <a:lnTo>
                    <a:pt x="449" y="245"/>
                  </a:lnTo>
                  <a:lnTo>
                    <a:pt x="441" y="249"/>
                  </a:lnTo>
                  <a:lnTo>
                    <a:pt x="437" y="253"/>
                  </a:lnTo>
                  <a:lnTo>
                    <a:pt x="437" y="253"/>
                  </a:lnTo>
                  <a:lnTo>
                    <a:pt x="429" y="256"/>
                  </a:lnTo>
                  <a:lnTo>
                    <a:pt x="429" y="256"/>
                  </a:lnTo>
                  <a:lnTo>
                    <a:pt x="421" y="260"/>
                  </a:lnTo>
                  <a:lnTo>
                    <a:pt x="421" y="260"/>
                  </a:lnTo>
                  <a:lnTo>
                    <a:pt x="417" y="265"/>
                  </a:lnTo>
                  <a:lnTo>
                    <a:pt x="417" y="265"/>
                  </a:lnTo>
                  <a:lnTo>
                    <a:pt x="413" y="269"/>
                  </a:lnTo>
                  <a:lnTo>
                    <a:pt x="409" y="269"/>
                  </a:lnTo>
                  <a:lnTo>
                    <a:pt x="409" y="269"/>
                  </a:lnTo>
                  <a:lnTo>
                    <a:pt x="413" y="260"/>
                  </a:lnTo>
                  <a:lnTo>
                    <a:pt x="421" y="253"/>
                  </a:lnTo>
                  <a:lnTo>
                    <a:pt x="421" y="253"/>
                  </a:lnTo>
                  <a:lnTo>
                    <a:pt x="441" y="236"/>
                  </a:lnTo>
                  <a:lnTo>
                    <a:pt x="457" y="225"/>
                  </a:lnTo>
                  <a:lnTo>
                    <a:pt x="457" y="225"/>
                  </a:lnTo>
                  <a:lnTo>
                    <a:pt x="457" y="216"/>
                  </a:lnTo>
                  <a:lnTo>
                    <a:pt x="457" y="212"/>
                  </a:lnTo>
                  <a:lnTo>
                    <a:pt x="453" y="212"/>
                  </a:lnTo>
                  <a:lnTo>
                    <a:pt x="453" y="212"/>
                  </a:lnTo>
                  <a:lnTo>
                    <a:pt x="449" y="216"/>
                  </a:lnTo>
                  <a:lnTo>
                    <a:pt x="449" y="225"/>
                  </a:lnTo>
                  <a:lnTo>
                    <a:pt x="445" y="229"/>
                  </a:lnTo>
                  <a:lnTo>
                    <a:pt x="433" y="236"/>
                  </a:lnTo>
                  <a:lnTo>
                    <a:pt x="433" y="236"/>
                  </a:lnTo>
                  <a:lnTo>
                    <a:pt x="421" y="236"/>
                  </a:lnTo>
                  <a:lnTo>
                    <a:pt x="413" y="245"/>
                  </a:lnTo>
                  <a:lnTo>
                    <a:pt x="413" y="245"/>
                  </a:lnTo>
                  <a:lnTo>
                    <a:pt x="409" y="249"/>
                  </a:lnTo>
                  <a:lnTo>
                    <a:pt x="413" y="245"/>
                  </a:lnTo>
                  <a:lnTo>
                    <a:pt x="413" y="245"/>
                  </a:lnTo>
                  <a:lnTo>
                    <a:pt x="413" y="249"/>
                  </a:lnTo>
                  <a:lnTo>
                    <a:pt x="409" y="253"/>
                  </a:lnTo>
                  <a:lnTo>
                    <a:pt x="396" y="260"/>
                  </a:lnTo>
                  <a:lnTo>
                    <a:pt x="376" y="269"/>
                  </a:lnTo>
                  <a:lnTo>
                    <a:pt x="376" y="269"/>
                  </a:lnTo>
                  <a:lnTo>
                    <a:pt x="376" y="277"/>
                  </a:lnTo>
                  <a:lnTo>
                    <a:pt x="372" y="280"/>
                  </a:lnTo>
                  <a:lnTo>
                    <a:pt x="369" y="285"/>
                  </a:lnTo>
                  <a:lnTo>
                    <a:pt x="369" y="285"/>
                  </a:lnTo>
                  <a:lnTo>
                    <a:pt x="361" y="289"/>
                  </a:lnTo>
                  <a:lnTo>
                    <a:pt x="361" y="289"/>
                  </a:lnTo>
                  <a:lnTo>
                    <a:pt x="361" y="293"/>
                  </a:lnTo>
                  <a:lnTo>
                    <a:pt x="361" y="293"/>
                  </a:lnTo>
                  <a:lnTo>
                    <a:pt x="372" y="285"/>
                  </a:lnTo>
                  <a:lnTo>
                    <a:pt x="372" y="285"/>
                  </a:lnTo>
                  <a:lnTo>
                    <a:pt x="389" y="280"/>
                  </a:lnTo>
                  <a:lnTo>
                    <a:pt x="389" y="280"/>
                  </a:lnTo>
                  <a:lnTo>
                    <a:pt x="393" y="280"/>
                  </a:lnTo>
                  <a:lnTo>
                    <a:pt x="385" y="289"/>
                  </a:lnTo>
                  <a:lnTo>
                    <a:pt x="385" y="289"/>
                  </a:lnTo>
                  <a:lnTo>
                    <a:pt x="372" y="300"/>
                  </a:lnTo>
                  <a:lnTo>
                    <a:pt x="372" y="300"/>
                  </a:lnTo>
                  <a:lnTo>
                    <a:pt x="372" y="305"/>
                  </a:lnTo>
                  <a:lnTo>
                    <a:pt x="369" y="309"/>
                  </a:lnTo>
                  <a:lnTo>
                    <a:pt x="369" y="309"/>
                  </a:lnTo>
                  <a:lnTo>
                    <a:pt x="356" y="317"/>
                  </a:lnTo>
                  <a:lnTo>
                    <a:pt x="356" y="309"/>
                  </a:lnTo>
                  <a:lnTo>
                    <a:pt x="361" y="300"/>
                  </a:lnTo>
                  <a:lnTo>
                    <a:pt x="361" y="300"/>
                  </a:lnTo>
                  <a:lnTo>
                    <a:pt x="356" y="300"/>
                  </a:lnTo>
                  <a:lnTo>
                    <a:pt x="356" y="300"/>
                  </a:lnTo>
                  <a:lnTo>
                    <a:pt x="341" y="317"/>
                  </a:lnTo>
                  <a:lnTo>
                    <a:pt x="341" y="317"/>
                  </a:lnTo>
                  <a:lnTo>
                    <a:pt x="328" y="329"/>
                  </a:lnTo>
                  <a:lnTo>
                    <a:pt x="328" y="329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08" y="345"/>
                  </a:lnTo>
                  <a:lnTo>
                    <a:pt x="308" y="349"/>
                  </a:lnTo>
                  <a:lnTo>
                    <a:pt x="312" y="349"/>
                  </a:lnTo>
                  <a:lnTo>
                    <a:pt x="312" y="349"/>
                  </a:lnTo>
                  <a:lnTo>
                    <a:pt x="316" y="345"/>
                  </a:lnTo>
                  <a:lnTo>
                    <a:pt x="321" y="345"/>
                  </a:lnTo>
                  <a:lnTo>
                    <a:pt x="321" y="345"/>
                  </a:lnTo>
                  <a:lnTo>
                    <a:pt x="328" y="345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28" y="349"/>
                  </a:lnTo>
                  <a:lnTo>
                    <a:pt x="325" y="357"/>
                  </a:lnTo>
                  <a:lnTo>
                    <a:pt x="321" y="357"/>
                  </a:lnTo>
                  <a:lnTo>
                    <a:pt x="316" y="357"/>
                  </a:lnTo>
                  <a:lnTo>
                    <a:pt x="316" y="357"/>
                  </a:lnTo>
                  <a:lnTo>
                    <a:pt x="305" y="357"/>
                  </a:lnTo>
                  <a:lnTo>
                    <a:pt x="305" y="357"/>
                  </a:lnTo>
                  <a:lnTo>
                    <a:pt x="301" y="357"/>
                  </a:lnTo>
                  <a:lnTo>
                    <a:pt x="301" y="357"/>
                  </a:lnTo>
                  <a:lnTo>
                    <a:pt x="292" y="361"/>
                  </a:lnTo>
                  <a:lnTo>
                    <a:pt x="292" y="361"/>
                  </a:lnTo>
                  <a:lnTo>
                    <a:pt x="288" y="369"/>
                  </a:lnTo>
                  <a:lnTo>
                    <a:pt x="288" y="373"/>
                  </a:lnTo>
                  <a:lnTo>
                    <a:pt x="288" y="373"/>
                  </a:lnTo>
                  <a:lnTo>
                    <a:pt x="284" y="381"/>
                  </a:lnTo>
                  <a:lnTo>
                    <a:pt x="288" y="377"/>
                  </a:lnTo>
                  <a:lnTo>
                    <a:pt x="288" y="377"/>
                  </a:lnTo>
                  <a:lnTo>
                    <a:pt x="301" y="369"/>
                  </a:lnTo>
                  <a:lnTo>
                    <a:pt x="296" y="377"/>
                  </a:lnTo>
                  <a:lnTo>
                    <a:pt x="281" y="393"/>
                  </a:lnTo>
                  <a:lnTo>
                    <a:pt x="281" y="393"/>
                  </a:lnTo>
                  <a:lnTo>
                    <a:pt x="276" y="393"/>
                  </a:lnTo>
                  <a:lnTo>
                    <a:pt x="276" y="393"/>
                  </a:lnTo>
                  <a:lnTo>
                    <a:pt x="276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61" y="405"/>
                  </a:lnTo>
                  <a:lnTo>
                    <a:pt x="261" y="405"/>
                  </a:lnTo>
                  <a:lnTo>
                    <a:pt x="256" y="409"/>
                  </a:lnTo>
                  <a:lnTo>
                    <a:pt x="252" y="409"/>
                  </a:lnTo>
                  <a:lnTo>
                    <a:pt x="248" y="405"/>
                  </a:lnTo>
                  <a:lnTo>
                    <a:pt x="248" y="405"/>
                  </a:lnTo>
                  <a:lnTo>
                    <a:pt x="252" y="413"/>
                  </a:lnTo>
                  <a:lnTo>
                    <a:pt x="248" y="421"/>
                  </a:lnTo>
                  <a:lnTo>
                    <a:pt x="248" y="421"/>
                  </a:lnTo>
                  <a:lnTo>
                    <a:pt x="244" y="425"/>
                  </a:lnTo>
                  <a:lnTo>
                    <a:pt x="240" y="425"/>
                  </a:lnTo>
                  <a:lnTo>
                    <a:pt x="236" y="425"/>
                  </a:lnTo>
                  <a:lnTo>
                    <a:pt x="232" y="425"/>
                  </a:lnTo>
                  <a:lnTo>
                    <a:pt x="232" y="425"/>
                  </a:lnTo>
                  <a:lnTo>
                    <a:pt x="228" y="433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0" y="445"/>
                  </a:lnTo>
                  <a:lnTo>
                    <a:pt x="216" y="453"/>
                  </a:lnTo>
                  <a:lnTo>
                    <a:pt x="216" y="453"/>
                  </a:lnTo>
                  <a:lnTo>
                    <a:pt x="208" y="461"/>
                  </a:lnTo>
                  <a:lnTo>
                    <a:pt x="204" y="473"/>
                  </a:lnTo>
                  <a:lnTo>
                    <a:pt x="204" y="473"/>
                  </a:lnTo>
                  <a:lnTo>
                    <a:pt x="192" y="501"/>
                  </a:lnTo>
                  <a:lnTo>
                    <a:pt x="192" y="501"/>
                  </a:lnTo>
                  <a:lnTo>
                    <a:pt x="204" y="485"/>
                  </a:lnTo>
                  <a:lnTo>
                    <a:pt x="204" y="485"/>
                  </a:lnTo>
                  <a:lnTo>
                    <a:pt x="204" y="481"/>
                  </a:lnTo>
                  <a:lnTo>
                    <a:pt x="204" y="485"/>
                  </a:lnTo>
                  <a:lnTo>
                    <a:pt x="204" y="489"/>
                  </a:lnTo>
                  <a:lnTo>
                    <a:pt x="204" y="489"/>
                  </a:lnTo>
                  <a:lnTo>
                    <a:pt x="200" y="501"/>
                  </a:lnTo>
                  <a:lnTo>
                    <a:pt x="192" y="513"/>
                  </a:lnTo>
                  <a:lnTo>
                    <a:pt x="192" y="513"/>
                  </a:lnTo>
                  <a:lnTo>
                    <a:pt x="188" y="521"/>
                  </a:lnTo>
                  <a:lnTo>
                    <a:pt x="188" y="521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88" y="517"/>
                  </a:lnTo>
                  <a:lnTo>
                    <a:pt x="196" y="505"/>
                  </a:lnTo>
                  <a:lnTo>
                    <a:pt x="196" y="505"/>
                  </a:lnTo>
                  <a:lnTo>
                    <a:pt x="196" y="501"/>
                  </a:lnTo>
                  <a:lnTo>
                    <a:pt x="192" y="505"/>
                  </a:lnTo>
                  <a:lnTo>
                    <a:pt x="188" y="509"/>
                  </a:lnTo>
                  <a:lnTo>
                    <a:pt x="188" y="509"/>
                  </a:lnTo>
                  <a:lnTo>
                    <a:pt x="184" y="509"/>
                  </a:lnTo>
                  <a:lnTo>
                    <a:pt x="180" y="505"/>
                  </a:lnTo>
                  <a:lnTo>
                    <a:pt x="180" y="505"/>
                  </a:lnTo>
                  <a:lnTo>
                    <a:pt x="176" y="517"/>
                  </a:lnTo>
                  <a:lnTo>
                    <a:pt x="168" y="529"/>
                  </a:lnTo>
                  <a:lnTo>
                    <a:pt x="168" y="529"/>
                  </a:lnTo>
                  <a:lnTo>
                    <a:pt x="168" y="537"/>
                  </a:lnTo>
                  <a:lnTo>
                    <a:pt x="168" y="537"/>
                  </a:lnTo>
                  <a:lnTo>
                    <a:pt x="168" y="537"/>
                  </a:lnTo>
                  <a:lnTo>
                    <a:pt x="164" y="537"/>
                  </a:lnTo>
                  <a:lnTo>
                    <a:pt x="164" y="541"/>
                  </a:lnTo>
                  <a:lnTo>
                    <a:pt x="164" y="541"/>
                  </a:lnTo>
                  <a:lnTo>
                    <a:pt x="172" y="521"/>
                  </a:lnTo>
                  <a:lnTo>
                    <a:pt x="172" y="521"/>
                  </a:lnTo>
                  <a:lnTo>
                    <a:pt x="176" y="513"/>
                  </a:lnTo>
                  <a:lnTo>
                    <a:pt x="176" y="509"/>
                  </a:lnTo>
                  <a:lnTo>
                    <a:pt x="172" y="509"/>
                  </a:lnTo>
                  <a:lnTo>
                    <a:pt x="168" y="509"/>
                  </a:lnTo>
                  <a:lnTo>
                    <a:pt x="168" y="509"/>
                  </a:lnTo>
                  <a:lnTo>
                    <a:pt x="164" y="521"/>
                  </a:lnTo>
                  <a:lnTo>
                    <a:pt x="164" y="521"/>
                  </a:lnTo>
                  <a:lnTo>
                    <a:pt x="160" y="533"/>
                  </a:lnTo>
                  <a:lnTo>
                    <a:pt x="160" y="533"/>
                  </a:lnTo>
                  <a:lnTo>
                    <a:pt x="156" y="546"/>
                  </a:lnTo>
                  <a:lnTo>
                    <a:pt x="156" y="546"/>
                  </a:lnTo>
                  <a:lnTo>
                    <a:pt x="152" y="569"/>
                  </a:lnTo>
                  <a:lnTo>
                    <a:pt x="152" y="569"/>
                  </a:lnTo>
                  <a:lnTo>
                    <a:pt x="152" y="557"/>
                  </a:lnTo>
                  <a:lnTo>
                    <a:pt x="152" y="557"/>
                  </a:lnTo>
                  <a:lnTo>
                    <a:pt x="152" y="553"/>
                  </a:lnTo>
                  <a:lnTo>
                    <a:pt x="148" y="557"/>
                  </a:lnTo>
                  <a:lnTo>
                    <a:pt x="148" y="557"/>
                  </a:lnTo>
                  <a:lnTo>
                    <a:pt x="140" y="566"/>
                  </a:lnTo>
                  <a:lnTo>
                    <a:pt x="140" y="577"/>
                  </a:lnTo>
                  <a:lnTo>
                    <a:pt x="140" y="577"/>
                  </a:lnTo>
                  <a:lnTo>
                    <a:pt x="140" y="586"/>
                  </a:lnTo>
                  <a:lnTo>
                    <a:pt x="140" y="590"/>
                  </a:lnTo>
                  <a:lnTo>
                    <a:pt x="136" y="593"/>
                  </a:lnTo>
                  <a:lnTo>
                    <a:pt x="136" y="593"/>
                  </a:lnTo>
                  <a:lnTo>
                    <a:pt x="128" y="610"/>
                  </a:lnTo>
                  <a:lnTo>
                    <a:pt x="128" y="617"/>
                  </a:lnTo>
                  <a:lnTo>
                    <a:pt x="128" y="617"/>
                  </a:lnTo>
                  <a:lnTo>
                    <a:pt x="132" y="606"/>
                  </a:lnTo>
                  <a:lnTo>
                    <a:pt x="132" y="606"/>
                  </a:lnTo>
                  <a:lnTo>
                    <a:pt x="136" y="606"/>
                  </a:lnTo>
                  <a:lnTo>
                    <a:pt x="136" y="610"/>
                  </a:lnTo>
                  <a:lnTo>
                    <a:pt x="136" y="617"/>
                  </a:lnTo>
                  <a:lnTo>
                    <a:pt x="136" y="617"/>
                  </a:lnTo>
                  <a:lnTo>
                    <a:pt x="144" y="606"/>
                  </a:lnTo>
                  <a:lnTo>
                    <a:pt x="144" y="597"/>
                  </a:lnTo>
                  <a:lnTo>
                    <a:pt x="148" y="597"/>
                  </a:lnTo>
                  <a:lnTo>
                    <a:pt x="148" y="597"/>
                  </a:lnTo>
                  <a:lnTo>
                    <a:pt x="136" y="626"/>
                  </a:lnTo>
                  <a:lnTo>
                    <a:pt x="136" y="626"/>
                  </a:lnTo>
                  <a:lnTo>
                    <a:pt x="132" y="634"/>
                  </a:lnTo>
                  <a:lnTo>
                    <a:pt x="124" y="641"/>
                  </a:lnTo>
                  <a:lnTo>
                    <a:pt x="124" y="641"/>
                  </a:lnTo>
                  <a:lnTo>
                    <a:pt x="120" y="646"/>
                  </a:lnTo>
                  <a:lnTo>
                    <a:pt x="116" y="646"/>
                  </a:lnTo>
                  <a:lnTo>
                    <a:pt x="120" y="641"/>
                  </a:lnTo>
                  <a:lnTo>
                    <a:pt x="120" y="641"/>
                  </a:lnTo>
                  <a:lnTo>
                    <a:pt x="116" y="637"/>
                  </a:lnTo>
                  <a:lnTo>
                    <a:pt x="112" y="637"/>
                  </a:lnTo>
                  <a:lnTo>
                    <a:pt x="108" y="637"/>
                  </a:lnTo>
                  <a:lnTo>
                    <a:pt x="108" y="637"/>
                  </a:lnTo>
                  <a:lnTo>
                    <a:pt x="108" y="634"/>
                  </a:lnTo>
                  <a:lnTo>
                    <a:pt x="112" y="626"/>
                  </a:lnTo>
                  <a:lnTo>
                    <a:pt x="112" y="626"/>
                  </a:lnTo>
                  <a:lnTo>
                    <a:pt x="116" y="626"/>
                  </a:lnTo>
                  <a:lnTo>
                    <a:pt x="120" y="617"/>
                  </a:lnTo>
                  <a:lnTo>
                    <a:pt x="120" y="617"/>
                  </a:lnTo>
                  <a:lnTo>
                    <a:pt x="124" y="610"/>
                  </a:lnTo>
                  <a:lnTo>
                    <a:pt x="124" y="610"/>
                  </a:lnTo>
                  <a:lnTo>
                    <a:pt x="132" y="597"/>
                  </a:lnTo>
                  <a:lnTo>
                    <a:pt x="132" y="590"/>
                  </a:lnTo>
                  <a:lnTo>
                    <a:pt x="132" y="590"/>
                  </a:lnTo>
                  <a:lnTo>
                    <a:pt x="124" y="601"/>
                  </a:lnTo>
                  <a:lnTo>
                    <a:pt x="120" y="614"/>
                  </a:lnTo>
                  <a:lnTo>
                    <a:pt x="120" y="614"/>
                  </a:lnTo>
                  <a:lnTo>
                    <a:pt x="112" y="617"/>
                  </a:lnTo>
                  <a:lnTo>
                    <a:pt x="108" y="630"/>
                  </a:lnTo>
                  <a:lnTo>
                    <a:pt x="108" y="630"/>
                  </a:lnTo>
                  <a:lnTo>
                    <a:pt x="104" y="637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41"/>
                  </a:lnTo>
                  <a:lnTo>
                    <a:pt x="100" y="650"/>
                  </a:lnTo>
                  <a:lnTo>
                    <a:pt x="92" y="666"/>
                  </a:lnTo>
                  <a:lnTo>
                    <a:pt x="92" y="666"/>
                  </a:lnTo>
                  <a:lnTo>
                    <a:pt x="88" y="682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8" y="686"/>
                  </a:lnTo>
                  <a:lnTo>
                    <a:pt x="84" y="690"/>
                  </a:lnTo>
                  <a:lnTo>
                    <a:pt x="84" y="698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88" y="702"/>
                  </a:lnTo>
                  <a:lnTo>
                    <a:pt x="92" y="706"/>
                  </a:lnTo>
                  <a:lnTo>
                    <a:pt x="92" y="710"/>
                  </a:lnTo>
                  <a:lnTo>
                    <a:pt x="84" y="722"/>
                  </a:lnTo>
                  <a:lnTo>
                    <a:pt x="84" y="722"/>
                  </a:lnTo>
                  <a:lnTo>
                    <a:pt x="80" y="730"/>
                  </a:lnTo>
                  <a:lnTo>
                    <a:pt x="80" y="726"/>
                  </a:lnTo>
                  <a:lnTo>
                    <a:pt x="80" y="714"/>
                  </a:lnTo>
                  <a:lnTo>
                    <a:pt x="80" y="714"/>
                  </a:lnTo>
                  <a:lnTo>
                    <a:pt x="76" y="714"/>
                  </a:lnTo>
                  <a:lnTo>
                    <a:pt x="72" y="722"/>
                  </a:lnTo>
                  <a:lnTo>
                    <a:pt x="68" y="730"/>
                  </a:lnTo>
                  <a:lnTo>
                    <a:pt x="72" y="734"/>
                  </a:lnTo>
                  <a:lnTo>
                    <a:pt x="72" y="734"/>
                  </a:lnTo>
                  <a:lnTo>
                    <a:pt x="64" y="738"/>
                  </a:lnTo>
                  <a:lnTo>
                    <a:pt x="64" y="746"/>
                  </a:lnTo>
                  <a:lnTo>
                    <a:pt x="64" y="746"/>
                  </a:lnTo>
                  <a:lnTo>
                    <a:pt x="68" y="754"/>
                  </a:lnTo>
                  <a:lnTo>
                    <a:pt x="68" y="766"/>
                  </a:lnTo>
                  <a:lnTo>
                    <a:pt x="68" y="766"/>
                  </a:lnTo>
                  <a:lnTo>
                    <a:pt x="64" y="774"/>
                  </a:lnTo>
                  <a:lnTo>
                    <a:pt x="56" y="790"/>
                  </a:lnTo>
                  <a:lnTo>
                    <a:pt x="56" y="790"/>
                  </a:lnTo>
                  <a:lnTo>
                    <a:pt x="56" y="794"/>
                  </a:lnTo>
                  <a:lnTo>
                    <a:pt x="56" y="798"/>
                  </a:lnTo>
                  <a:lnTo>
                    <a:pt x="60" y="794"/>
                  </a:lnTo>
                  <a:lnTo>
                    <a:pt x="60" y="798"/>
                  </a:lnTo>
                  <a:lnTo>
                    <a:pt x="60" y="798"/>
                  </a:lnTo>
                  <a:lnTo>
                    <a:pt x="56" y="806"/>
                  </a:lnTo>
                  <a:lnTo>
                    <a:pt x="52" y="806"/>
                  </a:lnTo>
                  <a:lnTo>
                    <a:pt x="52" y="806"/>
                  </a:lnTo>
                  <a:lnTo>
                    <a:pt x="52" y="802"/>
                  </a:lnTo>
                  <a:lnTo>
                    <a:pt x="52" y="798"/>
                  </a:lnTo>
                  <a:lnTo>
                    <a:pt x="52" y="798"/>
                  </a:lnTo>
                  <a:lnTo>
                    <a:pt x="48" y="810"/>
                  </a:lnTo>
                  <a:lnTo>
                    <a:pt x="48" y="810"/>
                  </a:lnTo>
                  <a:lnTo>
                    <a:pt x="40" y="814"/>
                  </a:lnTo>
                  <a:lnTo>
                    <a:pt x="40" y="814"/>
                  </a:lnTo>
                  <a:lnTo>
                    <a:pt x="36" y="818"/>
                  </a:lnTo>
                  <a:lnTo>
                    <a:pt x="36" y="826"/>
                  </a:lnTo>
                  <a:lnTo>
                    <a:pt x="32" y="842"/>
                  </a:lnTo>
                  <a:lnTo>
                    <a:pt x="32" y="842"/>
                  </a:lnTo>
                  <a:lnTo>
                    <a:pt x="32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40" y="842"/>
                  </a:lnTo>
                  <a:lnTo>
                    <a:pt x="40" y="830"/>
                  </a:lnTo>
                  <a:lnTo>
                    <a:pt x="44" y="826"/>
                  </a:lnTo>
                  <a:lnTo>
                    <a:pt x="44" y="826"/>
                  </a:lnTo>
                  <a:lnTo>
                    <a:pt x="44" y="862"/>
                  </a:lnTo>
                  <a:lnTo>
                    <a:pt x="44" y="862"/>
                  </a:lnTo>
                  <a:lnTo>
                    <a:pt x="44" y="862"/>
                  </a:lnTo>
                  <a:lnTo>
                    <a:pt x="40" y="858"/>
                  </a:lnTo>
                  <a:lnTo>
                    <a:pt x="36" y="858"/>
                  </a:lnTo>
                  <a:lnTo>
                    <a:pt x="36" y="858"/>
                  </a:lnTo>
                  <a:lnTo>
                    <a:pt x="36" y="870"/>
                  </a:lnTo>
                  <a:lnTo>
                    <a:pt x="40" y="870"/>
                  </a:lnTo>
                  <a:lnTo>
                    <a:pt x="40" y="870"/>
                  </a:lnTo>
                  <a:lnTo>
                    <a:pt x="44" y="874"/>
                  </a:lnTo>
                  <a:lnTo>
                    <a:pt x="44" y="882"/>
                  </a:lnTo>
                  <a:lnTo>
                    <a:pt x="44" y="882"/>
                  </a:lnTo>
                  <a:lnTo>
                    <a:pt x="40" y="894"/>
                  </a:lnTo>
                  <a:lnTo>
                    <a:pt x="36" y="902"/>
                  </a:lnTo>
                  <a:lnTo>
                    <a:pt x="32" y="910"/>
                  </a:lnTo>
                  <a:lnTo>
                    <a:pt x="28" y="910"/>
                  </a:lnTo>
                  <a:lnTo>
                    <a:pt x="28" y="910"/>
                  </a:lnTo>
                  <a:lnTo>
                    <a:pt x="32" y="914"/>
                  </a:lnTo>
                  <a:lnTo>
                    <a:pt x="32" y="918"/>
                  </a:lnTo>
                  <a:lnTo>
                    <a:pt x="28" y="922"/>
                  </a:lnTo>
                  <a:lnTo>
                    <a:pt x="28" y="922"/>
                  </a:lnTo>
                  <a:lnTo>
                    <a:pt x="24" y="922"/>
                  </a:lnTo>
                  <a:lnTo>
                    <a:pt x="24" y="922"/>
                  </a:lnTo>
                  <a:lnTo>
                    <a:pt x="24" y="922"/>
                  </a:lnTo>
                  <a:lnTo>
                    <a:pt x="24" y="914"/>
                  </a:lnTo>
                  <a:lnTo>
                    <a:pt x="24" y="914"/>
                  </a:lnTo>
                  <a:lnTo>
                    <a:pt x="24" y="918"/>
                  </a:lnTo>
                  <a:lnTo>
                    <a:pt x="28" y="914"/>
                  </a:lnTo>
                  <a:lnTo>
                    <a:pt x="28" y="914"/>
                  </a:lnTo>
                  <a:lnTo>
                    <a:pt x="28" y="907"/>
                  </a:lnTo>
                  <a:lnTo>
                    <a:pt x="28" y="902"/>
                  </a:lnTo>
                  <a:lnTo>
                    <a:pt x="28" y="902"/>
                  </a:lnTo>
                  <a:lnTo>
                    <a:pt x="24" y="902"/>
                  </a:lnTo>
                  <a:lnTo>
                    <a:pt x="20" y="910"/>
                  </a:lnTo>
                  <a:lnTo>
                    <a:pt x="15" y="927"/>
                  </a:lnTo>
                  <a:lnTo>
                    <a:pt x="15" y="927"/>
                  </a:lnTo>
                  <a:lnTo>
                    <a:pt x="12" y="951"/>
                  </a:lnTo>
                  <a:lnTo>
                    <a:pt x="8" y="971"/>
                  </a:lnTo>
                  <a:lnTo>
                    <a:pt x="8" y="971"/>
                  </a:lnTo>
                  <a:lnTo>
                    <a:pt x="12" y="967"/>
                  </a:lnTo>
                  <a:lnTo>
                    <a:pt x="15" y="967"/>
                  </a:lnTo>
                  <a:lnTo>
                    <a:pt x="15" y="971"/>
                  </a:lnTo>
                  <a:lnTo>
                    <a:pt x="15" y="971"/>
                  </a:lnTo>
                  <a:lnTo>
                    <a:pt x="12" y="983"/>
                  </a:lnTo>
                  <a:lnTo>
                    <a:pt x="12" y="983"/>
                  </a:lnTo>
                  <a:lnTo>
                    <a:pt x="12" y="991"/>
                  </a:lnTo>
                  <a:lnTo>
                    <a:pt x="12" y="991"/>
                  </a:lnTo>
                  <a:lnTo>
                    <a:pt x="12" y="991"/>
                  </a:lnTo>
                  <a:lnTo>
                    <a:pt x="8" y="987"/>
                  </a:lnTo>
                  <a:lnTo>
                    <a:pt x="8" y="983"/>
                  </a:lnTo>
                  <a:lnTo>
                    <a:pt x="8" y="983"/>
                  </a:lnTo>
                  <a:lnTo>
                    <a:pt x="4" y="987"/>
                  </a:lnTo>
                  <a:lnTo>
                    <a:pt x="4" y="995"/>
                  </a:lnTo>
                  <a:lnTo>
                    <a:pt x="4" y="995"/>
                  </a:lnTo>
                  <a:lnTo>
                    <a:pt x="8" y="995"/>
                  </a:lnTo>
                  <a:lnTo>
                    <a:pt x="8" y="998"/>
                  </a:lnTo>
                  <a:lnTo>
                    <a:pt x="8" y="998"/>
                  </a:lnTo>
                  <a:lnTo>
                    <a:pt x="8" y="1015"/>
                  </a:lnTo>
                  <a:lnTo>
                    <a:pt x="8" y="1019"/>
                  </a:lnTo>
                  <a:lnTo>
                    <a:pt x="12" y="1019"/>
                  </a:lnTo>
                  <a:lnTo>
                    <a:pt x="12" y="1019"/>
                  </a:lnTo>
                  <a:lnTo>
                    <a:pt x="20" y="1011"/>
                  </a:lnTo>
                  <a:lnTo>
                    <a:pt x="20" y="1011"/>
                  </a:lnTo>
                  <a:lnTo>
                    <a:pt x="20" y="1023"/>
                  </a:lnTo>
                  <a:lnTo>
                    <a:pt x="15" y="1023"/>
                  </a:lnTo>
                  <a:lnTo>
                    <a:pt x="12" y="1027"/>
                  </a:lnTo>
                  <a:lnTo>
                    <a:pt x="12" y="1027"/>
                  </a:lnTo>
                  <a:lnTo>
                    <a:pt x="8" y="1039"/>
                  </a:lnTo>
                  <a:lnTo>
                    <a:pt x="8" y="1039"/>
                  </a:lnTo>
                  <a:lnTo>
                    <a:pt x="4" y="1043"/>
                  </a:lnTo>
                  <a:lnTo>
                    <a:pt x="8" y="1047"/>
                  </a:lnTo>
                  <a:lnTo>
                    <a:pt x="8" y="1047"/>
                  </a:lnTo>
                  <a:lnTo>
                    <a:pt x="8" y="1047"/>
                  </a:lnTo>
                  <a:lnTo>
                    <a:pt x="8" y="1051"/>
                  </a:lnTo>
                  <a:lnTo>
                    <a:pt x="8" y="1071"/>
                  </a:lnTo>
                  <a:lnTo>
                    <a:pt x="8" y="1071"/>
                  </a:lnTo>
                  <a:lnTo>
                    <a:pt x="8" y="1075"/>
                  </a:lnTo>
                  <a:lnTo>
                    <a:pt x="8" y="1079"/>
                  </a:lnTo>
                  <a:lnTo>
                    <a:pt x="8" y="1079"/>
                  </a:lnTo>
                  <a:lnTo>
                    <a:pt x="4" y="1087"/>
                  </a:lnTo>
                  <a:lnTo>
                    <a:pt x="4" y="1087"/>
                  </a:lnTo>
                  <a:lnTo>
                    <a:pt x="8" y="1091"/>
                  </a:lnTo>
                  <a:lnTo>
                    <a:pt x="8" y="1099"/>
                  </a:lnTo>
                  <a:lnTo>
                    <a:pt x="8" y="1099"/>
                  </a:lnTo>
                  <a:lnTo>
                    <a:pt x="4" y="1103"/>
                  </a:lnTo>
                  <a:lnTo>
                    <a:pt x="4" y="1103"/>
                  </a:lnTo>
                  <a:lnTo>
                    <a:pt x="4" y="1103"/>
                  </a:lnTo>
                  <a:lnTo>
                    <a:pt x="4" y="1107"/>
                  </a:lnTo>
                  <a:lnTo>
                    <a:pt x="8" y="1107"/>
                  </a:lnTo>
                  <a:lnTo>
                    <a:pt x="8" y="1103"/>
                  </a:lnTo>
                  <a:lnTo>
                    <a:pt x="8" y="1103"/>
                  </a:lnTo>
                  <a:lnTo>
                    <a:pt x="12" y="1103"/>
                  </a:lnTo>
                  <a:lnTo>
                    <a:pt x="12" y="1103"/>
                  </a:lnTo>
                  <a:lnTo>
                    <a:pt x="15" y="1107"/>
                  </a:lnTo>
                  <a:lnTo>
                    <a:pt x="12" y="1115"/>
                  </a:lnTo>
                  <a:lnTo>
                    <a:pt x="12" y="1131"/>
                  </a:lnTo>
                  <a:lnTo>
                    <a:pt x="12" y="1131"/>
                  </a:lnTo>
                  <a:lnTo>
                    <a:pt x="12" y="1139"/>
                  </a:lnTo>
                  <a:lnTo>
                    <a:pt x="12" y="1143"/>
                  </a:lnTo>
                  <a:lnTo>
                    <a:pt x="12" y="1143"/>
                  </a:lnTo>
                  <a:lnTo>
                    <a:pt x="24" y="1139"/>
                  </a:lnTo>
                  <a:lnTo>
                    <a:pt x="24" y="1139"/>
                  </a:lnTo>
                  <a:lnTo>
                    <a:pt x="24" y="1147"/>
                  </a:lnTo>
                  <a:lnTo>
                    <a:pt x="20" y="1151"/>
                  </a:lnTo>
                  <a:lnTo>
                    <a:pt x="20" y="1151"/>
                  </a:lnTo>
                  <a:lnTo>
                    <a:pt x="12" y="1155"/>
                  </a:lnTo>
                  <a:lnTo>
                    <a:pt x="12" y="1155"/>
                  </a:lnTo>
                  <a:lnTo>
                    <a:pt x="8" y="1135"/>
                  </a:lnTo>
                  <a:lnTo>
                    <a:pt x="8" y="1135"/>
                  </a:lnTo>
                  <a:lnTo>
                    <a:pt x="4" y="1119"/>
                  </a:lnTo>
                  <a:lnTo>
                    <a:pt x="4" y="1119"/>
                  </a:lnTo>
                  <a:lnTo>
                    <a:pt x="4" y="1119"/>
                  </a:lnTo>
                  <a:lnTo>
                    <a:pt x="4" y="1123"/>
                  </a:lnTo>
                  <a:lnTo>
                    <a:pt x="4" y="1139"/>
                  </a:lnTo>
                  <a:lnTo>
                    <a:pt x="4" y="1139"/>
                  </a:lnTo>
                  <a:lnTo>
                    <a:pt x="0" y="1151"/>
                  </a:lnTo>
                  <a:lnTo>
                    <a:pt x="0" y="1163"/>
                  </a:lnTo>
                  <a:lnTo>
                    <a:pt x="0" y="1163"/>
                  </a:lnTo>
                  <a:lnTo>
                    <a:pt x="4" y="1171"/>
                  </a:lnTo>
                  <a:lnTo>
                    <a:pt x="4" y="1171"/>
                  </a:lnTo>
                  <a:lnTo>
                    <a:pt x="8" y="1175"/>
                  </a:lnTo>
                  <a:lnTo>
                    <a:pt x="8" y="1183"/>
                  </a:lnTo>
                  <a:lnTo>
                    <a:pt x="8" y="1183"/>
                  </a:lnTo>
                  <a:lnTo>
                    <a:pt x="12" y="1195"/>
                  </a:lnTo>
                  <a:lnTo>
                    <a:pt x="15" y="1199"/>
                  </a:lnTo>
                  <a:lnTo>
                    <a:pt x="15" y="1199"/>
                  </a:lnTo>
                  <a:lnTo>
                    <a:pt x="15" y="1199"/>
                  </a:lnTo>
                  <a:lnTo>
                    <a:pt x="20" y="1203"/>
                  </a:lnTo>
                  <a:lnTo>
                    <a:pt x="15" y="1207"/>
                  </a:lnTo>
                  <a:lnTo>
                    <a:pt x="15" y="1207"/>
                  </a:lnTo>
                  <a:lnTo>
                    <a:pt x="15" y="1207"/>
                  </a:lnTo>
                  <a:lnTo>
                    <a:pt x="12" y="1195"/>
                  </a:lnTo>
                  <a:lnTo>
                    <a:pt x="8" y="1187"/>
                  </a:lnTo>
                  <a:lnTo>
                    <a:pt x="4" y="1187"/>
                  </a:lnTo>
                  <a:lnTo>
                    <a:pt x="4" y="1187"/>
                  </a:lnTo>
                  <a:lnTo>
                    <a:pt x="4" y="1211"/>
                  </a:lnTo>
                  <a:lnTo>
                    <a:pt x="4" y="1211"/>
                  </a:lnTo>
                  <a:lnTo>
                    <a:pt x="4" y="1219"/>
                  </a:lnTo>
                  <a:lnTo>
                    <a:pt x="8" y="1223"/>
                  </a:lnTo>
                  <a:lnTo>
                    <a:pt x="8" y="1227"/>
                  </a:lnTo>
                  <a:lnTo>
                    <a:pt x="12" y="1223"/>
                  </a:lnTo>
                  <a:lnTo>
                    <a:pt x="12" y="1223"/>
                  </a:lnTo>
                  <a:lnTo>
                    <a:pt x="12" y="1219"/>
                  </a:lnTo>
                  <a:lnTo>
                    <a:pt x="15" y="1223"/>
                  </a:lnTo>
                  <a:lnTo>
                    <a:pt x="15" y="1223"/>
                  </a:lnTo>
                  <a:lnTo>
                    <a:pt x="20" y="1235"/>
                  </a:lnTo>
                  <a:lnTo>
                    <a:pt x="20" y="1251"/>
                  </a:lnTo>
                  <a:lnTo>
                    <a:pt x="20" y="1251"/>
                  </a:lnTo>
                  <a:lnTo>
                    <a:pt x="20" y="1264"/>
                  </a:lnTo>
                  <a:lnTo>
                    <a:pt x="20" y="1264"/>
                  </a:lnTo>
                  <a:lnTo>
                    <a:pt x="24" y="1271"/>
                  </a:lnTo>
                  <a:lnTo>
                    <a:pt x="24" y="1271"/>
                  </a:lnTo>
                  <a:lnTo>
                    <a:pt x="36" y="1295"/>
                  </a:lnTo>
                  <a:lnTo>
                    <a:pt x="36" y="1295"/>
                  </a:lnTo>
                  <a:lnTo>
                    <a:pt x="40" y="1308"/>
                  </a:lnTo>
                  <a:lnTo>
                    <a:pt x="44" y="1319"/>
                  </a:lnTo>
                  <a:lnTo>
                    <a:pt x="44" y="1319"/>
                  </a:lnTo>
                  <a:lnTo>
                    <a:pt x="36" y="1304"/>
                  </a:lnTo>
                  <a:lnTo>
                    <a:pt x="32" y="1295"/>
                  </a:lnTo>
                  <a:lnTo>
                    <a:pt x="28" y="1295"/>
                  </a:lnTo>
                  <a:lnTo>
                    <a:pt x="28" y="1299"/>
                  </a:lnTo>
                  <a:lnTo>
                    <a:pt x="28" y="1299"/>
                  </a:lnTo>
                  <a:lnTo>
                    <a:pt x="32" y="1315"/>
                  </a:lnTo>
                  <a:lnTo>
                    <a:pt x="32" y="1315"/>
                  </a:lnTo>
                  <a:lnTo>
                    <a:pt x="32" y="1319"/>
                  </a:lnTo>
                  <a:lnTo>
                    <a:pt x="28" y="1315"/>
                  </a:lnTo>
                  <a:lnTo>
                    <a:pt x="28" y="1315"/>
                  </a:lnTo>
                  <a:lnTo>
                    <a:pt x="28" y="1319"/>
                  </a:lnTo>
                  <a:lnTo>
                    <a:pt x="24" y="1328"/>
                  </a:lnTo>
                  <a:lnTo>
                    <a:pt x="24" y="1328"/>
                  </a:lnTo>
                  <a:lnTo>
                    <a:pt x="36" y="1344"/>
                  </a:lnTo>
                  <a:lnTo>
                    <a:pt x="44" y="1368"/>
                  </a:lnTo>
                  <a:lnTo>
                    <a:pt x="44" y="1368"/>
                  </a:lnTo>
                  <a:lnTo>
                    <a:pt x="44" y="1368"/>
                  </a:lnTo>
                  <a:lnTo>
                    <a:pt x="48" y="1372"/>
                  </a:lnTo>
                  <a:lnTo>
                    <a:pt x="48" y="1372"/>
                  </a:lnTo>
                  <a:lnTo>
                    <a:pt x="52" y="1368"/>
                  </a:lnTo>
                  <a:lnTo>
                    <a:pt x="52" y="1368"/>
                  </a:lnTo>
                  <a:lnTo>
                    <a:pt x="52" y="1400"/>
                  </a:lnTo>
                  <a:lnTo>
                    <a:pt x="52" y="1400"/>
                  </a:lnTo>
                  <a:lnTo>
                    <a:pt x="56" y="1388"/>
                  </a:lnTo>
                  <a:lnTo>
                    <a:pt x="56" y="1388"/>
                  </a:lnTo>
                  <a:lnTo>
                    <a:pt x="60" y="1388"/>
                  </a:lnTo>
                  <a:lnTo>
                    <a:pt x="60" y="1388"/>
                  </a:lnTo>
                  <a:lnTo>
                    <a:pt x="64" y="1396"/>
                  </a:lnTo>
                  <a:lnTo>
                    <a:pt x="68" y="1404"/>
                  </a:lnTo>
                  <a:lnTo>
                    <a:pt x="68" y="1404"/>
                  </a:lnTo>
                  <a:lnTo>
                    <a:pt x="68" y="1408"/>
                  </a:lnTo>
                  <a:lnTo>
                    <a:pt x="64" y="1408"/>
                  </a:lnTo>
                  <a:lnTo>
                    <a:pt x="64" y="1408"/>
                  </a:lnTo>
                  <a:lnTo>
                    <a:pt x="64" y="1420"/>
                  </a:lnTo>
                  <a:lnTo>
                    <a:pt x="64" y="1420"/>
                  </a:lnTo>
                  <a:lnTo>
                    <a:pt x="72" y="1436"/>
                  </a:lnTo>
                  <a:lnTo>
                    <a:pt x="72" y="1436"/>
                  </a:lnTo>
                  <a:lnTo>
                    <a:pt x="76" y="1444"/>
                  </a:lnTo>
                  <a:lnTo>
                    <a:pt x="84" y="1448"/>
                  </a:lnTo>
                  <a:lnTo>
                    <a:pt x="84" y="1448"/>
                  </a:lnTo>
                  <a:lnTo>
                    <a:pt x="80" y="1452"/>
                  </a:lnTo>
                  <a:lnTo>
                    <a:pt x="76" y="1456"/>
                  </a:lnTo>
                  <a:lnTo>
                    <a:pt x="80" y="1464"/>
                  </a:lnTo>
                  <a:lnTo>
                    <a:pt x="80" y="1464"/>
                  </a:lnTo>
                  <a:lnTo>
                    <a:pt x="84" y="1472"/>
                  </a:lnTo>
                  <a:lnTo>
                    <a:pt x="84" y="1472"/>
                  </a:lnTo>
                  <a:lnTo>
                    <a:pt x="84" y="1472"/>
                  </a:lnTo>
                  <a:lnTo>
                    <a:pt x="72" y="1452"/>
                  </a:lnTo>
                  <a:lnTo>
                    <a:pt x="72" y="1452"/>
                  </a:lnTo>
                  <a:lnTo>
                    <a:pt x="72" y="1448"/>
                  </a:lnTo>
                  <a:lnTo>
                    <a:pt x="68" y="1448"/>
                  </a:lnTo>
                  <a:lnTo>
                    <a:pt x="64" y="1448"/>
                  </a:lnTo>
                  <a:lnTo>
                    <a:pt x="60" y="1440"/>
                  </a:lnTo>
                  <a:lnTo>
                    <a:pt x="60" y="1440"/>
                  </a:lnTo>
                  <a:lnTo>
                    <a:pt x="56" y="1432"/>
                  </a:lnTo>
                  <a:lnTo>
                    <a:pt x="52" y="1428"/>
                  </a:lnTo>
                  <a:lnTo>
                    <a:pt x="52" y="1428"/>
                  </a:lnTo>
                  <a:lnTo>
                    <a:pt x="52" y="1432"/>
                  </a:lnTo>
                  <a:lnTo>
                    <a:pt x="52" y="1432"/>
                  </a:lnTo>
                  <a:lnTo>
                    <a:pt x="64" y="1448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6" y="1468"/>
                  </a:lnTo>
                  <a:lnTo>
                    <a:pt x="80" y="1472"/>
                  </a:lnTo>
                  <a:lnTo>
                    <a:pt x="80" y="1472"/>
                  </a:lnTo>
                  <a:lnTo>
                    <a:pt x="84" y="1484"/>
                  </a:lnTo>
                  <a:lnTo>
                    <a:pt x="84" y="1484"/>
                  </a:lnTo>
                  <a:lnTo>
                    <a:pt x="88" y="1488"/>
                  </a:lnTo>
                  <a:lnTo>
                    <a:pt x="92" y="1496"/>
                  </a:lnTo>
                  <a:lnTo>
                    <a:pt x="92" y="1496"/>
                  </a:lnTo>
                  <a:lnTo>
                    <a:pt x="96" y="1508"/>
                  </a:lnTo>
                  <a:lnTo>
                    <a:pt x="96" y="1516"/>
                  </a:lnTo>
                  <a:lnTo>
                    <a:pt x="96" y="1516"/>
                  </a:lnTo>
                  <a:lnTo>
                    <a:pt x="100" y="1532"/>
                  </a:lnTo>
                  <a:lnTo>
                    <a:pt x="100" y="1536"/>
                  </a:lnTo>
                  <a:lnTo>
                    <a:pt x="100" y="1532"/>
                  </a:lnTo>
                  <a:lnTo>
                    <a:pt x="100" y="1532"/>
                  </a:lnTo>
                  <a:lnTo>
                    <a:pt x="92" y="1524"/>
                  </a:lnTo>
                  <a:lnTo>
                    <a:pt x="92" y="1524"/>
                  </a:lnTo>
                  <a:lnTo>
                    <a:pt x="88" y="1512"/>
                  </a:lnTo>
                  <a:lnTo>
                    <a:pt x="88" y="1512"/>
                  </a:lnTo>
                  <a:lnTo>
                    <a:pt x="88" y="1508"/>
                  </a:lnTo>
                  <a:lnTo>
                    <a:pt x="88" y="1512"/>
                  </a:lnTo>
                  <a:lnTo>
                    <a:pt x="88" y="1512"/>
                  </a:lnTo>
                  <a:lnTo>
                    <a:pt x="96" y="1532"/>
                  </a:lnTo>
                  <a:lnTo>
                    <a:pt x="108" y="1548"/>
                  </a:lnTo>
                  <a:lnTo>
                    <a:pt x="108" y="1548"/>
                  </a:lnTo>
                  <a:lnTo>
                    <a:pt x="112" y="1544"/>
                  </a:lnTo>
                  <a:lnTo>
                    <a:pt x="116" y="1548"/>
                  </a:lnTo>
                  <a:lnTo>
                    <a:pt x="120" y="1556"/>
                  </a:lnTo>
                  <a:lnTo>
                    <a:pt x="120" y="1556"/>
                  </a:lnTo>
                  <a:lnTo>
                    <a:pt x="120" y="1560"/>
                  </a:lnTo>
                  <a:lnTo>
                    <a:pt x="120" y="1568"/>
                  </a:lnTo>
                  <a:lnTo>
                    <a:pt x="120" y="1568"/>
                  </a:lnTo>
                  <a:lnTo>
                    <a:pt x="124" y="1576"/>
                  </a:lnTo>
                  <a:lnTo>
                    <a:pt x="124" y="1584"/>
                  </a:lnTo>
                  <a:lnTo>
                    <a:pt x="124" y="1584"/>
                  </a:lnTo>
                  <a:lnTo>
                    <a:pt x="128" y="1584"/>
                  </a:lnTo>
                  <a:lnTo>
                    <a:pt x="128" y="1572"/>
                  </a:lnTo>
                  <a:lnTo>
                    <a:pt x="128" y="1572"/>
                  </a:lnTo>
                  <a:lnTo>
                    <a:pt x="128" y="1564"/>
                  </a:lnTo>
                  <a:lnTo>
                    <a:pt x="128" y="1560"/>
                  </a:lnTo>
                  <a:lnTo>
                    <a:pt x="128" y="1560"/>
                  </a:lnTo>
                  <a:lnTo>
                    <a:pt x="132" y="1564"/>
                  </a:lnTo>
                  <a:lnTo>
                    <a:pt x="132" y="1564"/>
                  </a:lnTo>
                  <a:lnTo>
                    <a:pt x="132" y="1576"/>
                  </a:lnTo>
                  <a:lnTo>
                    <a:pt x="136" y="1588"/>
                  </a:lnTo>
                  <a:lnTo>
                    <a:pt x="136" y="1588"/>
                  </a:lnTo>
                  <a:lnTo>
                    <a:pt x="144" y="1605"/>
                  </a:lnTo>
                  <a:lnTo>
                    <a:pt x="144" y="1605"/>
                  </a:lnTo>
                  <a:lnTo>
                    <a:pt x="148" y="1600"/>
                  </a:lnTo>
                  <a:lnTo>
                    <a:pt x="148" y="1600"/>
                  </a:lnTo>
                  <a:lnTo>
                    <a:pt x="152" y="1620"/>
                  </a:lnTo>
                  <a:lnTo>
                    <a:pt x="152" y="1620"/>
                  </a:lnTo>
                  <a:lnTo>
                    <a:pt x="152" y="1628"/>
                  </a:lnTo>
                  <a:lnTo>
                    <a:pt x="152" y="1628"/>
                  </a:lnTo>
                  <a:lnTo>
                    <a:pt x="148" y="1636"/>
                  </a:lnTo>
                  <a:lnTo>
                    <a:pt x="152" y="1652"/>
                  </a:lnTo>
                  <a:lnTo>
                    <a:pt x="152" y="1652"/>
                  </a:lnTo>
                  <a:lnTo>
                    <a:pt x="156" y="1652"/>
                  </a:lnTo>
                  <a:lnTo>
                    <a:pt x="152" y="1645"/>
                  </a:lnTo>
                  <a:lnTo>
                    <a:pt x="152" y="1645"/>
                  </a:lnTo>
                  <a:lnTo>
                    <a:pt x="160" y="1656"/>
                  </a:lnTo>
                  <a:lnTo>
                    <a:pt x="160" y="1656"/>
                  </a:lnTo>
                  <a:lnTo>
                    <a:pt x="160" y="1656"/>
                  </a:lnTo>
                  <a:lnTo>
                    <a:pt x="160" y="1640"/>
                  </a:lnTo>
                  <a:lnTo>
                    <a:pt x="160" y="1640"/>
                  </a:lnTo>
                  <a:lnTo>
                    <a:pt x="160" y="1632"/>
                  </a:lnTo>
                  <a:lnTo>
                    <a:pt x="164" y="1632"/>
                  </a:lnTo>
                  <a:lnTo>
                    <a:pt x="168" y="1636"/>
                  </a:lnTo>
                  <a:lnTo>
                    <a:pt x="168" y="1636"/>
                  </a:lnTo>
                  <a:lnTo>
                    <a:pt x="176" y="1640"/>
                  </a:lnTo>
                  <a:lnTo>
                    <a:pt x="176" y="1649"/>
                  </a:lnTo>
                  <a:lnTo>
                    <a:pt x="172" y="1656"/>
                  </a:lnTo>
                  <a:lnTo>
                    <a:pt x="172" y="1656"/>
                  </a:lnTo>
                  <a:lnTo>
                    <a:pt x="172" y="1660"/>
                  </a:lnTo>
                  <a:lnTo>
                    <a:pt x="176" y="1669"/>
                  </a:lnTo>
                  <a:lnTo>
                    <a:pt x="176" y="1669"/>
                  </a:lnTo>
                  <a:lnTo>
                    <a:pt x="172" y="1673"/>
                  </a:lnTo>
                  <a:lnTo>
                    <a:pt x="176" y="1676"/>
                  </a:lnTo>
                  <a:lnTo>
                    <a:pt x="176" y="1676"/>
                  </a:lnTo>
                  <a:lnTo>
                    <a:pt x="180" y="1685"/>
                  </a:lnTo>
                  <a:lnTo>
                    <a:pt x="184" y="1685"/>
                  </a:lnTo>
                  <a:lnTo>
                    <a:pt x="184" y="1685"/>
                  </a:lnTo>
                  <a:lnTo>
                    <a:pt x="180" y="1680"/>
                  </a:lnTo>
                  <a:lnTo>
                    <a:pt x="184" y="1680"/>
                  </a:lnTo>
                  <a:lnTo>
                    <a:pt x="184" y="1680"/>
                  </a:lnTo>
                  <a:lnTo>
                    <a:pt x="200" y="1709"/>
                  </a:lnTo>
                  <a:lnTo>
                    <a:pt x="200" y="1709"/>
                  </a:lnTo>
                  <a:lnTo>
                    <a:pt x="200" y="1713"/>
                  </a:lnTo>
                  <a:lnTo>
                    <a:pt x="200" y="1717"/>
                  </a:lnTo>
                  <a:lnTo>
                    <a:pt x="200" y="1717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40"/>
                  </a:lnTo>
                  <a:lnTo>
                    <a:pt x="212" y="1737"/>
                  </a:lnTo>
                  <a:lnTo>
                    <a:pt x="212" y="1737"/>
                  </a:lnTo>
                  <a:lnTo>
                    <a:pt x="220" y="1745"/>
                  </a:lnTo>
                  <a:lnTo>
                    <a:pt x="224" y="1749"/>
                  </a:lnTo>
                  <a:lnTo>
                    <a:pt x="228" y="1749"/>
                  </a:lnTo>
                  <a:lnTo>
                    <a:pt x="228" y="1749"/>
                  </a:lnTo>
                  <a:lnTo>
                    <a:pt x="236" y="1753"/>
                  </a:lnTo>
                  <a:lnTo>
                    <a:pt x="236" y="1753"/>
                  </a:lnTo>
                  <a:lnTo>
                    <a:pt x="236" y="1765"/>
                  </a:lnTo>
                  <a:lnTo>
                    <a:pt x="240" y="1769"/>
                  </a:lnTo>
                  <a:lnTo>
                    <a:pt x="244" y="1777"/>
                  </a:lnTo>
                  <a:lnTo>
                    <a:pt x="244" y="1777"/>
                  </a:lnTo>
                  <a:lnTo>
                    <a:pt x="248" y="1777"/>
                  </a:lnTo>
                  <a:lnTo>
                    <a:pt x="248" y="1777"/>
                  </a:lnTo>
                  <a:lnTo>
                    <a:pt x="248" y="1777"/>
                  </a:lnTo>
                  <a:lnTo>
                    <a:pt x="244" y="1765"/>
                  </a:lnTo>
                  <a:lnTo>
                    <a:pt x="244" y="1765"/>
                  </a:lnTo>
                  <a:lnTo>
                    <a:pt x="244" y="1765"/>
                  </a:lnTo>
                  <a:lnTo>
                    <a:pt x="252" y="1773"/>
                  </a:lnTo>
                  <a:lnTo>
                    <a:pt x="261" y="1781"/>
                  </a:lnTo>
                  <a:lnTo>
                    <a:pt x="264" y="1789"/>
                  </a:lnTo>
                  <a:lnTo>
                    <a:pt x="264" y="1789"/>
                  </a:lnTo>
                  <a:lnTo>
                    <a:pt x="264" y="1797"/>
                  </a:lnTo>
                  <a:lnTo>
                    <a:pt x="264" y="1797"/>
                  </a:lnTo>
                  <a:lnTo>
                    <a:pt x="264" y="1797"/>
                  </a:lnTo>
                  <a:lnTo>
                    <a:pt x="272" y="1805"/>
                  </a:lnTo>
                  <a:lnTo>
                    <a:pt x="284" y="1817"/>
                  </a:lnTo>
                  <a:lnTo>
                    <a:pt x="284" y="1817"/>
                  </a:lnTo>
                  <a:lnTo>
                    <a:pt x="288" y="1821"/>
                  </a:lnTo>
                  <a:lnTo>
                    <a:pt x="292" y="1825"/>
                  </a:lnTo>
                  <a:lnTo>
                    <a:pt x="292" y="1825"/>
                  </a:lnTo>
                  <a:lnTo>
                    <a:pt x="296" y="1825"/>
                  </a:lnTo>
                  <a:lnTo>
                    <a:pt x="296" y="1821"/>
                  </a:lnTo>
                  <a:lnTo>
                    <a:pt x="296" y="1821"/>
                  </a:lnTo>
                  <a:lnTo>
                    <a:pt x="296" y="1817"/>
                  </a:lnTo>
                  <a:lnTo>
                    <a:pt x="301" y="1817"/>
                  </a:lnTo>
                  <a:lnTo>
                    <a:pt x="305" y="1821"/>
                  </a:lnTo>
                  <a:lnTo>
                    <a:pt x="305" y="1821"/>
                  </a:lnTo>
                  <a:lnTo>
                    <a:pt x="316" y="1833"/>
                  </a:lnTo>
                  <a:lnTo>
                    <a:pt x="321" y="1841"/>
                  </a:lnTo>
                  <a:lnTo>
                    <a:pt x="321" y="1841"/>
                  </a:lnTo>
                  <a:lnTo>
                    <a:pt x="332" y="1849"/>
                  </a:lnTo>
                  <a:lnTo>
                    <a:pt x="336" y="1857"/>
                  </a:lnTo>
                  <a:lnTo>
                    <a:pt x="336" y="1861"/>
                  </a:lnTo>
                  <a:lnTo>
                    <a:pt x="336" y="1861"/>
                  </a:lnTo>
                  <a:lnTo>
                    <a:pt x="328" y="1857"/>
                  </a:lnTo>
                  <a:lnTo>
                    <a:pt x="321" y="1853"/>
                  </a:lnTo>
                  <a:lnTo>
                    <a:pt x="316" y="1849"/>
                  </a:lnTo>
                  <a:lnTo>
                    <a:pt x="321" y="1857"/>
                  </a:lnTo>
                  <a:lnTo>
                    <a:pt x="321" y="1857"/>
                  </a:lnTo>
                  <a:lnTo>
                    <a:pt x="328" y="1865"/>
                  </a:lnTo>
                  <a:lnTo>
                    <a:pt x="332" y="1865"/>
                  </a:lnTo>
                  <a:lnTo>
                    <a:pt x="341" y="1865"/>
                  </a:lnTo>
                  <a:lnTo>
                    <a:pt x="341" y="1865"/>
                  </a:lnTo>
                  <a:lnTo>
                    <a:pt x="345" y="1869"/>
                  </a:lnTo>
                  <a:lnTo>
                    <a:pt x="349" y="1877"/>
                  </a:lnTo>
                  <a:lnTo>
                    <a:pt x="349" y="1885"/>
                  </a:lnTo>
                  <a:lnTo>
                    <a:pt x="356" y="1893"/>
                  </a:lnTo>
                  <a:lnTo>
                    <a:pt x="356" y="1893"/>
                  </a:lnTo>
                  <a:lnTo>
                    <a:pt x="361" y="1885"/>
                  </a:lnTo>
                  <a:lnTo>
                    <a:pt x="361" y="1885"/>
                  </a:lnTo>
                  <a:lnTo>
                    <a:pt x="372" y="1893"/>
                  </a:lnTo>
                  <a:lnTo>
                    <a:pt x="372" y="1893"/>
                  </a:lnTo>
                  <a:lnTo>
                    <a:pt x="381" y="1897"/>
                  </a:lnTo>
                  <a:lnTo>
                    <a:pt x="381" y="1897"/>
                  </a:lnTo>
                  <a:lnTo>
                    <a:pt x="389" y="1901"/>
                  </a:lnTo>
                  <a:lnTo>
                    <a:pt x="389" y="1901"/>
                  </a:lnTo>
                  <a:lnTo>
                    <a:pt x="401" y="1917"/>
                  </a:lnTo>
                  <a:lnTo>
                    <a:pt x="401" y="1917"/>
                  </a:lnTo>
                  <a:lnTo>
                    <a:pt x="409" y="1929"/>
                  </a:lnTo>
                  <a:lnTo>
                    <a:pt x="409" y="1929"/>
                  </a:lnTo>
                  <a:lnTo>
                    <a:pt x="405" y="1929"/>
                  </a:lnTo>
                  <a:lnTo>
                    <a:pt x="405" y="1933"/>
                  </a:lnTo>
                  <a:lnTo>
                    <a:pt x="405" y="1933"/>
                  </a:lnTo>
                  <a:lnTo>
                    <a:pt x="417" y="1941"/>
                  </a:lnTo>
                  <a:lnTo>
                    <a:pt x="421" y="1937"/>
                  </a:lnTo>
                  <a:lnTo>
                    <a:pt x="421" y="1937"/>
                  </a:lnTo>
                  <a:lnTo>
                    <a:pt x="425" y="1937"/>
                  </a:lnTo>
                  <a:lnTo>
                    <a:pt x="433" y="1941"/>
                  </a:lnTo>
                  <a:lnTo>
                    <a:pt x="433" y="1941"/>
                  </a:lnTo>
                  <a:lnTo>
                    <a:pt x="433" y="1945"/>
                  </a:lnTo>
                  <a:lnTo>
                    <a:pt x="433" y="1949"/>
                  </a:lnTo>
                  <a:lnTo>
                    <a:pt x="433" y="1949"/>
                  </a:lnTo>
                  <a:lnTo>
                    <a:pt x="433" y="1953"/>
                  </a:lnTo>
                  <a:lnTo>
                    <a:pt x="433" y="1953"/>
                  </a:lnTo>
                  <a:lnTo>
                    <a:pt x="437" y="1957"/>
                  </a:lnTo>
                  <a:lnTo>
                    <a:pt x="437" y="1961"/>
                  </a:lnTo>
                  <a:lnTo>
                    <a:pt x="433" y="1961"/>
                  </a:lnTo>
                  <a:lnTo>
                    <a:pt x="433" y="1961"/>
                  </a:lnTo>
                  <a:lnTo>
                    <a:pt x="433" y="1966"/>
                  </a:lnTo>
                  <a:lnTo>
                    <a:pt x="437" y="1969"/>
                  </a:lnTo>
                  <a:lnTo>
                    <a:pt x="449" y="1977"/>
                  </a:lnTo>
                  <a:lnTo>
                    <a:pt x="449" y="1977"/>
                  </a:lnTo>
                  <a:lnTo>
                    <a:pt x="457" y="1977"/>
                  </a:lnTo>
                  <a:lnTo>
                    <a:pt x="457" y="1973"/>
                  </a:lnTo>
                  <a:lnTo>
                    <a:pt x="457" y="1973"/>
                  </a:lnTo>
                  <a:lnTo>
                    <a:pt x="465" y="1977"/>
                  </a:lnTo>
                  <a:lnTo>
                    <a:pt x="469" y="1977"/>
                  </a:lnTo>
                  <a:lnTo>
                    <a:pt x="469" y="1977"/>
                  </a:lnTo>
                  <a:lnTo>
                    <a:pt x="469" y="1977"/>
                  </a:lnTo>
                  <a:lnTo>
                    <a:pt x="469" y="1969"/>
                  </a:lnTo>
                  <a:lnTo>
                    <a:pt x="473" y="1969"/>
                  </a:lnTo>
                  <a:lnTo>
                    <a:pt x="477" y="1969"/>
                  </a:lnTo>
                  <a:lnTo>
                    <a:pt x="477" y="1969"/>
                  </a:lnTo>
                  <a:lnTo>
                    <a:pt x="481" y="1973"/>
                  </a:lnTo>
                  <a:lnTo>
                    <a:pt x="481" y="1973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81" y="1977"/>
                  </a:lnTo>
                  <a:lnTo>
                    <a:pt x="477" y="1981"/>
                  </a:lnTo>
                  <a:lnTo>
                    <a:pt x="477" y="1986"/>
                  </a:lnTo>
                  <a:lnTo>
                    <a:pt x="477" y="1986"/>
                  </a:lnTo>
                  <a:lnTo>
                    <a:pt x="497" y="2001"/>
                  </a:lnTo>
                  <a:lnTo>
                    <a:pt x="497" y="2006"/>
                  </a:lnTo>
                  <a:lnTo>
                    <a:pt x="489" y="2006"/>
                  </a:lnTo>
                  <a:lnTo>
                    <a:pt x="489" y="2006"/>
                  </a:lnTo>
                  <a:lnTo>
                    <a:pt x="497" y="2010"/>
                  </a:lnTo>
                  <a:lnTo>
                    <a:pt x="497" y="2010"/>
                  </a:lnTo>
                  <a:lnTo>
                    <a:pt x="505" y="2013"/>
                  </a:lnTo>
                  <a:lnTo>
                    <a:pt x="505" y="2013"/>
                  </a:lnTo>
                  <a:lnTo>
                    <a:pt x="505" y="2013"/>
                  </a:lnTo>
                  <a:lnTo>
                    <a:pt x="509" y="2013"/>
                  </a:lnTo>
                  <a:lnTo>
                    <a:pt x="509" y="2013"/>
                  </a:lnTo>
                  <a:lnTo>
                    <a:pt x="529" y="2017"/>
                  </a:lnTo>
                  <a:lnTo>
                    <a:pt x="529" y="2017"/>
                  </a:lnTo>
                  <a:lnTo>
                    <a:pt x="533" y="2017"/>
                  </a:lnTo>
                  <a:lnTo>
                    <a:pt x="545" y="2021"/>
                  </a:lnTo>
                  <a:lnTo>
                    <a:pt x="545" y="2021"/>
                  </a:lnTo>
                  <a:lnTo>
                    <a:pt x="553" y="2026"/>
                  </a:lnTo>
                  <a:lnTo>
                    <a:pt x="553" y="2026"/>
                  </a:lnTo>
                  <a:lnTo>
                    <a:pt x="549" y="2026"/>
                  </a:lnTo>
                  <a:lnTo>
                    <a:pt x="545" y="2026"/>
                  </a:lnTo>
                  <a:lnTo>
                    <a:pt x="545" y="2026"/>
                  </a:lnTo>
                  <a:lnTo>
                    <a:pt x="537" y="2021"/>
                  </a:lnTo>
                  <a:lnTo>
                    <a:pt x="533" y="2021"/>
                  </a:lnTo>
                  <a:lnTo>
                    <a:pt x="533" y="2021"/>
                  </a:lnTo>
                  <a:lnTo>
                    <a:pt x="541" y="2030"/>
                  </a:lnTo>
                  <a:lnTo>
                    <a:pt x="545" y="2033"/>
                  </a:lnTo>
                  <a:lnTo>
                    <a:pt x="541" y="2033"/>
                  </a:lnTo>
                  <a:lnTo>
                    <a:pt x="541" y="2033"/>
                  </a:lnTo>
                  <a:lnTo>
                    <a:pt x="549" y="2037"/>
                  </a:lnTo>
                  <a:lnTo>
                    <a:pt x="557" y="2041"/>
                  </a:lnTo>
                  <a:lnTo>
                    <a:pt x="557" y="2041"/>
                  </a:lnTo>
                  <a:lnTo>
                    <a:pt x="557" y="2050"/>
                  </a:lnTo>
                  <a:lnTo>
                    <a:pt x="557" y="2050"/>
                  </a:lnTo>
                  <a:lnTo>
                    <a:pt x="553" y="2050"/>
                  </a:lnTo>
                  <a:lnTo>
                    <a:pt x="553" y="2050"/>
                  </a:lnTo>
                  <a:lnTo>
                    <a:pt x="545" y="2050"/>
                  </a:lnTo>
                  <a:lnTo>
                    <a:pt x="545" y="2050"/>
                  </a:lnTo>
                  <a:lnTo>
                    <a:pt x="557" y="2054"/>
                  </a:lnTo>
                  <a:lnTo>
                    <a:pt x="557" y="2054"/>
                  </a:lnTo>
                  <a:lnTo>
                    <a:pt x="561" y="2054"/>
                  </a:lnTo>
                  <a:lnTo>
                    <a:pt x="561" y="2054"/>
                  </a:lnTo>
                  <a:lnTo>
                    <a:pt x="565" y="2057"/>
                  </a:lnTo>
                  <a:lnTo>
                    <a:pt x="573" y="2061"/>
                  </a:lnTo>
                  <a:lnTo>
                    <a:pt x="573" y="2061"/>
                  </a:lnTo>
                  <a:lnTo>
                    <a:pt x="573" y="2057"/>
                  </a:lnTo>
                  <a:lnTo>
                    <a:pt x="573" y="2054"/>
                  </a:lnTo>
                  <a:lnTo>
                    <a:pt x="573" y="2054"/>
                  </a:lnTo>
                  <a:lnTo>
                    <a:pt x="581" y="2061"/>
                  </a:lnTo>
                  <a:lnTo>
                    <a:pt x="589" y="2061"/>
                  </a:lnTo>
                  <a:lnTo>
                    <a:pt x="589" y="2061"/>
                  </a:lnTo>
                  <a:lnTo>
                    <a:pt x="601" y="2066"/>
                  </a:lnTo>
                  <a:lnTo>
                    <a:pt x="609" y="2066"/>
                  </a:lnTo>
                  <a:lnTo>
                    <a:pt x="609" y="2066"/>
                  </a:lnTo>
                  <a:lnTo>
                    <a:pt x="613" y="2066"/>
                  </a:lnTo>
                  <a:lnTo>
                    <a:pt x="617" y="2070"/>
                  </a:lnTo>
                  <a:lnTo>
                    <a:pt x="617" y="2070"/>
                  </a:lnTo>
                  <a:lnTo>
                    <a:pt x="613" y="2078"/>
                  </a:lnTo>
                  <a:lnTo>
                    <a:pt x="613" y="2078"/>
                  </a:lnTo>
                  <a:lnTo>
                    <a:pt x="605" y="2070"/>
                  </a:lnTo>
                  <a:lnTo>
                    <a:pt x="597" y="2070"/>
                  </a:lnTo>
                  <a:lnTo>
                    <a:pt x="601" y="2074"/>
                  </a:lnTo>
                  <a:lnTo>
                    <a:pt x="601" y="2074"/>
                  </a:lnTo>
                  <a:lnTo>
                    <a:pt x="613" y="2082"/>
                  </a:lnTo>
                  <a:lnTo>
                    <a:pt x="625" y="2086"/>
                  </a:lnTo>
                  <a:lnTo>
                    <a:pt x="625" y="2086"/>
                  </a:lnTo>
                  <a:lnTo>
                    <a:pt x="641" y="2090"/>
                  </a:lnTo>
                  <a:lnTo>
                    <a:pt x="641" y="2090"/>
                  </a:lnTo>
                  <a:lnTo>
                    <a:pt x="641" y="2094"/>
                  </a:lnTo>
                  <a:lnTo>
                    <a:pt x="641" y="2094"/>
                  </a:lnTo>
                  <a:lnTo>
                    <a:pt x="641" y="2094"/>
                  </a:lnTo>
                  <a:lnTo>
                    <a:pt x="649" y="2102"/>
                  </a:lnTo>
                  <a:lnTo>
                    <a:pt x="653" y="2106"/>
                  </a:lnTo>
                  <a:lnTo>
                    <a:pt x="653" y="2106"/>
                  </a:lnTo>
                  <a:lnTo>
                    <a:pt x="653" y="2098"/>
                  </a:lnTo>
                  <a:lnTo>
                    <a:pt x="662" y="2098"/>
                  </a:lnTo>
                  <a:lnTo>
                    <a:pt x="662" y="2098"/>
                  </a:lnTo>
                  <a:lnTo>
                    <a:pt x="665" y="2098"/>
                  </a:lnTo>
                  <a:lnTo>
                    <a:pt x="665" y="2102"/>
                  </a:lnTo>
                  <a:lnTo>
                    <a:pt x="665" y="2110"/>
                  </a:lnTo>
                  <a:lnTo>
                    <a:pt x="665" y="2110"/>
                  </a:lnTo>
                  <a:lnTo>
                    <a:pt x="669" y="2114"/>
                  </a:lnTo>
                  <a:lnTo>
                    <a:pt x="677" y="2110"/>
                  </a:lnTo>
                  <a:lnTo>
                    <a:pt x="677" y="2110"/>
                  </a:lnTo>
                  <a:lnTo>
                    <a:pt x="677" y="2110"/>
                  </a:lnTo>
                  <a:lnTo>
                    <a:pt x="682" y="2110"/>
                  </a:lnTo>
                  <a:lnTo>
                    <a:pt x="682" y="2110"/>
                  </a:lnTo>
                  <a:lnTo>
                    <a:pt x="693" y="2114"/>
                  </a:lnTo>
                  <a:lnTo>
                    <a:pt x="693" y="2114"/>
                  </a:lnTo>
                  <a:lnTo>
                    <a:pt x="697" y="2114"/>
                  </a:lnTo>
                  <a:lnTo>
                    <a:pt x="697" y="2114"/>
                  </a:lnTo>
                  <a:lnTo>
                    <a:pt x="689" y="2106"/>
                  </a:lnTo>
                  <a:lnTo>
                    <a:pt x="689" y="2106"/>
                  </a:lnTo>
                  <a:lnTo>
                    <a:pt x="706" y="2118"/>
                  </a:lnTo>
                  <a:lnTo>
                    <a:pt x="713" y="2122"/>
                  </a:lnTo>
                  <a:lnTo>
                    <a:pt x="722" y="2122"/>
                  </a:lnTo>
                  <a:lnTo>
                    <a:pt x="722" y="2122"/>
                  </a:lnTo>
                  <a:lnTo>
                    <a:pt x="717" y="2122"/>
                  </a:lnTo>
                  <a:lnTo>
                    <a:pt x="713" y="2118"/>
                  </a:lnTo>
                  <a:lnTo>
                    <a:pt x="706" y="2114"/>
                  </a:lnTo>
                  <a:lnTo>
                    <a:pt x="706" y="2114"/>
                  </a:lnTo>
                  <a:lnTo>
                    <a:pt x="706" y="2110"/>
                  </a:lnTo>
                  <a:lnTo>
                    <a:pt x="709" y="2110"/>
                  </a:lnTo>
                  <a:lnTo>
                    <a:pt x="709" y="2110"/>
                  </a:lnTo>
                  <a:lnTo>
                    <a:pt x="717" y="2118"/>
                  </a:lnTo>
                  <a:lnTo>
                    <a:pt x="733" y="2126"/>
                  </a:lnTo>
                  <a:lnTo>
                    <a:pt x="733" y="2126"/>
                  </a:lnTo>
                  <a:lnTo>
                    <a:pt x="746" y="2130"/>
                  </a:lnTo>
                  <a:lnTo>
                    <a:pt x="746" y="2126"/>
                  </a:lnTo>
                  <a:lnTo>
                    <a:pt x="746" y="2126"/>
                  </a:lnTo>
                  <a:lnTo>
                    <a:pt x="750" y="2122"/>
                  </a:lnTo>
                  <a:lnTo>
                    <a:pt x="753" y="2122"/>
                  </a:lnTo>
                  <a:lnTo>
                    <a:pt x="762" y="2122"/>
                  </a:lnTo>
                  <a:lnTo>
                    <a:pt x="762" y="2122"/>
                  </a:lnTo>
                  <a:lnTo>
                    <a:pt x="766" y="2122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66" y="2126"/>
                  </a:lnTo>
                  <a:lnTo>
                    <a:pt x="774" y="2130"/>
                  </a:lnTo>
                  <a:lnTo>
                    <a:pt x="778" y="2130"/>
                  </a:lnTo>
                  <a:lnTo>
                    <a:pt x="778" y="2130"/>
                  </a:lnTo>
                  <a:lnTo>
                    <a:pt x="778" y="2134"/>
                  </a:lnTo>
                  <a:lnTo>
                    <a:pt x="778" y="2134"/>
                  </a:lnTo>
                  <a:lnTo>
                    <a:pt x="770" y="2138"/>
                  </a:lnTo>
                  <a:lnTo>
                    <a:pt x="770" y="2138"/>
                  </a:lnTo>
                  <a:lnTo>
                    <a:pt x="766" y="2134"/>
                  </a:lnTo>
                  <a:lnTo>
                    <a:pt x="766" y="2134"/>
                  </a:lnTo>
                  <a:lnTo>
                    <a:pt x="766" y="2130"/>
                  </a:lnTo>
                  <a:lnTo>
                    <a:pt x="766" y="2130"/>
                  </a:lnTo>
                  <a:lnTo>
                    <a:pt x="766" y="2130"/>
                  </a:lnTo>
                  <a:lnTo>
                    <a:pt x="758" y="2130"/>
                  </a:lnTo>
                  <a:lnTo>
                    <a:pt x="753" y="2134"/>
                  </a:lnTo>
                  <a:lnTo>
                    <a:pt x="753" y="2138"/>
                  </a:lnTo>
                  <a:lnTo>
                    <a:pt x="753" y="2142"/>
                  </a:lnTo>
                  <a:lnTo>
                    <a:pt x="753" y="2142"/>
                  </a:lnTo>
                  <a:lnTo>
                    <a:pt x="766" y="2146"/>
                  </a:lnTo>
                  <a:lnTo>
                    <a:pt x="774" y="2150"/>
                  </a:lnTo>
                  <a:lnTo>
                    <a:pt x="774" y="2150"/>
                  </a:lnTo>
                  <a:lnTo>
                    <a:pt x="778" y="2150"/>
                  </a:lnTo>
                  <a:lnTo>
                    <a:pt x="778" y="2146"/>
                  </a:lnTo>
                  <a:lnTo>
                    <a:pt x="774" y="2142"/>
                  </a:lnTo>
                  <a:lnTo>
                    <a:pt x="774" y="2142"/>
                  </a:lnTo>
                  <a:lnTo>
                    <a:pt x="786" y="2146"/>
                  </a:lnTo>
                  <a:lnTo>
                    <a:pt x="786" y="2146"/>
                  </a:lnTo>
                  <a:lnTo>
                    <a:pt x="798" y="2142"/>
                  </a:lnTo>
                  <a:lnTo>
                    <a:pt x="798" y="2142"/>
                  </a:lnTo>
                  <a:lnTo>
                    <a:pt x="806" y="2146"/>
                  </a:lnTo>
                  <a:lnTo>
                    <a:pt x="822" y="2150"/>
                  </a:lnTo>
                  <a:lnTo>
                    <a:pt x="822" y="2150"/>
                  </a:lnTo>
                  <a:lnTo>
                    <a:pt x="834" y="2150"/>
                  </a:lnTo>
                  <a:lnTo>
                    <a:pt x="842" y="2150"/>
                  </a:lnTo>
                  <a:lnTo>
                    <a:pt x="842" y="2150"/>
                  </a:lnTo>
                  <a:lnTo>
                    <a:pt x="854" y="2150"/>
                  </a:lnTo>
                  <a:lnTo>
                    <a:pt x="866" y="2154"/>
                  </a:lnTo>
                  <a:lnTo>
                    <a:pt x="866" y="2154"/>
                  </a:lnTo>
                  <a:lnTo>
                    <a:pt x="878" y="2154"/>
                  </a:lnTo>
                  <a:lnTo>
                    <a:pt x="878" y="2154"/>
                  </a:lnTo>
                  <a:lnTo>
                    <a:pt x="874" y="2154"/>
                  </a:lnTo>
                  <a:lnTo>
                    <a:pt x="878" y="2158"/>
                  </a:lnTo>
                  <a:lnTo>
                    <a:pt x="878" y="2158"/>
                  </a:lnTo>
                  <a:lnTo>
                    <a:pt x="894" y="2162"/>
                  </a:lnTo>
                  <a:lnTo>
                    <a:pt x="894" y="2162"/>
                  </a:lnTo>
                  <a:lnTo>
                    <a:pt x="910" y="2166"/>
                  </a:lnTo>
                  <a:lnTo>
                    <a:pt x="910" y="2166"/>
                  </a:lnTo>
                  <a:lnTo>
                    <a:pt x="910" y="2166"/>
                  </a:lnTo>
                  <a:lnTo>
                    <a:pt x="910" y="2162"/>
                  </a:lnTo>
                  <a:lnTo>
                    <a:pt x="910" y="2162"/>
                  </a:lnTo>
                  <a:lnTo>
                    <a:pt x="918" y="2162"/>
                  </a:lnTo>
                  <a:lnTo>
                    <a:pt x="918" y="2162"/>
                  </a:lnTo>
                  <a:lnTo>
                    <a:pt x="930" y="2170"/>
                  </a:lnTo>
                  <a:lnTo>
                    <a:pt x="946" y="2174"/>
                  </a:lnTo>
                  <a:lnTo>
                    <a:pt x="946" y="2174"/>
                  </a:lnTo>
                  <a:lnTo>
                    <a:pt x="934" y="2166"/>
                  </a:lnTo>
                  <a:lnTo>
                    <a:pt x="934" y="2166"/>
                  </a:lnTo>
                  <a:lnTo>
                    <a:pt x="950" y="2170"/>
                  </a:lnTo>
                  <a:lnTo>
                    <a:pt x="950" y="2170"/>
                  </a:lnTo>
                  <a:lnTo>
                    <a:pt x="966" y="2170"/>
                  </a:lnTo>
                  <a:lnTo>
                    <a:pt x="966" y="2170"/>
                  </a:lnTo>
                  <a:lnTo>
                    <a:pt x="962" y="2170"/>
                  </a:lnTo>
                  <a:lnTo>
                    <a:pt x="958" y="2170"/>
                  </a:lnTo>
                  <a:lnTo>
                    <a:pt x="962" y="2174"/>
                  </a:lnTo>
                  <a:lnTo>
                    <a:pt x="962" y="2174"/>
                  </a:lnTo>
                  <a:lnTo>
                    <a:pt x="978" y="2178"/>
                  </a:lnTo>
                  <a:lnTo>
                    <a:pt x="998" y="2178"/>
                  </a:lnTo>
                  <a:lnTo>
                    <a:pt x="998" y="2178"/>
                  </a:lnTo>
                  <a:lnTo>
                    <a:pt x="998" y="2174"/>
                  </a:lnTo>
                  <a:lnTo>
                    <a:pt x="1002" y="2170"/>
                  </a:lnTo>
                  <a:lnTo>
                    <a:pt x="1006" y="2170"/>
                  </a:lnTo>
                  <a:lnTo>
                    <a:pt x="1006" y="2170"/>
                  </a:lnTo>
                  <a:lnTo>
                    <a:pt x="1014" y="2178"/>
                  </a:lnTo>
                  <a:lnTo>
                    <a:pt x="1014" y="2178"/>
                  </a:lnTo>
                  <a:lnTo>
                    <a:pt x="1019" y="2178"/>
                  </a:lnTo>
                  <a:lnTo>
                    <a:pt x="1010" y="2182"/>
                  </a:lnTo>
                  <a:lnTo>
                    <a:pt x="1010" y="2182"/>
                  </a:lnTo>
                  <a:lnTo>
                    <a:pt x="994" y="2182"/>
                  </a:lnTo>
                  <a:lnTo>
                    <a:pt x="990" y="2186"/>
                  </a:lnTo>
                  <a:lnTo>
                    <a:pt x="994" y="2186"/>
                  </a:lnTo>
                  <a:lnTo>
                    <a:pt x="994" y="2186"/>
                  </a:lnTo>
                  <a:lnTo>
                    <a:pt x="1006" y="2190"/>
                  </a:lnTo>
                  <a:lnTo>
                    <a:pt x="1006" y="2190"/>
                  </a:lnTo>
                  <a:lnTo>
                    <a:pt x="1006" y="2190"/>
                  </a:lnTo>
                  <a:lnTo>
                    <a:pt x="1014" y="2190"/>
                  </a:lnTo>
                  <a:lnTo>
                    <a:pt x="1014" y="2190"/>
                  </a:lnTo>
                  <a:lnTo>
                    <a:pt x="1022" y="2194"/>
                  </a:lnTo>
                  <a:lnTo>
                    <a:pt x="1026" y="2194"/>
                  </a:lnTo>
                  <a:lnTo>
                    <a:pt x="1026" y="2194"/>
                  </a:lnTo>
                  <a:lnTo>
                    <a:pt x="1022" y="2198"/>
                  </a:lnTo>
                  <a:lnTo>
                    <a:pt x="1019" y="2198"/>
                  </a:lnTo>
                  <a:lnTo>
                    <a:pt x="1019" y="2198"/>
                  </a:lnTo>
                  <a:lnTo>
                    <a:pt x="1010" y="2198"/>
                  </a:lnTo>
                  <a:lnTo>
                    <a:pt x="1014" y="2202"/>
                  </a:lnTo>
                  <a:lnTo>
                    <a:pt x="1014" y="2202"/>
                  </a:lnTo>
                  <a:lnTo>
                    <a:pt x="1026" y="2202"/>
                  </a:lnTo>
                  <a:lnTo>
                    <a:pt x="1030" y="2194"/>
                  </a:lnTo>
                  <a:lnTo>
                    <a:pt x="1030" y="2186"/>
                  </a:lnTo>
                  <a:lnTo>
                    <a:pt x="1030" y="2186"/>
                  </a:lnTo>
                  <a:lnTo>
                    <a:pt x="1039" y="2182"/>
                  </a:lnTo>
                  <a:lnTo>
                    <a:pt x="1043" y="2182"/>
                  </a:lnTo>
                  <a:lnTo>
                    <a:pt x="1043" y="2190"/>
                  </a:lnTo>
                  <a:lnTo>
                    <a:pt x="1043" y="2190"/>
                  </a:lnTo>
                  <a:lnTo>
                    <a:pt x="1054" y="2190"/>
                  </a:lnTo>
                  <a:lnTo>
                    <a:pt x="1054" y="2190"/>
                  </a:lnTo>
                  <a:lnTo>
                    <a:pt x="1054" y="2186"/>
                  </a:lnTo>
                  <a:lnTo>
                    <a:pt x="1059" y="2186"/>
                  </a:lnTo>
                  <a:lnTo>
                    <a:pt x="1059" y="2186"/>
                  </a:lnTo>
                  <a:lnTo>
                    <a:pt x="1054" y="2186"/>
                  </a:lnTo>
                  <a:lnTo>
                    <a:pt x="1059" y="2186"/>
                  </a:lnTo>
                  <a:lnTo>
                    <a:pt x="1063" y="2190"/>
                  </a:lnTo>
                  <a:lnTo>
                    <a:pt x="1083" y="2198"/>
                  </a:lnTo>
                  <a:lnTo>
                    <a:pt x="1083" y="2198"/>
                  </a:lnTo>
                  <a:lnTo>
                    <a:pt x="1087" y="2198"/>
                  </a:lnTo>
                  <a:lnTo>
                    <a:pt x="1087" y="2198"/>
                  </a:lnTo>
                  <a:lnTo>
                    <a:pt x="1087" y="2194"/>
                  </a:lnTo>
                  <a:lnTo>
                    <a:pt x="1083" y="2190"/>
                  </a:lnTo>
                  <a:lnTo>
                    <a:pt x="1083" y="2190"/>
                  </a:lnTo>
                  <a:lnTo>
                    <a:pt x="1103" y="2194"/>
                  </a:lnTo>
                  <a:lnTo>
                    <a:pt x="1103" y="2194"/>
                  </a:lnTo>
                  <a:lnTo>
                    <a:pt x="1114" y="2194"/>
                  </a:lnTo>
                  <a:lnTo>
                    <a:pt x="1119" y="2190"/>
                  </a:lnTo>
                  <a:lnTo>
                    <a:pt x="1119" y="2190"/>
                  </a:lnTo>
                  <a:lnTo>
                    <a:pt x="1127" y="2186"/>
                  </a:lnTo>
                  <a:lnTo>
                    <a:pt x="1131" y="2190"/>
                  </a:lnTo>
                  <a:lnTo>
                    <a:pt x="1131" y="2190"/>
                  </a:lnTo>
                  <a:lnTo>
                    <a:pt x="1134" y="2190"/>
                  </a:lnTo>
                  <a:lnTo>
                    <a:pt x="1134" y="2194"/>
                  </a:lnTo>
                  <a:lnTo>
                    <a:pt x="1131" y="2194"/>
                  </a:lnTo>
                  <a:lnTo>
                    <a:pt x="1131" y="2194"/>
                  </a:lnTo>
                  <a:lnTo>
                    <a:pt x="1159" y="2198"/>
                  </a:lnTo>
                  <a:lnTo>
                    <a:pt x="1159" y="2198"/>
                  </a:lnTo>
                  <a:lnTo>
                    <a:pt x="1171" y="2194"/>
                  </a:lnTo>
                  <a:lnTo>
                    <a:pt x="1175" y="2190"/>
                  </a:lnTo>
                  <a:lnTo>
                    <a:pt x="1175" y="2190"/>
                  </a:lnTo>
                  <a:lnTo>
                    <a:pt x="1187" y="2190"/>
                  </a:lnTo>
                  <a:lnTo>
                    <a:pt x="1187" y="2190"/>
                  </a:lnTo>
                  <a:lnTo>
                    <a:pt x="1195" y="2190"/>
                  </a:lnTo>
                  <a:lnTo>
                    <a:pt x="1195" y="2186"/>
                  </a:lnTo>
                  <a:lnTo>
                    <a:pt x="1195" y="2186"/>
                  </a:lnTo>
                  <a:lnTo>
                    <a:pt x="1199" y="2186"/>
                  </a:lnTo>
                  <a:lnTo>
                    <a:pt x="1203" y="2186"/>
                  </a:lnTo>
                  <a:lnTo>
                    <a:pt x="1203" y="2186"/>
                  </a:lnTo>
                  <a:lnTo>
                    <a:pt x="1207" y="2186"/>
                  </a:lnTo>
                  <a:lnTo>
                    <a:pt x="1207" y="2190"/>
                  </a:lnTo>
                  <a:lnTo>
                    <a:pt x="1207" y="2190"/>
                  </a:lnTo>
                  <a:lnTo>
                    <a:pt x="1207" y="2190"/>
                  </a:lnTo>
                  <a:lnTo>
                    <a:pt x="1215" y="2190"/>
                  </a:lnTo>
                  <a:lnTo>
                    <a:pt x="1227" y="2186"/>
                  </a:lnTo>
                  <a:lnTo>
                    <a:pt x="1227" y="2186"/>
                  </a:lnTo>
                  <a:lnTo>
                    <a:pt x="1239" y="2186"/>
                  </a:lnTo>
                  <a:lnTo>
                    <a:pt x="1243" y="2186"/>
                  </a:lnTo>
                  <a:lnTo>
                    <a:pt x="1239" y="2190"/>
                  </a:lnTo>
                  <a:lnTo>
                    <a:pt x="1239" y="2190"/>
                  </a:lnTo>
                  <a:lnTo>
                    <a:pt x="1227" y="2190"/>
                  </a:lnTo>
                  <a:lnTo>
                    <a:pt x="1227" y="2190"/>
                  </a:lnTo>
                  <a:lnTo>
                    <a:pt x="1211" y="2194"/>
                  </a:lnTo>
                  <a:lnTo>
                    <a:pt x="1211" y="2194"/>
                  </a:lnTo>
                  <a:lnTo>
                    <a:pt x="1195" y="2194"/>
                  </a:lnTo>
                  <a:lnTo>
                    <a:pt x="1203" y="2194"/>
                  </a:lnTo>
                  <a:lnTo>
                    <a:pt x="1203" y="2194"/>
                  </a:lnTo>
                  <a:lnTo>
                    <a:pt x="1219" y="2194"/>
                  </a:lnTo>
                  <a:lnTo>
                    <a:pt x="1231" y="2198"/>
                  </a:lnTo>
                  <a:lnTo>
                    <a:pt x="1231" y="2198"/>
                  </a:lnTo>
                  <a:lnTo>
                    <a:pt x="1243" y="2198"/>
                  </a:lnTo>
                  <a:lnTo>
                    <a:pt x="1251" y="2198"/>
                  </a:lnTo>
                  <a:lnTo>
                    <a:pt x="1255" y="2194"/>
                  </a:lnTo>
                  <a:lnTo>
                    <a:pt x="1255" y="2194"/>
                  </a:lnTo>
                  <a:lnTo>
                    <a:pt x="1259" y="2190"/>
                  </a:lnTo>
                  <a:lnTo>
                    <a:pt x="1259" y="2190"/>
                  </a:lnTo>
                  <a:lnTo>
                    <a:pt x="1259" y="2190"/>
                  </a:lnTo>
                  <a:lnTo>
                    <a:pt x="1239" y="2182"/>
                  </a:lnTo>
                  <a:lnTo>
                    <a:pt x="1239" y="2182"/>
                  </a:lnTo>
                  <a:lnTo>
                    <a:pt x="1243" y="2182"/>
                  </a:lnTo>
                  <a:lnTo>
                    <a:pt x="1247" y="2182"/>
                  </a:lnTo>
                  <a:lnTo>
                    <a:pt x="1259" y="2182"/>
                  </a:lnTo>
                  <a:lnTo>
                    <a:pt x="1259" y="2182"/>
                  </a:lnTo>
                  <a:lnTo>
                    <a:pt x="1275" y="2182"/>
                  </a:lnTo>
                  <a:lnTo>
                    <a:pt x="1275" y="2182"/>
                  </a:lnTo>
                  <a:lnTo>
                    <a:pt x="1283" y="2182"/>
                  </a:lnTo>
                  <a:lnTo>
                    <a:pt x="1283" y="2182"/>
                  </a:lnTo>
                  <a:lnTo>
                    <a:pt x="1291" y="2178"/>
                  </a:lnTo>
                  <a:lnTo>
                    <a:pt x="1291" y="2178"/>
                  </a:lnTo>
                  <a:lnTo>
                    <a:pt x="1311" y="2178"/>
                  </a:lnTo>
                  <a:lnTo>
                    <a:pt x="1331" y="2174"/>
                  </a:lnTo>
                  <a:lnTo>
                    <a:pt x="1331" y="2174"/>
                  </a:lnTo>
                  <a:lnTo>
                    <a:pt x="1315" y="2174"/>
                  </a:lnTo>
                  <a:lnTo>
                    <a:pt x="1315" y="2174"/>
                  </a:lnTo>
                  <a:lnTo>
                    <a:pt x="1315" y="2174"/>
                  </a:lnTo>
                  <a:lnTo>
                    <a:pt x="1319" y="2174"/>
                  </a:lnTo>
                  <a:lnTo>
                    <a:pt x="1323" y="2174"/>
                  </a:lnTo>
                  <a:lnTo>
                    <a:pt x="1323" y="2174"/>
                  </a:lnTo>
                  <a:lnTo>
                    <a:pt x="1303" y="2174"/>
                  </a:lnTo>
                  <a:lnTo>
                    <a:pt x="1295" y="2174"/>
                  </a:lnTo>
                  <a:lnTo>
                    <a:pt x="1295" y="2174"/>
                  </a:lnTo>
                  <a:lnTo>
                    <a:pt x="1307" y="2170"/>
                  </a:lnTo>
                  <a:lnTo>
                    <a:pt x="1315" y="2166"/>
                  </a:lnTo>
                  <a:lnTo>
                    <a:pt x="1319" y="2166"/>
                  </a:lnTo>
                  <a:lnTo>
                    <a:pt x="1319" y="2166"/>
                  </a:lnTo>
                  <a:lnTo>
                    <a:pt x="1323" y="2166"/>
                  </a:lnTo>
                  <a:lnTo>
                    <a:pt x="1331" y="2170"/>
                  </a:lnTo>
                  <a:lnTo>
                    <a:pt x="1331" y="2170"/>
                  </a:lnTo>
                  <a:lnTo>
                    <a:pt x="1347" y="2170"/>
                  </a:lnTo>
                  <a:lnTo>
                    <a:pt x="1347" y="2170"/>
                  </a:lnTo>
                  <a:lnTo>
                    <a:pt x="1335" y="2174"/>
                  </a:lnTo>
                  <a:lnTo>
                    <a:pt x="1335" y="2174"/>
                  </a:lnTo>
                  <a:lnTo>
                    <a:pt x="1331" y="2178"/>
                  </a:lnTo>
                  <a:lnTo>
                    <a:pt x="1331" y="2182"/>
                  </a:lnTo>
                  <a:lnTo>
                    <a:pt x="1331" y="2182"/>
                  </a:lnTo>
                  <a:lnTo>
                    <a:pt x="1343" y="2182"/>
                  </a:lnTo>
                  <a:lnTo>
                    <a:pt x="1343" y="2182"/>
                  </a:lnTo>
                  <a:lnTo>
                    <a:pt x="1359" y="2178"/>
                  </a:lnTo>
                  <a:lnTo>
                    <a:pt x="1359" y="2178"/>
                  </a:lnTo>
                  <a:lnTo>
                    <a:pt x="1391" y="2170"/>
                  </a:lnTo>
                  <a:lnTo>
                    <a:pt x="1391" y="2170"/>
                  </a:lnTo>
                  <a:lnTo>
                    <a:pt x="1383" y="2170"/>
                  </a:lnTo>
                  <a:lnTo>
                    <a:pt x="1375" y="2170"/>
                  </a:lnTo>
                  <a:lnTo>
                    <a:pt x="1375" y="2170"/>
                  </a:lnTo>
                  <a:lnTo>
                    <a:pt x="1375" y="2166"/>
                  </a:lnTo>
                  <a:lnTo>
                    <a:pt x="1375" y="2166"/>
                  </a:lnTo>
                  <a:lnTo>
                    <a:pt x="1371" y="2162"/>
                  </a:lnTo>
                  <a:lnTo>
                    <a:pt x="1371" y="2162"/>
                  </a:lnTo>
                  <a:lnTo>
                    <a:pt x="1359" y="2162"/>
                  </a:lnTo>
                  <a:lnTo>
                    <a:pt x="1355" y="2158"/>
                  </a:lnTo>
                  <a:lnTo>
                    <a:pt x="1363" y="2154"/>
                  </a:lnTo>
                  <a:lnTo>
                    <a:pt x="1363" y="2154"/>
                  </a:lnTo>
                  <a:lnTo>
                    <a:pt x="1343" y="2158"/>
                  </a:lnTo>
                  <a:lnTo>
                    <a:pt x="1339" y="2158"/>
                  </a:lnTo>
                  <a:lnTo>
                    <a:pt x="1347" y="2154"/>
                  </a:lnTo>
                  <a:lnTo>
                    <a:pt x="1347" y="2154"/>
                  </a:lnTo>
                  <a:lnTo>
                    <a:pt x="1363" y="2150"/>
                  </a:lnTo>
                  <a:lnTo>
                    <a:pt x="1379" y="2150"/>
                  </a:lnTo>
                  <a:lnTo>
                    <a:pt x="1379" y="2150"/>
                  </a:lnTo>
                  <a:lnTo>
                    <a:pt x="1383" y="2150"/>
                  </a:lnTo>
                  <a:lnTo>
                    <a:pt x="1383" y="2154"/>
                  </a:lnTo>
                  <a:lnTo>
                    <a:pt x="1383" y="2154"/>
                  </a:lnTo>
                  <a:lnTo>
                    <a:pt x="1379" y="2162"/>
                  </a:lnTo>
                  <a:lnTo>
                    <a:pt x="1379" y="2166"/>
                  </a:lnTo>
                  <a:lnTo>
                    <a:pt x="1379" y="2166"/>
                  </a:lnTo>
                  <a:lnTo>
                    <a:pt x="1395" y="2162"/>
                  </a:lnTo>
                  <a:lnTo>
                    <a:pt x="1395" y="2162"/>
                  </a:lnTo>
                  <a:lnTo>
                    <a:pt x="1403" y="2162"/>
                  </a:lnTo>
                  <a:lnTo>
                    <a:pt x="1407" y="2162"/>
                  </a:lnTo>
                  <a:lnTo>
                    <a:pt x="1407" y="2162"/>
                  </a:lnTo>
                  <a:lnTo>
                    <a:pt x="1411" y="2158"/>
                  </a:lnTo>
                  <a:lnTo>
                    <a:pt x="1415" y="2158"/>
                  </a:lnTo>
                  <a:lnTo>
                    <a:pt x="1415" y="2158"/>
                  </a:lnTo>
                  <a:lnTo>
                    <a:pt x="1423" y="2154"/>
                  </a:lnTo>
                  <a:lnTo>
                    <a:pt x="1435" y="2150"/>
                  </a:lnTo>
                  <a:lnTo>
                    <a:pt x="1435" y="2150"/>
                  </a:lnTo>
                  <a:lnTo>
                    <a:pt x="1455" y="2146"/>
                  </a:lnTo>
                  <a:lnTo>
                    <a:pt x="1455" y="2146"/>
                  </a:lnTo>
                  <a:lnTo>
                    <a:pt x="1464" y="2146"/>
                  </a:lnTo>
                  <a:lnTo>
                    <a:pt x="1471" y="2146"/>
                  </a:lnTo>
                  <a:lnTo>
                    <a:pt x="1471" y="2146"/>
                  </a:lnTo>
                  <a:lnTo>
                    <a:pt x="1471" y="2142"/>
                  </a:lnTo>
                  <a:lnTo>
                    <a:pt x="1475" y="2138"/>
                  </a:lnTo>
                  <a:lnTo>
                    <a:pt x="1475" y="2138"/>
                  </a:lnTo>
                  <a:lnTo>
                    <a:pt x="1500" y="2130"/>
                  </a:lnTo>
                  <a:lnTo>
                    <a:pt x="1500" y="2130"/>
                  </a:lnTo>
                  <a:lnTo>
                    <a:pt x="1512" y="2130"/>
                  </a:lnTo>
                  <a:lnTo>
                    <a:pt x="1520" y="2126"/>
                  </a:lnTo>
                  <a:lnTo>
                    <a:pt x="1520" y="2126"/>
                  </a:lnTo>
                  <a:lnTo>
                    <a:pt x="1524" y="2122"/>
                  </a:lnTo>
                  <a:lnTo>
                    <a:pt x="1528" y="2118"/>
                  </a:lnTo>
                  <a:lnTo>
                    <a:pt x="1528" y="2118"/>
                  </a:lnTo>
                  <a:lnTo>
                    <a:pt x="1540" y="2118"/>
                  </a:lnTo>
                  <a:lnTo>
                    <a:pt x="1540" y="2118"/>
                  </a:lnTo>
                  <a:lnTo>
                    <a:pt x="1548" y="2114"/>
                  </a:lnTo>
                  <a:lnTo>
                    <a:pt x="1548" y="2114"/>
                  </a:lnTo>
                  <a:lnTo>
                    <a:pt x="1560" y="2110"/>
                  </a:lnTo>
                  <a:lnTo>
                    <a:pt x="1560" y="2110"/>
                  </a:lnTo>
                  <a:lnTo>
                    <a:pt x="1568" y="2102"/>
                  </a:lnTo>
                  <a:lnTo>
                    <a:pt x="1572" y="2098"/>
                  </a:lnTo>
                  <a:lnTo>
                    <a:pt x="1572" y="2098"/>
                  </a:lnTo>
                  <a:lnTo>
                    <a:pt x="1588" y="2090"/>
                  </a:lnTo>
                  <a:lnTo>
                    <a:pt x="1588" y="2090"/>
                  </a:lnTo>
                  <a:lnTo>
                    <a:pt x="1600" y="2082"/>
                  </a:lnTo>
                  <a:lnTo>
                    <a:pt x="1600" y="2082"/>
                  </a:lnTo>
                  <a:lnTo>
                    <a:pt x="1612" y="2074"/>
                  </a:lnTo>
                  <a:lnTo>
                    <a:pt x="1624" y="2070"/>
                  </a:lnTo>
                  <a:lnTo>
                    <a:pt x="1624" y="2070"/>
                  </a:lnTo>
                  <a:lnTo>
                    <a:pt x="1624" y="2074"/>
                  </a:lnTo>
                  <a:lnTo>
                    <a:pt x="1620" y="2074"/>
                  </a:lnTo>
                  <a:lnTo>
                    <a:pt x="1616" y="2078"/>
                  </a:lnTo>
                  <a:lnTo>
                    <a:pt x="1620" y="2078"/>
                  </a:lnTo>
                  <a:lnTo>
                    <a:pt x="1620" y="2078"/>
                  </a:lnTo>
                  <a:lnTo>
                    <a:pt x="1632" y="2082"/>
                  </a:lnTo>
                  <a:lnTo>
                    <a:pt x="1632" y="2082"/>
                  </a:lnTo>
                  <a:lnTo>
                    <a:pt x="1636" y="2066"/>
                  </a:lnTo>
                  <a:lnTo>
                    <a:pt x="1636" y="2061"/>
                  </a:lnTo>
                  <a:lnTo>
                    <a:pt x="1628" y="2061"/>
                  </a:lnTo>
                  <a:lnTo>
                    <a:pt x="1628" y="2061"/>
                  </a:lnTo>
                  <a:lnTo>
                    <a:pt x="1616" y="2066"/>
                  </a:lnTo>
                  <a:lnTo>
                    <a:pt x="1612" y="2066"/>
                  </a:lnTo>
                  <a:lnTo>
                    <a:pt x="1612" y="2061"/>
                  </a:lnTo>
                  <a:lnTo>
                    <a:pt x="1612" y="2061"/>
                  </a:lnTo>
                  <a:lnTo>
                    <a:pt x="1620" y="2057"/>
                  </a:lnTo>
                  <a:lnTo>
                    <a:pt x="1624" y="2057"/>
                  </a:lnTo>
                  <a:lnTo>
                    <a:pt x="1624" y="2057"/>
                  </a:lnTo>
                  <a:lnTo>
                    <a:pt x="1636" y="2054"/>
                  </a:lnTo>
                  <a:lnTo>
                    <a:pt x="1636" y="2054"/>
                  </a:lnTo>
                  <a:lnTo>
                    <a:pt x="1644" y="2046"/>
                  </a:lnTo>
                  <a:lnTo>
                    <a:pt x="1644" y="2046"/>
                  </a:lnTo>
                  <a:lnTo>
                    <a:pt x="1636" y="2057"/>
                  </a:lnTo>
                  <a:lnTo>
                    <a:pt x="1636" y="2057"/>
                  </a:lnTo>
                  <a:lnTo>
                    <a:pt x="1648" y="2050"/>
                  </a:lnTo>
                  <a:lnTo>
                    <a:pt x="1648" y="2050"/>
                  </a:lnTo>
                  <a:lnTo>
                    <a:pt x="1640" y="2057"/>
                  </a:lnTo>
                  <a:lnTo>
                    <a:pt x="1644" y="2057"/>
                  </a:lnTo>
                  <a:lnTo>
                    <a:pt x="1656" y="2057"/>
                  </a:lnTo>
                  <a:lnTo>
                    <a:pt x="1656" y="2057"/>
                  </a:lnTo>
                  <a:lnTo>
                    <a:pt x="1660" y="2057"/>
                  </a:lnTo>
                  <a:lnTo>
                    <a:pt x="1656" y="2061"/>
                  </a:lnTo>
                  <a:lnTo>
                    <a:pt x="1652" y="2070"/>
                  </a:lnTo>
                  <a:lnTo>
                    <a:pt x="1652" y="2070"/>
                  </a:lnTo>
                  <a:lnTo>
                    <a:pt x="1640" y="2074"/>
                  </a:lnTo>
                  <a:lnTo>
                    <a:pt x="1640" y="2074"/>
                  </a:lnTo>
                  <a:lnTo>
                    <a:pt x="1648" y="2070"/>
                  </a:lnTo>
                  <a:lnTo>
                    <a:pt x="1660" y="2061"/>
                  </a:lnTo>
                  <a:lnTo>
                    <a:pt x="1660" y="2061"/>
                  </a:lnTo>
                  <a:lnTo>
                    <a:pt x="1664" y="2054"/>
                  </a:lnTo>
                  <a:lnTo>
                    <a:pt x="1672" y="2046"/>
                  </a:lnTo>
                  <a:lnTo>
                    <a:pt x="1672" y="2046"/>
                  </a:lnTo>
                  <a:lnTo>
                    <a:pt x="1696" y="2033"/>
                  </a:lnTo>
                  <a:lnTo>
                    <a:pt x="1720" y="2026"/>
                  </a:lnTo>
                  <a:lnTo>
                    <a:pt x="1720" y="2026"/>
                  </a:lnTo>
                  <a:lnTo>
                    <a:pt x="1720" y="2017"/>
                  </a:lnTo>
                  <a:lnTo>
                    <a:pt x="1724" y="2010"/>
                  </a:lnTo>
                  <a:lnTo>
                    <a:pt x="1724" y="2010"/>
                  </a:lnTo>
                  <a:lnTo>
                    <a:pt x="1728" y="2013"/>
                  </a:lnTo>
                  <a:lnTo>
                    <a:pt x="1732" y="2013"/>
                  </a:lnTo>
                  <a:lnTo>
                    <a:pt x="1732" y="2013"/>
                  </a:lnTo>
                  <a:lnTo>
                    <a:pt x="1748" y="2006"/>
                  </a:lnTo>
                  <a:lnTo>
                    <a:pt x="1748" y="2006"/>
                  </a:lnTo>
                  <a:lnTo>
                    <a:pt x="1756" y="2006"/>
                  </a:lnTo>
                  <a:lnTo>
                    <a:pt x="1756" y="2006"/>
                  </a:lnTo>
                  <a:lnTo>
                    <a:pt x="1752" y="2006"/>
                  </a:lnTo>
                  <a:lnTo>
                    <a:pt x="1744" y="2006"/>
                  </a:lnTo>
                  <a:lnTo>
                    <a:pt x="1744" y="2006"/>
                  </a:lnTo>
                  <a:lnTo>
                    <a:pt x="1740" y="2006"/>
                  </a:lnTo>
                  <a:lnTo>
                    <a:pt x="1736" y="2001"/>
                  </a:lnTo>
                  <a:lnTo>
                    <a:pt x="1736" y="2001"/>
                  </a:lnTo>
                  <a:lnTo>
                    <a:pt x="1740" y="1997"/>
                  </a:lnTo>
                  <a:lnTo>
                    <a:pt x="1752" y="1989"/>
                  </a:lnTo>
                  <a:lnTo>
                    <a:pt x="1776" y="1977"/>
                  </a:lnTo>
                  <a:lnTo>
                    <a:pt x="1776" y="1977"/>
                  </a:lnTo>
                  <a:lnTo>
                    <a:pt x="1772" y="1977"/>
                  </a:lnTo>
                  <a:lnTo>
                    <a:pt x="1772" y="1973"/>
                  </a:lnTo>
                  <a:lnTo>
                    <a:pt x="1772" y="1973"/>
                  </a:lnTo>
                  <a:lnTo>
                    <a:pt x="1784" y="1957"/>
                  </a:lnTo>
                  <a:lnTo>
                    <a:pt x="1784" y="1957"/>
                  </a:lnTo>
                  <a:lnTo>
                    <a:pt x="1808" y="1937"/>
                  </a:lnTo>
                  <a:lnTo>
                    <a:pt x="1808" y="1937"/>
                  </a:lnTo>
                  <a:lnTo>
                    <a:pt x="1817" y="1937"/>
                  </a:lnTo>
                  <a:lnTo>
                    <a:pt x="1817" y="1937"/>
                  </a:lnTo>
                  <a:lnTo>
                    <a:pt x="1817" y="1937"/>
                  </a:lnTo>
                  <a:lnTo>
                    <a:pt x="1832" y="1929"/>
                  </a:lnTo>
                  <a:lnTo>
                    <a:pt x="1832" y="1929"/>
                  </a:lnTo>
                  <a:lnTo>
                    <a:pt x="1841" y="1929"/>
                  </a:lnTo>
                  <a:lnTo>
                    <a:pt x="1841" y="1929"/>
                  </a:lnTo>
                  <a:lnTo>
                    <a:pt x="1848" y="1929"/>
                  </a:lnTo>
                  <a:lnTo>
                    <a:pt x="1848" y="1929"/>
                  </a:lnTo>
                  <a:lnTo>
                    <a:pt x="1848" y="1937"/>
                  </a:lnTo>
                  <a:lnTo>
                    <a:pt x="1848" y="1937"/>
                  </a:lnTo>
                  <a:lnTo>
                    <a:pt x="1852" y="1933"/>
                  </a:lnTo>
                  <a:lnTo>
                    <a:pt x="1861" y="1921"/>
                  </a:lnTo>
                  <a:lnTo>
                    <a:pt x="1861" y="1921"/>
                  </a:lnTo>
                  <a:lnTo>
                    <a:pt x="1872" y="1909"/>
                  </a:lnTo>
                  <a:lnTo>
                    <a:pt x="1872" y="1909"/>
                  </a:lnTo>
                  <a:lnTo>
                    <a:pt x="1889" y="1893"/>
                  </a:lnTo>
                  <a:lnTo>
                    <a:pt x="1889" y="1893"/>
                  </a:lnTo>
                  <a:lnTo>
                    <a:pt x="1897" y="1885"/>
                  </a:lnTo>
                  <a:lnTo>
                    <a:pt x="1897" y="1885"/>
                  </a:lnTo>
                  <a:lnTo>
                    <a:pt x="1905" y="1885"/>
                  </a:lnTo>
                  <a:lnTo>
                    <a:pt x="1909" y="1881"/>
                  </a:lnTo>
                  <a:lnTo>
                    <a:pt x="1913" y="1873"/>
                  </a:lnTo>
                  <a:lnTo>
                    <a:pt x="1913" y="1873"/>
                  </a:lnTo>
                  <a:lnTo>
                    <a:pt x="1917" y="1869"/>
                  </a:lnTo>
                  <a:lnTo>
                    <a:pt x="1913" y="1869"/>
                  </a:lnTo>
                  <a:lnTo>
                    <a:pt x="1905" y="1869"/>
                  </a:lnTo>
                  <a:lnTo>
                    <a:pt x="1905" y="1869"/>
                  </a:lnTo>
                  <a:lnTo>
                    <a:pt x="1901" y="1869"/>
                  </a:lnTo>
                  <a:lnTo>
                    <a:pt x="1905" y="1865"/>
                  </a:lnTo>
                  <a:lnTo>
                    <a:pt x="1905" y="1865"/>
                  </a:lnTo>
                  <a:lnTo>
                    <a:pt x="1913" y="1857"/>
                  </a:lnTo>
                  <a:lnTo>
                    <a:pt x="1913" y="1857"/>
                  </a:lnTo>
                  <a:lnTo>
                    <a:pt x="1913" y="1849"/>
                  </a:lnTo>
                  <a:lnTo>
                    <a:pt x="1921" y="1837"/>
                  </a:lnTo>
                  <a:lnTo>
                    <a:pt x="1921" y="1837"/>
                  </a:lnTo>
                  <a:lnTo>
                    <a:pt x="1925" y="1841"/>
                  </a:lnTo>
                  <a:lnTo>
                    <a:pt x="1925" y="1841"/>
                  </a:lnTo>
                  <a:lnTo>
                    <a:pt x="1933" y="1833"/>
                  </a:lnTo>
                  <a:lnTo>
                    <a:pt x="1933" y="1833"/>
                  </a:lnTo>
                  <a:lnTo>
                    <a:pt x="1941" y="1813"/>
                  </a:lnTo>
                  <a:lnTo>
                    <a:pt x="1941" y="1813"/>
                  </a:lnTo>
                  <a:lnTo>
                    <a:pt x="1969" y="1789"/>
                  </a:lnTo>
                  <a:lnTo>
                    <a:pt x="1969" y="1789"/>
                  </a:lnTo>
                  <a:lnTo>
                    <a:pt x="1977" y="1781"/>
                  </a:lnTo>
                  <a:lnTo>
                    <a:pt x="1981" y="1777"/>
                  </a:lnTo>
                  <a:lnTo>
                    <a:pt x="1985" y="1781"/>
                  </a:lnTo>
                  <a:lnTo>
                    <a:pt x="1985" y="1781"/>
                  </a:lnTo>
                  <a:lnTo>
                    <a:pt x="1973" y="1793"/>
                  </a:lnTo>
                  <a:lnTo>
                    <a:pt x="1965" y="1793"/>
                  </a:lnTo>
                  <a:lnTo>
                    <a:pt x="1965" y="1793"/>
                  </a:lnTo>
                  <a:lnTo>
                    <a:pt x="1949" y="1813"/>
                  </a:lnTo>
                  <a:lnTo>
                    <a:pt x="1949" y="1813"/>
                  </a:lnTo>
                  <a:lnTo>
                    <a:pt x="1937" y="1829"/>
                  </a:lnTo>
                  <a:lnTo>
                    <a:pt x="1941" y="1829"/>
                  </a:lnTo>
                  <a:lnTo>
                    <a:pt x="1941" y="1833"/>
                  </a:lnTo>
                  <a:lnTo>
                    <a:pt x="1941" y="1833"/>
                  </a:lnTo>
                  <a:lnTo>
                    <a:pt x="1941" y="1829"/>
                  </a:lnTo>
                  <a:lnTo>
                    <a:pt x="1941" y="1825"/>
                  </a:lnTo>
                  <a:lnTo>
                    <a:pt x="1941" y="1825"/>
                  </a:lnTo>
                  <a:lnTo>
                    <a:pt x="1961" y="1801"/>
                  </a:lnTo>
                  <a:lnTo>
                    <a:pt x="1961" y="1801"/>
                  </a:lnTo>
                  <a:lnTo>
                    <a:pt x="1969" y="1801"/>
                  </a:lnTo>
                  <a:lnTo>
                    <a:pt x="1973" y="1801"/>
                  </a:lnTo>
                  <a:lnTo>
                    <a:pt x="1977" y="1797"/>
                  </a:lnTo>
                  <a:lnTo>
                    <a:pt x="1977" y="1797"/>
                  </a:lnTo>
                  <a:lnTo>
                    <a:pt x="1981" y="1789"/>
                  </a:lnTo>
                  <a:lnTo>
                    <a:pt x="1989" y="1785"/>
                  </a:lnTo>
                  <a:lnTo>
                    <a:pt x="1993" y="1785"/>
                  </a:lnTo>
                  <a:lnTo>
                    <a:pt x="1997" y="1781"/>
                  </a:lnTo>
                  <a:lnTo>
                    <a:pt x="1997" y="1781"/>
                  </a:lnTo>
                  <a:lnTo>
                    <a:pt x="2001" y="1773"/>
                  </a:lnTo>
                  <a:lnTo>
                    <a:pt x="1997" y="1773"/>
                  </a:lnTo>
                  <a:lnTo>
                    <a:pt x="1997" y="1773"/>
                  </a:lnTo>
                  <a:lnTo>
                    <a:pt x="1989" y="1769"/>
                  </a:lnTo>
                  <a:lnTo>
                    <a:pt x="1985" y="1765"/>
                  </a:lnTo>
                  <a:lnTo>
                    <a:pt x="1989" y="1757"/>
                  </a:lnTo>
                  <a:lnTo>
                    <a:pt x="1989" y="1757"/>
                  </a:lnTo>
                  <a:lnTo>
                    <a:pt x="1993" y="1757"/>
                  </a:lnTo>
                  <a:lnTo>
                    <a:pt x="1993" y="1757"/>
                  </a:lnTo>
                  <a:lnTo>
                    <a:pt x="1993" y="1761"/>
                  </a:lnTo>
                  <a:lnTo>
                    <a:pt x="1993" y="1761"/>
                  </a:lnTo>
                  <a:lnTo>
                    <a:pt x="2001" y="1757"/>
                  </a:lnTo>
                  <a:lnTo>
                    <a:pt x="2001" y="1757"/>
                  </a:lnTo>
                  <a:lnTo>
                    <a:pt x="2005" y="1745"/>
                  </a:lnTo>
                  <a:lnTo>
                    <a:pt x="2005" y="1745"/>
                  </a:lnTo>
                  <a:lnTo>
                    <a:pt x="2017" y="1737"/>
                  </a:lnTo>
                  <a:lnTo>
                    <a:pt x="2025" y="1725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9" y="1720"/>
                  </a:lnTo>
                  <a:lnTo>
                    <a:pt x="2025" y="1725"/>
                  </a:lnTo>
                  <a:lnTo>
                    <a:pt x="2025" y="1725"/>
                  </a:lnTo>
                  <a:lnTo>
                    <a:pt x="2021" y="1729"/>
                  </a:lnTo>
                  <a:lnTo>
                    <a:pt x="2021" y="1729"/>
                  </a:lnTo>
                  <a:lnTo>
                    <a:pt x="2017" y="1733"/>
                  </a:lnTo>
                  <a:lnTo>
                    <a:pt x="2017" y="1733"/>
                  </a:lnTo>
                  <a:lnTo>
                    <a:pt x="2017" y="1733"/>
                  </a:lnTo>
                  <a:lnTo>
                    <a:pt x="2025" y="1720"/>
                  </a:lnTo>
                  <a:lnTo>
                    <a:pt x="2037" y="1709"/>
                  </a:lnTo>
                  <a:lnTo>
                    <a:pt x="2037" y="1709"/>
                  </a:lnTo>
                  <a:lnTo>
                    <a:pt x="2053" y="1689"/>
                  </a:lnTo>
                  <a:lnTo>
                    <a:pt x="2053" y="1689"/>
                  </a:lnTo>
                  <a:lnTo>
                    <a:pt x="2061" y="1673"/>
                  </a:lnTo>
                  <a:lnTo>
                    <a:pt x="2061" y="1673"/>
                  </a:lnTo>
                  <a:lnTo>
                    <a:pt x="2065" y="1660"/>
                  </a:lnTo>
                  <a:lnTo>
                    <a:pt x="2065" y="1660"/>
                  </a:lnTo>
                  <a:lnTo>
                    <a:pt x="2069" y="1652"/>
                  </a:lnTo>
                  <a:lnTo>
                    <a:pt x="2069" y="1652"/>
                  </a:lnTo>
                  <a:lnTo>
                    <a:pt x="2065" y="1649"/>
                  </a:lnTo>
                  <a:lnTo>
                    <a:pt x="2069" y="1645"/>
                  </a:lnTo>
                  <a:lnTo>
                    <a:pt x="2069" y="1640"/>
                  </a:lnTo>
                  <a:lnTo>
                    <a:pt x="2069" y="1640"/>
                  </a:lnTo>
                  <a:lnTo>
                    <a:pt x="2073" y="1632"/>
                  </a:lnTo>
                  <a:lnTo>
                    <a:pt x="2077" y="1632"/>
                  </a:lnTo>
                  <a:lnTo>
                    <a:pt x="2077" y="1636"/>
                  </a:lnTo>
                  <a:lnTo>
                    <a:pt x="2077" y="1636"/>
                  </a:lnTo>
                  <a:lnTo>
                    <a:pt x="2085" y="1625"/>
                  </a:lnTo>
                  <a:lnTo>
                    <a:pt x="2085" y="1625"/>
                  </a:lnTo>
                  <a:lnTo>
                    <a:pt x="2081" y="1625"/>
                  </a:lnTo>
                  <a:lnTo>
                    <a:pt x="2081" y="1625"/>
                  </a:lnTo>
                  <a:lnTo>
                    <a:pt x="2081" y="1625"/>
                  </a:lnTo>
                  <a:lnTo>
                    <a:pt x="2081" y="1620"/>
                  </a:lnTo>
                  <a:lnTo>
                    <a:pt x="2081" y="1620"/>
                  </a:lnTo>
                  <a:lnTo>
                    <a:pt x="2085" y="1612"/>
                  </a:lnTo>
                  <a:lnTo>
                    <a:pt x="2085" y="1612"/>
                  </a:lnTo>
                  <a:lnTo>
                    <a:pt x="2089" y="1605"/>
                  </a:lnTo>
                  <a:lnTo>
                    <a:pt x="2089" y="1596"/>
                  </a:lnTo>
                  <a:lnTo>
                    <a:pt x="2089" y="1596"/>
                  </a:lnTo>
                  <a:lnTo>
                    <a:pt x="2097" y="1592"/>
                  </a:lnTo>
                  <a:lnTo>
                    <a:pt x="2097" y="1592"/>
                  </a:lnTo>
                  <a:lnTo>
                    <a:pt x="2097" y="1592"/>
                  </a:lnTo>
                  <a:lnTo>
                    <a:pt x="2097" y="1605"/>
                  </a:lnTo>
                  <a:lnTo>
                    <a:pt x="2097" y="1605"/>
                  </a:lnTo>
                  <a:lnTo>
                    <a:pt x="2097" y="1596"/>
                  </a:lnTo>
                  <a:lnTo>
                    <a:pt x="2101" y="1588"/>
                  </a:lnTo>
                  <a:lnTo>
                    <a:pt x="2101" y="1588"/>
                  </a:lnTo>
                  <a:lnTo>
                    <a:pt x="2097" y="1584"/>
                  </a:lnTo>
                  <a:lnTo>
                    <a:pt x="2097" y="1588"/>
                  </a:lnTo>
                  <a:lnTo>
                    <a:pt x="2085" y="1600"/>
                  </a:lnTo>
                  <a:lnTo>
                    <a:pt x="2077" y="1620"/>
                  </a:lnTo>
                  <a:lnTo>
                    <a:pt x="2073" y="1625"/>
                  </a:lnTo>
                  <a:lnTo>
                    <a:pt x="2073" y="1625"/>
                  </a:lnTo>
                  <a:lnTo>
                    <a:pt x="2073" y="1625"/>
                  </a:lnTo>
                  <a:lnTo>
                    <a:pt x="2073" y="1616"/>
                  </a:lnTo>
                  <a:lnTo>
                    <a:pt x="2081" y="1605"/>
                  </a:lnTo>
                  <a:lnTo>
                    <a:pt x="2081" y="1605"/>
                  </a:lnTo>
                  <a:lnTo>
                    <a:pt x="2081" y="1596"/>
                  </a:lnTo>
                  <a:lnTo>
                    <a:pt x="2081" y="1592"/>
                  </a:lnTo>
                  <a:lnTo>
                    <a:pt x="2081" y="1588"/>
                  </a:lnTo>
                  <a:lnTo>
                    <a:pt x="2085" y="1584"/>
                  </a:lnTo>
                  <a:lnTo>
                    <a:pt x="2085" y="1584"/>
                  </a:lnTo>
                  <a:lnTo>
                    <a:pt x="2085" y="1588"/>
                  </a:lnTo>
                  <a:lnTo>
                    <a:pt x="2089" y="1592"/>
                  </a:lnTo>
                  <a:lnTo>
                    <a:pt x="2089" y="1592"/>
                  </a:lnTo>
                  <a:lnTo>
                    <a:pt x="2089" y="1584"/>
                  </a:lnTo>
                  <a:lnTo>
                    <a:pt x="2093" y="1580"/>
                  </a:lnTo>
                  <a:lnTo>
                    <a:pt x="2093" y="1580"/>
                  </a:lnTo>
                  <a:lnTo>
                    <a:pt x="2097" y="1568"/>
                  </a:lnTo>
                  <a:lnTo>
                    <a:pt x="2097" y="1564"/>
                  </a:lnTo>
                  <a:lnTo>
                    <a:pt x="2097" y="1564"/>
                  </a:lnTo>
                  <a:lnTo>
                    <a:pt x="2097" y="1560"/>
                  </a:lnTo>
                  <a:lnTo>
                    <a:pt x="2101" y="1556"/>
                  </a:lnTo>
                  <a:lnTo>
                    <a:pt x="2101" y="1552"/>
                  </a:lnTo>
                  <a:lnTo>
                    <a:pt x="2105" y="1552"/>
                  </a:lnTo>
                  <a:lnTo>
                    <a:pt x="2105" y="1552"/>
                  </a:lnTo>
                  <a:lnTo>
                    <a:pt x="2105" y="1564"/>
                  </a:lnTo>
                  <a:lnTo>
                    <a:pt x="2105" y="1572"/>
                  </a:lnTo>
                  <a:lnTo>
                    <a:pt x="2109" y="1572"/>
                  </a:lnTo>
                  <a:lnTo>
                    <a:pt x="2109" y="1572"/>
                  </a:lnTo>
                  <a:lnTo>
                    <a:pt x="2113" y="1560"/>
                  </a:lnTo>
                  <a:lnTo>
                    <a:pt x="2117" y="1544"/>
                  </a:lnTo>
                  <a:lnTo>
                    <a:pt x="2117" y="1544"/>
                  </a:lnTo>
                  <a:lnTo>
                    <a:pt x="2117" y="1556"/>
                  </a:lnTo>
                  <a:lnTo>
                    <a:pt x="2117" y="1556"/>
                  </a:lnTo>
                  <a:lnTo>
                    <a:pt x="2121" y="1556"/>
                  </a:lnTo>
                  <a:lnTo>
                    <a:pt x="2125" y="1548"/>
                  </a:lnTo>
                  <a:lnTo>
                    <a:pt x="2125" y="1548"/>
                  </a:lnTo>
                  <a:lnTo>
                    <a:pt x="2129" y="1548"/>
                  </a:lnTo>
                  <a:lnTo>
                    <a:pt x="2129" y="1548"/>
                  </a:lnTo>
                  <a:lnTo>
                    <a:pt x="2125" y="1560"/>
                  </a:lnTo>
                  <a:lnTo>
                    <a:pt x="2125" y="1560"/>
                  </a:lnTo>
                  <a:lnTo>
                    <a:pt x="2125" y="1568"/>
                  </a:lnTo>
                  <a:lnTo>
                    <a:pt x="2125" y="1572"/>
                  </a:lnTo>
                  <a:lnTo>
                    <a:pt x="2129" y="1568"/>
                  </a:lnTo>
                  <a:lnTo>
                    <a:pt x="2129" y="1568"/>
                  </a:lnTo>
                  <a:lnTo>
                    <a:pt x="2138" y="1552"/>
                  </a:lnTo>
                  <a:lnTo>
                    <a:pt x="2138" y="1544"/>
                  </a:lnTo>
                  <a:lnTo>
                    <a:pt x="2133" y="1544"/>
                  </a:lnTo>
                  <a:lnTo>
                    <a:pt x="2133" y="1544"/>
                  </a:lnTo>
                  <a:lnTo>
                    <a:pt x="2138" y="1540"/>
                  </a:lnTo>
                  <a:lnTo>
                    <a:pt x="2138" y="1540"/>
                  </a:lnTo>
                  <a:lnTo>
                    <a:pt x="2141" y="1540"/>
                  </a:lnTo>
                  <a:lnTo>
                    <a:pt x="2141" y="1536"/>
                  </a:lnTo>
                  <a:lnTo>
                    <a:pt x="2141" y="1536"/>
                  </a:lnTo>
                  <a:lnTo>
                    <a:pt x="2145" y="1528"/>
                  </a:lnTo>
                  <a:lnTo>
                    <a:pt x="2145" y="1528"/>
                  </a:lnTo>
                  <a:lnTo>
                    <a:pt x="2149" y="1520"/>
                  </a:lnTo>
                  <a:lnTo>
                    <a:pt x="2149" y="1520"/>
                  </a:lnTo>
                  <a:lnTo>
                    <a:pt x="2149" y="1508"/>
                  </a:lnTo>
                  <a:lnTo>
                    <a:pt x="2149" y="1508"/>
                  </a:lnTo>
                  <a:lnTo>
                    <a:pt x="2145" y="1508"/>
                  </a:lnTo>
                  <a:lnTo>
                    <a:pt x="2145" y="1512"/>
                  </a:lnTo>
                  <a:lnTo>
                    <a:pt x="2145" y="1516"/>
                  </a:lnTo>
                  <a:lnTo>
                    <a:pt x="2145" y="1516"/>
                  </a:lnTo>
                  <a:lnTo>
                    <a:pt x="2145" y="1520"/>
                  </a:lnTo>
                  <a:lnTo>
                    <a:pt x="2149" y="1520"/>
                  </a:lnTo>
                  <a:lnTo>
                    <a:pt x="2149" y="1520"/>
                  </a:lnTo>
                  <a:lnTo>
                    <a:pt x="2141" y="1528"/>
                  </a:lnTo>
                  <a:lnTo>
                    <a:pt x="2141" y="1528"/>
                  </a:lnTo>
                  <a:lnTo>
                    <a:pt x="2138" y="1532"/>
                  </a:lnTo>
                  <a:lnTo>
                    <a:pt x="2138" y="1532"/>
                  </a:lnTo>
                  <a:lnTo>
                    <a:pt x="2138" y="1524"/>
                  </a:lnTo>
                  <a:lnTo>
                    <a:pt x="2138" y="1524"/>
                  </a:lnTo>
                  <a:lnTo>
                    <a:pt x="2138" y="1520"/>
                  </a:lnTo>
                  <a:lnTo>
                    <a:pt x="2138" y="1520"/>
                  </a:lnTo>
                  <a:lnTo>
                    <a:pt x="2133" y="1532"/>
                  </a:lnTo>
                  <a:lnTo>
                    <a:pt x="2133" y="1532"/>
                  </a:lnTo>
                  <a:lnTo>
                    <a:pt x="2129" y="1536"/>
                  </a:lnTo>
                  <a:lnTo>
                    <a:pt x="2129" y="1536"/>
                  </a:lnTo>
                  <a:lnTo>
                    <a:pt x="2129" y="1532"/>
                  </a:lnTo>
                  <a:lnTo>
                    <a:pt x="2129" y="1532"/>
                  </a:lnTo>
                  <a:lnTo>
                    <a:pt x="2133" y="1516"/>
                  </a:lnTo>
                  <a:lnTo>
                    <a:pt x="2133" y="1516"/>
                  </a:lnTo>
                  <a:lnTo>
                    <a:pt x="2141" y="1500"/>
                  </a:lnTo>
                  <a:lnTo>
                    <a:pt x="2149" y="1488"/>
                  </a:lnTo>
                  <a:lnTo>
                    <a:pt x="2149" y="1488"/>
                  </a:lnTo>
                  <a:lnTo>
                    <a:pt x="2153" y="1492"/>
                  </a:lnTo>
                  <a:lnTo>
                    <a:pt x="2153" y="1500"/>
                  </a:lnTo>
                  <a:lnTo>
                    <a:pt x="2153" y="1500"/>
                  </a:lnTo>
                  <a:lnTo>
                    <a:pt x="2158" y="1484"/>
                  </a:lnTo>
                  <a:lnTo>
                    <a:pt x="2158" y="1472"/>
                  </a:lnTo>
                  <a:lnTo>
                    <a:pt x="2158" y="1472"/>
                  </a:lnTo>
                  <a:lnTo>
                    <a:pt x="2158" y="1472"/>
                  </a:lnTo>
                  <a:lnTo>
                    <a:pt x="2153" y="1472"/>
                  </a:lnTo>
                  <a:lnTo>
                    <a:pt x="2153" y="1468"/>
                  </a:lnTo>
                  <a:lnTo>
                    <a:pt x="2149" y="1468"/>
                  </a:lnTo>
                  <a:lnTo>
                    <a:pt x="2149" y="1468"/>
                  </a:lnTo>
                  <a:lnTo>
                    <a:pt x="2153" y="1464"/>
                  </a:lnTo>
                  <a:lnTo>
                    <a:pt x="2158" y="1460"/>
                  </a:lnTo>
                  <a:lnTo>
                    <a:pt x="2165" y="1460"/>
                  </a:lnTo>
                  <a:lnTo>
                    <a:pt x="2165" y="1460"/>
                  </a:lnTo>
                  <a:lnTo>
                    <a:pt x="2165" y="1448"/>
                  </a:lnTo>
                  <a:lnTo>
                    <a:pt x="2161" y="1440"/>
                  </a:lnTo>
                  <a:lnTo>
                    <a:pt x="2161" y="1440"/>
                  </a:lnTo>
                  <a:lnTo>
                    <a:pt x="2165" y="1436"/>
                  </a:lnTo>
                  <a:lnTo>
                    <a:pt x="2165" y="1428"/>
                  </a:lnTo>
                  <a:lnTo>
                    <a:pt x="2165" y="1428"/>
                  </a:lnTo>
                  <a:lnTo>
                    <a:pt x="2169" y="1416"/>
                  </a:lnTo>
                  <a:lnTo>
                    <a:pt x="2165" y="1420"/>
                  </a:lnTo>
                  <a:lnTo>
                    <a:pt x="2165" y="1420"/>
                  </a:lnTo>
                  <a:lnTo>
                    <a:pt x="2165" y="1416"/>
                  </a:lnTo>
                  <a:lnTo>
                    <a:pt x="2169" y="1404"/>
                  </a:lnTo>
                  <a:lnTo>
                    <a:pt x="2173" y="1392"/>
                  </a:lnTo>
                  <a:lnTo>
                    <a:pt x="2173" y="1392"/>
                  </a:lnTo>
                  <a:lnTo>
                    <a:pt x="2173" y="1384"/>
                  </a:lnTo>
                  <a:lnTo>
                    <a:pt x="2169" y="1380"/>
                  </a:lnTo>
                  <a:lnTo>
                    <a:pt x="2169" y="1380"/>
                  </a:lnTo>
                  <a:lnTo>
                    <a:pt x="2178" y="1384"/>
                  </a:lnTo>
                  <a:lnTo>
                    <a:pt x="2178" y="1392"/>
                  </a:lnTo>
                  <a:lnTo>
                    <a:pt x="2178" y="1392"/>
                  </a:lnTo>
                  <a:lnTo>
                    <a:pt x="2182" y="1396"/>
                  </a:lnTo>
                  <a:lnTo>
                    <a:pt x="2185" y="1396"/>
                  </a:lnTo>
                  <a:lnTo>
                    <a:pt x="2189" y="1392"/>
                  </a:lnTo>
                  <a:lnTo>
                    <a:pt x="2189" y="1388"/>
                  </a:lnTo>
                  <a:lnTo>
                    <a:pt x="2189" y="1388"/>
                  </a:lnTo>
                  <a:lnTo>
                    <a:pt x="2189" y="1384"/>
                  </a:lnTo>
                  <a:lnTo>
                    <a:pt x="2185" y="1380"/>
                  </a:lnTo>
                  <a:lnTo>
                    <a:pt x="2185" y="1380"/>
                  </a:lnTo>
                  <a:lnTo>
                    <a:pt x="2189" y="1372"/>
                  </a:lnTo>
                  <a:lnTo>
                    <a:pt x="2189" y="1372"/>
                  </a:lnTo>
                  <a:lnTo>
                    <a:pt x="2185" y="1372"/>
                  </a:lnTo>
                  <a:lnTo>
                    <a:pt x="2185" y="1372"/>
                  </a:lnTo>
                  <a:lnTo>
                    <a:pt x="2182" y="1372"/>
                  </a:lnTo>
                  <a:lnTo>
                    <a:pt x="2182" y="1368"/>
                  </a:lnTo>
                  <a:lnTo>
                    <a:pt x="2182" y="1368"/>
                  </a:lnTo>
                  <a:lnTo>
                    <a:pt x="2182" y="1356"/>
                  </a:lnTo>
                  <a:lnTo>
                    <a:pt x="2182" y="1356"/>
                  </a:lnTo>
                  <a:lnTo>
                    <a:pt x="2178" y="1348"/>
                  </a:lnTo>
                  <a:lnTo>
                    <a:pt x="2178" y="1344"/>
                  </a:lnTo>
                  <a:lnTo>
                    <a:pt x="2182" y="1339"/>
                  </a:lnTo>
                  <a:lnTo>
                    <a:pt x="2182" y="1339"/>
                  </a:lnTo>
                  <a:lnTo>
                    <a:pt x="2185" y="1344"/>
                  </a:lnTo>
                  <a:lnTo>
                    <a:pt x="2185" y="1348"/>
                  </a:lnTo>
                  <a:lnTo>
                    <a:pt x="2185" y="1364"/>
                  </a:lnTo>
                  <a:lnTo>
                    <a:pt x="2185" y="1364"/>
                  </a:lnTo>
                  <a:lnTo>
                    <a:pt x="2189" y="1364"/>
                  </a:lnTo>
                  <a:lnTo>
                    <a:pt x="2193" y="1368"/>
                  </a:lnTo>
                  <a:lnTo>
                    <a:pt x="2193" y="1368"/>
                  </a:lnTo>
                  <a:lnTo>
                    <a:pt x="2189" y="1376"/>
                  </a:lnTo>
                  <a:lnTo>
                    <a:pt x="2189" y="1376"/>
                  </a:lnTo>
                  <a:lnTo>
                    <a:pt x="2193" y="1376"/>
                  </a:lnTo>
                  <a:lnTo>
                    <a:pt x="2198" y="1372"/>
                  </a:lnTo>
                  <a:lnTo>
                    <a:pt x="2198" y="1372"/>
                  </a:lnTo>
                  <a:lnTo>
                    <a:pt x="2202" y="1359"/>
                  </a:lnTo>
                  <a:lnTo>
                    <a:pt x="2202" y="1359"/>
                  </a:lnTo>
                  <a:lnTo>
                    <a:pt x="2206" y="1348"/>
                  </a:lnTo>
                  <a:lnTo>
                    <a:pt x="2209" y="1324"/>
                  </a:lnTo>
                  <a:lnTo>
                    <a:pt x="2209" y="1324"/>
                  </a:lnTo>
                  <a:lnTo>
                    <a:pt x="2213" y="1295"/>
                  </a:lnTo>
                  <a:lnTo>
                    <a:pt x="2213" y="1295"/>
                  </a:lnTo>
                  <a:lnTo>
                    <a:pt x="2206" y="1324"/>
                  </a:lnTo>
                  <a:lnTo>
                    <a:pt x="2206" y="1324"/>
                  </a:lnTo>
                  <a:lnTo>
                    <a:pt x="2202" y="1328"/>
                  </a:lnTo>
                  <a:lnTo>
                    <a:pt x="2202" y="1328"/>
                  </a:lnTo>
                  <a:lnTo>
                    <a:pt x="2202" y="1324"/>
                  </a:lnTo>
                  <a:lnTo>
                    <a:pt x="2202" y="1324"/>
                  </a:lnTo>
                  <a:lnTo>
                    <a:pt x="2206" y="1291"/>
                  </a:lnTo>
                  <a:lnTo>
                    <a:pt x="2206" y="1291"/>
                  </a:lnTo>
                  <a:lnTo>
                    <a:pt x="2209" y="1275"/>
                  </a:lnTo>
                  <a:lnTo>
                    <a:pt x="2213" y="1268"/>
                  </a:lnTo>
                  <a:lnTo>
                    <a:pt x="2213" y="1268"/>
                  </a:lnTo>
                  <a:lnTo>
                    <a:pt x="2209" y="1268"/>
                  </a:lnTo>
                  <a:lnTo>
                    <a:pt x="2209" y="1268"/>
                  </a:lnTo>
                  <a:lnTo>
                    <a:pt x="2206" y="1271"/>
                  </a:lnTo>
                  <a:lnTo>
                    <a:pt x="2206" y="1279"/>
                  </a:lnTo>
                  <a:lnTo>
                    <a:pt x="2206" y="1279"/>
                  </a:lnTo>
                  <a:lnTo>
                    <a:pt x="2202" y="1284"/>
                  </a:lnTo>
                  <a:lnTo>
                    <a:pt x="2202" y="1275"/>
                  </a:lnTo>
                  <a:lnTo>
                    <a:pt x="2202" y="1275"/>
                  </a:lnTo>
                  <a:lnTo>
                    <a:pt x="2202" y="1275"/>
                  </a:lnTo>
                  <a:lnTo>
                    <a:pt x="2198" y="1279"/>
                  </a:lnTo>
                  <a:lnTo>
                    <a:pt x="2198" y="1279"/>
                  </a:lnTo>
                  <a:lnTo>
                    <a:pt x="2198" y="1275"/>
                  </a:lnTo>
                  <a:lnTo>
                    <a:pt x="2202" y="1268"/>
                  </a:lnTo>
                  <a:lnTo>
                    <a:pt x="2206" y="1259"/>
                  </a:lnTo>
                  <a:lnTo>
                    <a:pt x="2206" y="1259"/>
                  </a:lnTo>
                  <a:lnTo>
                    <a:pt x="2209" y="1251"/>
                  </a:lnTo>
                  <a:lnTo>
                    <a:pt x="2209" y="1251"/>
                  </a:lnTo>
                  <a:lnTo>
                    <a:pt x="2209" y="1239"/>
                  </a:lnTo>
                  <a:lnTo>
                    <a:pt x="2213" y="1223"/>
                  </a:lnTo>
                  <a:lnTo>
                    <a:pt x="2213" y="1223"/>
                  </a:lnTo>
                  <a:lnTo>
                    <a:pt x="2218" y="1207"/>
                  </a:lnTo>
                  <a:lnTo>
                    <a:pt x="2218" y="1207"/>
                  </a:lnTo>
                  <a:lnTo>
                    <a:pt x="2218" y="1191"/>
                  </a:lnTo>
                  <a:lnTo>
                    <a:pt x="2218" y="1191"/>
                  </a:lnTo>
                  <a:lnTo>
                    <a:pt x="2213" y="1207"/>
                  </a:lnTo>
                  <a:lnTo>
                    <a:pt x="2213" y="1207"/>
                  </a:lnTo>
                  <a:lnTo>
                    <a:pt x="2206" y="1215"/>
                  </a:lnTo>
                  <a:lnTo>
                    <a:pt x="2206" y="1215"/>
                  </a:lnTo>
                  <a:lnTo>
                    <a:pt x="2206" y="1211"/>
                  </a:lnTo>
                  <a:lnTo>
                    <a:pt x="2206" y="1211"/>
                  </a:lnTo>
                  <a:lnTo>
                    <a:pt x="2202" y="1203"/>
                  </a:lnTo>
                  <a:lnTo>
                    <a:pt x="2202" y="1203"/>
                  </a:lnTo>
                  <a:lnTo>
                    <a:pt x="2206" y="1199"/>
                  </a:lnTo>
                  <a:lnTo>
                    <a:pt x="2209" y="1203"/>
                  </a:lnTo>
                  <a:lnTo>
                    <a:pt x="2209" y="1199"/>
                  </a:lnTo>
                  <a:lnTo>
                    <a:pt x="2213" y="1187"/>
                  </a:lnTo>
                  <a:lnTo>
                    <a:pt x="2213" y="1187"/>
                  </a:lnTo>
                  <a:lnTo>
                    <a:pt x="2213" y="1183"/>
                  </a:lnTo>
                  <a:lnTo>
                    <a:pt x="2209" y="1179"/>
                  </a:lnTo>
                  <a:lnTo>
                    <a:pt x="2206" y="1175"/>
                  </a:lnTo>
                  <a:lnTo>
                    <a:pt x="2206" y="1175"/>
                  </a:lnTo>
                  <a:lnTo>
                    <a:pt x="2202" y="1159"/>
                  </a:lnTo>
                  <a:lnTo>
                    <a:pt x="2202" y="1159"/>
                  </a:lnTo>
                  <a:lnTo>
                    <a:pt x="2202" y="1155"/>
                  </a:lnTo>
                  <a:lnTo>
                    <a:pt x="2202" y="1155"/>
                  </a:lnTo>
                  <a:lnTo>
                    <a:pt x="2198" y="1143"/>
                  </a:lnTo>
                  <a:lnTo>
                    <a:pt x="2198" y="1143"/>
                  </a:lnTo>
                  <a:lnTo>
                    <a:pt x="2198" y="1151"/>
                  </a:lnTo>
                  <a:lnTo>
                    <a:pt x="2198" y="1151"/>
                  </a:lnTo>
                  <a:lnTo>
                    <a:pt x="2198" y="1163"/>
                  </a:lnTo>
                  <a:lnTo>
                    <a:pt x="2198" y="1163"/>
                  </a:lnTo>
                  <a:lnTo>
                    <a:pt x="2193" y="1163"/>
                  </a:lnTo>
                  <a:lnTo>
                    <a:pt x="2193" y="1163"/>
                  </a:lnTo>
                  <a:lnTo>
                    <a:pt x="2193" y="1167"/>
                  </a:lnTo>
                  <a:lnTo>
                    <a:pt x="2193" y="1167"/>
                  </a:lnTo>
                  <a:lnTo>
                    <a:pt x="2193" y="1179"/>
                  </a:lnTo>
                  <a:lnTo>
                    <a:pt x="2193" y="1179"/>
                  </a:lnTo>
                  <a:lnTo>
                    <a:pt x="2198" y="1187"/>
                  </a:lnTo>
                  <a:lnTo>
                    <a:pt x="2198" y="1199"/>
                  </a:lnTo>
                  <a:lnTo>
                    <a:pt x="2198" y="1199"/>
                  </a:lnTo>
                  <a:lnTo>
                    <a:pt x="2198" y="1207"/>
                  </a:lnTo>
                  <a:lnTo>
                    <a:pt x="2198" y="1207"/>
                  </a:lnTo>
                  <a:lnTo>
                    <a:pt x="2193" y="1199"/>
                  </a:lnTo>
                  <a:lnTo>
                    <a:pt x="2193" y="1199"/>
                  </a:lnTo>
                  <a:lnTo>
                    <a:pt x="2193" y="1195"/>
                  </a:lnTo>
                  <a:lnTo>
                    <a:pt x="2193" y="1191"/>
                  </a:lnTo>
                  <a:lnTo>
                    <a:pt x="2189" y="1195"/>
                  </a:lnTo>
                  <a:lnTo>
                    <a:pt x="2189" y="1195"/>
                  </a:lnTo>
                  <a:lnTo>
                    <a:pt x="2193" y="1183"/>
                  </a:lnTo>
                  <a:lnTo>
                    <a:pt x="2193" y="1175"/>
                  </a:lnTo>
                  <a:lnTo>
                    <a:pt x="2193" y="1175"/>
                  </a:lnTo>
                  <a:lnTo>
                    <a:pt x="2189" y="1167"/>
                  </a:lnTo>
                  <a:lnTo>
                    <a:pt x="2185" y="1167"/>
                  </a:lnTo>
                  <a:lnTo>
                    <a:pt x="2185" y="1167"/>
                  </a:lnTo>
                  <a:lnTo>
                    <a:pt x="2182" y="1167"/>
                  </a:lnTo>
                  <a:lnTo>
                    <a:pt x="2182" y="1167"/>
                  </a:lnTo>
                  <a:lnTo>
                    <a:pt x="2182" y="1167"/>
                  </a:lnTo>
                  <a:lnTo>
                    <a:pt x="2178" y="1163"/>
                  </a:lnTo>
                  <a:lnTo>
                    <a:pt x="2178" y="1163"/>
                  </a:lnTo>
                  <a:lnTo>
                    <a:pt x="2178" y="1163"/>
                  </a:lnTo>
                  <a:lnTo>
                    <a:pt x="2173" y="1175"/>
                  </a:lnTo>
                  <a:lnTo>
                    <a:pt x="2169" y="1187"/>
                  </a:lnTo>
                  <a:lnTo>
                    <a:pt x="2169" y="1187"/>
                  </a:lnTo>
                  <a:lnTo>
                    <a:pt x="2165" y="1187"/>
                  </a:lnTo>
                  <a:lnTo>
                    <a:pt x="2161" y="1199"/>
                  </a:lnTo>
                  <a:lnTo>
                    <a:pt x="2161" y="1199"/>
                  </a:lnTo>
                  <a:lnTo>
                    <a:pt x="2161" y="1199"/>
                  </a:lnTo>
                  <a:lnTo>
                    <a:pt x="2158" y="1199"/>
                  </a:lnTo>
                  <a:lnTo>
                    <a:pt x="2158" y="1199"/>
                  </a:lnTo>
                  <a:lnTo>
                    <a:pt x="2161" y="1211"/>
                  </a:lnTo>
                  <a:lnTo>
                    <a:pt x="2161" y="1215"/>
                  </a:lnTo>
                  <a:lnTo>
                    <a:pt x="2158" y="1219"/>
                  </a:lnTo>
                  <a:lnTo>
                    <a:pt x="2158" y="1219"/>
                  </a:lnTo>
                  <a:lnTo>
                    <a:pt x="2158" y="1227"/>
                  </a:lnTo>
                  <a:lnTo>
                    <a:pt x="2158" y="1231"/>
                  </a:lnTo>
                  <a:lnTo>
                    <a:pt x="2158" y="1231"/>
                  </a:lnTo>
                  <a:lnTo>
                    <a:pt x="2158" y="1235"/>
                  </a:lnTo>
                  <a:lnTo>
                    <a:pt x="2153" y="1247"/>
                  </a:lnTo>
                  <a:lnTo>
                    <a:pt x="2153" y="1247"/>
                  </a:lnTo>
                  <a:lnTo>
                    <a:pt x="2149" y="1255"/>
                  </a:lnTo>
                  <a:lnTo>
                    <a:pt x="2149" y="1255"/>
                  </a:lnTo>
                  <a:lnTo>
                    <a:pt x="2145" y="1264"/>
                  </a:lnTo>
                  <a:lnTo>
                    <a:pt x="2145" y="1264"/>
                  </a:lnTo>
                  <a:lnTo>
                    <a:pt x="2145" y="1271"/>
                  </a:lnTo>
                  <a:lnTo>
                    <a:pt x="2145" y="1275"/>
                  </a:lnTo>
                  <a:lnTo>
                    <a:pt x="2149" y="1271"/>
                  </a:lnTo>
                  <a:lnTo>
                    <a:pt x="2149" y="1271"/>
                  </a:lnTo>
                  <a:lnTo>
                    <a:pt x="2145" y="1288"/>
                  </a:lnTo>
                  <a:lnTo>
                    <a:pt x="2141" y="1295"/>
                  </a:lnTo>
                  <a:lnTo>
                    <a:pt x="2141" y="1295"/>
                  </a:lnTo>
                  <a:lnTo>
                    <a:pt x="2138" y="1304"/>
                  </a:lnTo>
                  <a:lnTo>
                    <a:pt x="2138" y="1304"/>
                  </a:lnTo>
                  <a:lnTo>
                    <a:pt x="2138" y="1315"/>
                  </a:lnTo>
                  <a:lnTo>
                    <a:pt x="2138" y="1315"/>
                  </a:lnTo>
                  <a:lnTo>
                    <a:pt x="2133" y="1332"/>
                  </a:lnTo>
                  <a:lnTo>
                    <a:pt x="2133" y="1332"/>
                  </a:lnTo>
                  <a:lnTo>
                    <a:pt x="2138" y="1328"/>
                  </a:lnTo>
                  <a:lnTo>
                    <a:pt x="2138" y="1328"/>
                  </a:lnTo>
                  <a:lnTo>
                    <a:pt x="2138" y="1328"/>
                  </a:lnTo>
                  <a:lnTo>
                    <a:pt x="2129" y="1348"/>
                  </a:lnTo>
                  <a:lnTo>
                    <a:pt x="2129" y="1348"/>
                  </a:lnTo>
                  <a:lnTo>
                    <a:pt x="2129" y="1356"/>
                  </a:lnTo>
                  <a:lnTo>
                    <a:pt x="2125" y="1368"/>
                  </a:lnTo>
                  <a:lnTo>
                    <a:pt x="2125" y="1368"/>
                  </a:lnTo>
                  <a:lnTo>
                    <a:pt x="2117" y="1388"/>
                  </a:lnTo>
                  <a:lnTo>
                    <a:pt x="2117" y="1396"/>
                  </a:lnTo>
                  <a:lnTo>
                    <a:pt x="2117" y="1400"/>
                  </a:lnTo>
                  <a:lnTo>
                    <a:pt x="2117" y="1400"/>
                  </a:lnTo>
                  <a:lnTo>
                    <a:pt x="2117" y="1400"/>
                  </a:lnTo>
                  <a:lnTo>
                    <a:pt x="2113" y="1404"/>
                  </a:lnTo>
                  <a:lnTo>
                    <a:pt x="2113" y="1404"/>
                  </a:lnTo>
                  <a:lnTo>
                    <a:pt x="2113" y="1412"/>
                  </a:lnTo>
                  <a:lnTo>
                    <a:pt x="2113" y="1412"/>
                  </a:lnTo>
                  <a:lnTo>
                    <a:pt x="2117" y="1416"/>
                  </a:lnTo>
                  <a:lnTo>
                    <a:pt x="2117" y="1416"/>
                  </a:lnTo>
                  <a:lnTo>
                    <a:pt x="2125" y="1420"/>
                  </a:lnTo>
                  <a:lnTo>
                    <a:pt x="2125" y="1420"/>
                  </a:lnTo>
                  <a:lnTo>
                    <a:pt x="2117" y="1420"/>
                  </a:lnTo>
                  <a:lnTo>
                    <a:pt x="2109" y="1428"/>
                  </a:lnTo>
                  <a:lnTo>
                    <a:pt x="2109" y="1428"/>
                  </a:lnTo>
                  <a:lnTo>
                    <a:pt x="2105" y="1436"/>
                  </a:lnTo>
                  <a:lnTo>
                    <a:pt x="2101" y="1440"/>
                  </a:lnTo>
                  <a:lnTo>
                    <a:pt x="2101" y="1440"/>
                  </a:lnTo>
                  <a:lnTo>
                    <a:pt x="2097" y="1456"/>
                  </a:lnTo>
                  <a:lnTo>
                    <a:pt x="2097" y="1456"/>
                  </a:lnTo>
                  <a:lnTo>
                    <a:pt x="2093" y="1468"/>
                  </a:lnTo>
                  <a:lnTo>
                    <a:pt x="2093" y="1468"/>
                  </a:lnTo>
                  <a:lnTo>
                    <a:pt x="2085" y="1484"/>
                  </a:lnTo>
                  <a:lnTo>
                    <a:pt x="2085" y="1484"/>
                  </a:lnTo>
                  <a:lnTo>
                    <a:pt x="2077" y="1504"/>
                  </a:lnTo>
                  <a:lnTo>
                    <a:pt x="2077" y="1504"/>
                  </a:lnTo>
                  <a:lnTo>
                    <a:pt x="2069" y="1520"/>
                  </a:lnTo>
                  <a:lnTo>
                    <a:pt x="2069" y="1520"/>
                  </a:lnTo>
                  <a:lnTo>
                    <a:pt x="2061" y="1536"/>
                  </a:lnTo>
                  <a:lnTo>
                    <a:pt x="2061" y="1536"/>
                  </a:lnTo>
                  <a:lnTo>
                    <a:pt x="2057" y="1544"/>
                  </a:lnTo>
                  <a:lnTo>
                    <a:pt x="2057" y="1544"/>
                  </a:lnTo>
                  <a:lnTo>
                    <a:pt x="2049" y="1556"/>
                  </a:lnTo>
                  <a:lnTo>
                    <a:pt x="2049" y="1556"/>
                  </a:lnTo>
                  <a:lnTo>
                    <a:pt x="2029" y="1588"/>
                  </a:lnTo>
                  <a:lnTo>
                    <a:pt x="2029" y="1588"/>
                  </a:lnTo>
                  <a:lnTo>
                    <a:pt x="2029" y="1596"/>
                  </a:lnTo>
                  <a:lnTo>
                    <a:pt x="2021" y="1608"/>
                  </a:lnTo>
                  <a:lnTo>
                    <a:pt x="2021" y="1608"/>
                  </a:lnTo>
                  <a:lnTo>
                    <a:pt x="2017" y="1620"/>
                  </a:lnTo>
                  <a:lnTo>
                    <a:pt x="2009" y="1632"/>
                  </a:lnTo>
                  <a:lnTo>
                    <a:pt x="2009" y="1632"/>
                  </a:lnTo>
                  <a:lnTo>
                    <a:pt x="2001" y="1640"/>
                  </a:lnTo>
                  <a:lnTo>
                    <a:pt x="2001" y="1649"/>
                  </a:lnTo>
                  <a:lnTo>
                    <a:pt x="2001" y="1649"/>
                  </a:lnTo>
                  <a:lnTo>
                    <a:pt x="1989" y="1660"/>
                  </a:lnTo>
                  <a:lnTo>
                    <a:pt x="1981" y="1676"/>
                  </a:lnTo>
                  <a:lnTo>
                    <a:pt x="1981" y="1676"/>
                  </a:lnTo>
                  <a:lnTo>
                    <a:pt x="1973" y="1696"/>
                  </a:lnTo>
                  <a:lnTo>
                    <a:pt x="1973" y="1696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73" y="1689"/>
                  </a:lnTo>
                  <a:lnTo>
                    <a:pt x="1965" y="1693"/>
                  </a:lnTo>
                  <a:lnTo>
                    <a:pt x="1961" y="1696"/>
                  </a:lnTo>
                  <a:lnTo>
                    <a:pt x="1961" y="1696"/>
                  </a:lnTo>
                  <a:lnTo>
                    <a:pt x="1957" y="1705"/>
                  </a:lnTo>
                  <a:lnTo>
                    <a:pt x="1953" y="1713"/>
                  </a:lnTo>
                  <a:lnTo>
                    <a:pt x="1957" y="1713"/>
                  </a:lnTo>
                  <a:lnTo>
                    <a:pt x="1957" y="1713"/>
                  </a:lnTo>
                  <a:lnTo>
                    <a:pt x="1961" y="1709"/>
                  </a:lnTo>
                  <a:lnTo>
                    <a:pt x="1965" y="1709"/>
                  </a:lnTo>
                  <a:lnTo>
                    <a:pt x="1957" y="1717"/>
                  </a:lnTo>
                  <a:lnTo>
                    <a:pt x="1957" y="1717"/>
                  </a:lnTo>
                  <a:lnTo>
                    <a:pt x="1957" y="1717"/>
                  </a:lnTo>
                  <a:lnTo>
                    <a:pt x="1953" y="1720"/>
                  </a:lnTo>
                  <a:lnTo>
                    <a:pt x="1953" y="1720"/>
                  </a:lnTo>
                  <a:lnTo>
                    <a:pt x="1949" y="1725"/>
                  </a:lnTo>
                  <a:lnTo>
                    <a:pt x="1945" y="1729"/>
                  </a:lnTo>
                  <a:lnTo>
                    <a:pt x="1945" y="1729"/>
                  </a:lnTo>
                  <a:lnTo>
                    <a:pt x="1941" y="1737"/>
                  </a:lnTo>
                  <a:lnTo>
                    <a:pt x="1937" y="1740"/>
                  </a:lnTo>
                  <a:lnTo>
                    <a:pt x="1937" y="1740"/>
                  </a:lnTo>
                  <a:lnTo>
                    <a:pt x="1933" y="1740"/>
                  </a:lnTo>
                  <a:lnTo>
                    <a:pt x="1933" y="1737"/>
                  </a:lnTo>
                  <a:lnTo>
                    <a:pt x="1933" y="1737"/>
                  </a:lnTo>
                  <a:lnTo>
                    <a:pt x="1929" y="1745"/>
                  </a:lnTo>
                  <a:lnTo>
                    <a:pt x="1929" y="1749"/>
                  </a:lnTo>
                  <a:lnTo>
                    <a:pt x="1929" y="1749"/>
                  </a:lnTo>
                  <a:lnTo>
                    <a:pt x="1929" y="1749"/>
                  </a:lnTo>
                  <a:lnTo>
                    <a:pt x="1921" y="1757"/>
                  </a:lnTo>
                  <a:lnTo>
                    <a:pt x="1921" y="1757"/>
                  </a:lnTo>
                  <a:lnTo>
                    <a:pt x="1909" y="1765"/>
                  </a:lnTo>
                  <a:lnTo>
                    <a:pt x="1909" y="1765"/>
                  </a:lnTo>
                  <a:lnTo>
                    <a:pt x="1909" y="1765"/>
                  </a:lnTo>
                  <a:lnTo>
                    <a:pt x="1913" y="1769"/>
                  </a:lnTo>
                  <a:lnTo>
                    <a:pt x="1913" y="1769"/>
                  </a:lnTo>
                  <a:lnTo>
                    <a:pt x="1913" y="1773"/>
                  </a:lnTo>
                  <a:lnTo>
                    <a:pt x="1913" y="1773"/>
                  </a:lnTo>
                  <a:lnTo>
                    <a:pt x="1909" y="1773"/>
                  </a:lnTo>
                  <a:lnTo>
                    <a:pt x="1905" y="1777"/>
                  </a:lnTo>
                  <a:lnTo>
                    <a:pt x="1905" y="1777"/>
                  </a:lnTo>
                  <a:lnTo>
                    <a:pt x="1893" y="1789"/>
                  </a:lnTo>
                  <a:lnTo>
                    <a:pt x="1893" y="1789"/>
                  </a:lnTo>
                  <a:lnTo>
                    <a:pt x="1889" y="1793"/>
                  </a:lnTo>
                  <a:lnTo>
                    <a:pt x="1885" y="1797"/>
                  </a:lnTo>
                  <a:lnTo>
                    <a:pt x="1885" y="1797"/>
                  </a:lnTo>
                  <a:lnTo>
                    <a:pt x="1877" y="1805"/>
                  </a:lnTo>
                  <a:lnTo>
                    <a:pt x="1877" y="1805"/>
                  </a:lnTo>
                  <a:lnTo>
                    <a:pt x="1872" y="1809"/>
                  </a:lnTo>
                  <a:lnTo>
                    <a:pt x="1877" y="1809"/>
                  </a:lnTo>
                  <a:lnTo>
                    <a:pt x="1872" y="1813"/>
                  </a:lnTo>
                  <a:lnTo>
                    <a:pt x="1872" y="1813"/>
                  </a:lnTo>
                  <a:lnTo>
                    <a:pt x="1857" y="1825"/>
                  </a:lnTo>
                  <a:lnTo>
                    <a:pt x="1857" y="1825"/>
                  </a:lnTo>
                  <a:lnTo>
                    <a:pt x="1845" y="1837"/>
                  </a:lnTo>
                  <a:lnTo>
                    <a:pt x="1845" y="1837"/>
                  </a:lnTo>
                  <a:lnTo>
                    <a:pt x="1837" y="1841"/>
                  </a:lnTo>
                  <a:lnTo>
                    <a:pt x="1837" y="1841"/>
                  </a:lnTo>
                  <a:lnTo>
                    <a:pt x="1832" y="1849"/>
                  </a:lnTo>
                  <a:lnTo>
                    <a:pt x="1821" y="1857"/>
                  </a:lnTo>
                  <a:lnTo>
                    <a:pt x="1821" y="1857"/>
                  </a:lnTo>
                  <a:lnTo>
                    <a:pt x="1817" y="1865"/>
                  </a:lnTo>
                  <a:lnTo>
                    <a:pt x="1817" y="1865"/>
                  </a:lnTo>
                  <a:lnTo>
                    <a:pt x="1808" y="1869"/>
                  </a:lnTo>
                  <a:lnTo>
                    <a:pt x="1808" y="1869"/>
                  </a:lnTo>
                  <a:lnTo>
                    <a:pt x="1801" y="1873"/>
                  </a:lnTo>
                  <a:lnTo>
                    <a:pt x="1801" y="1873"/>
                  </a:lnTo>
                  <a:lnTo>
                    <a:pt x="1792" y="1885"/>
                  </a:lnTo>
                  <a:lnTo>
                    <a:pt x="1792" y="1885"/>
                  </a:lnTo>
                  <a:lnTo>
                    <a:pt x="1788" y="1889"/>
                  </a:lnTo>
                  <a:lnTo>
                    <a:pt x="1788" y="1893"/>
                  </a:lnTo>
                  <a:lnTo>
                    <a:pt x="1788" y="1893"/>
                  </a:lnTo>
                  <a:lnTo>
                    <a:pt x="1776" y="1901"/>
                  </a:lnTo>
                  <a:lnTo>
                    <a:pt x="1776" y="1901"/>
                  </a:lnTo>
                  <a:lnTo>
                    <a:pt x="1772" y="1905"/>
                  </a:lnTo>
                  <a:lnTo>
                    <a:pt x="1772" y="1905"/>
                  </a:lnTo>
                  <a:lnTo>
                    <a:pt x="1768" y="1905"/>
                  </a:lnTo>
                  <a:lnTo>
                    <a:pt x="1760" y="1909"/>
                  </a:lnTo>
                  <a:lnTo>
                    <a:pt x="1760" y="1909"/>
                  </a:lnTo>
                  <a:lnTo>
                    <a:pt x="1752" y="1913"/>
                  </a:lnTo>
                  <a:lnTo>
                    <a:pt x="1756" y="1917"/>
                  </a:lnTo>
                  <a:lnTo>
                    <a:pt x="1760" y="1917"/>
                  </a:lnTo>
                  <a:lnTo>
                    <a:pt x="1760" y="1917"/>
                  </a:lnTo>
                  <a:lnTo>
                    <a:pt x="1760" y="1917"/>
                  </a:lnTo>
                  <a:lnTo>
                    <a:pt x="1748" y="1925"/>
                  </a:lnTo>
                  <a:lnTo>
                    <a:pt x="1748" y="1925"/>
                  </a:lnTo>
                  <a:lnTo>
                    <a:pt x="1740" y="1929"/>
                  </a:lnTo>
                  <a:lnTo>
                    <a:pt x="1740" y="1929"/>
                  </a:lnTo>
                  <a:lnTo>
                    <a:pt x="1736" y="1933"/>
                  </a:lnTo>
                  <a:lnTo>
                    <a:pt x="1736" y="1933"/>
                  </a:lnTo>
                  <a:lnTo>
                    <a:pt x="1720" y="1945"/>
                  </a:lnTo>
                  <a:lnTo>
                    <a:pt x="1720" y="1945"/>
                  </a:lnTo>
                  <a:lnTo>
                    <a:pt x="1716" y="1949"/>
                  </a:lnTo>
                  <a:lnTo>
                    <a:pt x="1716" y="1949"/>
                  </a:lnTo>
                  <a:lnTo>
                    <a:pt x="1712" y="1949"/>
                  </a:lnTo>
                  <a:lnTo>
                    <a:pt x="1708" y="1953"/>
                  </a:lnTo>
                  <a:lnTo>
                    <a:pt x="1708" y="1953"/>
                  </a:lnTo>
                  <a:lnTo>
                    <a:pt x="1700" y="1957"/>
                  </a:lnTo>
                  <a:lnTo>
                    <a:pt x="1700" y="1957"/>
                  </a:lnTo>
                  <a:lnTo>
                    <a:pt x="1696" y="1957"/>
                  </a:lnTo>
                  <a:lnTo>
                    <a:pt x="1696" y="1957"/>
                  </a:lnTo>
                  <a:lnTo>
                    <a:pt x="1672" y="1973"/>
                  </a:lnTo>
                  <a:lnTo>
                    <a:pt x="1672" y="1973"/>
                  </a:lnTo>
                  <a:lnTo>
                    <a:pt x="1660" y="1981"/>
                  </a:lnTo>
                  <a:lnTo>
                    <a:pt x="1660" y="1981"/>
                  </a:lnTo>
                  <a:lnTo>
                    <a:pt x="1648" y="1989"/>
                  </a:lnTo>
                  <a:lnTo>
                    <a:pt x="1648" y="1989"/>
                  </a:lnTo>
                  <a:lnTo>
                    <a:pt x="1632" y="1997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28" y="2001"/>
                  </a:lnTo>
                  <a:lnTo>
                    <a:pt x="1640" y="1997"/>
                  </a:lnTo>
                  <a:lnTo>
                    <a:pt x="1640" y="1997"/>
                  </a:lnTo>
                  <a:lnTo>
                    <a:pt x="1644" y="2001"/>
                  </a:lnTo>
                  <a:lnTo>
                    <a:pt x="1640" y="2006"/>
                  </a:lnTo>
                  <a:lnTo>
                    <a:pt x="1636" y="2010"/>
                  </a:lnTo>
                  <a:lnTo>
                    <a:pt x="1636" y="2010"/>
                  </a:lnTo>
                  <a:lnTo>
                    <a:pt x="1632" y="2010"/>
                  </a:lnTo>
                  <a:lnTo>
                    <a:pt x="1632" y="2006"/>
                  </a:lnTo>
                  <a:lnTo>
                    <a:pt x="1632" y="2001"/>
                  </a:lnTo>
                  <a:lnTo>
                    <a:pt x="1632" y="2001"/>
                  </a:lnTo>
                  <a:lnTo>
                    <a:pt x="1628" y="2006"/>
                  </a:lnTo>
                  <a:lnTo>
                    <a:pt x="1620" y="2010"/>
                  </a:lnTo>
                  <a:lnTo>
                    <a:pt x="1620" y="2010"/>
                  </a:lnTo>
                  <a:lnTo>
                    <a:pt x="1612" y="2010"/>
                  </a:lnTo>
                  <a:lnTo>
                    <a:pt x="1612" y="2010"/>
                  </a:lnTo>
                  <a:lnTo>
                    <a:pt x="1604" y="2013"/>
                  </a:lnTo>
                  <a:lnTo>
                    <a:pt x="1604" y="2013"/>
                  </a:lnTo>
                  <a:lnTo>
                    <a:pt x="1584" y="2026"/>
                  </a:lnTo>
                  <a:lnTo>
                    <a:pt x="1584" y="2026"/>
                  </a:lnTo>
                  <a:lnTo>
                    <a:pt x="1568" y="2030"/>
                  </a:lnTo>
                  <a:lnTo>
                    <a:pt x="1568" y="2030"/>
                  </a:lnTo>
                  <a:lnTo>
                    <a:pt x="1568" y="2030"/>
                  </a:lnTo>
                  <a:lnTo>
                    <a:pt x="1572" y="2033"/>
                  </a:lnTo>
                  <a:lnTo>
                    <a:pt x="1568" y="2033"/>
                  </a:lnTo>
                  <a:lnTo>
                    <a:pt x="1568" y="2033"/>
                  </a:lnTo>
                  <a:lnTo>
                    <a:pt x="1544" y="2041"/>
                  </a:lnTo>
                  <a:lnTo>
                    <a:pt x="1544" y="2041"/>
                  </a:lnTo>
                  <a:lnTo>
                    <a:pt x="1540" y="2046"/>
                  </a:lnTo>
                  <a:lnTo>
                    <a:pt x="1532" y="2050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20" y="2057"/>
                  </a:lnTo>
                  <a:lnTo>
                    <a:pt x="1544" y="2046"/>
                  </a:lnTo>
                  <a:lnTo>
                    <a:pt x="1544" y="2046"/>
                  </a:lnTo>
                  <a:lnTo>
                    <a:pt x="1552" y="2050"/>
                  </a:lnTo>
                  <a:lnTo>
                    <a:pt x="1552" y="2050"/>
                  </a:lnTo>
                  <a:lnTo>
                    <a:pt x="1552" y="2050"/>
                  </a:lnTo>
                  <a:lnTo>
                    <a:pt x="1544" y="2054"/>
                  </a:lnTo>
                  <a:lnTo>
                    <a:pt x="1540" y="2050"/>
                  </a:lnTo>
                  <a:lnTo>
                    <a:pt x="1536" y="2054"/>
                  </a:lnTo>
                  <a:lnTo>
                    <a:pt x="1532" y="2057"/>
                  </a:lnTo>
                  <a:lnTo>
                    <a:pt x="1532" y="2057"/>
                  </a:lnTo>
                  <a:lnTo>
                    <a:pt x="1532" y="2057"/>
                  </a:lnTo>
                  <a:lnTo>
                    <a:pt x="1528" y="2061"/>
                  </a:lnTo>
                  <a:lnTo>
                    <a:pt x="1528" y="2061"/>
                  </a:lnTo>
                  <a:lnTo>
                    <a:pt x="1495" y="2066"/>
                  </a:lnTo>
                  <a:lnTo>
                    <a:pt x="1495" y="2066"/>
                  </a:lnTo>
                  <a:lnTo>
                    <a:pt x="1504" y="2066"/>
                  </a:lnTo>
                  <a:lnTo>
                    <a:pt x="1504" y="2070"/>
                  </a:lnTo>
                  <a:lnTo>
                    <a:pt x="1500" y="2074"/>
                  </a:lnTo>
                  <a:lnTo>
                    <a:pt x="1500" y="2074"/>
                  </a:lnTo>
                  <a:lnTo>
                    <a:pt x="1491" y="2074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491" y="2070"/>
                  </a:lnTo>
                  <a:lnTo>
                    <a:pt x="1491" y="2070"/>
                  </a:lnTo>
                  <a:lnTo>
                    <a:pt x="1495" y="2070"/>
                  </a:lnTo>
                  <a:lnTo>
                    <a:pt x="1495" y="2066"/>
                  </a:lnTo>
                  <a:lnTo>
                    <a:pt x="1491" y="2066"/>
                  </a:lnTo>
                  <a:lnTo>
                    <a:pt x="1491" y="2066"/>
                  </a:lnTo>
                  <a:lnTo>
                    <a:pt x="1484" y="2070"/>
                  </a:lnTo>
                  <a:lnTo>
                    <a:pt x="1484" y="2070"/>
                  </a:lnTo>
                  <a:lnTo>
                    <a:pt x="1468" y="2074"/>
                  </a:lnTo>
                  <a:lnTo>
                    <a:pt x="1468" y="2074"/>
                  </a:lnTo>
                  <a:lnTo>
                    <a:pt x="1444" y="2086"/>
                  </a:lnTo>
                  <a:lnTo>
                    <a:pt x="1444" y="2086"/>
                  </a:lnTo>
                  <a:lnTo>
                    <a:pt x="1423" y="2090"/>
                  </a:lnTo>
                  <a:lnTo>
                    <a:pt x="1423" y="2090"/>
                  </a:lnTo>
                  <a:lnTo>
                    <a:pt x="1407" y="2098"/>
                  </a:lnTo>
                  <a:lnTo>
                    <a:pt x="1407" y="2098"/>
                  </a:lnTo>
                  <a:lnTo>
                    <a:pt x="1395" y="2098"/>
                  </a:lnTo>
                  <a:lnTo>
                    <a:pt x="1395" y="2098"/>
                  </a:lnTo>
                  <a:lnTo>
                    <a:pt x="1387" y="2098"/>
                  </a:lnTo>
                  <a:lnTo>
                    <a:pt x="1383" y="2102"/>
                  </a:lnTo>
                  <a:lnTo>
                    <a:pt x="1383" y="2102"/>
                  </a:lnTo>
                  <a:lnTo>
                    <a:pt x="1383" y="2102"/>
                  </a:lnTo>
                  <a:lnTo>
                    <a:pt x="1379" y="2102"/>
                  </a:lnTo>
                  <a:lnTo>
                    <a:pt x="1379" y="2102"/>
                  </a:lnTo>
                  <a:lnTo>
                    <a:pt x="1367" y="2106"/>
                  </a:lnTo>
                  <a:lnTo>
                    <a:pt x="1367" y="2106"/>
                  </a:lnTo>
                  <a:lnTo>
                    <a:pt x="1359" y="2106"/>
                  </a:lnTo>
                  <a:lnTo>
                    <a:pt x="1351" y="2106"/>
                  </a:lnTo>
                  <a:lnTo>
                    <a:pt x="1351" y="2106"/>
                  </a:lnTo>
                  <a:lnTo>
                    <a:pt x="1347" y="2106"/>
                  </a:lnTo>
                  <a:lnTo>
                    <a:pt x="1343" y="2110"/>
                  </a:lnTo>
                  <a:lnTo>
                    <a:pt x="1343" y="2110"/>
                  </a:lnTo>
                  <a:lnTo>
                    <a:pt x="1323" y="2114"/>
                  </a:lnTo>
                  <a:lnTo>
                    <a:pt x="1323" y="2114"/>
                  </a:lnTo>
                  <a:lnTo>
                    <a:pt x="1307" y="2114"/>
                  </a:lnTo>
                  <a:lnTo>
                    <a:pt x="1299" y="2114"/>
                  </a:lnTo>
                  <a:lnTo>
                    <a:pt x="1299" y="2118"/>
                  </a:lnTo>
                  <a:lnTo>
                    <a:pt x="1299" y="2118"/>
                  </a:lnTo>
                  <a:lnTo>
                    <a:pt x="1283" y="2122"/>
                  </a:lnTo>
                  <a:lnTo>
                    <a:pt x="1283" y="2122"/>
                  </a:lnTo>
                  <a:lnTo>
                    <a:pt x="1283" y="2122"/>
                  </a:lnTo>
                  <a:lnTo>
                    <a:pt x="1283" y="2126"/>
                  </a:lnTo>
                  <a:lnTo>
                    <a:pt x="1283" y="2126"/>
                  </a:lnTo>
                  <a:lnTo>
                    <a:pt x="1275" y="2126"/>
                  </a:lnTo>
                  <a:lnTo>
                    <a:pt x="1271" y="2126"/>
                  </a:lnTo>
                  <a:lnTo>
                    <a:pt x="1255" y="2122"/>
                  </a:lnTo>
                  <a:lnTo>
                    <a:pt x="1255" y="2122"/>
                  </a:lnTo>
                  <a:lnTo>
                    <a:pt x="1243" y="2126"/>
                  </a:lnTo>
                  <a:lnTo>
                    <a:pt x="1243" y="2126"/>
                  </a:lnTo>
                  <a:lnTo>
                    <a:pt x="1227" y="2126"/>
                  </a:lnTo>
                  <a:lnTo>
                    <a:pt x="1227" y="2126"/>
                  </a:lnTo>
                  <a:lnTo>
                    <a:pt x="1191" y="2130"/>
                  </a:lnTo>
                  <a:lnTo>
                    <a:pt x="1191" y="2130"/>
                  </a:lnTo>
                  <a:lnTo>
                    <a:pt x="1163" y="2134"/>
                  </a:lnTo>
                  <a:lnTo>
                    <a:pt x="1163" y="2134"/>
                  </a:lnTo>
                  <a:lnTo>
                    <a:pt x="1147" y="2134"/>
                  </a:lnTo>
                  <a:lnTo>
                    <a:pt x="1131" y="2134"/>
                  </a:lnTo>
                  <a:lnTo>
                    <a:pt x="1131" y="2134"/>
                  </a:lnTo>
                  <a:lnTo>
                    <a:pt x="1114" y="2134"/>
                  </a:lnTo>
                  <a:lnTo>
                    <a:pt x="1114" y="2134"/>
                  </a:lnTo>
                  <a:lnTo>
                    <a:pt x="1094" y="2130"/>
                  </a:lnTo>
                  <a:lnTo>
                    <a:pt x="1094" y="2130"/>
                  </a:lnTo>
                  <a:lnTo>
                    <a:pt x="1066" y="2134"/>
                  </a:lnTo>
                  <a:lnTo>
                    <a:pt x="1066" y="2134"/>
                  </a:lnTo>
                  <a:lnTo>
                    <a:pt x="1050" y="2130"/>
                  </a:lnTo>
                  <a:lnTo>
                    <a:pt x="1043" y="2134"/>
                  </a:lnTo>
                  <a:lnTo>
                    <a:pt x="1043" y="2134"/>
                  </a:lnTo>
                  <a:lnTo>
                    <a:pt x="1039" y="2130"/>
                  </a:lnTo>
                  <a:lnTo>
                    <a:pt x="1034" y="2130"/>
                  </a:lnTo>
                  <a:lnTo>
                    <a:pt x="1034" y="2130"/>
                  </a:lnTo>
                  <a:lnTo>
                    <a:pt x="1006" y="2126"/>
                  </a:lnTo>
                  <a:lnTo>
                    <a:pt x="1006" y="2126"/>
                  </a:lnTo>
                  <a:lnTo>
                    <a:pt x="990" y="2126"/>
                  </a:lnTo>
                  <a:lnTo>
                    <a:pt x="970" y="2122"/>
                  </a:lnTo>
                  <a:lnTo>
                    <a:pt x="970" y="2122"/>
                  </a:lnTo>
                  <a:lnTo>
                    <a:pt x="950" y="2122"/>
                  </a:lnTo>
                  <a:lnTo>
                    <a:pt x="950" y="2122"/>
                  </a:lnTo>
                  <a:lnTo>
                    <a:pt x="946" y="2122"/>
                  </a:lnTo>
                  <a:lnTo>
                    <a:pt x="946" y="2122"/>
                  </a:lnTo>
                  <a:lnTo>
                    <a:pt x="930" y="2118"/>
                  </a:lnTo>
                  <a:lnTo>
                    <a:pt x="930" y="2118"/>
                  </a:lnTo>
                  <a:lnTo>
                    <a:pt x="902" y="2114"/>
                  </a:lnTo>
                  <a:lnTo>
                    <a:pt x="902" y="2114"/>
                  </a:lnTo>
                  <a:lnTo>
                    <a:pt x="878" y="2110"/>
                  </a:lnTo>
                  <a:lnTo>
                    <a:pt x="878" y="2110"/>
                  </a:lnTo>
                  <a:lnTo>
                    <a:pt x="850" y="2102"/>
                  </a:lnTo>
                  <a:lnTo>
                    <a:pt x="850" y="2102"/>
                  </a:lnTo>
                  <a:lnTo>
                    <a:pt x="818" y="2094"/>
                  </a:lnTo>
                  <a:lnTo>
                    <a:pt x="818" y="2094"/>
                  </a:lnTo>
                  <a:lnTo>
                    <a:pt x="806" y="2090"/>
                  </a:lnTo>
                  <a:lnTo>
                    <a:pt x="806" y="2090"/>
                  </a:lnTo>
                  <a:lnTo>
                    <a:pt x="798" y="2090"/>
                  </a:lnTo>
                  <a:lnTo>
                    <a:pt x="798" y="2090"/>
                  </a:lnTo>
                  <a:lnTo>
                    <a:pt x="790" y="2086"/>
                  </a:lnTo>
                  <a:lnTo>
                    <a:pt x="790" y="2086"/>
                  </a:lnTo>
                  <a:lnTo>
                    <a:pt x="774" y="2078"/>
                  </a:lnTo>
                  <a:lnTo>
                    <a:pt x="770" y="2078"/>
                  </a:lnTo>
                  <a:lnTo>
                    <a:pt x="762" y="2078"/>
                  </a:lnTo>
                  <a:lnTo>
                    <a:pt x="762" y="2078"/>
                  </a:lnTo>
                  <a:lnTo>
                    <a:pt x="753" y="2074"/>
                  </a:lnTo>
                  <a:lnTo>
                    <a:pt x="753" y="2074"/>
                  </a:lnTo>
                  <a:lnTo>
                    <a:pt x="737" y="2070"/>
                  </a:lnTo>
                  <a:lnTo>
                    <a:pt x="737" y="2070"/>
                  </a:lnTo>
                  <a:lnTo>
                    <a:pt x="726" y="2066"/>
                  </a:lnTo>
                  <a:lnTo>
                    <a:pt x="717" y="2061"/>
                  </a:lnTo>
                  <a:lnTo>
                    <a:pt x="717" y="2061"/>
                  </a:lnTo>
                  <a:lnTo>
                    <a:pt x="709" y="2054"/>
                  </a:lnTo>
                  <a:lnTo>
                    <a:pt x="709" y="2054"/>
                  </a:lnTo>
                  <a:lnTo>
                    <a:pt x="697" y="2046"/>
                  </a:lnTo>
                  <a:lnTo>
                    <a:pt x="697" y="2046"/>
                  </a:lnTo>
                  <a:lnTo>
                    <a:pt x="693" y="2046"/>
                  </a:lnTo>
                  <a:lnTo>
                    <a:pt x="685" y="2046"/>
                  </a:lnTo>
                  <a:lnTo>
                    <a:pt x="685" y="2046"/>
                  </a:lnTo>
                  <a:lnTo>
                    <a:pt x="669" y="2037"/>
                  </a:lnTo>
                  <a:lnTo>
                    <a:pt x="669" y="2037"/>
                  </a:lnTo>
                  <a:lnTo>
                    <a:pt x="662" y="2033"/>
                  </a:lnTo>
                  <a:lnTo>
                    <a:pt x="662" y="2033"/>
                  </a:lnTo>
                  <a:lnTo>
                    <a:pt x="653" y="2030"/>
                  </a:lnTo>
                  <a:lnTo>
                    <a:pt x="653" y="2030"/>
                  </a:lnTo>
                  <a:lnTo>
                    <a:pt x="633" y="2021"/>
                  </a:lnTo>
                  <a:lnTo>
                    <a:pt x="633" y="2021"/>
                  </a:lnTo>
                  <a:lnTo>
                    <a:pt x="617" y="2013"/>
                  </a:lnTo>
                  <a:lnTo>
                    <a:pt x="617" y="2013"/>
                  </a:lnTo>
                  <a:lnTo>
                    <a:pt x="605" y="2010"/>
                  </a:lnTo>
                  <a:lnTo>
                    <a:pt x="605" y="2010"/>
                  </a:lnTo>
                  <a:lnTo>
                    <a:pt x="601" y="2001"/>
                  </a:lnTo>
                  <a:lnTo>
                    <a:pt x="601" y="2001"/>
                  </a:lnTo>
                  <a:lnTo>
                    <a:pt x="581" y="1989"/>
                  </a:lnTo>
                  <a:lnTo>
                    <a:pt x="581" y="1989"/>
                  </a:lnTo>
                  <a:lnTo>
                    <a:pt x="561" y="1973"/>
                  </a:lnTo>
                  <a:lnTo>
                    <a:pt x="561" y="1973"/>
                  </a:lnTo>
                  <a:lnTo>
                    <a:pt x="537" y="1961"/>
                  </a:lnTo>
                  <a:lnTo>
                    <a:pt x="537" y="1961"/>
                  </a:lnTo>
                  <a:lnTo>
                    <a:pt x="529" y="1957"/>
                  </a:lnTo>
                  <a:lnTo>
                    <a:pt x="529" y="1957"/>
                  </a:lnTo>
                  <a:lnTo>
                    <a:pt x="521" y="1953"/>
                  </a:lnTo>
                  <a:lnTo>
                    <a:pt x="521" y="1953"/>
                  </a:lnTo>
                  <a:lnTo>
                    <a:pt x="513" y="1949"/>
                  </a:lnTo>
                  <a:lnTo>
                    <a:pt x="509" y="1941"/>
                  </a:lnTo>
                  <a:lnTo>
                    <a:pt x="509" y="1941"/>
                  </a:lnTo>
                  <a:lnTo>
                    <a:pt x="501" y="1933"/>
                  </a:lnTo>
                  <a:lnTo>
                    <a:pt x="493" y="1929"/>
                  </a:lnTo>
                  <a:lnTo>
                    <a:pt x="493" y="1929"/>
                  </a:lnTo>
                  <a:lnTo>
                    <a:pt x="493" y="1933"/>
                  </a:lnTo>
                  <a:lnTo>
                    <a:pt x="493" y="1941"/>
                  </a:lnTo>
                  <a:lnTo>
                    <a:pt x="493" y="1941"/>
                  </a:lnTo>
                  <a:lnTo>
                    <a:pt x="489" y="1933"/>
                  </a:lnTo>
                  <a:lnTo>
                    <a:pt x="481" y="1921"/>
                  </a:lnTo>
                  <a:lnTo>
                    <a:pt x="481" y="1921"/>
                  </a:lnTo>
                  <a:lnTo>
                    <a:pt x="473" y="1917"/>
                  </a:lnTo>
                  <a:lnTo>
                    <a:pt x="469" y="1917"/>
                  </a:lnTo>
                  <a:lnTo>
                    <a:pt x="469" y="1917"/>
                  </a:lnTo>
                  <a:lnTo>
                    <a:pt x="469" y="1917"/>
                  </a:lnTo>
                  <a:lnTo>
                    <a:pt x="481" y="1925"/>
                  </a:lnTo>
                  <a:lnTo>
                    <a:pt x="481" y="1925"/>
                  </a:lnTo>
                  <a:lnTo>
                    <a:pt x="477" y="1925"/>
                  </a:lnTo>
                  <a:lnTo>
                    <a:pt x="477" y="1925"/>
                  </a:lnTo>
                  <a:lnTo>
                    <a:pt x="469" y="1921"/>
                  </a:lnTo>
                  <a:lnTo>
                    <a:pt x="469" y="1921"/>
                  </a:lnTo>
                  <a:lnTo>
                    <a:pt x="457" y="1917"/>
                  </a:lnTo>
                  <a:lnTo>
                    <a:pt x="457" y="1917"/>
                  </a:lnTo>
                  <a:lnTo>
                    <a:pt x="449" y="1905"/>
                  </a:lnTo>
                  <a:lnTo>
                    <a:pt x="445" y="1897"/>
                  </a:lnTo>
                  <a:lnTo>
                    <a:pt x="445" y="1897"/>
                  </a:lnTo>
                  <a:lnTo>
                    <a:pt x="437" y="1893"/>
                  </a:lnTo>
                  <a:lnTo>
                    <a:pt x="429" y="1885"/>
                  </a:lnTo>
                  <a:lnTo>
                    <a:pt x="429" y="1885"/>
                  </a:lnTo>
                  <a:lnTo>
                    <a:pt x="425" y="1881"/>
                  </a:lnTo>
                  <a:lnTo>
                    <a:pt x="425" y="1877"/>
                  </a:lnTo>
                  <a:lnTo>
                    <a:pt x="425" y="1877"/>
                  </a:lnTo>
                  <a:lnTo>
                    <a:pt x="417" y="1869"/>
                  </a:lnTo>
                  <a:lnTo>
                    <a:pt x="409" y="1865"/>
                  </a:lnTo>
                  <a:lnTo>
                    <a:pt x="409" y="1865"/>
                  </a:lnTo>
                  <a:lnTo>
                    <a:pt x="396" y="1861"/>
                  </a:lnTo>
                  <a:lnTo>
                    <a:pt x="396" y="1861"/>
                  </a:lnTo>
                  <a:lnTo>
                    <a:pt x="389" y="1853"/>
                  </a:lnTo>
                  <a:lnTo>
                    <a:pt x="385" y="1849"/>
                  </a:lnTo>
                  <a:lnTo>
                    <a:pt x="385" y="1849"/>
                  </a:lnTo>
                  <a:lnTo>
                    <a:pt x="385" y="1849"/>
                  </a:lnTo>
                  <a:lnTo>
                    <a:pt x="376" y="1845"/>
                  </a:lnTo>
                  <a:lnTo>
                    <a:pt x="372" y="1841"/>
                  </a:lnTo>
                  <a:lnTo>
                    <a:pt x="372" y="1841"/>
                  </a:lnTo>
                  <a:lnTo>
                    <a:pt x="361" y="1825"/>
                  </a:lnTo>
                  <a:lnTo>
                    <a:pt x="361" y="1825"/>
                  </a:lnTo>
                  <a:lnTo>
                    <a:pt x="356" y="1821"/>
                  </a:lnTo>
                  <a:lnTo>
                    <a:pt x="356" y="1821"/>
                  </a:lnTo>
                  <a:lnTo>
                    <a:pt x="349" y="1817"/>
                  </a:lnTo>
                  <a:lnTo>
                    <a:pt x="345" y="1809"/>
                  </a:lnTo>
                  <a:lnTo>
                    <a:pt x="336" y="1797"/>
                  </a:lnTo>
                  <a:lnTo>
                    <a:pt x="336" y="1797"/>
                  </a:lnTo>
                  <a:lnTo>
                    <a:pt x="328" y="1793"/>
                  </a:lnTo>
                  <a:lnTo>
                    <a:pt x="328" y="1785"/>
                  </a:lnTo>
                  <a:lnTo>
                    <a:pt x="321" y="1777"/>
                  </a:lnTo>
                  <a:lnTo>
                    <a:pt x="321" y="1777"/>
                  </a:lnTo>
                  <a:lnTo>
                    <a:pt x="312" y="1769"/>
                  </a:lnTo>
                  <a:lnTo>
                    <a:pt x="301" y="1757"/>
                  </a:lnTo>
                  <a:lnTo>
                    <a:pt x="301" y="1757"/>
                  </a:lnTo>
                  <a:lnTo>
                    <a:pt x="292" y="1749"/>
                  </a:lnTo>
                  <a:lnTo>
                    <a:pt x="292" y="1749"/>
                  </a:lnTo>
                  <a:lnTo>
                    <a:pt x="281" y="1733"/>
                  </a:lnTo>
                  <a:lnTo>
                    <a:pt x="276" y="1725"/>
                  </a:lnTo>
                  <a:lnTo>
                    <a:pt x="276" y="1725"/>
                  </a:lnTo>
                  <a:lnTo>
                    <a:pt x="272" y="1725"/>
                  </a:lnTo>
                  <a:lnTo>
                    <a:pt x="268" y="1720"/>
                  </a:lnTo>
                  <a:lnTo>
                    <a:pt x="268" y="1720"/>
                  </a:lnTo>
                  <a:lnTo>
                    <a:pt x="261" y="1709"/>
                  </a:lnTo>
                  <a:lnTo>
                    <a:pt x="261" y="1709"/>
                  </a:lnTo>
                  <a:lnTo>
                    <a:pt x="256" y="1689"/>
                  </a:lnTo>
                  <a:lnTo>
                    <a:pt x="256" y="1689"/>
                  </a:lnTo>
                  <a:lnTo>
                    <a:pt x="256" y="1693"/>
                  </a:lnTo>
                  <a:lnTo>
                    <a:pt x="252" y="1693"/>
                  </a:lnTo>
                  <a:lnTo>
                    <a:pt x="252" y="1693"/>
                  </a:lnTo>
                  <a:lnTo>
                    <a:pt x="244" y="1685"/>
                  </a:lnTo>
                  <a:lnTo>
                    <a:pt x="236" y="1676"/>
                  </a:lnTo>
                  <a:lnTo>
                    <a:pt x="236" y="1676"/>
                  </a:lnTo>
                  <a:lnTo>
                    <a:pt x="236" y="1673"/>
                  </a:lnTo>
                  <a:lnTo>
                    <a:pt x="240" y="1676"/>
                  </a:lnTo>
                  <a:lnTo>
                    <a:pt x="244" y="1680"/>
                  </a:lnTo>
                  <a:lnTo>
                    <a:pt x="244" y="1680"/>
                  </a:lnTo>
                  <a:lnTo>
                    <a:pt x="248" y="1676"/>
                  </a:lnTo>
                  <a:lnTo>
                    <a:pt x="244" y="1669"/>
                  </a:lnTo>
                  <a:lnTo>
                    <a:pt x="244" y="1669"/>
                  </a:lnTo>
                  <a:lnTo>
                    <a:pt x="240" y="1669"/>
                  </a:lnTo>
                  <a:lnTo>
                    <a:pt x="232" y="1669"/>
                  </a:lnTo>
                  <a:lnTo>
                    <a:pt x="232" y="1669"/>
                  </a:lnTo>
                  <a:lnTo>
                    <a:pt x="224" y="1665"/>
                  </a:lnTo>
                  <a:lnTo>
                    <a:pt x="212" y="1649"/>
                  </a:lnTo>
                  <a:lnTo>
                    <a:pt x="212" y="1649"/>
                  </a:lnTo>
                  <a:lnTo>
                    <a:pt x="208" y="1640"/>
                  </a:lnTo>
                  <a:lnTo>
                    <a:pt x="212" y="1636"/>
                  </a:lnTo>
                  <a:lnTo>
                    <a:pt x="212" y="1636"/>
                  </a:lnTo>
                  <a:lnTo>
                    <a:pt x="216" y="1640"/>
                  </a:lnTo>
                  <a:lnTo>
                    <a:pt x="220" y="1652"/>
                  </a:lnTo>
                  <a:lnTo>
                    <a:pt x="220" y="1652"/>
                  </a:lnTo>
                  <a:lnTo>
                    <a:pt x="220" y="1652"/>
                  </a:lnTo>
                  <a:lnTo>
                    <a:pt x="224" y="1652"/>
                  </a:lnTo>
                  <a:lnTo>
                    <a:pt x="224" y="1649"/>
                  </a:lnTo>
                  <a:lnTo>
                    <a:pt x="224" y="1649"/>
                  </a:lnTo>
                  <a:lnTo>
                    <a:pt x="220" y="1640"/>
                  </a:lnTo>
                  <a:lnTo>
                    <a:pt x="220" y="1640"/>
                  </a:lnTo>
                  <a:lnTo>
                    <a:pt x="220" y="1636"/>
                  </a:lnTo>
                  <a:lnTo>
                    <a:pt x="220" y="1636"/>
                  </a:lnTo>
                  <a:lnTo>
                    <a:pt x="212" y="1628"/>
                  </a:lnTo>
                  <a:lnTo>
                    <a:pt x="212" y="1628"/>
                  </a:lnTo>
                  <a:lnTo>
                    <a:pt x="212" y="1625"/>
                  </a:lnTo>
                  <a:lnTo>
                    <a:pt x="208" y="1616"/>
                  </a:lnTo>
                  <a:lnTo>
                    <a:pt x="208" y="1616"/>
                  </a:lnTo>
                  <a:lnTo>
                    <a:pt x="204" y="1612"/>
                  </a:lnTo>
                  <a:lnTo>
                    <a:pt x="200" y="1608"/>
                  </a:lnTo>
                  <a:lnTo>
                    <a:pt x="200" y="1608"/>
                  </a:lnTo>
                  <a:lnTo>
                    <a:pt x="192" y="1600"/>
                  </a:lnTo>
                  <a:lnTo>
                    <a:pt x="192" y="1600"/>
                  </a:lnTo>
                  <a:lnTo>
                    <a:pt x="188" y="1596"/>
                  </a:lnTo>
                  <a:lnTo>
                    <a:pt x="188" y="1596"/>
                  </a:lnTo>
                  <a:lnTo>
                    <a:pt x="184" y="1588"/>
                  </a:lnTo>
                  <a:lnTo>
                    <a:pt x="184" y="1588"/>
                  </a:lnTo>
                  <a:lnTo>
                    <a:pt x="180" y="1584"/>
                  </a:lnTo>
                  <a:lnTo>
                    <a:pt x="180" y="1576"/>
                  </a:lnTo>
                  <a:lnTo>
                    <a:pt x="180" y="1576"/>
                  </a:lnTo>
                  <a:lnTo>
                    <a:pt x="184" y="1572"/>
                  </a:lnTo>
                  <a:lnTo>
                    <a:pt x="188" y="1576"/>
                  </a:lnTo>
                  <a:lnTo>
                    <a:pt x="188" y="1576"/>
                  </a:lnTo>
                  <a:lnTo>
                    <a:pt x="184" y="1568"/>
                  </a:lnTo>
                  <a:lnTo>
                    <a:pt x="176" y="1560"/>
                  </a:lnTo>
                  <a:lnTo>
                    <a:pt x="176" y="1560"/>
                  </a:lnTo>
                  <a:lnTo>
                    <a:pt x="176" y="1560"/>
                  </a:lnTo>
                  <a:lnTo>
                    <a:pt x="172" y="1560"/>
                  </a:lnTo>
                  <a:lnTo>
                    <a:pt x="172" y="1560"/>
                  </a:lnTo>
                  <a:lnTo>
                    <a:pt x="172" y="1556"/>
                  </a:lnTo>
                  <a:lnTo>
                    <a:pt x="172" y="1556"/>
                  </a:lnTo>
                  <a:lnTo>
                    <a:pt x="172" y="1556"/>
                  </a:lnTo>
                  <a:lnTo>
                    <a:pt x="164" y="1544"/>
                  </a:lnTo>
                  <a:lnTo>
                    <a:pt x="164" y="1544"/>
                  </a:lnTo>
                  <a:lnTo>
                    <a:pt x="164" y="1540"/>
                  </a:lnTo>
                  <a:lnTo>
                    <a:pt x="160" y="1536"/>
                  </a:lnTo>
                  <a:lnTo>
                    <a:pt x="156" y="1524"/>
                  </a:lnTo>
                  <a:lnTo>
                    <a:pt x="156" y="1524"/>
                  </a:lnTo>
                  <a:lnTo>
                    <a:pt x="148" y="1512"/>
                  </a:lnTo>
                  <a:lnTo>
                    <a:pt x="148" y="1512"/>
                  </a:lnTo>
                  <a:lnTo>
                    <a:pt x="148" y="1496"/>
                  </a:lnTo>
                  <a:lnTo>
                    <a:pt x="148" y="1496"/>
                  </a:lnTo>
                  <a:lnTo>
                    <a:pt x="136" y="1484"/>
                  </a:lnTo>
                  <a:lnTo>
                    <a:pt x="136" y="1484"/>
                  </a:lnTo>
                  <a:lnTo>
                    <a:pt x="132" y="1472"/>
                  </a:lnTo>
                  <a:lnTo>
                    <a:pt x="132" y="1472"/>
                  </a:lnTo>
                  <a:lnTo>
                    <a:pt x="128" y="1476"/>
                  </a:lnTo>
                  <a:lnTo>
                    <a:pt x="124" y="1472"/>
                  </a:lnTo>
                  <a:lnTo>
                    <a:pt x="124" y="1468"/>
                  </a:lnTo>
                  <a:lnTo>
                    <a:pt x="124" y="1468"/>
                  </a:lnTo>
                  <a:lnTo>
                    <a:pt x="124" y="1464"/>
                  </a:lnTo>
                  <a:lnTo>
                    <a:pt x="124" y="1460"/>
                  </a:lnTo>
                  <a:lnTo>
                    <a:pt x="124" y="1460"/>
                  </a:lnTo>
                  <a:lnTo>
                    <a:pt x="124" y="1456"/>
                  </a:lnTo>
                  <a:lnTo>
                    <a:pt x="124" y="1456"/>
                  </a:lnTo>
                  <a:lnTo>
                    <a:pt x="120" y="1448"/>
                  </a:lnTo>
                  <a:lnTo>
                    <a:pt x="120" y="1448"/>
                  </a:lnTo>
                  <a:lnTo>
                    <a:pt x="120" y="1440"/>
                  </a:lnTo>
                  <a:lnTo>
                    <a:pt x="116" y="1428"/>
                  </a:lnTo>
                  <a:lnTo>
                    <a:pt x="116" y="1428"/>
                  </a:lnTo>
                  <a:lnTo>
                    <a:pt x="108" y="1412"/>
                  </a:lnTo>
                  <a:lnTo>
                    <a:pt x="108" y="1412"/>
                  </a:lnTo>
                  <a:lnTo>
                    <a:pt x="108" y="1408"/>
                  </a:lnTo>
                  <a:lnTo>
                    <a:pt x="108" y="1408"/>
                  </a:lnTo>
                  <a:lnTo>
                    <a:pt x="112" y="1408"/>
                  </a:lnTo>
                  <a:lnTo>
                    <a:pt x="108" y="1400"/>
                  </a:lnTo>
                  <a:lnTo>
                    <a:pt x="108" y="1400"/>
                  </a:lnTo>
                  <a:lnTo>
                    <a:pt x="100" y="1384"/>
                  </a:lnTo>
                  <a:lnTo>
                    <a:pt x="88" y="1364"/>
                  </a:lnTo>
                  <a:lnTo>
                    <a:pt x="88" y="1364"/>
                  </a:lnTo>
                  <a:lnTo>
                    <a:pt x="92" y="1359"/>
                  </a:lnTo>
                  <a:lnTo>
                    <a:pt x="92" y="1359"/>
                  </a:lnTo>
                  <a:lnTo>
                    <a:pt x="96" y="1364"/>
                  </a:lnTo>
                  <a:lnTo>
                    <a:pt x="96" y="1364"/>
                  </a:lnTo>
                  <a:lnTo>
                    <a:pt x="88" y="1348"/>
                  </a:lnTo>
                  <a:lnTo>
                    <a:pt x="88" y="1348"/>
                  </a:lnTo>
                  <a:lnTo>
                    <a:pt x="88" y="1344"/>
                  </a:lnTo>
                  <a:lnTo>
                    <a:pt x="84" y="1332"/>
                  </a:lnTo>
                  <a:lnTo>
                    <a:pt x="84" y="1332"/>
                  </a:lnTo>
                  <a:lnTo>
                    <a:pt x="92" y="1339"/>
                  </a:lnTo>
                  <a:lnTo>
                    <a:pt x="92" y="1344"/>
                  </a:lnTo>
                  <a:lnTo>
                    <a:pt x="92" y="1339"/>
                  </a:lnTo>
                  <a:lnTo>
                    <a:pt x="92" y="1339"/>
                  </a:lnTo>
                  <a:lnTo>
                    <a:pt x="92" y="1328"/>
                  </a:lnTo>
                  <a:lnTo>
                    <a:pt x="92" y="1328"/>
                  </a:lnTo>
                  <a:lnTo>
                    <a:pt x="88" y="1319"/>
                  </a:lnTo>
                  <a:lnTo>
                    <a:pt x="88" y="1319"/>
                  </a:lnTo>
                  <a:lnTo>
                    <a:pt x="84" y="1308"/>
                  </a:lnTo>
                  <a:lnTo>
                    <a:pt x="84" y="1308"/>
                  </a:lnTo>
                  <a:lnTo>
                    <a:pt x="84" y="1291"/>
                  </a:lnTo>
                  <a:lnTo>
                    <a:pt x="84" y="1291"/>
                  </a:lnTo>
                  <a:lnTo>
                    <a:pt x="80" y="1279"/>
                  </a:lnTo>
                  <a:lnTo>
                    <a:pt x="80" y="1275"/>
                  </a:lnTo>
                  <a:lnTo>
                    <a:pt x="80" y="1275"/>
                  </a:lnTo>
                  <a:lnTo>
                    <a:pt x="80" y="1268"/>
                  </a:lnTo>
                  <a:lnTo>
                    <a:pt x="80" y="1264"/>
                  </a:lnTo>
                  <a:lnTo>
                    <a:pt x="76" y="1264"/>
                  </a:lnTo>
                  <a:lnTo>
                    <a:pt x="76" y="1264"/>
                  </a:lnTo>
                  <a:lnTo>
                    <a:pt x="76" y="1251"/>
                  </a:lnTo>
                  <a:lnTo>
                    <a:pt x="76" y="1251"/>
                  </a:lnTo>
                  <a:lnTo>
                    <a:pt x="80" y="1247"/>
                  </a:lnTo>
                  <a:lnTo>
                    <a:pt x="80" y="1247"/>
                  </a:lnTo>
                  <a:lnTo>
                    <a:pt x="76" y="1244"/>
                  </a:lnTo>
                  <a:lnTo>
                    <a:pt x="72" y="1244"/>
                  </a:lnTo>
                  <a:lnTo>
                    <a:pt x="72" y="1244"/>
                  </a:lnTo>
                  <a:lnTo>
                    <a:pt x="72" y="1235"/>
                  </a:lnTo>
                  <a:lnTo>
                    <a:pt x="72" y="1227"/>
                  </a:lnTo>
                  <a:lnTo>
                    <a:pt x="72" y="1227"/>
                  </a:lnTo>
                  <a:lnTo>
                    <a:pt x="68" y="1223"/>
                  </a:lnTo>
                  <a:lnTo>
                    <a:pt x="64" y="1219"/>
                  </a:lnTo>
                  <a:lnTo>
                    <a:pt x="64" y="1211"/>
                  </a:lnTo>
                  <a:lnTo>
                    <a:pt x="64" y="1211"/>
                  </a:lnTo>
                  <a:lnTo>
                    <a:pt x="68" y="1207"/>
                  </a:lnTo>
                  <a:lnTo>
                    <a:pt x="68" y="1203"/>
                  </a:lnTo>
                  <a:lnTo>
                    <a:pt x="68" y="1203"/>
                  </a:lnTo>
                  <a:lnTo>
                    <a:pt x="64" y="1191"/>
                  </a:lnTo>
                  <a:lnTo>
                    <a:pt x="64" y="1191"/>
                  </a:lnTo>
                  <a:lnTo>
                    <a:pt x="68" y="1187"/>
                  </a:lnTo>
                  <a:lnTo>
                    <a:pt x="72" y="1183"/>
                  </a:lnTo>
                  <a:lnTo>
                    <a:pt x="72" y="1191"/>
                  </a:lnTo>
                  <a:lnTo>
                    <a:pt x="72" y="1191"/>
                  </a:lnTo>
                  <a:lnTo>
                    <a:pt x="68" y="1171"/>
                  </a:lnTo>
                  <a:lnTo>
                    <a:pt x="64" y="1167"/>
                  </a:lnTo>
                  <a:lnTo>
                    <a:pt x="64" y="1163"/>
                  </a:lnTo>
                  <a:lnTo>
                    <a:pt x="64" y="1163"/>
                  </a:lnTo>
                  <a:lnTo>
                    <a:pt x="64" y="1163"/>
                  </a:lnTo>
                  <a:lnTo>
                    <a:pt x="64" y="1151"/>
                  </a:lnTo>
                  <a:lnTo>
                    <a:pt x="64" y="1151"/>
                  </a:lnTo>
                  <a:lnTo>
                    <a:pt x="60" y="1147"/>
                  </a:lnTo>
                  <a:lnTo>
                    <a:pt x="56" y="1139"/>
                  </a:lnTo>
                  <a:lnTo>
                    <a:pt x="56" y="1127"/>
                  </a:lnTo>
                  <a:lnTo>
                    <a:pt x="56" y="1127"/>
                  </a:lnTo>
                  <a:lnTo>
                    <a:pt x="60" y="1123"/>
                  </a:lnTo>
                  <a:lnTo>
                    <a:pt x="60" y="1123"/>
                  </a:lnTo>
                  <a:lnTo>
                    <a:pt x="60" y="1123"/>
                  </a:lnTo>
                  <a:lnTo>
                    <a:pt x="64" y="1135"/>
                  </a:lnTo>
                  <a:lnTo>
                    <a:pt x="64" y="1135"/>
                  </a:lnTo>
                  <a:lnTo>
                    <a:pt x="64" y="1103"/>
                  </a:lnTo>
                  <a:lnTo>
                    <a:pt x="64" y="1103"/>
                  </a:lnTo>
                  <a:lnTo>
                    <a:pt x="64" y="1079"/>
                  </a:lnTo>
                  <a:lnTo>
                    <a:pt x="64" y="1079"/>
                  </a:lnTo>
                  <a:lnTo>
                    <a:pt x="64" y="1067"/>
                  </a:lnTo>
                  <a:lnTo>
                    <a:pt x="64" y="1067"/>
                  </a:lnTo>
                  <a:lnTo>
                    <a:pt x="64" y="1051"/>
                  </a:lnTo>
                  <a:lnTo>
                    <a:pt x="64" y="1051"/>
                  </a:lnTo>
                  <a:lnTo>
                    <a:pt x="64" y="1043"/>
                  </a:lnTo>
                  <a:lnTo>
                    <a:pt x="64" y="1043"/>
                  </a:lnTo>
                  <a:lnTo>
                    <a:pt x="64" y="1035"/>
                  </a:lnTo>
                  <a:lnTo>
                    <a:pt x="64" y="1035"/>
                  </a:lnTo>
                  <a:lnTo>
                    <a:pt x="64" y="1035"/>
                  </a:lnTo>
                  <a:lnTo>
                    <a:pt x="60" y="1035"/>
                  </a:lnTo>
                  <a:lnTo>
                    <a:pt x="60" y="1039"/>
                  </a:lnTo>
                  <a:lnTo>
                    <a:pt x="60" y="1039"/>
                  </a:lnTo>
                  <a:lnTo>
                    <a:pt x="56" y="1031"/>
                  </a:lnTo>
                  <a:lnTo>
                    <a:pt x="56" y="1031"/>
                  </a:lnTo>
                  <a:lnTo>
                    <a:pt x="56" y="1023"/>
                  </a:lnTo>
                  <a:lnTo>
                    <a:pt x="56" y="1023"/>
                  </a:lnTo>
                  <a:lnTo>
                    <a:pt x="60" y="1023"/>
                  </a:lnTo>
                  <a:lnTo>
                    <a:pt x="64" y="1011"/>
                  </a:lnTo>
                  <a:lnTo>
                    <a:pt x="64" y="1011"/>
                  </a:lnTo>
                  <a:lnTo>
                    <a:pt x="64" y="995"/>
                  </a:lnTo>
                  <a:lnTo>
                    <a:pt x="64" y="995"/>
                  </a:lnTo>
                  <a:lnTo>
                    <a:pt x="68" y="991"/>
                  </a:lnTo>
                  <a:lnTo>
                    <a:pt x="68" y="991"/>
                  </a:lnTo>
                  <a:lnTo>
                    <a:pt x="68" y="991"/>
                  </a:lnTo>
                  <a:lnTo>
                    <a:pt x="68" y="987"/>
                  </a:lnTo>
                  <a:lnTo>
                    <a:pt x="68" y="987"/>
                  </a:lnTo>
                  <a:lnTo>
                    <a:pt x="68" y="983"/>
                  </a:lnTo>
                  <a:lnTo>
                    <a:pt x="68" y="983"/>
                  </a:lnTo>
                  <a:lnTo>
                    <a:pt x="64" y="971"/>
                  </a:lnTo>
                  <a:lnTo>
                    <a:pt x="64" y="971"/>
                  </a:lnTo>
                  <a:lnTo>
                    <a:pt x="68" y="967"/>
                  </a:lnTo>
                  <a:lnTo>
                    <a:pt x="68" y="975"/>
                  </a:lnTo>
                  <a:lnTo>
                    <a:pt x="68" y="975"/>
                  </a:lnTo>
                  <a:lnTo>
                    <a:pt x="68" y="978"/>
                  </a:lnTo>
                  <a:lnTo>
                    <a:pt x="68" y="975"/>
                  </a:lnTo>
                  <a:lnTo>
                    <a:pt x="72" y="963"/>
                  </a:lnTo>
                  <a:lnTo>
                    <a:pt x="72" y="963"/>
                  </a:lnTo>
                  <a:lnTo>
                    <a:pt x="76" y="938"/>
                  </a:lnTo>
                  <a:lnTo>
                    <a:pt x="76" y="938"/>
                  </a:lnTo>
                  <a:lnTo>
                    <a:pt x="76" y="930"/>
                  </a:lnTo>
                  <a:lnTo>
                    <a:pt x="80" y="922"/>
                  </a:lnTo>
                  <a:lnTo>
                    <a:pt x="80" y="922"/>
                  </a:lnTo>
                  <a:lnTo>
                    <a:pt x="80" y="914"/>
                  </a:lnTo>
                  <a:lnTo>
                    <a:pt x="80" y="907"/>
                  </a:lnTo>
                  <a:lnTo>
                    <a:pt x="80" y="907"/>
                  </a:lnTo>
                  <a:lnTo>
                    <a:pt x="84" y="894"/>
                  </a:lnTo>
                  <a:lnTo>
                    <a:pt x="84" y="907"/>
                  </a:lnTo>
                  <a:lnTo>
                    <a:pt x="84" y="907"/>
                  </a:lnTo>
                  <a:lnTo>
                    <a:pt x="84" y="910"/>
                  </a:lnTo>
                  <a:lnTo>
                    <a:pt x="84" y="907"/>
                  </a:lnTo>
                  <a:lnTo>
                    <a:pt x="88" y="898"/>
                  </a:lnTo>
                  <a:lnTo>
                    <a:pt x="88" y="898"/>
                  </a:lnTo>
                  <a:lnTo>
                    <a:pt x="88" y="890"/>
                  </a:lnTo>
                  <a:lnTo>
                    <a:pt x="88" y="890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92" y="874"/>
                  </a:lnTo>
                  <a:lnTo>
                    <a:pt x="92" y="870"/>
                  </a:lnTo>
                  <a:lnTo>
                    <a:pt x="96" y="862"/>
                  </a:lnTo>
                  <a:lnTo>
                    <a:pt x="96" y="862"/>
                  </a:lnTo>
                  <a:lnTo>
                    <a:pt x="92" y="850"/>
                  </a:lnTo>
                  <a:lnTo>
                    <a:pt x="96" y="834"/>
                  </a:lnTo>
                  <a:lnTo>
                    <a:pt x="96" y="834"/>
                  </a:lnTo>
                  <a:lnTo>
                    <a:pt x="112" y="790"/>
                  </a:lnTo>
                  <a:lnTo>
                    <a:pt x="112" y="790"/>
                  </a:lnTo>
                  <a:lnTo>
                    <a:pt x="116" y="782"/>
                  </a:lnTo>
                  <a:lnTo>
                    <a:pt x="116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2" y="782"/>
                  </a:lnTo>
                  <a:lnTo>
                    <a:pt x="116" y="778"/>
                  </a:lnTo>
                  <a:lnTo>
                    <a:pt x="116" y="778"/>
                  </a:lnTo>
                  <a:lnTo>
                    <a:pt x="120" y="766"/>
                  </a:lnTo>
                  <a:lnTo>
                    <a:pt x="120" y="766"/>
                  </a:lnTo>
                  <a:lnTo>
                    <a:pt x="124" y="758"/>
                  </a:lnTo>
                  <a:lnTo>
                    <a:pt x="124" y="754"/>
                  </a:lnTo>
                  <a:lnTo>
                    <a:pt x="120" y="750"/>
                  </a:lnTo>
                  <a:lnTo>
                    <a:pt x="120" y="750"/>
                  </a:lnTo>
                  <a:lnTo>
                    <a:pt x="128" y="746"/>
                  </a:lnTo>
                  <a:lnTo>
                    <a:pt x="132" y="734"/>
                  </a:lnTo>
                  <a:lnTo>
                    <a:pt x="132" y="734"/>
                  </a:lnTo>
                  <a:lnTo>
                    <a:pt x="136" y="722"/>
                  </a:lnTo>
                  <a:lnTo>
                    <a:pt x="140" y="718"/>
                  </a:lnTo>
                  <a:lnTo>
                    <a:pt x="140" y="718"/>
                  </a:lnTo>
                  <a:lnTo>
                    <a:pt x="144" y="706"/>
                  </a:lnTo>
                  <a:lnTo>
                    <a:pt x="152" y="690"/>
                  </a:lnTo>
                  <a:lnTo>
                    <a:pt x="152" y="690"/>
                  </a:lnTo>
                  <a:lnTo>
                    <a:pt x="156" y="678"/>
                  </a:lnTo>
                  <a:lnTo>
                    <a:pt x="160" y="670"/>
                  </a:lnTo>
                  <a:lnTo>
                    <a:pt x="160" y="670"/>
                  </a:lnTo>
                  <a:lnTo>
                    <a:pt x="164" y="661"/>
                  </a:lnTo>
                  <a:lnTo>
                    <a:pt x="172" y="650"/>
                  </a:lnTo>
                  <a:lnTo>
                    <a:pt x="172" y="650"/>
                  </a:lnTo>
                  <a:lnTo>
                    <a:pt x="172" y="650"/>
                  </a:lnTo>
                  <a:lnTo>
                    <a:pt x="168" y="650"/>
                  </a:lnTo>
                  <a:lnTo>
                    <a:pt x="164" y="658"/>
                  </a:lnTo>
                  <a:lnTo>
                    <a:pt x="164" y="658"/>
                  </a:lnTo>
                  <a:lnTo>
                    <a:pt x="160" y="661"/>
                  </a:lnTo>
                  <a:lnTo>
                    <a:pt x="160" y="658"/>
                  </a:lnTo>
                  <a:lnTo>
                    <a:pt x="164" y="646"/>
                  </a:lnTo>
                  <a:lnTo>
                    <a:pt x="164" y="646"/>
                  </a:lnTo>
                  <a:lnTo>
                    <a:pt x="172" y="641"/>
                  </a:lnTo>
                  <a:lnTo>
                    <a:pt x="172" y="641"/>
                  </a:lnTo>
                  <a:lnTo>
                    <a:pt x="176" y="637"/>
                  </a:lnTo>
                  <a:lnTo>
                    <a:pt x="176" y="637"/>
                  </a:lnTo>
                  <a:lnTo>
                    <a:pt x="188" y="621"/>
                  </a:lnTo>
                  <a:lnTo>
                    <a:pt x="188" y="621"/>
                  </a:lnTo>
                  <a:lnTo>
                    <a:pt x="208" y="581"/>
                  </a:lnTo>
                  <a:lnTo>
                    <a:pt x="224" y="553"/>
                  </a:lnTo>
                  <a:lnTo>
                    <a:pt x="224" y="553"/>
                  </a:lnTo>
                  <a:lnTo>
                    <a:pt x="236" y="533"/>
                  </a:lnTo>
                  <a:lnTo>
                    <a:pt x="236" y="533"/>
                  </a:lnTo>
                  <a:lnTo>
                    <a:pt x="240" y="529"/>
                  </a:lnTo>
                  <a:lnTo>
                    <a:pt x="244" y="521"/>
                  </a:lnTo>
                  <a:lnTo>
                    <a:pt x="244" y="521"/>
                  </a:lnTo>
                  <a:lnTo>
                    <a:pt x="248" y="513"/>
                  </a:lnTo>
                  <a:lnTo>
                    <a:pt x="248" y="513"/>
                  </a:lnTo>
                  <a:lnTo>
                    <a:pt x="256" y="505"/>
                  </a:lnTo>
                  <a:lnTo>
                    <a:pt x="256" y="505"/>
                  </a:lnTo>
                  <a:lnTo>
                    <a:pt x="268" y="485"/>
                  </a:lnTo>
                  <a:lnTo>
                    <a:pt x="268" y="485"/>
                  </a:lnTo>
                  <a:lnTo>
                    <a:pt x="272" y="477"/>
                  </a:lnTo>
                  <a:lnTo>
                    <a:pt x="276" y="469"/>
                  </a:lnTo>
                  <a:lnTo>
                    <a:pt x="276" y="469"/>
                  </a:lnTo>
                  <a:lnTo>
                    <a:pt x="281" y="461"/>
                  </a:lnTo>
                  <a:lnTo>
                    <a:pt x="281" y="457"/>
                  </a:lnTo>
                  <a:lnTo>
                    <a:pt x="281" y="457"/>
                  </a:lnTo>
                  <a:lnTo>
                    <a:pt x="288" y="449"/>
                  </a:lnTo>
                  <a:lnTo>
                    <a:pt x="288" y="449"/>
                  </a:lnTo>
                  <a:lnTo>
                    <a:pt x="305" y="437"/>
                  </a:lnTo>
                  <a:lnTo>
                    <a:pt x="305" y="437"/>
                  </a:lnTo>
                  <a:lnTo>
                    <a:pt x="312" y="429"/>
                  </a:lnTo>
                  <a:lnTo>
                    <a:pt x="316" y="425"/>
                  </a:lnTo>
                  <a:lnTo>
                    <a:pt x="316" y="421"/>
                  </a:lnTo>
                  <a:lnTo>
                    <a:pt x="316" y="421"/>
                  </a:lnTo>
                  <a:lnTo>
                    <a:pt x="321" y="413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41" y="393"/>
                  </a:lnTo>
                  <a:lnTo>
                    <a:pt x="341" y="393"/>
                  </a:lnTo>
                  <a:lnTo>
                    <a:pt x="369" y="365"/>
                  </a:lnTo>
                  <a:lnTo>
                    <a:pt x="369" y="365"/>
                  </a:lnTo>
                  <a:lnTo>
                    <a:pt x="385" y="349"/>
                  </a:lnTo>
                  <a:lnTo>
                    <a:pt x="385" y="349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5" y="333"/>
                  </a:lnTo>
                  <a:lnTo>
                    <a:pt x="413" y="329"/>
                  </a:lnTo>
                  <a:lnTo>
                    <a:pt x="413" y="329"/>
                  </a:lnTo>
                  <a:lnTo>
                    <a:pt x="409" y="325"/>
                  </a:lnTo>
                  <a:lnTo>
                    <a:pt x="413" y="321"/>
                  </a:lnTo>
                  <a:lnTo>
                    <a:pt x="421" y="313"/>
                  </a:lnTo>
                  <a:lnTo>
                    <a:pt x="433" y="305"/>
                  </a:lnTo>
                  <a:lnTo>
                    <a:pt x="437" y="300"/>
                  </a:lnTo>
                  <a:lnTo>
                    <a:pt x="437" y="300"/>
                  </a:lnTo>
                  <a:lnTo>
                    <a:pt x="437" y="300"/>
                  </a:lnTo>
                  <a:lnTo>
                    <a:pt x="441" y="297"/>
                  </a:lnTo>
                  <a:lnTo>
                    <a:pt x="441" y="297"/>
                  </a:lnTo>
                  <a:lnTo>
                    <a:pt x="453" y="289"/>
                  </a:lnTo>
                  <a:lnTo>
                    <a:pt x="453" y="289"/>
                  </a:lnTo>
                  <a:lnTo>
                    <a:pt x="469" y="273"/>
                  </a:lnTo>
                  <a:lnTo>
                    <a:pt x="469" y="273"/>
                  </a:lnTo>
                  <a:lnTo>
                    <a:pt x="473" y="269"/>
                  </a:lnTo>
                  <a:lnTo>
                    <a:pt x="473" y="269"/>
                  </a:lnTo>
                  <a:lnTo>
                    <a:pt x="473" y="269"/>
                  </a:lnTo>
                  <a:lnTo>
                    <a:pt x="493" y="256"/>
                  </a:lnTo>
                  <a:lnTo>
                    <a:pt x="493" y="256"/>
                  </a:lnTo>
                  <a:lnTo>
                    <a:pt x="509" y="249"/>
                  </a:lnTo>
                  <a:lnTo>
                    <a:pt x="521" y="236"/>
                  </a:lnTo>
                  <a:lnTo>
                    <a:pt x="521" y="236"/>
                  </a:lnTo>
                  <a:lnTo>
                    <a:pt x="529" y="232"/>
                  </a:lnTo>
                  <a:lnTo>
                    <a:pt x="529" y="232"/>
                  </a:lnTo>
                  <a:lnTo>
                    <a:pt x="537" y="225"/>
                  </a:lnTo>
                  <a:lnTo>
                    <a:pt x="537" y="225"/>
                  </a:lnTo>
                  <a:lnTo>
                    <a:pt x="549" y="212"/>
                  </a:lnTo>
                  <a:lnTo>
                    <a:pt x="549" y="212"/>
                  </a:lnTo>
                  <a:lnTo>
                    <a:pt x="557" y="209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9" y="205"/>
                  </a:lnTo>
                  <a:lnTo>
                    <a:pt x="569" y="205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77" y="200"/>
                  </a:lnTo>
                  <a:lnTo>
                    <a:pt x="597" y="188"/>
                  </a:lnTo>
                  <a:lnTo>
                    <a:pt x="597" y="188"/>
                  </a:lnTo>
                  <a:lnTo>
                    <a:pt x="609" y="180"/>
                  </a:lnTo>
                  <a:lnTo>
                    <a:pt x="625" y="172"/>
                  </a:lnTo>
                  <a:lnTo>
                    <a:pt x="625" y="172"/>
                  </a:lnTo>
                  <a:lnTo>
                    <a:pt x="657" y="156"/>
                  </a:lnTo>
                  <a:lnTo>
                    <a:pt x="657" y="156"/>
                  </a:lnTo>
                  <a:lnTo>
                    <a:pt x="662" y="152"/>
                  </a:lnTo>
                  <a:lnTo>
                    <a:pt x="673" y="148"/>
                  </a:lnTo>
                  <a:lnTo>
                    <a:pt x="673" y="148"/>
                  </a:lnTo>
                  <a:lnTo>
                    <a:pt x="709" y="132"/>
                  </a:lnTo>
                  <a:lnTo>
                    <a:pt x="709" y="132"/>
                  </a:lnTo>
                  <a:lnTo>
                    <a:pt x="733" y="120"/>
                  </a:lnTo>
                  <a:lnTo>
                    <a:pt x="742" y="116"/>
                  </a:lnTo>
                  <a:lnTo>
                    <a:pt x="742" y="116"/>
                  </a:lnTo>
                  <a:lnTo>
                    <a:pt x="753" y="112"/>
                  </a:lnTo>
                  <a:lnTo>
                    <a:pt x="762" y="112"/>
                  </a:lnTo>
                  <a:lnTo>
                    <a:pt x="762" y="112"/>
                  </a:lnTo>
                  <a:lnTo>
                    <a:pt x="766" y="108"/>
                  </a:lnTo>
                  <a:lnTo>
                    <a:pt x="766" y="108"/>
                  </a:lnTo>
                  <a:lnTo>
                    <a:pt x="766" y="104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0" y="104"/>
                  </a:lnTo>
                  <a:lnTo>
                    <a:pt x="774" y="104"/>
                  </a:lnTo>
                  <a:lnTo>
                    <a:pt x="786" y="100"/>
                  </a:lnTo>
                  <a:lnTo>
                    <a:pt x="786" y="100"/>
                  </a:lnTo>
                  <a:lnTo>
                    <a:pt x="810" y="92"/>
                  </a:lnTo>
                  <a:lnTo>
                    <a:pt x="810" y="92"/>
                  </a:lnTo>
                  <a:lnTo>
                    <a:pt x="818" y="88"/>
                  </a:lnTo>
                  <a:lnTo>
                    <a:pt x="826" y="84"/>
                  </a:lnTo>
                  <a:lnTo>
                    <a:pt x="826" y="84"/>
                  </a:lnTo>
                  <a:lnTo>
                    <a:pt x="834" y="80"/>
                  </a:lnTo>
                  <a:lnTo>
                    <a:pt x="834" y="76"/>
                  </a:lnTo>
                  <a:lnTo>
                    <a:pt x="834" y="76"/>
                  </a:lnTo>
                  <a:lnTo>
                    <a:pt x="838" y="76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846" y="76"/>
                  </a:lnTo>
                  <a:lnTo>
                    <a:pt x="846" y="76"/>
                  </a:lnTo>
                  <a:lnTo>
                    <a:pt x="842" y="80"/>
                  </a:lnTo>
                  <a:lnTo>
                    <a:pt x="850" y="80"/>
                  </a:lnTo>
                  <a:lnTo>
                    <a:pt x="850" y="80"/>
                  </a:lnTo>
                  <a:lnTo>
                    <a:pt x="854" y="76"/>
                  </a:lnTo>
                  <a:lnTo>
                    <a:pt x="858" y="76"/>
                  </a:lnTo>
                  <a:lnTo>
                    <a:pt x="858" y="76"/>
                  </a:lnTo>
                  <a:lnTo>
                    <a:pt x="866" y="72"/>
                  </a:lnTo>
                  <a:lnTo>
                    <a:pt x="866" y="76"/>
                  </a:lnTo>
                  <a:lnTo>
                    <a:pt x="866" y="80"/>
                  </a:lnTo>
                  <a:lnTo>
                    <a:pt x="866" y="80"/>
                  </a:lnTo>
                  <a:lnTo>
                    <a:pt x="878" y="72"/>
                  </a:lnTo>
                  <a:lnTo>
                    <a:pt x="878" y="72"/>
                  </a:lnTo>
                  <a:lnTo>
                    <a:pt x="898" y="68"/>
                  </a:lnTo>
                  <a:lnTo>
                    <a:pt x="898" y="68"/>
                  </a:lnTo>
                  <a:lnTo>
                    <a:pt x="914" y="68"/>
                  </a:lnTo>
                  <a:lnTo>
                    <a:pt x="914" y="68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38" y="60"/>
                  </a:lnTo>
                  <a:lnTo>
                    <a:pt x="950" y="60"/>
                  </a:lnTo>
                  <a:lnTo>
                    <a:pt x="950" y="60"/>
                  </a:lnTo>
                  <a:lnTo>
                    <a:pt x="962" y="60"/>
                  </a:lnTo>
                  <a:lnTo>
                    <a:pt x="962" y="60"/>
                  </a:lnTo>
                  <a:lnTo>
                    <a:pt x="974" y="56"/>
                  </a:lnTo>
                  <a:lnTo>
                    <a:pt x="974" y="56"/>
                  </a:lnTo>
                  <a:lnTo>
                    <a:pt x="978" y="56"/>
                  </a:lnTo>
                  <a:lnTo>
                    <a:pt x="982" y="60"/>
                  </a:lnTo>
                  <a:lnTo>
                    <a:pt x="982" y="60"/>
                  </a:lnTo>
                  <a:lnTo>
                    <a:pt x="990" y="52"/>
                  </a:lnTo>
                  <a:lnTo>
                    <a:pt x="990" y="52"/>
                  </a:lnTo>
                  <a:lnTo>
                    <a:pt x="1010" y="52"/>
                  </a:lnTo>
                  <a:lnTo>
                    <a:pt x="1010" y="52"/>
                  </a:lnTo>
                  <a:lnTo>
                    <a:pt x="1019" y="52"/>
                  </a:lnTo>
                  <a:lnTo>
                    <a:pt x="1026" y="52"/>
                  </a:lnTo>
                  <a:lnTo>
                    <a:pt x="1026" y="52"/>
                  </a:lnTo>
                  <a:lnTo>
                    <a:pt x="1034" y="48"/>
                  </a:lnTo>
                  <a:lnTo>
                    <a:pt x="1039" y="52"/>
                  </a:lnTo>
                  <a:lnTo>
                    <a:pt x="1039" y="52"/>
                  </a:lnTo>
                  <a:lnTo>
                    <a:pt x="1046" y="48"/>
                  </a:lnTo>
                  <a:lnTo>
                    <a:pt x="1050" y="48"/>
                  </a:lnTo>
                  <a:lnTo>
                    <a:pt x="1054" y="44"/>
                  </a:lnTo>
                  <a:lnTo>
                    <a:pt x="1059" y="40"/>
                  </a:lnTo>
                  <a:lnTo>
                    <a:pt x="1059" y="40"/>
                  </a:lnTo>
                  <a:lnTo>
                    <a:pt x="1074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083" y="44"/>
                  </a:lnTo>
                  <a:lnTo>
                    <a:pt x="1110" y="44"/>
                  </a:lnTo>
                  <a:lnTo>
                    <a:pt x="1110" y="44"/>
                  </a:lnTo>
                  <a:lnTo>
                    <a:pt x="1123" y="44"/>
                  </a:lnTo>
                  <a:lnTo>
                    <a:pt x="1123" y="44"/>
                  </a:lnTo>
                  <a:lnTo>
                    <a:pt x="1127" y="44"/>
                  </a:lnTo>
                  <a:lnTo>
                    <a:pt x="1127" y="44"/>
                  </a:lnTo>
                  <a:lnTo>
                    <a:pt x="1131" y="44"/>
                  </a:lnTo>
                  <a:lnTo>
                    <a:pt x="1134" y="44"/>
                  </a:lnTo>
                  <a:lnTo>
                    <a:pt x="1134" y="48"/>
                  </a:lnTo>
                  <a:lnTo>
                    <a:pt x="1143" y="48"/>
                  </a:lnTo>
                  <a:lnTo>
                    <a:pt x="1143" y="48"/>
                  </a:lnTo>
                  <a:lnTo>
                    <a:pt x="1167" y="48"/>
                  </a:lnTo>
                  <a:lnTo>
                    <a:pt x="1167" y="48"/>
                  </a:lnTo>
                  <a:lnTo>
                    <a:pt x="1167" y="48"/>
                  </a:lnTo>
                  <a:lnTo>
                    <a:pt x="1167" y="52"/>
                  </a:lnTo>
                  <a:lnTo>
                    <a:pt x="1171" y="52"/>
                  </a:lnTo>
                  <a:lnTo>
                    <a:pt x="1171" y="52"/>
                  </a:lnTo>
                  <a:lnTo>
                    <a:pt x="1175" y="48"/>
                  </a:lnTo>
                  <a:lnTo>
                    <a:pt x="1183" y="48"/>
                  </a:lnTo>
                  <a:lnTo>
                    <a:pt x="1183" y="48"/>
                  </a:lnTo>
                  <a:lnTo>
                    <a:pt x="1191" y="48"/>
                  </a:lnTo>
                  <a:lnTo>
                    <a:pt x="1199" y="52"/>
                  </a:lnTo>
                  <a:lnTo>
                    <a:pt x="1199" y="52"/>
                  </a:lnTo>
                  <a:lnTo>
                    <a:pt x="1211" y="52"/>
                  </a:lnTo>
                  <a:lnTo>
                    <a:pt x="1215" y="48"/>
                  </a:lnTo>
                  <a:lnTo>
                    <a:pt x="1215" y="48"/>
                  </a:lnTo>
                  <a:lnTo>
                    <a:pt x="1223" y="44"/>
                  </a:lnTo>
                  <a:lnTo>
                    <a:pt x="1223" y="44"/>
                  </a:lnTo>
                  <a:lnTo>
                    <a:pt x="1227" y="48"/>
                  </a:lnTo>
                  <a:lnTo>
                    <a:pt x="1239" y="48"/>
                  </a:lnTo>
                  <a:lnTo>
                    <a:pt x="1239" y="48"/>
                  </a:lnTo>
                  <a:lnTo>
                    <a:pt x="1247" y="52"/>
                  </a:lnTo>
                  <a:lnTo>
                    <a:pt x="1255" y="56"/>
                  </a:lnTo>
                  <a:lnTo>
                    <a:pt x="1255" y="56"/>
                  </a:lnTo>
                  <a:lnTo>
                    <a:pt x="1259" y="56"/>
                  </a:lnTo>
                  <a:lnTo>
                    <a:pt x="1259" y="56"/>
                  </a:lnTo>
                  <a:lnTo>
                    <a:pt x="1271" y="56"/>
                  </a:lnTo>
                  <a:lnTo>
                    <a:pt x="1271" y="56"/>
                  </a:lnTo>
                  <a:lnTo>
                    <a:pt x="1283" y="56"/>
                  </a:lnTo>
                  <a:lnTo>
                    <a:pt x="1283" y="56"/>
                  </a:lnTo>
                  <a:lnTo>
                    <a:pt x="1283" y="56"/>
                  </a:lnTo>
                  <a:lnTo>
                    <a:pt x="1291" y="60"/>
                  </a:lnTo>
                  <a:lnTo>
                    <a:pt x="1315" y="64"/>
                  </a:lnTo>
                  <a:lnTo>
                    <a:pt x="1315" y="64"/>
                  </a:lnTo>
                  <a:lnTo>
                    <a:pt x="1327" y="68"/>
                  </a:lnTo>
                  <a:lnTo>
                    <a:pt x="1327" y="68"/>
                  </a:lnTo>
                  <a:lnTo>
                    <a:pt x="1335" y="68"/>
                  </a:lnTo>
                  <a:lnTo>
                    <a:pt x="1335" y="68"/>
                  </a:lnTo>
                  <a:lnTo>
                    <a:pt x="1347" y="72"/>
                  </a:lnTo>
                  <a:lnTo>
                    <a:pt x="1347" y="72"/>
                  </a:lnTo>
                  <a:lnTo>
                    <a:pt x="1351" y="72"/>
                  </a:lnTo>
                  <a:lnTo>
                    <a:pt x="1359" y="76"/>
                  </a:lnTo>
                  <a:lnTo>
                    <a:pt x="1379" y="84"/>
                  </a:lnTo>
                  <a:lnTo>
                    <a:pt x="1379" y="84"/>
                  </a:lnTo>
                  <a:lnTo>
                    <a:pt x="1387" y="84"/>
                  </a:lnTo>
                  <a:lnTo>
                    <a:pt x="1391" y="84"/>
                  </a:lnTo>
                  <a:lnTo>
                    <a:pt x="1391" y="84"/>
                  </a:lnTo>
                  <a:lnTo>
                    <a:pt x="1411" y="92"/>
                  </a:lnTo>
                  <a:lnTo>
                    <a:pt x="1411" y="92"/>
                  </a:lnTo>
                  <a:lnTo>
                    <a:pt x="1420" y="92"/>
                  </a:lnTo>
                  <a:lnTo>
                    <a:pt x="1427" y="92"/>
                  </a:lnTo>
                  <a:lnTo>
                    <a:pt x="1431" y="92"/>
                  </a:lnTo>
                  <a:lnTo>
                    <a:pt x="1440" y="92"/>
                  </a:lnTo>
                  <a:lnTo>
                    <a:pt x="1440" y="92"/>
                  </a:lnTo>
                  <a:lnTo>
                    <a:pt x="1444" y="96"/>
                  </a:lnTo>
                  <a:lnTo>
                    <a:pt x="1444" y="96"/>
                  </a:lnTo>
                  <a:lnTo>
                    <a:pt x="1447" y="96"/>
                  </a:lnTo>
                  <a:lnTo>
                    <a:pt x="1455" y="96"/>
                  </a:lnTo>
                  <a:lnTo>
                    <a:pt x="1455" y="96"/>
                  </a:lnTo>
                  <a:lnTo>
                    <a:pt x="1464" y="100"/>
                  </a:lnTo>
                  <a:lnTo>
                    <a:pt x="1464" y="104"/>
                  </a:lnTo>
                  <a:lnTo>
                    <a:pt x="1464" y="104"/>
                  </a:lnTo>
                  <a:lnTo>
                    <a:pt x="1464" y="104"/>
                  </a:lnTo>
                  <a:lnTo>
                    <a:pt x="1480" y="108"/>
                  </a:lnTo>
                  <a:lnTo>
                    <a:pt x="1480" y="108"/>
                  </a:lnTo>
                  <a:lnTo>
                    <a:pt x="1491" y="116"/>
                  </a:lnTo>
                  <a:lnTo>
                    <a:pt x="1491" y="116"/>
                  </a:lnTo>
                  <a:lnTo>
                    <a:pt x="1512" y="120"/>
                  </a:lnTo>
                  <a:lnTo>
                    <a:pt x="1512" y="120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40" y="136"/>
                  </a:lnTo>
                  <a:lnTo>
                    <a:pt x="1556" y="144"/>
                  </a:lnTo>
                  <a:lnTo>
                    <a:pt x="1556" y="144"/>
                  </a:lnTo>
                  <a:lnTo>
                    <a:pt x="1564" y="148"/>
                  </a:lnTo>
                  <a:lnTo>
                    <a:pt x="1560" y="144"/>
                  </a:lnTo>
                  <a:lnTo>
                    <a:pt x="1560" y="144"/>
                  </a:lnTo>
                  <a:lnTo>
                    <a:pt x="1564" y="144"/>
                  </a:lnTo>
                  <a:lnTo>
                    <a:pt x="1572" y="148"/>
                  </a:lnTo>
                  <a:lnTo>
                    <a:pt x="1572" y="148"/>
                  </a:lnTo>
                  <a:lnTo>
                    <a:pt x="1592" y="156"/>
                  </a:lnTo>
                  <a:lnTo>
                    <a:pt x="1592" y="156"/>
                  </a:lnTo>
                  <a:lnTo>
                    <a:pt x="1616" y="168"/>
                  </a:lnTo>
                  <a:lnTo>
                    <a:pt x="1616" y="168"/>
                  </a:lnTo>
                  <a:lnTo>
                    <a:pt x="1640" y="185"/>
                  </a:lnTo>
                  <a:lnTo>
                    <a:pt x="1640" y="185"/>
                  </a:lnTo>
                  <a:lnTo>
                    <a:pt x="1648" y="188"/>
                  </a:lnTo>
                  <a:lnTo>
                    <a:pt x="1648" y="188"/>
                  </a:lnTo>
                  <a:lnTo>
                    <a:pt x="1660" y="196"/>
                  </a:lnTo>
                  <a:lnTo>
                    <a:pt x="1660" y="196"/>
                  </a:lnTo>
                  <a:lnTo>
                    <a:pt x="1672" y="205"/>
                  </a:lnTo>
                  <a:lnTo>
                    <a:pt x="1672" y="205"/>
                  </a:lnTo>
                  <a:lnTo>
                    <a:pt x="1688" y="216"/>
                  </a:lnTo>
                  <a:lnTo>
                    <a:pt x="1704" y="229"/>
                  </a:lnTo>
                  <a:lnTo>
                    <a:pt x="1704" y="229"/>
                  </a:lnTo>
                  <a:lnTo>
                    <a:pt x="1712" y="229"/>
                  </a:lnTo>
                  <a:lnTo>
                    <a:pt x="1716" y="232"/>
                  </a:lnTo>
                  <a:lnTo>
                    <a:pt x="1716" y="232"/>
                  </a:lnTo>
                  <a:lnTo>
                    <a:pt x="1728" y="240"/>
                  </a:lnTo>
                  <a:lnTo>
                    <a:pt x="1736" y="240"/>
                  </a:lnTo>
                  <a:lnTo>
                    <a:pt x="1736" y="240"/>
                  </a:lnTo>
                  <a:lnTo>
                    <a:pt x="1736" y="240"/>
                  </a:lnTo>
                  <a:lnTo>
                    <a:pt x="1732" y="245"/>
                  </a:lnTo>
                  <a:lnTo>
                    <a:pt x="1732" y="245"/>
                  </a:lnTo>
                  <a:lnTo>
                    <a:pt x="1736" y="249"/>
                  </a:lnTo>
                  <a:lnTo>
                    <a:pt x="1736" y="249"/>
                  </a:lnTo>
                  <a:lnTo>
                    <a:pt x="1744" y="253"/>
                  </a:lnTo>
                  <a:lnTo>
                    <a:pt x="1748" y="253"/>
                  </a:lnTo>
                  <a:lnTo>
                    <a:pt x="1748" y="253"/>
                  </a:lnTo>
                  <a:lnTo>
                    <a:pt x="1752" y="260"/>
                  </a:lnTo>
                  <a:lnTo>
                    <a:pt x="1768" y="277"/>
                  </a:lnTo>
                  <a:lnTo>
                    <a:pt x="1801" y="300"/>
                  </a:lnTo>
                  <a:lnTo>
                    <a:pt x="1801" y="300"/>
                  </a:lnTo>
                  <a:lnTo>
                    <a:pt x="1812" y="313"/>
                  </a:lnTo>
                  <a:lnTo>
                    <a:pt x="1821" y="321"/>
                  </a:lnTo>
                  <a:lnTo>
                    <a:pt x="1821" y="321"/>
                  </a:lnTo>
                  <a:lnTo>
                    <a:pt x="1832" y="329"/>
                  </a:lnTo>
                  <a:lnTo>
                    <a:pt x="1845" y="337"/>
                  </a:lnTo>
                  <a:lnTo>
                    <a:pt x="1845" y="337"/>
                  </a:lnTo>
                  <a:lnTo>
                    <a:pt x="1841" y="337"/>
                  </a:lnTo>
                  <a:lnTo>
                    <a:pt x="1841" y="337"/>
                  </a:lnTo>
                  <a:lnTo>
                    <a:pt x="1841" y="337"/>
                  </a:lnTo>
                  <a:lnTo>
                    <a:pt x="1841" y="341"/>
                  </a:lnTo>
                  <a:lnTo>
                    <a:pt x="1841" y="341"/>
                  </a:lnTo>
                  <a:lnTo>
                    <a:pt x="1865" y="361"/>
                  </a:lnTo>
                  <a:lnTo>
                    <a:pt x="1865" y="361"/>
                  </a:lnTo>
                  <a:lnTo>
                    <a:pt x="1869" y="365"/>
                  </a:lnTo>
                  <a:lnTo>
                    <a:pt x="1869" y="365"/>
                  </a:lnTo>
                  <a:lnTo>
                    <a:pt x="1865" y="357"/>
                  </a:lnTo>
                  <a:lnTo>
                    <a:pt x="1865" y="357"/>
                  </a:lnTo>
                  <a:lnTo>
                    <a:pt x="1869" y="365"/>
                  </a:lnTo>
                  <a:lnTo>
                    <a:pt x="1872" y="369"/>
                  </a:lnTo>
                  <a:lnTo>
                    <a:pt x="1872" y="369"/>
                  </a:lnTo>
                  <a:lnTo>
                    <a:pt x="1881" y="381"/>
                  </a:lnTo>
                  <a:lnTo>
                    <a:pt x="1889" y="385"/>
                  </a:lnTo>
                  <a:lnTo>
                    <a:pt x="1889" y="385"/>
                  </a:lnTo>
                  <a:lnTo>
                    <a:pt x="1893" y="389"/>
                  </a:lnTo>
                  <a:lnTo>
                    <a:pt x="1901" y="397"/>
                  </a:lnTo>
                  <a:lnTo>
                    <a:pt x="1901" y="397"/>
                  </a:lnTo>
                  <a:lnTo>
                    <a:pt x="1905" y="409"/>
                  </a:lnTo>
                  <a:lnTo>
                    <a:pt x="1909" y="413"/>
                  </a:lnTo>
                  <a:lnTo>
                    <a:pt x="1913" y="413"/>
                  </a:lnTo>
                  <a:lnTo>
                    <a:pt x="1913" y="413"/>
                  </a:lnTo>
                  <a:lnTo>
                    <a:pt x="1921" y="425"/>
                  </a:lnTo>
                  <a:lnTo>
                    <a:pt x="1921" y="425"/>
                  </a:lnTo>
                  <a:lnTo>
                    <a:pt x="1921" y="421"/>
                  </a:lnTo>
                  <a:lnTo>
                    <a:pt x="1921" y="421"/>
                  </a:lnTo>
                  <a:lnTo>
                    <a:pt x="1925" y="425"/>
                  </a:lnTo>
                  <a:lnTo>
                    <a:pt x="1925" y="425"/>
                  </a:lnTo>
                  <a:lnTo>
                    <a:pt x="1941" y="453"/>
                  </a:lnTo>
                  <a:lnTo>
                    <a:pt x="1941" y="453"/>
                  </a:lnTo>
                  <a:lnTo>
                    <a:pt x="1949" y="457"/>
                  </a:lnTo>
                  <a:lnTo>
                    <a:pt x="1957" y="465"/>
                  </a:lnTo>
                  <a:lnTo>
                    <a:pt x="1957" y="465"/>
                  </a:lnTo>
                  <a:lnTo>
                    <a:pt x="1957" y="46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77" y="501"/>
                  </a:lnTo>
                  <a:lnTo>
                    <a:pt x="1977" y="501"/>
                  </a:lnTo>
                  <a:lnTo>
                    <a:pt x="1985" y="513"/>
                  </a:lnTo>
                  <a:lnTo>
                    <a:pt x="1985" y="513"/>
                  </a:lnTo>
                  <a:lnTo>
                    <a:pt x="1993" y="525"/>
                  </a:lnTo>
                  <a:lnTo>
                    <a:pt x="1993" y="525"/>
                  </a:lnTo>
                  <a:lnTo>
                    <a:pt x="2005" y="541"/>
                  </a:lnTo>
                  <a:lnTo>
                    <a:pt x="2005" y="541"/>
                  </a:lnTo>
                  <a:lnTo>
                    <a:pt x="2017" y="561"/>
                  </a:lnTo>
                  <a:lnTo>
                    <a:pt x="2017" y="561"/>
                  </a:lnTo>
                  <a:lnTo>
                    <a:pt x="2021" y="566"/>
                  </a:lnTo>
                  <a:lnTo>
                    <a:pt x="2021" y="566"/>
                  </a:lnTo>
                  <a:lnTo>
                    <a:pt x="2021" y="566"/>
                  </a:lnTo>
                  <a:lnTo>
                    <a:pt x="2021" y="569"/>
                  </a:lnTo>
                  <a:lnTo>
                    <a:pt x="2025" y="577"/>
                  </a:lnTo>
                  <a:lnTo>
                    <a:pt x="2025" y="577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29" y="581"/>
                  </a:lnTo>
                  <a:lnTo>
                    <a:pt x="2037" y="597"/>
                  </a:lnTo>
                  <a:lnTo>
                    <a:pt x="2037" y="597"/>
                  </a:lnTo>
                  <a:lnTo>
                    <a:pt x="2045" y="606"/>
                  </a:lnTo>
                  <a:lnTo>
                    <a:pt x="2045" y="606"/>
                  </a:lnTo>
                  <a:lnTo>
                    <a:pt x="2045" y="610"/>
                  </a:lnTo>
                  <a:lnTo>
                    <a:pt x="2053" y="617"/>
                  </a:lnTo>
                  <a:lnTo>
                    <a:pt x="2053" y="617"/>
                  </a:lnTo>
                  <a:lnTo>
                    <a:pt x="2049" y="626"/>
                  </a:lnTo>
                  <a:lnTo>
                    <a:pt x="2053" y="630"/>
                  </a:lnTo>
                  <a:lnTo>
                    <a:pt x="2057" y="637"/>
                  </a:lnTo>
                  <a:lnTo>
                    <a:pt x="2057" y="637"/>
                  </a:lnTo>
                  <a:lnTo>
                    <a:pt x="2057" y="641"/>
                  </a:lnTo>
                  <a:lnTo>
                    <a:pt x="2057" y="641"/>
                  </a:lnTo>
                  <a:lnTo>
                    <a:pt x="2061" y="646"/>
                  </a:lnTo>
                  <a:lnTo>
                    <a:pt x="2061" y="646"/>
                  </a:lnTo>
                  <a:lnTo>
                    <a:pt x="2065" y="650"/>
                  </a:lnTo>
                  <a:lnTo>
                    <a:pt x="2065" y="650"/>
                  </a:lnTo>
                  <a:lnTo>
                    <a:pt x="2069" y="658"/>
                  </a:lnTo>
                  <a:lnTo>
                    <a:pt x="2073" y="661"/>
                  </a:lnTo>
                  <a:lnTo>
                    <a:pt x="2073" y="661"/>
                  </a:lnTo>
                  <a:lnTo>
                    <a:pt x="2073" y="666"/>
                  </a:lnTo>
                  <a:lnTo>
                    <a:pt x="2073" y="670"/>
                  </a:lnTo>
                  <a:lnTo>
                    <a:pt x="2081" y="690"/>
                  </a:lnTo>
                  <a:lnTo>
                    <a:pt x="2081" y="690"/>
                  </a:lnTo>
                  <a:lnTo>
                    <a:pt x="2089" y="706"/>
                  </a:lnTo>
                  <a:lnTo>
                    <a:pt x="2093" y="714"/>
                  </a:lnTo>
                  <a:lnTo>
                    <a:pt x="2089" y="714"/>
                  </a:lnTo>
                  <a:lnTo>
                    <a:pt x="2089" y="714"/>
                  </a:lnTo>
                  <a:lnTo>
                    <a:pt x="2093" y="718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097" y="726"/>
                  </a:lnTo>
                  <a:lnTo>
                    <a:pt x="2101" y="734"/>
                  </a:lnTo>
                  <a:lnTo>
                    <a:pt x="2101" y="734"/>
                  </a:lnTo>
                  <a:lnTo>
                    <a:pt x="2105" y="742"/>
                  </a:lnTo>
                  <a:lnTo>
                    <a:pt x="2105" y="742"/>
                  </a:lnTo>
                  <a:lnTo>
                    <a:pt x="2117" y="770"/>
                  </a:lnTo>
                  <a:lnTo>
                    <a:pt x="2117" y="770"/>
                  </a:lnTo>
                  <a:lnTo>
                    <a:pt x="2117" y="782"/>
                  </a:lnTo>
                  <a:lnTo>
                    <a:pt x="2117" y="782"/>
                  </a:lnTo>
                  <a:lnTo>
                    <a:pt x="2121" y="794"/>
                  </a:lnTo>
                  <a:lnTo>
                    <a:pt x="2121" y="794"/>
                  </a:lnTo>
                  <a:lnTo>
                    <a:pt x="2125" y="806"/>
                  </a:lnTo>
                  <a:lnTo>
                    <a:pt x="2129" y="818"/>
                  </a:lnTo>
                  <a:lnTo>
                    <a:pt x="2129" y="818"/>
                  </a:lnTo>
                  <a:lnTo>
                    <a:pt x="2133" y="830"/>
                  </a:lnTo>
                  <a:lnTo>
                    <a:pt x="2138" y="838"/>
                  </a:lnTo>
                  <a:lnTo>
                    <a:pt x="2138" y="838"/>
                  </a:lnTo>
                  <a:lnTo>
                    <a:pt x="2141" y="838"/>
                  </a:lnTo>
                  <a:lnTo>
                    <a:pt x="2141" y="838"/>
                  </a:lnTo>
                  <a:lnTo>
                    <a:pt x="2141" y="846"/>
                  </a:lnTo>
                  <a:lnTo>
                    <a:pt x="2141" y="846"/>
                  </a:lnTo>
                  <a:lnTo>
                    <a:pt x="2141" y="854"/>
                  </a:lnTo>
                  <a:lnTo>
                    <a:pt x="2141" y="866"/>
                  </a:lnTo>
                  <a:lnTo>
                    <a:pt x="2141" y="866"/>
                  </a:lnTo>
                  <a:lnTo>
                    <a:pt x="2149" y="886"/>
                  </a:lnTo>
                  <a:lnTo>
                    <a:pt x="2149" y="886"/>
                  </a:lnTo>
                  <a:lnTo>
                    <a:pt x="2153" y="907"/>
                  </a:lnTo>
                  <a:lnTo>
                    <a:pt x="2153" y="907"/>
                  </a:lnTo>
                  <a:lnTo>
                    <a:pt x="2158" y="927"/>
                  </a:lnTo>
                  <a:lnTo>
                    <a:pt x="2161" y="947"/>
                  </a:lnTo>
                  <a:lnTo>
                    <a:pt x="2161" y="947"/>
                  </a:lnTo>
                  <a:lnTo>
                    <a:pt x="2165" y="991"/>
                  </a:lnTo>
                  <a:lnTo>
                    <a:pt x="2165" y="991"/>
                  </a:lnTo>
                  <a:lnTo>
                    <a:pt x="2169" y="1015"/>
                  </a:lnTo>
                  <a:lnTo>
                    <a:pt x="2173" y="1031"/>
                  </a:lnTo>
                  <a:lnTo>
                    <a:pt x="2173" y="1031"/>
                  </a:lnTo>
                  <a:lnTo>
                    <a:pt x="2178" y="1039"/>
                  </a:lnTo>
                  <a:lnTo>
                    <a:pt x="2178" y="1051"/>
                  </a:lnTo>
                  <a:lnTo>
                    <a:pt x="2182" y="1071"/>
                  </a:lnTo>
                  <a:lnTo>
                    <a:pt x="2182" y="1071"/>
                  </a:lnTo>
                  <a:lnTo>
                    <a:pt x="2182" y="1075"/>
                  </a:lnTo>
                  <a:lnTo>
                    <a:pt x="2185" y="1083"/>
                  </a:lnTo>
                  <a:lnTo>
                    <a:pt x="2185" y="1083"/>
                  </a:lnTo>
                  <a:lnTo>
                    <a:pt x="2189" y="1083"/>
                  </a:lnTo>
                  <a:lnTo>
                    <a:pt x="2189" y="1083"/>
                  </a:lnTo>
                  <a:lnTo>
                    <a:pt x="2193" y="107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938">
              <a:extLst>
                <a:ext uri="{FF2B5EF4-FFF2-40B4-BE49-F238E27FC236}">
                  <a16:creationId xmlns:a16="http://schemas.microsoft.com/office/drawing/2014/main" id="{E3BF854D-5251-4DD2-99E5-0CA52CE6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5072063"/>
              <a:ext cx="1587" cy="1587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939">
              <a:extLst>
                <a:ext uri="{FF2B5EF4-FFF2-40B4-BE49-F238E27FC236}">
                  <a16:creationId xmlns:a16="http://schemas.microsoft.com/office/drawing/2014/main" id="{E2BC74F5-0C6A-4AB7-9125-E2543700B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4926013"/>
              <a:ext cx="1587" cy="1587"/>
            </a:xfrm>
            <a:custGeom>
              <a:avLst/>
              <a:gdLst>
                <a:gd name="T0" fmla="*/ 0 w 1"/>
                <a:gd name="T1" fmla="*/ 4 h 5"/>
                <a:gd name="T2" fmla="*/ 0 w 1"/>
                <a:gd name="T3" fmla="*/ 4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940">
              <a:extLst>
                <a:ext uri="{FF2B5EF4-FFF2-40B4-BE49-F238E27FC236}">
                  <a16:creationId xmlns:a16="http://schemas.microsoft.com/office/drawing/2014/main" id="{C1D09C22-A490-4223-82ED-8D726E402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175" y="5299075"/>
              <a:ext cx="1588" cy="1588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4 w 5"/>
                <a:gd name="T5" fmla="*/ 4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941">
              <a:extLst>
                <a:ext uri="{FF2B5EF4-FFF2-40B4-BE49-F238E27FC236}">
                  <a16:creationId xmlns:a16="http://schemas.microsoft.com/office/drawing/2014/main" id="{66EFE306-0AB9-4780-8C50-60107A242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588" y="5297488"/>
              <a:ext cx="1587" cy="4762"/>
            </a:xfrm>
            <a:custGeom>
              <a:avLst/>
              <a:gdLst>
                <a:gd name="T0" fmla="*/ 5 w 6"/>
                <a:gd name="T1" fmla="*/ 4 h 13"/>
                <a:gd name="T2" fmla="*/ 5 w 6"/>
                <a:gd name="T3" fmla="*/ 4 h 13"/>
                <a:gd name="T4" fmla="*/ 5 w 6"/>
                <a:gd name="T5" fmla="*/ 0 h 13"/>
                <a:gd name="T6" fmla="*/ 0 w 6"/>
                <a:gd name="T7" fmla="*/ 0 h 13"/>
                <a:gd name="T8" fmla="*/ 0 w 6"/>
                <a:gd name="T9" fmla="*/ 0 h 13"/>
                <a:gd name="T10" fmla="*/ 0 w 6"/>
                <a:gd name="T11" fmla="*/ 12 h 13"/>
                <a:gd name="T12" fmla="*/ 5 w 6"/>
                <a:gd name="T13" fmla="*/ 12 h 13"/>
                <a:gd name="T14" fmla="*/ 5 w 6"/>
                <a:gd name="T15" fmla="*/ 12 h 13"/>
                <a:gd name="T16" fmla="*/ 5 w 6"/>
                <a:gd name="T1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5" y="4"/>
                  </a:moveTo>
                  <a:lnTo>
                    <a:pt x="5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942">
              <a:extLst>
                <a:ext uri="{FF2B5EF4-FFF2-40B4-BE49-F238E27FC236}">
                  <a16:creationId xmlns:a16="http://schemas.microsoft.com/office/drawing/2014/main" id="{A686C2FE-31D7-4510-8E6E-CA587997B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8350" y="5295900"/>
              <a:ext cx="1588" cy="3175"/>
            </a:xfrm>
            <a:custGeom>
              <a:avLst/>
              <a:gdLst>
                <a:gd name="T0" fmla="*/ 0 w 1"/>
                <a:gd name="T1" fmla="*/ 8 h 9"/>
                <a:gd name="T2" fmla="*/ 0 w 1"/>
                <a:gd name="T3" fmla="*/ 4 h 9"/>
                <a:gd name="T4" fmla="*/ 0 w 1"/>
                <a:gd name="T5" fmla="*/ 4 h 9"/>
                <a:gd name="T6" fmla="*/ 0 w 1"/>
                <a:gd name="T7" fmla="*/ 0 h 9"/>
                <a:gd name="T8" fmla="*/ 0 w 1"/>
                <a:gd name="T9" fmla="*/ 0 h 9"/>
                <a:gd name="T10" fmla="*/ 0 w 1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9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943">
              <a:extLst>
                <a:ext uri="{FF2B5EF4-FFF2-40B4-BE49-F238E27FC236}">
                  <a16:creationId xmlns:a16="http://schemas.microsoft.com/office/drawing/2014/main" id="{5A8A393C-9A53-452A-ACD9-2B8DF9CF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3113" y="5284788"/>
              <a:ext cx="7937" cy="26987"/>
            </a:xfrm>
            <a:custGeom>
              <a:avLst/>
              <a:gdLst>
                <a:gd name="T0" fmla="*/ 4 w 21"/>
                <a:gd name="T1" fmla="*/ 52 h 73"/>
                <a:gd name="T2" fmla="*/ 4 w 21"/>
                <a:gd name="T3" fmla="*/ 52 h 73"/>
                <a:gd name="T4" fmla="*/ 4 w 21"/>
                <a:gd name="T5" fmla="*/ 36 h 73"/>
                <a:gd name="T6" fmla="*/ 4 w 21"/>
                <a:gd name="T7" fmla="*/ 36 h 73"/>
                <a:gd name="T8" fmla="*/ 7 w 21"/>
                <a:gd name="T9" fmla="*/ 48 h 73"/>
                <a:gd name="T10" fmla="*/ 4 w 21"/>
                <a:gd name="T11" fmla="*/ 68 h 73"/>
                <a:gd name="T12" fmla="*/ 4 w 21"/>
                <a:gd name="T13" fmla="*/ 68 h 73"/>
                <a:gd name="T14" fmla="*/ 7 w 21"/>
                <a:gd name="T15" fmla="*/ 72 h 73"/>
                <a:gd name="T16" fmla="*/ 7 w 21"/>
                <a:gd name="T17" fmla="*/ 72 h 73"/>
                <a:gd name="T18" fmla="*/ 11 w 21"/>
                <a:gd name="T19" fmla="*/ 72 h 73"/>
                <a:gd name="T20" fmla="*/ 11 w 21"/>
                <a:gd name="T21" fmla="*/ 72 h 73"/>
                <a:gd name="T22" fmla="*/ 11 w 21"/>
                <a:gd name="T23" fmla="*/ 64 h 73"/>
                <a:gd name="T24" fmla="*/ 11 w 21"/>
                <a:gd name="T25" fmla="*/ 52 h 73"/>
                <a:gd name="T26" fmla="*/ 11 w 21"/>
                <a:gd name="T27" fmla="*/ 52 h 73"/>
                <a:gd name="T28" fmla="*/ 7 w 21"/>
                <a:gd name="T29" fmla="*/ 44 h 73"/>
                <a:gd name="T30" fmla="*/ 7 w 21"/>
                <a:gd name="T31" fmla="*/ 36 h 73"/>
                <a:gd name="T32" fmla="*/ 7 w 21"/>
                <a:gd name="T33" fmla="*/ 36 h 73"/>
                <a:gd name="T34" fmla="*/ 11 w 21"/>
                <a:gd name="T35" fmla="*/ 28 h 73"/>
                <a:gd name="T36" fmla="*/ 20 w 21"/>
                <a:gd name="T37" fmla="*/ 12 h 73"/>
                <a:gd name="T38" fmla="*/ 20 w 21"/>
                <a:gd name="T39" fmla="*/ 12 h 73"/>
                <a:gd name="T40" fmla="*/ 20 w 21"/>
                <a:gd name="T41" fmla="*/ 16 h 73"/>
                <a:gd name="T42" fmla="*/ 16 w 21"/>
                <a:gd name="T43" fmla="*/ 12 h 73"/>
                <a:gd name="T44" fmla="*/ 16 w 21"/>
                <a:gd name="T45" fmla="*/ 0 h 73"/>
                <a:gd name="T46" fmla="*/ 16 w 21"/>
                <a:gd name="T47" fmla="*/ 0 h 73"/>
                <a:gd name="T48" fmla="*/ 11 w 21"/>
                <a:gd name="T49" fmla="*/ 8 h 73"/>
                <a:gd name="T50" fmla="*/ 16 w 21"/>
                <a:gd name="T51" fmla="*/ 20 h 73"/>
                <a:gd name="T52" fmla="*/ 16 w 21"/>
                <a:gd name="T53" fmla="*/ 20 h 73"/>
                <a:gd name="T54" fmla="*/ 7 w 21"/>
                <a:gd name="T55" fmla="*/ 20 h 73"/>
                <a:gd name="T56" fmla="*/ 7 w 21"/>
                <a:gd name="T57" fmla="*/ 20 h 73"/>
                <a:gd name="T58" fmla="*/ 7 w 21"/>
                <a:gd name="T59" fmla="*/ 12 h 73"/>
                <a:gd name="T60" fmla="*/ 7 w 21"/>
                <a:gd name="T61" fmla="*/ 0 h 73"/>
                <a:gd name="T62" fmla="*/ 7 w 21"/>
                <a:gd name="T63" fmla="*/ 0 h 73"/>
                <a:gd name="T64" fmla="*/ 4 w 21"/>
                <a:gd name="T65" fmla="*/ 4 h 73"/>
                <a:gd name="T66" fmla="*/ 4 w 21"/>
                <a:gd name="T67" fmla="*/ 12 h 73"/>
                <a:gd name="T68" fmla="*/ 4 w 21"/>
                <a:gd name="T69" fmla="*/ 12 h 73"/>
                <a:gd name="T70" fmla="*/ 0 w 21"/>
                <a:gd name="T71" fmla="*/ 16 h 73"/>
                <a:gd name="T72" fmla="*/ 0 w 21"/>
                <a:gd name="T73" fmla="*/ 20 h 73"/>
                <a:gd name="T74" fmla="*/ 0 w 21"/>
                <a:gd name="T75" fmla="*/ 44 h 73"/>
                <a:gd name="T76" fmla="*/ 0 w 21"/>
                <a:gd name="T77" fmla="*/ 44 h 73"/>
                <a:gd name="T78" fmla="*/ 4 w 21"/>
                <a:gd name="T79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73">
                  <a:moveTo>
                    <a:pt x="4" y="52"/>
                  </a:moveTo>
                  <a:lnTo>
                    <a:pt x="4" y="5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7" y="4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1" y="6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1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8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2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0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2" name="Freeform 147">
            <a:extLst>
              <a:ext uri="{FF2B5EF4-FFF2-40B4-BE49-F238E27FC236}">
                <a16:creationId xmlns:a16="http://schemas.microsoft.com/office/drawing/2014/main" id="{01005595-B55D-4500-807C-B02B7C175B25}"/>
              </a:ext>
            </a:extLst>
          </p:cNvPr>
          <p:cNvSpPr>
            <a:spLocks noChangeArrowheads="1"/>
          </p:cNvSpPr>
          <p:nvPr/>
        </p:nvSpPr>
        <p:spPr bwMode="auto">
          <a:xfrm rot="780420">
            <a:off x="5473897" y="1484141"/>
            <a:ext cx="1591955" cy="1052034"/>
          </a:xfrm>
          <a:custGeom>
            <a:avLst/>
            <a:gdLst>
              <a:gd name="T0" fmla="*/ 2651 w 3029"/>
              <a:gd name="T1" fmla="*/ 742 h 2002"/>
              <a:gd name="T2" fmla="*/ 2723 w 3029"/>
              <a:gd name="T3" fmla="*/ 312 h 2002"/>
              <a:gd name="T4" fmla="*/ 2595 w 3029"/>
              <a:gd name="T5" fmla="*/ 642 h 2002"/>
              <a:gd name="T6" fmla="*/ 1998 w 3029"/>
              <a:gd name="T7" fmla="*/ 874 h 2002"/>
              <a:gd name="T8" fmla="*/ 1311 w 3029"/>
              <a:gd name="T9" fmla="*/ 120 h 2002"/>
              <a:gd name="T10" fmla="*/ 1701 w 3029"/>
              <a:gd name="T11" fmla="*/ 754 h 2002"/>
              <a:gd name="T12" fmla="*/ 1123 w 3029"/>
              <a:gd name="T13" fmla="*/ 754 h 2002"/>
              <a:gd name="T14" fmla="*/ 886 w 3029"/>
              <a:gd name="T15" fmla="*/ 726 h 2002"/>
              <a:gd name="T16" fmla="*/ 477 w 3029"/>
              <a:gd name="T17" fmla="*/ 1227 h 2002"/>
              <a:gd name="T18" fmla="*/ 706 w 3029"/>
              <a:gd name="T19" fmla="*/ 1464 h 2002"/>
              <a:gd name="T20" fmla="*/ 1576 w 3029"/>
              <a:gd name="T21" fmla="*/ 990 h 2002"/>
              <a:gd name="T22" fmla="*/ 1187 w 3029"/>
              <a:gd name="T23" fmla="*/ 1404 h 2002"/>
              <a:gd name="T24" fmla="*/ 1428 w 3029"/>
              <a:gd name="T25" fmla="*/ 1500 h 2002"/>
              <a:gd name="T26" fmla="*/ 1913 w 3029"/>
              <a:gd name="T27" fmla="*/ 922 h 2002"/>
              <a:gd name="T28" fmla="*/ 2262 w 3029"/>
              <a:gd name="T29" fmla="*/ 1023 h 2002"/>
              <a:gd name="T30" fmla="*/ 1701 w 3029"/>
              <a:gd name="T31" fmla="*/ 1448 h 2002"/>
              <a:gd name="T32" fmla="*/ 2098 w 3029"/>
              <a:gd name="T33" fmla="*/ 1371 h 2002"/>
              <a:gd name="T34" fmla="*/ 2447 w 3029"/>
              <a:gd name="T35" fmla="*/ 966 h 2002"/>
              <a:gd name="T36" fmla="*/ 2683 w 3029"/>
              <a:gd name="T37" fmla="*/ 88 h 2002"/>
              <a:gd name="T38" fmla="*/ 2695 w 3029"/>
              <a:gd name="T39" fmla="*/ 136 h 2002"/>
              <a:gd name="T40" fmla="*/ 2627 w 3029"/>
              <a:gd name="T41" fmla="*/ 188 h 2002"/>
              <a:gd name="T42" fmla="*/ 2679 w 3029"/>
              <a:gd name="T43" fmla="*/ 289 h 2002"/>
              <a:gd name="T44" fmla="*/ 2611 w 3029"/>
              <a:gd name="T45" fmla="*/ 385 h 2002"/>
              <a:gd name="T46" fmla="*/ 2607 w 3029"/>
              <a:gd name="T47" fmla="*/ 437 h 2002"/>
              <a:gd name="T48" fmla="*/ 2611 w 3029"/>
              <a:gd name="T49" fmla="*/ 605 h 2002"/>
              <a:gd name="T50" fmla="*/ 1572 w 3029"/>
              <a:gd name="T51" fmla="*/ 565 h 2002"/>
              <a:gd name="T52" fmla="*/ 1564 w 3029"/>
              <a:gd name="T53" fmla="*/ 461 h 2002"/>
              <a:gd name="T54" fmla="*/ 1436 w 3029"/>
              <a:gd name="T55" fmla="*/ 361 h 2002"/>
              <a:gd name="T56" fmla="*/ 1412 w 3029"/>
              <a:gd name="T57" fmla="*/ 312 h 2002"/>
              <a:gd name="T58" fmla="*/ 1729 w 3029"/>
              <a:gd name="T59" fmla="*/ 710 h 2002"/>
              <a:gd name="T60" fmla="*/ 606 w 3029"/>
              <a:gd name="T61" fmla="*/ 321 h 2002"/>
              <a:gd name="T62" fmla="*/ 577 w 3029"/>
              <a:gd name="T63" fmla="*/ 417 h 2002"/>
              <a:gd name="T64" fmla="*/ 746 w 3029"/>
              <a:gd name="T65" fmla="*/ 425 h 2002"/>
              <a:gd name="T66" fmla="*/ 682 w 3029"/>
              <a:gd name="T67" fmla="*/ 521 h 2002"/>
              <a:gd name="T68" fmla="*/ 766 w 3029"/>
              <a:gd name="T69" fmla="*/ 441 h 2002"/>
              <a:gd name="T70" fmla="*/ 883 w 3029"/>
              <a:gd name="T71" fmla="*/ 678 h 2002"/>
              <a:gd name="T72" fmla="*/ 991 w 3029"/>
              <a:gd name="T73" fmla="*/ 646 h 2002"/>
              <a:gd name="T74" fmla="*/ 245 w 3029"/>
              <a:gd name="T75" fmla="*/ 1476 h 2002"/>
              <a:gd name="T76" fmla="*/ 212 w 3029"/>
              <a:gd name="T77" fmla="*/ 1761 h 2002"/>
              <a:gd name="T78" fmla="*/ 461 w 3029"/>
              <a:gd name="T79" fmla="*/ 1300 h 2002"/>
              <a:gd name="T80" fmla="*/ 417 w 3029"/>
              <a:gd name="T81" fmla="*/ 1556 h 2002"/>
              <a:gd name="T82" fmla="*/ 706 w 3029"/>
              <a:gd name="T83" fmla="*/ 1155 h 2002"/>
              <a:gd name="T84" fmla="*/ 630 w 3029"/>
              <a:gd name="T85" fmla="*/ 1396 h 2002"/>
              <a:gd name="T86" fmla="*/ 750 w 3029"/>
              <a:gd name="T87" fmla="*/ 1139 h 2002"/>
              <a:gd name="T88" fmla="*/ 862 w 3029"/>
              <a:gd name="T89" fmla="*/ 1203 h 2002"/>
              <a:gd name="T90" fmla="*/ 886 w 3029"/>
              <a:gd name="T91" fmla="*/ 1259 h 2002"/>
              <a:gd name="T92" fmla="*/ 1328 w 3029"/>
              <a:gd name="T93" fmla="*/ 1300 h 2002"/>
              <a:gd name="T94" fmla="*/ 1051 w 3029"/>
              <a:gd name="T95" fmla="*/ 1769 h 2002"/>
              <a:gd name="T96" fmla="*/ 1083 w 3029"/>
              <a:gd name="T97" fmla="*/ 1765 h 2002"/>
              <a:gd name="T98" fmla="*/ 1183 w 3029"/>
              <a:gd name="T99" fmla="*/ 1556 h 2002"/>
              <a:gd name="T100" fmla="*/ 1243 w 3029"/>
              <a:gd name="T101" fmla="*/ 1641 h 2002"/>
              <a:gd name="T102" fmla="*/ 1320 w 3029"/>
              <a:gd name="T103" fmla="*/ 1380 h 2002"/>
              <a:gd name="T104" fmla="*/ 1372 w 3029"/>
              <a:gd name="T105" fmla="*/ 1516 h 2002"/>
              <a:gd name="T106" fmla="*/ 1436 w 3029"/>
              <a:gd name="T107" fmla="*/ 1179 h 2002"/>
              <a:gd name="T108" fmla="*/ 1460 w 3029"/>
              <a:gd name="T109" fmla="*/ 1320 h 2002"/>
              <a:gd name="T110" fmla="*/ 1468 w 3029"/>
              <a:gd name="T111" fmla="*/ 1147 h 2002"/>
              <a:gd name="T112" fmla="*/ 1813 w 3029"/>
              <a:gd name="T113" fmla="*/ 1456 h 2002"/>
              <a:gd name="T114" fmla="*/ 1993 w 3029"/>
              <a:gd name="T115" fmla="*/ 1300 h 2002"/>
              <a:gd name="T116" fmla="*/ 1953 w 3029"/>
              <a:gd name="T117" fmla="*/ 1331 h 2002"/>
              <a:gd name="T118" fmla="*/ 1849 w 3029"/>
              <a:gd name="T119" fmla="*/ 1416 h 2002"/>
              <a:gd name="T120" fmla="*/ 2126 w 3029"/>
              <a:gd name="T121" fmla="*/ 1227 h 2002"/>
              <a:gd name="T122" fmla="*/ 2158 w 3029"/>
              <a:gd name="T123" fmla="*/ 1203 h 2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29" h="2002">
                <a:moveTo>
                  <a:pt x="3024" y="1047"/>
                </a:moveTo>
                <a:lnTo>
                  <a:pt x="3024" y="1047"/>
                </a:lnTo>
                <a:lnTo>
                  <a:pt x="3004" y="1043"/>
                </a:lnTo>
                <a:lnTo>
                  <a:pt x="3004" y="1043"/>
                </a:lnTo>
                <a:lnTo>
                  <a:pt x="2940" y="1035"/>
                </a:lnTo>
                <a:lnTo>
                  <a:pt x="2940" y="1035"/>
                </a:lnTo>
                <a:lnTo>
                  <a:pt x="2876" y="1023"/>
                </a:lnTo>
                <a:lnTo>
                  <a:pt x="2816" y="1007"/>
                </a:lnTo>
                <a:lnTo>
                  <a:pt x="2816" y="1007"/>
                </a:lnTo>
                <a:lnTo>
                  <a:pt x="2719" y="983"/>
                </a:lnTo>
                <a:lnTo>
                  <a:pt x="2719" y="983"/>
                </a:lnTo>
                <a:lnTo>
                  <a:pt x="2719" y="979"/>
                </a:lnTo>
                <a:lnTo>
                  <a:pt x="2719" y="979"/>
                </a:lnTo>
                <a:lnTo>
                  <a:pt x="2723" y="979"/>
                </a:lnTo>
                <a:lnTo>
                  <a:pt x="2723" y="979"/>
                </a:lnTo>
                <a:lnTo>
                  <a:pt x="2719" y="970"/>
                </a:lnTo>
                <a:lnTo>
                  <a:pt x="2719" y="963"/>
                </a:lnTo>
                <a:lnTo>
                  <a:pt x="2719" y="963"/>
                </a:lnTo>
                <a:lnTo>
                  <a:pt x="2719" y="963"/>
                </a:lnTo>
                <a:lnTo>
                  <a:pt x="2719" y="963"/>
                </a:lnTo>
                <a:lnTo>
                  <a:pt x="2716" y="955"/>
                </a:lnTo>
                <a:lnTo>
                  <a:pt x="2716" y="955"/>
                </a:lnTo>
                <a:lnTo>
                  <a:pt x="2711" y="943"/>
                </a:lnTo>
                <a:lnTo>
                  <a:pt x="2711" y="943"/>
                </a:lnTo>
                <a:lnTo>
                  <a:pt x="2707" y="939"/>
                </a:lnTo>
                <a:lnTo>
                  <a:pt x="2703" y="930"/>
                </a:lnTo>
                <a:lnTo>
                  <a:pt x="2703" y="930"/>
                </a:lnTo>
                <a:lnTo>
                  <a:pt x="2699" y="926"/>
                </a:lnTo>
                <a:lnTo>
                  <a:pt x="2699" y="922"/>
                </a:lnTo>
                <a:lnTo>
                  <a:pt x="2699" y="922"/>
                </a:lnTo>
                <a:lnTo>
                  <a:pt x="2699" y="919"/>
                </a:lnTo>
                <a:lnTo>
                  <a:pt x="2699" y="915"/>
                </a:lnTo>
                <a:lnTo>
                  <a:pt x="2699" y="915"/>
                </a:lnTo>
                <a:lnTo>
                  <a:pt x="2695" y="898"/>
                </a:lnTo>
                <a:lnTo>
                  <a:pt x="2687" y="886"/>
                </a:lnTo>
                <a:lnTo>
                  <a:pt x="2687" y="886"/>
                </a:lnTo>
                <a:lnTo>
                  <a:pt x="2679" y="874"/>
                </a:lnTo>
                <a:lnTo>
                  <a:pt x="2679" y="874"/>
                </a:lnTo>
                <a:lnTo>
                  <a:pt x="2671" y="858"/>
                </a:lnTo>
                <a:lnTo>
                  <a:pt x="2671" y="858"/>
                </a:lnTo>
                <a:lnTo>
                  <a:pt x="2667" y="846"/>
                </a:lnTo>
                <a:lnTo>
                  <a:pt x="2667" y="846"/>
                </a:lnTo>
                <a:lnTo>
                  <a:pt x="2663" y="838"/>
                </a:lnTo>
                <a:lnTo>
                  <a:pt x="2663" y="838"/>
                </a:lnTo>
                <a:lnTo>
                  <a:pt x="2663" y="834"/>
                </a:lnTo>
                <a:lnTo>
                  <a:pt x="2663" y="834"/>
                </a:lnTo>
                <a:lnTo>
                  <a:pt x="2663" y="826"/>
                </a:lnTo>
                <a:lnTo>
                  <a:pt x="2663" y="822"/>
                </a:lnTo>
                <a:lnTo>
                  <a:pt x="2663" y="822"/>
                </a:lnTo>
                <a:lnTo>
                  <a:pt x="2659" y="814"/>
                </a:lnTo>
                <a:lnTo>
                  <a:pt x="2659" y="810"/>
                </a:lnTo>
                <a:lnTo>
                  <a:pt x="2659" y="810"/>
                </a:lnTo>
                <a:lnTo>
                  <a:pt x="2655" y="802"/>
                </a:lnTo>
                <a:lnTo>
                  <a:pt x="2655" y="802"/>
                </a:lnTo>
                <a:lnTo>
                  <a:pt x="2655" y="790"/>
                </a:lnTo>
                <a:lnTo>
                  <a:pt x="2651" y="778"/>
                </a:lnTo>
                <a:lnTo>
                  <a:pt x="2651" y="778"/>
                </a:lnTo>
                <a:lnTo>
                  <a:pt x="2647" y="754"/>
                </a:lnTo>
                <a:lnTo>
                  <a:pt x="2647" y="754"/>
                </a:lnTo>
                <a:lnTo>
                  <a:pt x="2651" y="750"/>
                </a:lnTo>
                <a:lnTo>
                  <a:pt x="2651" y="742"/>
                </a:lnTo>
                <a:lnTo>
                  <a:pt x="2651" y="742"/>
                </a:lnTo>
                <a:lnTo>
                  <a:pt x="2651" y="738"/>
                </a:lnTo>
                <a:lnTo>
                  <a:pt x="2647" y="734"/>
                </a:lnTo>
                <a:lnTo>
                  <a:pt x="2647" y="734"/>
                </a:lnTo>
                <a:lnTo>
                  <a:pt x="2647" y="730"/>
                </a:lnTo>
                <a:lnTo>
                  <a:pt x="2647" y="730"/>
                </a:lnTo>
                <a:lnTo>
                  <a:pt x="2647" y="726"/>
                </a:lnTo>
                <a:lnTo>
                  <a:pt x="2647" y="726"/>
                </a:lnTo>
                <a:lnTo>
                  <a:pt x="2647" y="722"/>
                </a:lnTo>
                <a:lnTo>
                  <a:pt x="2647" y="718"/>
                </a:lnTo>
                <a:lnTo>
                  <a:pt x="2647" y="718"/>
                </a:lnTo>
                <a:lnTo>
                  <a:pt x="2647" y="714"/>
                </a:lnTo>
                <a:lnTo>
                  <a:pt x="2643" y="714"/>
                </a:lnTo>
                <a:lnTo>
                  <a:pt x="2643" y="714"/>
                </a:lnTo>
                <a:lnTo>
                  <a:pt x="2643" y="710"/>
                </a:lnTo>
                <a:lnTo>
                  <a:pt x="2643" y="710"/>
                </a:lnTo>
                <a:lnTo>
                  <a:pt x="2643" y="710"/>
                </a:lnTo>
                <a:lnTo>
                  <a:pt x="2647" y="706"/>
                </a:lnTo>
                <a:lnTo>
                  <a:pt x="2643" y="702"/>
                </a:lnTo>
                <a:lnTo>
                  <a:pt x="2643" y="702"/>
                </a:lnTo>
                <a:lnTo>
                  <a:pt x="2643" y="694"/>
                </a:lnTo>
                <a:lnTo>
                  <a:pt x="2643" y="694"/>
                </a:lnTo>
                <a:lnTo>
                  <a:pt x="2643" y="690"/>
                </a:lnTo>
                <a:lnTo>
                  <a:pt x="2635" y="686"/>
                </a:lnTo>
                <a:lnTo>
                  <a:pt x="2635" y="686"/>
                </a:lnTo>
                <a:lnTo>
                  <a:pt x="2635" y="682"/>
                </a:lnTo>
                <a:lnTo>
                  <a:pt x="2635" y="682"/>
                </a:lnTo>
                <a:lnTo>
                  <a:pt x="2639" y="674"/>
                </a:lnTo>
                <a:lnTo>
                  <a:pt x="2639" y="674"/>
                </a:lnTo>
                <a:lnTo>
                  <a:pt x="2639" y="666"/>
                </a:lnTo>
                <a:lnTo>
                  <a:pt x="2639" y="666"/>
                </a:lnTo>
                <a:lnTo>
                  <a:pt x="2639" y="646"/>
                </a:lnTo>
                <a:lnTo>
                  <a:pt x="2639" y="646"/>
                </a:lnTo>
                <a:lnTo>
                  <a:pt x="2639" y="638"/>
                </a:lnTo>
                <a:lnTo>
                  <a:pt x="2639" y="638"/>
                </a:lnTo>
                <a:lnTo>
                  <a:pt x="2639" y="638"/>
                </a:lnTo>
                <a:lnTo>
                  <a:pt x="2639" y="626"/>
                </a:lnTo>
                <a:lnTo>
                  <a:pt x="2639" y="626"/>
                </a:lnTo>
                <a:lnTo>
                  <a:pt x="2635" y="622"/>
                </a:lnTo>
                <a:lnTo>
                  <a:pt x="2635" y="618"/>
                </a:lnTo>
                <a:lnTo>
                  <a:pt x="2635" y="618"/>
                </a:lnTo>
                <a:lnTo>
                  <a:pt x="2647" y="602"/>
                </a:lnTo>
                <a:lnTo>
                  <a:pt x="2647" y="602"/>
                </a:lnTo>
                <a:lnTo>
                  <a:pt x="2675" y="533"/>
                </a:lnTo>
                <a:lnTo>
                  <a:pt x="2675" y="533"/>
                </a:lnTo>
                <a:lnTo>
                  <a:pt x="2687" y="485"/>
                </a:lnTo>
                <a:lnTo>
                  <a:pt x="2687" y="485"/>
                </a:lnTo>
                <a:lnTo>
                  <a:pt x="2691" y="485"/>
                </a:lnTo>
                <a:lnTo>
                  <a:pt x="2691" y="485"/>
                </a:lnTo>
                <a:lnTo>
                  <a:pt x="2691" y="481"/>
                </a:lnTo>
                <a:lnTo>
                  <a:pt x="2691" y="481"/>
                </a:lnTo>
                <a:lnTo>
                  <a:pt x="2699" y="445"/>
                </a:lnTo>
                <a:lnTo>
                  <a:pt x="2699" y="445"/>
                </a:lnTo>
                <a:lnTo>
                  <a:pt x="2711" y="389"/>
                </a:lnTo>
                <a:lnTo>
                  <a:pt x="2711" y="389"/>
                </a:lnTo>
                <a:lnTo>
                  <a:pt x="2711" y="381"/>
                </a:lnTo>
                <a:lnTo>
                  <a:pt x="2711" y="381"/>
                </a:lnTo>
                <a:lnTo>
                  <a:pt x="2719" y="341"/>
                </a:lnTo>
                <a:lnTo>
                  <a:pt x="2719" y="341"/>
                </a:lnTo>
                <a:lnTo>
                  <a:pt x="2723" y="312"/>
                </a:lnTo>
                <a:lnTo>
                  <a:pt x="2723" y="312"/>
                </a:lnTo>
                <a:lnTo>
                  <a:pt x="2731" y="309"/>
                </a:lnTo>
                <a:lnTo>
                  <a:pt x="2731" y="309"/>
                </a:lnTo>
                <a:lnTo>
                  <a:pt x="2736" y="305"/>
                </a:lnTo>
                <a:lnTo>
                  <a:pt x="2736" y="305"/>
                </a:lnTo>
                <a:lnTo>
                  <a:pt x="2731" y="301"/>
                </a:lnTo>
                <a:lnTo>
                  <a:pt x="2731" y="301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2"/>
                </a:lnTo>
                <a:lnTo>
                  <a:pt x="2727" y="292"/>
                </a:lnTo>
                <a:lnTo>
                  <a:pt x="2740" y="237"/>
                </a:lnTo>
                <a:lnTo>
                  <a:pt x="2747" y="177"/>
                </a:lnTo>
                <a:lnTo>
                  <a:pt x="2747" y="177"/>
                </a:lnTo>
                <a:lnTo>
                  <a:pt x="2747" y="132"/>
                </a:lnTo>
                <a:lnTo>
                  <a:pt x="2743" y="88"/>
                </a:lnTo>
                <a:lnTo>
                  <a:pt x="2743" y="88"/>
                </a:lnTo>
                <a:lnTo>
                  <a:pt x="2736" y="44"/>
                </a:lnTo>
                <a:lnTo>
                  <a:pt x="2736" y="44"/>
                </a:lnTo>
                <a:lnTo>
                  <a:pt x="2731" y="32"/>
                </a:lnTo>
                <a:lnTo>
                  <a:pt x="2723" y="20"/>
                </a:lnTo>
                <a:lnTo>
                  <a:pt x="2723" y="20"/>
                </a:lnTo>
                <a:lnTo>
                  <a:pt x="2711" y="8"/>
                </a:lnTo>
                <a:lnTo>
                  <a:pt x="2711" y="8"/>
                </a:lnTo>
                <a:lnTo>
                  <a:pt x="2695" y="0"/>
                </a:lnTo>
                <a:lnTo>
                  <a:pt x="2695" y="0"/>
                </a:lnTo>
                <a:lnTo>
                  <a:pt x="2675" y="0"/>
                </a:lnTo>
                <a:lnTo>
                  <a:pt x="2675" y="0"/>
                </a:lnTo>
                <a:lnTo>
                  <a:pt x="2659" y="8"/>
                </a:lnTo>
                <a:lnTo>
                  <a:pt x="2659" y="8"/>
                </a:lnTo>
                <a:lnTo>
                  <a:pt x="2647" y="20"/>
                </a:lnTo>
                <a:lnTo>
                  <a:pt x="2639" y="28"/>
                </a:lnTo>
                <a:lnTo>
                  <a:pt x="2639" y="28"/>
                </a:lnTo>
                <a:lnTo>
                  <a:pt x="2627" y="52"/>
                </a:lnTo>
                <a:lnTo>
                  <a:pt x="2623" y="72"/>
                </a:lnTo>
                <a:lnTo>
                  <a:pt x="2623" y="72"/>
                </a:lnTo>
                <a:lnTo>
                  <a:pt x="2595" y="152"/>
                </a:lnTo>
                <a:lnTo>
                  <a:pt x="2595" y="152"/>
                </a:lnTo>
                <a:lnTo>
                  <a:pt x="2579" y="208"/>
                </a:lnTo>
                <a:lnTo>
                  <a:pt x="2579" y="208"/>
                </a:lnTo>
                <a:lnTo>
                  <a:pt x="2571" y="252"/>
                </a:lnTo>
                <a:lnTo>
                  <a:pt x="2567" y="297"/>
                </a:lnTo>
                <a:lnTo>
                  <a:pt x="2559" y="389"/>
                </a:lnTo>
                <a:lnTo>
                  <a:pt x="2559" y="389"/>
                </a:lnTo>
                <a:lnTo>
                  <a:pt x="2559" y="409"/>
                </a:lnTo>
                <a:lnTo>
                  <a:pt x="2559" y="409"/>
                </a:lnTo>
                <a:lnTo>
                  <a:pt x="2559" y="457"/>
                </a:lnTo>
                <a:lnTo>
                  <a:pt x="2563" y="505"/>
                </a:lnTo>
                <a:lnTo>
                  <a:pt x="2563" y="505"/>
                </a:lnTo>
                <a:lnTo>
                  <a:pt x="2567" y="565"/>
                </a:lnTo>
                <a:lnTo>
                  <a:pt x="2571" y="598"/>
                </a:lnTo>
                <a:lnTo>
                  <a:pt x="2575" y="609"/>
                </a:lnTo>
                <a:lnTo>
                  <a:pt x="2575" y="609"/>
                </a:lnTo>
                <a:lnTo>
                  <a:pt x="2579" y="638"/>
                </a:lnTo>
                <a:lnTo>
                  <a:pt x="2579" y="638"/>
                </a:lnTo>
                <a:lnTo>
                  <a:pt x="2583" y="642"/>
                </a:lnTo>
                <a:lnTo>
                  <a:pt x="2583" y="642"/>
                </a:lnTo>
                <a:lnTo>
                  <a:pt x="2591" y="642"/>
                </a:lnTo>
                <a:lnTo>
                  <a:pt x="2591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5" y="642"/>
                </a:lnTo>
                <a:lnTo>
                  <a:pt x="2599" y="646"/>
                </a:lnTo>
                <a:lnTo>
                  <a:pt x="2599" y="646"/>
                </a:lnTo>
                <a:lnTo>
                  <a:pt x="2607" y="646"/>
                </a:lnTo>
                <a:lnTo>
                  <a:pt x="2607" y="646"/>
                </a:lnTo>
                <a:lnTo>
                  <a:pt x="2607" y="654"/>
                </a:lnTo>
                <a:lnTo>
                  <a:pt x="2607" y="654"/>
                </a:lnTo>
                <a:lnTo>
                  <a:pt x="2607" y="666"/>
                </a:lnTo>
                <a:lnTo>
                  <a:pt x="2607" y="682"/>
                </a:lnTo>
                <a:lnTo>
                  <a:pt x="2607" y="682"/>
                </a:lnTo>
                <a:lnTo>
                  <a:pt x="2607" y="698"/>
                </a:lnTo>
                <a:lnTo>
                  <a:pt x="2607" y="698"/>
                </a:lnTo>
                <a:lnTo>
                  <a:pt x="2607" y="702"/>
                </a:lnTo>
                <a:lnTo>
                  <a:pt x="2607" y="702"/>
                </a:lnTo>
                <a:lnTo>
                  <a:pt x="2607" y="714"/>
                </a:lnTo>
                <a:lnTo>
                  <a:pt x="2607" y="714"/>
                </a:lnTo>
                <a:lnTo>
                  <a:pt x="2611" y="730"/>
                </a:lnTo>
                <a:lnTo>
                  <a:pt x="2611" y="730"/>
                </a:lnTo>
                <a:lnTo>
                  <a:pt x="2615" y="766"/>
                </a:lnTo>
                <a:lnTo>
                  <a:pt x="2615" y="766"/>
                </a:lnTo>
                <a:lnTo>
                  <a:pt x="2619" y="794"/>
                </a:lnTo>
                <a:lnTo>
                  <a:pt x="2627" y="818"/>
                </a:lnTo>
                <a:lnTo>
                  <a:pt x="2627" y="818"/>
                </a:lnTo>
                <a:lnTo>
                  <a:pt x="2631" y="846"/>
                </a:lnTo>
                <a:lnTo>
                  <a:pt x="2639" y="870"/>
                </a:lnTo>
                <a:lnTo>
                  <a:pt x="2639" y="870"/>
                </a:lnTo>
                <a:lnTo>
                  <a:pt x="2643" y="886"/>
                </a:lnTo>
                <a:lnTo>
                  <a:pt x="2643" y="886"/>
                </a:lnTo>
                <a:lnTo>
                  <a:pt x="2655" y="915"/>
                </a:lnTo>
                <a:lnTo>
                  <a:pt x="2671" y="939"/>
                </a:lnTo>
                <a:lnTo>
                  <a:pt x="2671" y="939"/>
                </a:lnTo>
                <a:lnTo>
                  <a:pt x="2675" y="943"/>
                </a:lnTo>
                <a:lnTo>
                  <a:pt x="2675" y="943"/>
                </a:lnTo>
                <a:lnTo>
                  <a:pt x="2679" y="959"/>
                </a:lnTo>
                <a:lnTo>
                  <a:pt x="2687" y="970"/>
                </a:lnTo>
                <a:lnTo>
                  <a:pt x="2687" y="970"/>
                </a:lnTo>
                <a:lnTo>
                  <a:pt x="2691" y="975"/>
                </a:lnTo>
                <a:lnTo>
                  <a:pt x="2691" y="975"/>
                </a:lnTo>
                <a:lnTo>
                  <a:pt x="2655" y="966"/>
                </a:lnTo>
                <a:lnTo>
                  <a:pt x="2655" y="966"/>
                </a:lnTo>
                <a:lnTo>
                  <a:pt x="2559" y="950"/>
                </a:lnTo>
                <a:lnTo>
                  <a:pt x="2559" y="950"/>
                </a:lnTo>
                <a:lnTo>
                  <a:pt x="2543" y="946"/>
                </a:lnTo>
                <a:lnTo>
                  <a:pt x="2543" y="946"/>
                </a:lnTo>
                <a:lnTo>
                  <a:pt x="2507" y="939"/>
                </a:lnTo>
                <a:lnTo>
                  <a:pt x="2471" y="935"/>
                </a:lnTo>
                <a:lnTo>
                  <a:pt x="2471" y="935"/>
                </a:lnTo>
                <a:lnTo>
                  <a:pt x="2390" y="922"/>
                </a:lnTo>
                <a:lnTo>
                  <a:pt x="2390" y="922"/>
                </a:lnTo>
                <a:lnTo>
                  <a:pt x="2282" y="910"/>
                </a:lnTo>
                <a:lnTo>
                  <a:pt x="2174" y="898"/>
                </a:lnTo>
                <a:lnTo>
                  <a:pt x="2174" y="898"/>
                </a:lnTo>
                <a:lnTo>
                  <a:pt x="2102" y="894"/>
                </a:lnTo>
                <a:lnTo>
                  <a:pt x="2029" y="890"/>
                </a:lnTo>
                <a:lnTo>
                  <a:pt x="2029" y="890"/>
                </a:lnTo>
                <a:lnTo>
                  <a:pt x="2022" y="886"/>
                </a:lnTo>
                <a:lnTo>
                  <a:pt x="2022" y="886"/>
                </a:lnTo>
                <a:lnTo>
                  <a:pt x="2013" y="878"/>
                </a:lnTo>
                <a:lnTo>
                  <a:pt x="2005" y="878"/>
                </a:lnTo>
                <a:lnTo>
                  <a:pt x="2005" y="878"/>
                </a:lnTo>
                <a:lnTo>
                  <a:pt x="1998" y="874"/>
                </a:lnTo>
                <a:lnTo>
                  <a:pt x="1993" y="870"/>
                </a:lnTo>
                <a:lnTo>
                  <a:pt x="1993" y="870"/>
                </a:lnTo>
                <a:lnTo>
                  <a:pt x="1989" y="866"/>
                </a:lnTo>
                <a:lnTo>
                  <a:pt x="1981" y="862"/>
                </a:lnTo>
                <a:lnTo>
                  <a:pt x="1981" y="862"/>
                </a:lnTo>
                <a:lnTo>
                  <a:pt x="1965" y="854"/>
                </a:lnTo>
                <a:lnTo>
                  <a:pt x="1949" y="846"/>
                </a:lnTo>
                <a:lnTo>
                  <a:pt x="1949" y="846"/>
                </a:lnTo>
                <a:lnTo>
                  <a:pt x="1929" y="838"/>
                </a:lnTo>
                <a:lnTo>
                  <a:pt x="1929" y="838"/>
                </a:lnTo>
                <a:lnTo>
                  <a:pt x="1909" y="830"/>
                </a:lnTo>
                <a:lnTo>
                  <a:pt x="1909" y="830"/>
                </a:lnTo>
                <a:lnTo>
                  <a:pt x="1893" y="822"/>
                </a:lnTo>
                <a:lnTo>
                  <a:pt x="1893" y="822"/>
                </a:lnTo>
                <a:lnTo>
                  <a:pt x="1881" y="814"/>
                </a:lnTo>
                <a:lnTo>
                  <a:pt x="1881" y="814"/>
                </a:lnTo>
                <a:lnTo>
                  <a:pt x="1877" y="814"/>
                </a:lnTo>
                <a:lnTo>
                  <a:pt x="1877" y="814"/>
                </a:lnTo>
                <a:lnTo>
                  <a:pt x="1873" y="806"/>
                </a:lnTo>
                <a:lnTo>
                  <a:pt x="1865" y="806"/>
                </a:lnTo>
                <a:lnTo>
                  <a:pt x="1865" y="806"/>
                </a:lnTo>
                <a:lnTo>
                  <a:pt x="1857" y="802"/>
                </a:lnTo>
                <a:lnTo>
                  <a:pt x="1849" y="794"/>
                </a:lnTo>
                <a:lnTo>
                  <a:pt x="1849" y="794"/>
                </a:lnTo>
                <a:lnTo>
                  <a:pt x="1841" y="794"/>
                </a:lnTo>
                <a:lnTo>
                  <a:pt x="1841" y="794"/>
                </a:lnTo>
                <a:lnTo>
                  <a:pt x="1837" y="790"/>
                </a:lnTo>
                <a:lnTo>
                  <a:pt x="1837" y="790"/>
                </a:lnTo>
                <a:lnTo>
                  <a:pt x="1841" y="786"/>
                </a:lnTo>
                <a:lnTo>
                  <a:pt x="1841" y="786"/>
                </a:lnTo>
                <a:lnTo>
                  <a:pt x="1841" y="770"/>
                </a:lnTo>
                <a:lnTo>
                  <a:pt x="1841" y="770"/>
                </a:lnTo>
                <a:lnTo>
                  <a:pt x="1825" y="726"/>
                </a:lnTo>
                <a:lnTo>
                  <a:pt x="1825" y="726"/>
                </a:lnTo>
                <a:lnTo>
                  <a:pt x="1801" y="682"/>
                </a:lnTo>
                <a:lnTo>
                  <a:pt x="1777" y="638"/>
                </a:lnTo>
                <a:lnTo>
                  <a:pt x="1777" y="638"/>
                </a:lnTo>
                <a:lnTo>
                  <a:pt x="1753" y="602"/>
                </a:lnTo>
                <a:lnTo>
                  <a:pt x="1753" y="602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53" y="598"/>
                </a:lnTo>
                <a:lnTo>
                  <a:pt x="1709" y="541"/>
                </a:lnTo>
                <a:lnTo>
                  <a:pt x="1709" y="541"/>
                </a:lnTo>
                <a:lnTo>
                  <a:pt x="1661" y="485"/>
                </a:lnTo>
                <a:lnTo>
                  <a:pt x="1661" y="485"/>
                </a:lnTo>
                <a:lnTo>
                  <a:pt x="1652" y="477"/>
                </a:lnTo>
                <a:lnTo>
                  <a:pt x="1652" y="477"/>
                </a:lnTo>
                <a:lnTo>
                  <a:pt x="1621" y="437"/>
                </a:lnTo>
                <a:lnTo>
                  <a:pt x="1621" y="437"/>
                </a:lnTo>
                <a:lnTo>
                  <a:pt x="1580" y="397"/>
                </a:lnTo>
                <a:lnTo>
                  <a:pt x="1580" y="397"/>
                </a:lnTo>
                <a:lnTo>
                  <a:pt x="1472" y="281"/>
                </a:lnTo>
                <a:lnTo>
                  <a:pt x="1472" y="281"/>
                </a:lnTo>
                <a:lnTo>
                  <a:pt x="1392" y="200"/>
                </a:lnTo>
                <a:lnTo>
                  <a:pt x="1392" y="200"/>
                </a:lnTo>
                <a:lnTo>
                  <a:pt x="1311" y="120"/>
                </a:lnTo>
                <a:lnTo>
                  <a:pt x="1311" y="120"/>
                </a:lnTo>
                <a:lnTo>
                  <a:pt x="1300" y="104"/>
                </a:lnTo>
                <a:lnTo>
                  <a:pt x="1291" y="100"/>
                </a:lnTo>
                <a:lnTo>
                  <a:pt x="1291" y="100"/>
                </a:lnTo>
                <a:lnTo>
                  <a:pt x="1287" y="96"/>
                </a:lnTo>
                <a:lnTo>
                  <a:pt x="1287" y="96"/>
                </a:lnTo>
                <a:lnTo>
                  <a:pt x="1271" y="84"/>
                </a:lnTo>
                <a:lnTo>
                  <a:pt x="1271" y="84"/>
                </a:lnTo>
                <a:lnTo>
                  <a:pt x="1251" y="80"/>
                </a:lnTo>
                <a:lnTo>
                  <a:pt x="1240" y="76"/>
                </a:lnTo>
                <a:lnTo>
                  <a:pt x="1240" y="76"/>
                </a:lnTo>
                <a:lnTo>
                  <a:pt x="1223" y="80"/>
                </a:lnTo>
                <a:lnTo>
                  <a:pt x="1223" y="80"/>
                </a:lnTo>
                <a:lnTo>
                  <a:pt x="1211" y="80"/>
                </a:lnTo>
                <a:lnTo>
                  <a:pt x="1211" y="80"/>
                </a:lnTo>
                <a:lnTo>
                  <a:pt x="1219" y="120"/>
                </a:lnTo>
                <a:lnTo>
                  <a:pt x="1223" y="132"/>
                </a:lnTo>
                <a:lnTo>
                  <a:pt x="1223" y="132"/>
                </a:lnTo>
                <a:lnTo>
                  <a:pt x="1223" y="140"/>
                </a:lnTo>
                <a:lnTo>
                  <a:pt x="1227" y="144"/>
                </a:lnTo>
                <a:lnTo>
                  <a:pt x="1227" y="144"/>
                </a:lnTo>
                <a:lnTo>
                  <a:pt x="1231" y="156"/>
                </a:lnTo>
                <a:lnTo>
                  <a:pt x="1231" y="156"/>
                </a:lnTo>
                <a:lnTo>
                  <a:pt x="1243" y="184"/>
                </a:lnTo>
                <a:lnTo>
                  <a:pt x="1243" y="184"/>
                </a:lnTo>
                <a:lnTo>
                  <a:pt x="1267" y="232"/>
                </a:lnTo>
                <a:lnTo>
                  <a:pt x="1267" y="232"/>
                </a:lnTo>
                <a:lnTo>
                  <a:pt x="1308" y="297"/>
                </a:lnTo>
                <a:lnTo>
                  <a:pt x="1308" y="297"/>
                </a:lnTo>
                <a:lnTo>
                  <a:pt x="1380" y="389"/>
                </a:lnTo>
                <a:lnTo>
                  <a:pt x="1452" y="481"/>
                </a:lnTo>
                <a:lnTo>
                  <a:pt x="1452" y="481"/>
                </a:lnTo>
                <a:lnTo>
                  <a:pt x="1468" y="501"/>
                </a:lnTo>
                <a:lnTo>
                  <a:pt x="1468" y="501"/>
                </a:lnTo>
                <a:lnTo>
                  <a:pt x="1512" y="549"/>
                </a:lnTo>
                <a:lnTo>
                  <a:pt x="1552" y="598"/>
                </a:lnTo>
                <a:lnTo>
                  <a:pt x="1552" y="598"/>
                </a:lnTo>
                <a:lnTo>
                  <a:pt x="1604" y="654"/>
                </a:lnTo>
                <a:lnTo>
                  <a:pt x="1621" y="670"/>
                </a:lnTo>
                <a:lnTo>
                  <a:pt x="1621" y="670"/>
                </a:lnTo>
                <a:lnTo>
                  <a:pt x="1621" y="674"/>
                </a:lnTo>
                <a:lnTo>
                  <a:pt x="1621" y="674"/>
                </a:lnTo>
                <a:lnTo>
                  <a:pt x="1621" y="678"/>
                </a:lnTo>
                <a:lnTo>
                  <a:pt x="1621" y="678"/>
                </a:lnTo>
                <a:lnTo>
                  <a:pt x="1632" y="690"/>
                </a:lnTo>
                <a:lnTo>
                  <a:pt x="1632" y="690"/>
                </a:lnTo>
                <a:lnTo>
                  <a:pt x="1652" y="706"/>
                </a:lnTo>
                <a:lnTo>
                  <a:pt x="1668" y="726"/>
                </a:lnTo>
                <a:lnTo>
                  <a:pt x="1668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76" y="726"/>
                </a:lnTo>
                <a:lnTo>
                  <a:pt x="1685" y="730"/>
                </a:lnTo>
                <a:lnTo>
                  <a:pt x="1685" y="730"/>
                </a:lnTo>
                <a:lnTo>
                  <a:pt x="1697" y="738"/>
                </a:lnTo>
                <a:lnTo>
                  <a:pt x="1697" y="738"/>
                </a:lnTo>
                <a:lnTo>
                  <a:pt x="1697" y="746"/>
                </a:lnTo>
                <a:lnTo>
                  <a:pt x="1701" y="750"/>
                </a:lnTo>
                <a:lnTo>
                  <a:pt x="1701" y="750"/>
                </a:lnTo>
                <a:lnTo>
                  <a:pt x="1701" y="750"/>
                </a:lnTo>
                <a:lnTo>
                  <a:pt x="1701" y="754"/>
                </a:lnTo>
                <a:lnTo>
                  <a:pt x="1701" y="754"/>
                </a:lnTo>
                <a:lnTo>
                  <a:pt x="1709" y="758"/>
                </a:lnTo>
                <a:lnTo>
                  <a:pt x="1709" y="758"/>
                </a:lnTo>
                <a:lnTo>
                  <a:pt x="1717" y="758"/>
                </a:lnTo>
                <a:lnTo>
                  <a:pt x="1717" y="758"/>
                </a:lnTo>
                <a:lnTo>
                  <a:pt x="1721" y="758"/>
                </a:lnTo>
                <a:lnTo>
                  <a:pt x="1721" y="758"/>
                </a:lnTo>
                <a:lnTo>
                  <a:pt x="1733" y="762"/>
                </a:lnTo>
                <a:lnTo>
                  <a:pt x="1733" y="762"/>
                </a:lnTo>
                <a:lnTo>
                  <a:pt x="1777" y="790"/>
                </a:lnTo>
                <a:lnTo>
                  <a:pt x="1777" y="790"/>
                </a:lnTo>
                <a:lnTo>
                  <a:pt x="1805" y="810"/>
                </a:lnTo>
                <a:lnTo>
                  <a:pt x="1833" y="826"/>
                </a:lnTo>
                <a:lnTo>
                  <a:pt x="1833" y="826"/>
                </a:lnTo>
                <a:lnTo>
                  <a:pt x="1865" y="842"/>
                </a:lnTo>
                <a:lnTo>
                  <a:pt x="1865" y="842"/>
                </a:lnTo>
                <a:lnTo>
                  <a:pt x="1893" y="858"/>
                </a:lnTo>
                <a:lnTo>
                  <a:pt x="1893" y="858"/>
                </a:lnTo>
                <a:lnTo>
                  <a:pt x="1913" y="870"/>
                </a:lnTo>
                <a:lnTo>
                  <a:pt x="1913" y="870"/>
                </a:lnTo>
                <a:lnTo>
                  <a:pt x="1957" y="890"/>
                </a:lnTo>
                <a:lnTo>
                  <a:pt x="1957" y="890"/>
                </a:lnTo>
                <a:lnTo>
                  <a:pt x="1941" y="890"/>
                </a:lnTo>
                <a:lnTo>
                  <a:pt x="1865" y="890"/>
                </a:lnTo>
                <a:lnTo>
                  <a:pt x="1865" y="890"/>
                </a:lnTo>
                <a:lnTo>
                  <a:pt x="1717" y="894"/>
                </a:lnTo>
                <a:lnTo>
                  <a:pt x="1641" y="898"/>
                </a:lnTo>
                <a:lnTo>
                  <a:pt x="1641" y="898"/>
                </a:lnTo>
                <a:lnTo>
                  <a:pt x="1564" y="906"/>
                </a:lnTo>
                <a:lnTo>
                  <a:pt x="1564" y="906"/>
                </a:lnTo>
                <a:lnTo>
                  <a:pt x="1532" y="910"/>
                </a:lnTo>
                <a:lnTo>
                  <a:pt x="1532" y="910"/>
                </a:lnTo>
                <a:lnTo>
                  <a:pt x="1524" y="910"/>
                </a:lnTo>
                <a:lnTo>
                  <a:pt x="1524" y="910"/>
                </a:lnTo>
                <a:lnTo>
                  <a:pt x="1488" y="906"/>
                </a:lnTo>
                <a:lnTo>
                  <a:pt x="1448" y="902"/>
                </a:lnTo>
                <a:lnTo>
                  <a:pt x="1448" y="902"/>
                </a:lnTo>
                <a:lnTo>
                  <a:pt x="1404" y="894"/>
                </a:lnTo>
                <a:lnTo>
                  <a:pt x="1404" y="894"/>
                </a:lnTo>
                <a:lnTo>
                  <a:pt x="1364" y="886"/>
                </a:lnTo>
                <a:lnTo>
                  <a:pt x="1364" y="886"/>
                </a:lnTo>
                <a:lnTo>
                  <a:pt x="1331" y="878"/>
                </a:lnTo>
                <a:lnTo>
                  <a:pt x="1331" y="878"/>
                </a:lnTo>
                <a:lnTo>
                  <a:pt x="1300" y="870"/>
                </a:lnTo>
                <a:lnTo>
                  <a:pt x="1300" y="870"/>
                </a:lnTo>
                <a:lnTo>
                  <a:pt x="1291" y="866"/>
                </a:lnTo>
                <a:lnTo>
                  <a:pt x="1291" y="866"/>
                </a:lnTo>
                <a:lnTo>
                  <a:pt x="1280" y="862"/>
                </a:lnTo>
                <a:lnTo>
                  <a:pt x="1264" y="858"/>
                </a:lnTo>
                <a:lnTo>
                  <a:pt x="1264" y="858"/>
                </a:lnTo>
                <a:lnTo>
                  <a:pt x="1247" y="854"/>
                </a:lnTo>
                <a:lnTo>
                  <a:pt x="1227" y="846"/>
                </a:lnTo>
                <a:lnTo>
                  <a:pt x="1227" y="846"/>
                </a:lnTo>
                <a:lnTo>
                  <a:pt x="1215" y="842"/>
                </a:lnTo>
                <a:lnTo>
                  <a:pt x="1215" y="842"/>
                </a:lnTo>
                <a:lnTo>
                  <a:pt x="1183" y="830"/>
                </a:lnTo>
                <a:lnTo>
                  <a:pt x="1183" y="830"/>
                </a:lnTo>
                <a:lnTo>
                  <a:pt x="1179" y="830"/>
                </a:lnTo>
                <a:lnTo>
                  <a:pt x="1179" y="830"/>
                </a:lnTo>
                <a:lnTo>
                  <a:pt x="1151" y="790"/>
                </a:lnTo>
                <a:lnTo>
                  <a:pt x="1123" y="754"/>
                </a:lnTo>
                <a:lnTo>
                  <a:pt x="1123" y="754"/>
                </a:lnTo>
                <a:lnTo>
                  <a:pt x="1095" y="722"/>
                </a:lnTo>
                <a:lnTo>
                  <a:pt x="1095" y="722"/>
                </a:lnTo>
                <a:lnTo>
                  <a:pt x="1059" y="678"/>
                </a:lnTo>
                <a:lnTo>
                  <a:pt x="1019" y="634"/>
                </a:lnTo>
                <a:lnTo>
                  <a:pt x="1019" y="634"/>
                </a:lnTo>
                <a:lnTo>
                  <a:pt x="971" y="585"/>
                </a:lnTo>
                <a:lnTo>
                  <a:pt x="971" y="585"/>
                </a:lnTo>
                <a:lnTo>
                  <a:pt x="963" y="578"/>
                </a:lnTo>
                <a:lnTo>
                  <a:pt x="963" y="578"/>
                </a:lnTo>
                <a:lnTo>
                  <a:pt x="927" y="541"/>
                </a:lnTo>
                <a:lnTo>
                  <a:pt x="927" y="541"/>
                </a:lnTo>
                <a:lnTo>
                  <a:pt x="886" y="505"/>
                </a:lnTo>
                <a:lnTo>
                  <a:pt x="886" y="505"/>
                </a:lnTo>
                <a:lnTo>
                  <a:pt x="770" y="401"/>
                </a:lnTo>
                <a:lnTo>
                  <a:pt x="770" y="401"/>
                </a:lnTo>
                <a:lnTo>
                  <a:pt x="686" y="333"/>
                </a:lnTo>
                <a:lnTo>
                  <a:pt x="686" y="333"/>
                </a:lnTo>
                <a:lnTo>
                  <a:pt x="597" y="268"/>
                </a:lnTo>
                <a:lnTo>
                  <a:pt x="597" y="268"/>
                </a:lnTo>
                <a:lnTo>
                  <a:pt x="553" y="237"/>
                </a:lnTo>
                <a:lnTo>
                  <a:pt x="553" y="237"/>
                </a:lnTo>
                <a:lnTo>
                  <a:pt x="529" y="221"/>
                </a:lnTo>
                <a:lnTo>
                  <a:pt x="529" y="221"/>
                </a:lnTo>
                <a:lnTo>
                  <a:pt x="502" y="208"/>
                </a:lnTo>
                <a:lnTo>
                  <a:pt x="502" y="208"/>
                </a:lnTo>
                <a:lnTo>
                  <a:pt x="485" y="208"/>
                </a:lnTo>
                <a:lnTo>
                  <a:pt x="465" y="208"/>
                </a:lnTo>
                <a:lnTo>
                  <a:pt x="465" y="208"/>
                </a:lnTo>
                <a:lnTo>
                  <a:pt x="457" y="208"/>
                </a:lnTo>
                <a:lnTo>
                  <a:pt x="445" y="217"/>
                </a:lnTo>
                <a:lnTo>
                  <a:pt x="445" y="217"/>
                </a:lnTo>
                <a:lnTo>
                  <a:pt x="437" y="224"/>
                </a:lnTo>
                <a:lnTo>
                  <a:pt x="429" y="232"/>
                </a:lnTo>
                <a:lnTo>
                  <a:pt x="429" y="232"/>
                </a:lnTo>
                <a:lnTo>
                  <a:pt x="429" y="245"/>
                </a:lnTo>
                <a:lnTo>
                  <a:pt x="425" y="252"/>
                </a:lnTo>
                <a:lnTo>
                  <a:pt x="429" y="268"/>
                </a:lnTo>
                <a:lnTo>
                  <a:pt x="429" y="268"/>
                </a:lnTo>
                <a:lnTo>
                  <a:pt x="437" y="297"/>
                </a:lnTo>
                <a:lnTo>
                  <a:pt x="437" y="297"/>
                </a:lnTo>
                <a:lnTo>
                  <a:pt x="453" y="333"/>
                </a:lnTo>
                <a:lnTo>
                  <a:pt x="473" y="365"/>
                </a:lnTo>
                <a:lnTo>
                  <a:pt x="473" y="365"/>
                </a:lnTo>
                <a:lnTo>
                  <a:pt x="513" y="405"/>
                </a:lnTo>
                <a:lnTo>
                  <a:pt x="553" y="445"/>
                </a:lnTo>
                <a:lnTo>
                  <a:pt x="634" y="525"/>
                </a:lnTo>
                <a:lnTo>
                  <a:pt x="634" y="525"/>
                </a:lnTo>
                <a:lnTo>
                  <a:pt x="654" y="541"/>
                </a:lnTo>
                <a:lnTo>
                  <a:pt x="654" y="541"/>
                </a:lnTo>
                <a:lnTo>
                  <a:pt x="698" y="582"/>
                </a:lnTo>
                <a:lnTo>
                  <a:pt x="742" y="622"/>
                </a:lnTo>
                <a:lnTo>
                  <a:pt x="802" y="674"/>
                </a:lnTo>
                <a:lnTo>
                  <a:pt x="834" y="698"/>
                </a:lnTo>
                <a:lnTo>
                  <a:pt x="842" y="706"/>
                </a:lnTo>
                <a:lnTo>
                  <a:pt x="842" y="706"/>
                </a:lnTo>
                <a:lnTo>
                  <a:pt x="870" y="730"/>
                </a:lnTo>
                <a:lnTo>
                  <a:pt x="870" y="730"/>
                </a:lnTo>
                <a:lnTo>
                  <a:pt x="878" y="734"/>
                </a:lnTo>
                <a:lnTo>
                  <a:pt x="878" y="734"/>
                </a:lnTo>
                <a:lnTo>
                  <a:pt x="886" y="726"/>
                </a:lnTo>
                <a:lnTo>
                  <a:pt x="886" y="726"/>
                </a:lnTo>
                <a:lnTo>
                  <a:pt x="886" y="722"/>
                </a:lnTo>
                <a:lnTo>
                  <a:pt x="886" y="722"/>
                </a:lnTo>
                <a:lnTo>
                  <a:pt x="874" y="714"/>
                </a:lnTo>
                <a:lnTo>
                  <a:pt x="874" y="714"/>
                </a:lnTo>
                <a:lnTo>
                  <a:pt x="858" y="698"/>
                </a:lnTo>
                <a:lnTo>
                  <a:pt x="858" y="698"/>
                </a:lnTo>
                <a:lnTo>
                  <a:pt x="862" y="702"/>
                </a:lnTo>
                <a:lnTo>
                  <a:pt x="894" y="722"/>
                </a:lnTo>
                <a:lnTo>
                  <a:pt x="894" y="722"/>
                </a:lnTo>
                <a:lnTo>
                  <a:pt x="934" y="746"/>
                </a:lnTo>
                <a:lnTo>
                  <a:pt x="934" y="746"/>
                </a:lnTo>
                <a:lnTo>
                  <a:pt x="943" y="750"/>
                </a:lnTo>
                <a:lnTo>
                  <a:pt x="943" y="750"/>
                </a:lnTo>
                <a:lnTo>
                  <a:pt x="971" y="766"/>
                </a:lnTo>
                <a:lnTo>
                  <a:pt x="971" y="766"/>
                </a:lnTo>
                <a:lnTo>
                  <a:pt x="1003" y="782"/>
                </a:lnTo>
                <a:lnTo>
                  <a:pt x="1003" y="782"/>
                </a:lnTo>
                <a:lnTo>
                  <a:pt x="1091" y="830"/>
                </a:lnTo>
                <a:lnTo>
                  <a:pt x="1091" y="830"/>
                </a:lnTo>
                <a:lnTo>
                  <a:pt x="1155" y="854"/>
                </a:lnTo>
                <a:lnTo>
                  <a:pt x="1223" y="882"/>
                </a:lnTo>
                <a:lnTo>
                  <a:pt x="1223" y="882"/>
                </a:lnTo>
                <a:lnTo>
                  <a:pt x="1287" y="902"/>
                </a:lnTo>
                <a:lnTo>
                  <a:pt x="1355" y="919"/>
                </a:lnTo>
                <a:lnTo>
                  <a:pt x="1355" y="919"/>
                </a:lnTo>
                <a:lnTo>
                  <a:pt x="1396" y="926"/>
                </a:lnTo>
                <a:lnTo>
                  <a:pt x="1396" y="926"/>
                </a:lnTo>
                <a:lnTo>
                  <a:pt x="1271" y="950"/>
                </a:lnTo>
                <a:lnTo>
                  <a:pt x="1147" y="979"/>
                </a:lnTo>
                <a:lnTo>
                  <a:pt x="1147" y="979"/>
                </a:lnTo>
                <a:lnTo>
                  <a:pt x="1111" y="987"/>
                </a:lnTo>
                <a:lnTo>
                  <a:pt x="1111" y="987"/>
                </a:lnTo>
                <a:lnTo>
                  <a:pt x="1027" y="1007"/>
                </a:lnTo>
                <a:lnTo>
                  <a:pt x="1027" y="1007"/>
                </a:lnTo>
                <a:lnTo>
                  <a:pt x="943" y="1031"/>
                </a:lnTo>
                <a:lnTo>
                  <a:pt x="943" y="1031"/>
                </a:lnTo>
                <a:lnTo>
                  <a:pt x="862" y="1059"/>
                </a:lnTo>
                <a:lnTo>
                  <a:pt x="862" y="1059"/>
                </a:lnTo>
                <a:lnTo>
                  <a:pt x="842" y="1067"/>
                </a:lnTo>
                <a:lnTo>
                  <a:pt x="842" y="1067"/>
                </a:lnTo>
                <a:lnTo>
                  <a:pt x="838" y="1067"/>
                </a:lnTo>
                <a:lnTo>
                  <a:pt x="838" y="1067"/>
                </a:lnTo>
                <a:lnTo>
                  <a:pt x="786" y="1083"/>
                </a:lnTo>
                <a:lnTo>
                  <a:pt x="766" y="1091"/>
                </a:lnTo>
                <a:lnTo>
                  <a:pt x="718" y="1111"/>
                </a:lnTo>
                <a:lnTo>
                  <a:pt x="718" y="1111"/>
                </a:lnTo>
                <a:lnTo>
                  <a:pt x="710" y="1115"/>
                </a:lnTo>
                <a:lnTo>
                  <a:pt x="710" y="1115"/>
                </a:lnTo>
                <a:lnTo>
                  <a:pt x="710" y="1115"/>
                </a:lnTo>
                <a:lnTo>
                  <a:pt x="710" y="1115"/>
                </a:lnTo>
                <a:lnTo>
                  <a:pt x="706" y="1119"/>
                </a:lnTo>
                <a:lnTo>
                  <a:pt x="706" y="1119"/>
                </a:lnTo>
                <a:lnTo>
                  <a:pt x="654" y="1139"/>
                </a:lnTo>
                <a:lnTo>
                  <a:pt x="606" y="1163"/>
                </a:lnTo>
                <a:lnTo>
                  <a:pt x="606" y="1163"/>
                </a:lnTo>
                <a:lnTo>
                  <a:pt x="573" y="1183"/>
                </a:lnTo>
                <a:lnTo>
                  <a:pt x="537" y="1199"/>
                </a:lnTo>
                <a:lnTo>
                  <a:pt x="537" y="1199"/>
                </a:lnTo>
                <a:lnTo>
                  <a:pt x="505" y="1211"/>
                </a:lnTo>
                <a:lnTo>
                  <a:pt x="477" y="1227"/>
                </a:lnTo>
                <a:lnTo>
                  <a:pt x="477" y="1227"/>
                </a:lnTo>
                <a:lnTo>
                  <a:pt x="385" y="1283"/>
                </a:lnTo>
                <a:lnTo>
                  <a:pt x="341" y="1311"/>
                </a:lnTo>
                <a:lnTo>
                  <a:pt x="297" y="1344"/>
                </a:lnTo>
                <a:lnTo>
                  <a:pt x="297" y="1344"/>
                </a:lnTo>
                <a:lnTo>
                  <a:pt x="249" y="1384"/>
                </a:lnTo>
                <a:lnTo>
                  <a:pt x="196" y="1424"/>
                </a:lnTo>
                <a:lnTo>
                  <a:pt x="196" y="1424"/>
                </a:lnTo>
                <a:lnTo>
                  <a:pt x="156" y="1464"/>
                </a:lnTo>
                <a:lnTo>
                  <a:pt x="120" y="1504"/>
                </a:lnTo>
                <a:lnTo>
                  <a:pt x="120" y="1504"/>
                </a:lnTo>
                <a:lnTo>
                  <a:pt x="88" y="1544"/>
                </a:lnTo>
                <a:lnTo>
                  <a:pt x="60" y="1584"/>
                </a:lnTo>
                <a:lnTo>
                  <a:pt x="60" y="1584"/>
                </a:lnTo>
                <a:lnTo>
                  <a:pt x="40" y="1624"/>
                </a:lnTo>
                <a:lnTo>
                  <a:pt x="24" y="1661"/>
                </a:lnTo>
                <a:lnTo>
                  <a:pt x="24" y="1661"/>
                </a:lnTo>
                <a:lnTo>
                  <a:pt x="12" y="1688"/>
                </a:lnTo>
                <a:lnTo>
                  <a:pt x="12" y="1688"/>
                </a:lnTo>
                <a:lnTo>
                  <a:pt x="4" y="1725"/>
                </a:lnTo>
                <a:lnTo>
                  <a:pt x="4" y="1725"/>
                </a:lnTo>
                <a:lnTo>
                  <a:pt x="0" y="1745"/>
                </a:lnTo>
                <a:lnTo>
                  <a:pt x="0" y="1769"/>
                </a:lnTo>
                <a:lnTo>
                  <a:pt x="0" y="1769"/>
                </a:lnTo>
                <a:lnTo>
                  <a:pt x="0" y="1797"/>
                </a:lnTo>
                <a:lnTo>
                  <a:pt x="8" y="1825"/>
                </a:lnTo>
                <a:lnTo>
                  <a:pt x="8" y="1825"/>
                </a:lnTo>
                <a:lnTo>
                  <a:pt x="12" y="1837"/>
                </a:lnTo>
                <a:lnTo>
                  <a:pt x="20" y="1849"/>
                </a:lnTo>
                <a:lnTo>
                  <a:pt x="20" y="1849"/>
                </a:lnTo>
                <a:lnTo>
                  <a:pt x="32" y="1861"/>
                </a:lnTo>
                <a:lnTo>
                  <a:pt x="48" y="1873"/>
                </a:lnTo>
                <a:lnTo>
                  <a:pt x="48" y="1873"/>
                </a:lnTo>
                <a:lnTo>
                  <a:pt x="72" y="1877"/>
                </a:lnTo>
                <a:lnTo>
                  <a:pt x="96" y="1877"/>
                </a:lnTo>
                <a:lnTo>
                  <a:pt x="96" y="1877"/>
                </a:lnTo>
                <a:lnTo>
                  <a:pt x="128" y="1869"/>
                </a:lnTo>
                <a:lnTo>
                  <a:pt x="161" y="1857"/>
                </a:lnTo>
                <a:lnTo>
                  <a:pt x="212" y="1821"/>
                </a:lnTo>
                <a:lnTo>
                  <a:pt x="281" y="1769"/>
                </a:lnTo>
                <a:lnTo>
                  <a:pt x="281" y="1769"/>
                </a:lnTo>
                <a:lnTo>
                  <a:pt x="413" y="1677"/>
                </a:lnTo>
                <a:lnTo>
                  <a:pt x="413" y="1677"/>
                </a:lnTo>
                <a:lnTo>
                  <a:pt x="457" y="1648"/>
                </a:lnTo>
                <a:lnTo>
                  <a:pt x="502" y="1617"/>
                </a:lnTo>
                <a:lnTo>
                  <a:pt x="502" y="1617"/>
                </a:lnTo>
                <a:lnTo>
                  <a:pt x="529" y="1596"/>
                </a:lnTo>
                <a:lnTo>
                  <a:pt x="546" y="1584"/>
                </a:lnTo>
                <a:lnTo>
                  <a:pt x="557" y="1572"/>
                </a:lnTo>
                <a:lnTo>
                  <a:pt x="557" y="1572"/>
                </a:lnTo>
                <a:lnTo>
                  <a:pt x="566" y="1568"/>
                </a:lnTo>
                <a:lnTo>
                  <a:pt x="590" y="1552"/>
                </a:lnTo>
                <a:lnTo>
                  <a:pt x="590" y="1552"/>
                </a:lnTo>
                <a:lnTo>
                  <a:pt x="626" y="1528"/>
                </a:lnTo>
                <a:lnTo>
                  <a:pt x="658" y="1500"/>
                </a:lnTo>
                <a:lnTo>
                  <a:pt x="658" y="1500"/>
                </a:lnTo>
                <a:lnTo>
                  <a:pt x="674" y="1492"/>
                </a:lnTo>
                <a:lnTo>
                  <a:pt x="690" y="1480"/>
                </a:lnTo>
                <a:lnTo>
                  <a:pt x="690" y="1480"/>
                </a:lnTo>
                <a:lnTo>
                  <a:pt x="698" y="1472"/>
                </a:lnTo>
                <a:lnTo>
                  <a:pt x="706" y="1464"/>
                </a:lnTo>
                <a:lnTo>
                  <a:pt x="706" y="1464"/>
                </a:lnTo>
                <a:lnTo>
                  <a:pt x="722" y="1460"/>
                </a:lnTo>
                <a:lnTo>
                  <a:pt x="734" y="1448"/>
                </a:lnTo>
                <a:lnTo>
                  <a:pt x="758" y="1428"/>
                </a:lnTo>
                <a:lnTo>
                  <a:pt x="758" y="1428"/>
                </a:lnTo>
                <a:lnTo>
                  <a:pt x="810" y="1388"/>
                </a:lnTo>
                <a:lnTo>
                  <a:pt x="810" y="1388"/>
                </a:lnTo>
                <a:lnTo>
                  <a:pt x="834" y="1368"/>
                </a:lnTo>
                <a:lnTo>
                  <a:pt x="858" y="1344"/>
                </a:lnTo>
                <a:lnTo>
                  <a:pt x="858" y="1344"/>
                </a:lnTo>
                <a:lnTo>
                  <a:pt x="866" y="1336"/>
                </a:lnTo>
                <a:lnTo>
                  <a:pt x="866" y="1336"/>
                </a:lnTo>
                <a:lnTo>
                  <a:pt x="927" y="1291"/>
                </a:lnTo>
                <a:lnTo>
                  <a:pt x="927" y="1291"/>
                </a:lnTo>
                <a:lnTo>
                  <a:pt x="954" y="1267"/>
                </a:lnTo>
                <a:lnTo>
                  <a:pt x="954" y="1267"/>
                </a:lnTo>
                <a:lnTo>
                  <a:pt x="1019" y="1211"/>
                </a:lnTo>
                <a:lnTo>
                  <a:pt x="1079" y="1155"/>
                </a:lnTo>
                <a:lnTo>
                  <a:pt x="1079" y="1155"/>
                </a:lnTo>
                <a:lnTo>
                  <a:pt x="1115" y="1119"/>
                </a:lnTo>
                <a:lnTo>
                  <a:pt x="1111" y="1119"/>
                </a:lnTo>
                <a:lnTo>
                  <a:pt x="1111" y="1119"/>
                </a:lnTo>
                <a:lnTo>
                  <a:pt x="1143" y="1087"/>
                </a:lnTo>
                <a:lnTo>
                  <a:pt x="1175" y="1051"/>
                </a:lnTo>
                <a:lnTo>
                  <a:pt x="1175" y="1051"/>
                </a:lnTo>
                <a:lnTo>
                  <a:pt x="1191" y="1027"/>
                </a:lnTo>
                <a:lnTo>
                  <a:pt x="1207" y="1003"/>
                </a:lnTo>
                <a:lnTo>
                  <a:pt x="1207" y="1003"/>
                </a:lnTo>
                <a:lnTo>
                  <a:pt x="1219" y="999"/>
                </a:lnTo>
                <a:lnTo>
                  <a:pt x="1300" y="983"/>
                </a:lnTo>
                <a:lnTo>
                  <a:pt x="1344" y="975"/>
                </a:lnTo>
                <a:lnTo>
                  <a:pt x="1344" y="975"/>
                </a:lnTo>
                <a:lnTo>
                  <a:pt x="1384" y="966"/>
                </a:lnTo>
                <a:lnTo>
                  <a:pt x="1384" y="966"/>
                </a:lnTo>
                <a:lnTo>
                  <a:pt x="1480" y="950"/>
                </a:lnTo>
                <a:lnTo>
                  <a:pt x="1516" y="946"/>
                </a:lnTo>
                <a:lnTo>
                  <a:pt x="1516" y="946"/>
                </a:lnTo>
                <a:lnTo>
                  <a:pt x="1552" y="950"/>
                </a:lnTo>
                <a:lnTo>
                  <a:pt x="1552" y="950"/>
                </a:lnTo>
                <a:lnTo>
                  <a:pt x="1568" y="950"/>
                </a:lnTo>
                <a:lnTo>
                  <a:pt x="1608" y="955"/>
                </a:lnTo>
                <a:lnTo>
                  <a:pt x="1608" y="955"/>
                </a:lnTo>
                <a:lnTo>
                  <a:pt x="1628" y="955"/>
                </a:lnTo>
                <a:lnTo>
                  <a:pt x="1628" y="955"/>
                </a:lnTo>
                <a:lnTo>
                  <a:pt x="1644" y="955"/>
                </a:lnTo>
                <a:lnTo>
                  <a:pt x="1644" y="955"/>
                </a:lnTo>
                <a:lnTo>
                  <a:pt x="1641" y="955"/>
                </a:lnTo>
                <a:lnTo>
                  <a:pt x="1641" y="955"/>
                </a:lnTo>
                <a:lnTo>
                  <a:pt x="1628" y="959"/>
                </a:lnTo>
                <a:lnTo>
                  <a:pt x="1628" y="959"/>
                </a:lnTo>
                <a:lnTo>
                  <a:pt x="1624" y="963"/>
                </a:lnTo>
                <a:lnTo>
                  <a:pt x="1624" y="963"/>
                </a:lnTo>
                <a:lnTo>
                  <a:pt x="1616" y="963"/>
                </a:lnTo>
                <a:lnTo>
                  <a:pt x="1612" y="966"/>
                </a:lnTo>
                <a:lnTo>
                  <a:pt x="1612" y="966"/>
                </a:lnTo>
                <a:lnTo>
                  <a:pt x="1604" y="970"/>
                </a:lnTo>
                <a:lnTo>
                  <a:pt x="1596" y="975"/>
                </a:lnTo>
                <a:lnTo>
                  <a:pt x="1596" y="975"/>
                </a:lnTo>
                <a:lnTo>
                  <a:pt x="1592" y="979"/>
                </a:lnTo>
                <a:lnTo>
                  <a:pt x="1592" y="979"/>
                </a:lnTo>
                <a:lnTo>
                  <a:pt x="1576" y="990"/>
                </a:lnTo>
                <a:lnTo>
                  <a:pt x="1576" y="990"/>
                </a:lnTo>
                <a:lnTo>
                  <a:pt x="1564" y="999"/>
                </a:lnTo>
                <a:lnTo>
                  <a:pt x="1564" y="999"/>
                </a:lnTo>
                <a:lnTo>
                  <a:pt x="1540" y="1015"/>
                </a:lnTo>
                <a:lnTo>
                  <a:pt x="1540" y="1015"/>
                </a:lnTo>
                <a:lnTo>
                  <a:pt x="1532" y="1019"/>
                </a:lnTo>
                <a:lnTo>
                  <a:pt x="1524" y="1023"/>
                </a:lnTo>
                <a:lnTo>
                  <a:pt x="1524" y="1023"/>
                </a:lnTo>
                <a:lnTo>
                  <a:pt x="1520" y="1027"/>
                </a:lnTo>
                <a:lnTo>
                  <a:pt x="1520" y="1035"/>
                </a:lnTo>
                <a:lnTo>
                  <a:pt x="1520" y="1035"/>
                </a:lnTo>
                <a:lnTo>
                  <a:pt x="1516" y="1035"/>
                </a:lnTo>
                <a:lnTo>
                  <a:pt x="1516" y="1035"/>
                </a:lnTo>
                <a:lnTo>
                  <a:pt x="1512" y="1035"/>
                </a:lnTo>
                <a:lnTo>
                  <a:pt x="1512" y="1035"/>
                </a:lnTo>
                <a:lnTo>
                  <a:pt x="1508" y="1043"/>
                </a:lnTo>
                <a:lnTo>
                  <a:pt x="1504" y="1047"/>
                </a:lnTo>
                <a:lnTo>
                  <a:pt x="1504" y="1047"/>
                </a:lnTo>
                <a:lnTo>
                  <a:pt x="1500" y="1047"/>
                </a:lnTo>
                <a:lnTo>
                  <a:pt x="1500" y="1051"/>
                </a:lnTo>
                <a:lnTo>
                  <a:pt x="1500" y="1051"/>
                </a:lnTo>
                <a:lnTo>
                  <a:pt x="1500" y="1055"/>
                </a:lnTo>
                <a:lnTo>
                  <a:pt x="1496" y="1055"/>
                </a:lnTo>
                <a:lnTo>
                  <a:pt x="1496" y="1055"/>
                </a:lnTo>
                <a:lnTo>
                  <a:pt x="1492" y="1055"/>
                </a:lnTo>
                <a:lnTo>
                  <a:pt x="1492" y="1055"/>
                </a:lnTo>
                <a:lnTo>
                  <a:pt x="1488" y="1063"/>
                </a:lnTo>
                <a:lnTo>
                  <a:pt x="1488" y="1063"/>
                </a:lnTo>
                <a:lnTo>
                  <a:pt x="1484" y="1071"/>
                </a:lnTo>
                <a:lnTo>
                  <a:pt x="1484" y="1071"/>
                </a:lnTo>
                <a:lnTo>
                  <a:pt x="1480" y="1075"/>
                </a:lnTo>
                <a:lnTo>
                  <a:pt x="1480" y="1083"/>
                </a:lnTo>
                <a:lnTo>
                  <a:pt x="1480" y="1083"/>
                </a:lnTo>
                <a:lnTo>
                  <a:pt x="1480" y="1083"/>
                </a:lnTo>
                <a:lnTo>
                  <a:pt x="1480" y="1083"/>
                </a:lnTo>
                <a:lnTo>
                  <a:pt x="1472" y="1091"/>
                </a:lnTo>
                <a:lnTo>
                  <a:pt x="1472" y="1091"/>
                </a:lnTo>
                <a:lnTo>
                  <a:pt x="1468" y="1099"/>
                </a:lnTo>
                <a:lnTo>
                  <a:pt x="1468" y="1099"/>
                </a:lnTo>
                <a:lnTo>
                  <a:pt x="1452" y="1119"/>
                </a:lnTo>
                <a:lnTo>
                  <a:pt x="1452" y="1119"/>
                </a:lnTo>
                <a:lnTo>
                  <a:pt x="1448" y="1127"/>
                </a:lnTo>
                <a:lnTo>
                  <a:pt x="1448" y="1127"/>
                </a:lnTo>
                <a:lnTo>
                  <a:pt x="1448" y="1127"/>
                </a:lnTo>
                <a:lnTo>
                  <a:pt x="1440" y="1135"/>
                </a:lnTo>
                <a:lnTo>
                  <a:pt x="1440" y="1135"/>
                </a:lnTo>
                <a:lnTo>
                  <a:pt x="1392" y="1179"/>
                </a:lnTo>
                <a:lnTo>
                  <a:pt x="1392" y="1179"/>
                </a:lnTo>
                <a:lnTo>
                  <a:pt x="1380" y="1191"/>
                </a:lnTo>
                <a:lnTo>
                  <a:pt x="1380" y="1191"/>
                </a:lnTo>
                <a:lnTo>
                  <a:pt x="1348" y="1231"/>
                </a:lnTo>
                <a:lnTo>
                  <a:pt x="1348" y="1231"/>
                </a:lnTo>
                <a:lnTo>
                  <a:pt x="1304" y="1276"/>
                </a:lnTo>
                <a:lnTo>
                  <a:pt x="1304" y="1276"/>
                </a:lnTo>
                <a:lnTo>
                  <a:pt x="1271" y="1307"/>
                </a:lnTo>
                <a:lnTo>
                  <a:pt x="1243" y="1344"/>
                </a:lnTo>
                <a:lnTo>
                  <a:pt x="1243" y="1344"/>
                </a:lnTo>
                <a:lnTo>
                  <a:pt x="1227" y="1364"/>
                </a:lnTo>
                <a:lnTo>
                  <a:pt x="1207" y="1388"/>
                </a:lnTo>
                <a:lnTo>
                  <a:pt x="1207" y="1388"/>
                </a:lnTo>
                <a:lnTo>
                  <a:pt x="1187" y="1404"/>
                </a:lnTo>
                <a:lnTo>
                  <a:pt x="1167" y="1424"/>
                </a:lnTo>
                <a:lnTo>
                  <a:pt x="1167" y="1424"/>
                </a:lnTo>
                <a:lnTo>
                  <a:pt x="1115" y="1488"/>
                </a:lnTo>
                <a:lnTo>
                  <a:pt x="1063" y="1556"/>
                </a:lnTo>
                <a:lnTo>
                  <a:pt x="1063" y="1556"/>
                </a:lnTo>
                <a:lnTo>
                  <a:pt x="1007" y="1641"/>
                </a:lnTo>
                <a:lnTo>
                  <a:pt x="1007" y="1641"/>
                </a:lnTo>
                <a:lnTo>
                  <a:pt x="963" y="1721"/>
                </a:lnTo>
                <a:lnTo>
                  <a:pt x="963" y="1721"/>
                </a:lnTo>
                <a:lnTo>
                  <a:pt x="947" y="1753"/>
                </a:lnTo>
                <a:lnTo>
                  <a:pt x="930" y="1793"/>
                </a:lnTo>
                <a:lnTo>
                  <a:pt x="930" y="1793"/>
                </a:lnTo>
                <a:lnTo>
                  <a:pt x="910" y="1857"/>
                </a:lnTo>
                <a:lnTo>
                  <a:pt x="910" y="1857"/>
                </a:lnTo>
                <a:lnTo>
                  <a:pt x="903" y="1877"/>
                </a:lnTo>
                <a:lnTo>
                  <a:pt x="903" y="1877"/>
                </a:lnTo>
                <a:lnTo>
                  <a:pt x="898" y="1909"/>
                </a:lnTo>
                <a:lnTo>
                  <a:pt x="903" y="1925"/>
                </a:lnTo>
                <a:lnTo>
                  <a:pt x="903" y="1945"/>
                </a:lnTo>
                <a:lnTo>
                  <a:pt x="903" y="1945"/>
                </a:lnTo>
                <a:lnTo>
                  <a:pt x="914" y="1965"/>
                </a:lnTo>
                <a:lnTo>
                  <a:pt x="923" y="1978"/>
                </a:lnTo>
                <a:lnTo>
                  <a:pt x="930" y="1989"/>
                </a:lnTo>
                <a:lnTo>
                  <a:pt x="930" y="1989"/>
                </a:lnTo>
                <a:lnTo>
                  <a:pt x="943" y="1998"/>
                </a:lnTo>
                <a:lnTo>
                  <a:pt x="954" y="2001"/>
                </a:lnTo>
                <a:lnTo>
                  <a:pt x="971" y="2001"/>
                </a:lnTo>
                <a:lnTo>
                  <a:pt x="983" y="2001"/>
                </a:lnTo>
                <a:lnTo>
                  <a:pt x="983" y="2001"/>
                </a:lnTo>
                <a:lnTo>
                  <a:pt x="1003" y="1993"/>
                </a:lnTo>
                <a:lnTo>
                  <a:pt x="1019" y="1985"/>
                </a:lnTo>
                <a:lnTo>
                  <a:pt x="1019" y="1985"/>
                </a:lnTo>
                <a:lnTo>
                  <a:pt x="1039" y="1969"/>
                </a:lnTo>
                <a:lnTo>
                  <a:pt x="1059" y="1949"/>
                </a:lnTo>
                <a:lnTo>
                  <a:pt x="1087" y="1913"/>
                </a:lnTo>
                <a:lnTo>
                  <a:pt x="1135" y="1861"/>
                </a:lnTo>
                <a:lnTo>
                  <a:pt x="1135" y="1861"/>
                </a:lnTo>
                <a:lnTo>
                  <a:pt x="1215" y="1761"/>
                </a:lnTo>
                <a:lnTo>
                  <a:pt x="1215" y="1761"/>
                </a:lnTo>
                <a:lnTo>
                  <a:pt x="1243" y="1729"/>
                </a:lnTo>
                <a:lnTo>
                  <a:pt x="1271" y="1697"/>
                </a:lnTo>
                <a:lnTo>
                  <a:pt x="1271" y="1697"/>
                </a:lnTo>
                <a:lnTo>
                  <a:pt x="1291" y="1677"/>
                </a:lnTo>
                <a:lnTo>
                  <a:pt x="1300" y="1664"/>
                </a:lnTo>
                <a:lnTo>
                  <a:pt x="1304" y="1652"/>
                </a:lnTo>
                <a:lnTo>
                  <a:pt x="1304" y="1652"/>
                </a:lnTo>
                <a:lnTo>
                  <a:pt x="1311" y="1648"/>
                </a:lnTo>
                <a:lnTo>
                  <a:pt x="1328" y="1632"/>
                </a:lnTo>
                <a:lnTo>
                  <a:pt x="1328" y="1632"/>
                </a:lnTo>
                <a:lnTo>
                  <a:pt x="1348" y="1604"/>
                </a:lnTo>
                <a:lnTo>
                  <a:pt x="1368" y="1580"/>
                </a:lnTo>
                <a:lnTo>
                  <a:pt x="1368" y="1580"/>
                </a:lnTo>
                <a:lnTo>
                  <a:pt x="1380" y="1568"/>
                </a:lnTo>
                <a:lnTo>
                  <a:pt x="1388" y="1556"/>
                </a:lnTo>
                <a:lnTo>
                  <a:pt x="1388" y="1556"/>
                </a:lnTo>
                <a:lnTo>
                  <a:pt x="1392" y="1544"/>
                </a:lnTo>
                <a:lnTo>
                  <a:pt x="1396" y="1540"/>
                </a:lnTo>
                <a:lnTo>
                  <a:pt x="1396" y="1540"/>
                </a:lnTo>
                <a:lnTo>
                  <a:pt x="1408" y="1532"/>
                </a:lnTo>
                <a:lnTo>
                  <a:pt x="1416" y="1520"/>
                </a:lnTo>
                <a:lnTo>
                  <a:pt x="1428" y="1500"/>
                </a:lnTo>
                <a:lnTo>
                  <a:pt x="1428" y="1500"/>
                </a:lnTo>
                <a:lnTo>
                  <a:pt x="1456" y="1456"/>
                </a:lnTo>
                <a:lnTo>
                  <a:pt x="1456" y="1456"/>
                </a:lnTo>
                <a:lnTo>
                  <a:pt x="1468" y="1432"/>
                </a:lnTo>
                <a:lnTo>
                  <a:pt x="1476" y="1424"/>
                </a:lnTo>
                <a:lnTo>
                  <a:pt x="1480" y="1412"/>
                </a:lnTo>
                <a:lnTo>
                  <a:pt x="1480" y="1412"/>
                </a:lnTo>
                <a:lnTo>
                  <a:pt x="1484" y="1400"/>
                </a:lnTo>
                <a:lnTo>
                  <a:pt x="1484" y="1400"/>
                </a:lnTo>
                <a:lnTo>
                  <a:pt x="1512" y="1351"/>
                </a:lnTo>
                <a:lnTo>
                  <a:pt x="1512" y="1351"/>
                </a:lnTo>
                <a:lnTo>
                  <a:pt x="1528" y="1324"/>
                </a:lnTo>
                <a:lnTo>
                  <a:pt x="1528" y="1324"/>
                </a:lnTo>
                <a:lnTo>
                  <a:pt x="1552" y="1259"/>
                </a:lnTo>
                <a:lnTo>
                  <a:pt x="1564" y="1227"/>
                </a:lnTo>
                <a:lnTo>
                  <a:pt x="1568" y="1195"/>
                </a:lnTo>
                <a:lnTo>
                  <a:pt x="1568" y="1195"/>
                </a:lnTo>
                <a:lnTo>
                  <a:pt x="1576" y="1155"/>
                </a:lnTo>
                <a:lnTo>
                  <a:pt x="1576" y="1155"/>
                </a:lnTo>
                <a:lnTo>
                  <a:pt x="1576" y="1155"/>
                </a:lnTo>
                <a:lnTo>
                  <a:pt x="1580" y="1119"/>
                </a:lnTo>
                <a:lnTo>
                  <a:pt x="1580" y="1083"/>
                </a:lnTo>
                <a:lnTo>
                  <a:pt x="1580" y="1083"/>
                </a:lnTo>
                <a:lnTo>
                  <a:pt x="1576" y="1059"/>
                </a:lnTo>
                <a:lnTo>
                  <a:pt x="1572" y="1035"/>
                </a:lnTo>
                <a:lnTo>
                  <a:pt x="1572" y="1035"/>
                </a:lnTo>
                <a:lnTo>
                  <a:pt x="1572" y="1035"/>
                </a:lnTo>
                <a:lnTo>
                  <a:pt x="1592" y="1019"/>
                </a:lnTo>
                <a:lnTo>
                  <a:pt x="1592" y="1019"/>
                </a:lnTo>
                <a:lnTo>
                  <a:pt x="1621" y="1003"/>
                </a:lnTo>
                <a:lnTo>
                  <a:pt x="1621" y="1003"/>
                </a:lnTo>
                <a:lnTo>
                  <a:pt x="1644" y="990"/>
                </a:lnTo>
                <a:lnTo>
                  <a:pt x="1644" y="990"/>
                </a:lnTo>
                <a:lnTo>
                  <a:pt x="1672" y="975"/>
                </a:lnTo>
                <a:lnTo>
                  <a:pt x="1672" y="975"/>
                </a:lnTo>
                <a:lnTo>
                  <a:pt x="1692" y="970"/>
                </a:lnTo>
                <a:lnTo>
                  <a:pt x="1692" y="970"/>
                </a:lnTo>
                <a:lnTo>
                  <a:pt x="1741" y="950"/>
                </a:lnTo>
                <a:lnTo>
                  <a:pt x="1741" y="950"/>
                </a:lnTo>
                <a:lnTo>
                  <a:pt x="1761" y="950"/>
                </a:lnTo>
                <a:lnTo>
                  <a:pt x="1761" y="950"/>
                </a:lnTo>
                <a:lnTo>
                  <a:pt x="1765" y="946"/>
                </a:lnTo>
                <a:lnTo>
                  <a:pt x="1765" y="946"/>
                </a:lnTo>
                <a:lnTo>
                  <a:pt x="1765" y="943"/>
                </a:lnTo>
                <a:lnTo>
                  <a:pt x="1765" y="943"/>
                </a:lnTo>
                <a:lnTo>
                  <a:pt x="1789" y="939"/>
                </a:lnTo>
                <a:lnTo>
                  <a:pt x="1789" y="939"/>
                </a:lnTo>
                <a:lnTo>
                  <a:pt x="1813" y="935"/>
                </a:lnTo>
                <a:lnTo>
                  <a:pt x="1821" y="935"/>
                </a:lnTo>
                <a:lnTo>
                  <a:pt x="1825" y="935"/>
                </a:lnTo>
                <a:lnTo>
                  <a:pt x="1825" y="935"/>
                </a:lnTo>
                <a:lnTo>
                  <a:pt x="1837" y="935"/>
                </a:lnTo>
                <a:lnTo>
                  <a:pt x="1837" y="935"/>
                </a:lnTo>
                <a:lnTo>
                  <a:pt x="1837" y="930"/>
                </a:lnTo>
                <a:lnTo>
                  <a:pt x="1837" y="930"/>
                </a:lnTo>
                <a:lnTo>
                  <a:pt x="1837" y="922"/>
                </a:lnTo>
                <a:lnTo>
                  <a:pt x="1837" y="922"/>
                </a:lnTo>
                <a:lnTo>
                  <a:pt x="1881" y="922"/>
                </a:lnTo>
                <a:lnTo>
                  <a:pt x="1881" y="922"/>
                </a:lnTo>
                <a:lnTo>
                  <a:pt x="1913" y="922"/>
                </a:lnTo>
                <a:lnTo>
                  <a:pt x="1913" y="922"/>
                </a:lnTo>
                <a:lnTo>
                  <a:pt x="2005" y="922"/>
                </a:lnTo>
                <a:lnTo>
                  <a:pt x="2038" y="926"/>
                </a:lnTo>
                <a:lnTo>
                  <a:pt x="2038" y="926"/>
                </a:lnTo>
                <a:lnTo>
                  <a:pt x="2053" y="930"/>
                </a:lnTo>
                <a:lnTo>
                  <a:pt x="2053" y="930"/>
                </a:lnTo>
                <a:lnTo>
                  <a:pt x="2069" y="930"/>
                </a:lnTo>
                <a:lnTo>
                  <a:pt x="2069" y="930"/>
                </a:lnTo>
                <a:lnTo>
                  <a:pt x="2078" y="930"/>
                </a:lnTo>
                <a:lnTo>
                  <a:pt x="2078" y="930"/>
                </a:lnTo>
                <a:lnTo>
                  <a:pt x="2082" y="926"/>
                </a:lnTo>
                <a:lnTo>
                  <a:pt x="2082" y="926"/>
                </a:lnTo>
                <a:lnTo>
                  <a:pt x="2202" y="935"/>
                </a:lnTo>
                <a:lnTo>
                  <a:pt x="2202" y="935"/>
                </a:lnTo>
                <a:lnTo>
                  <a:pt x="2246" y="943"/>
                </a:lnTo>
                <a:lnTo>
                  <a:pt x="2246" y="943"/>
                </a:lnTo>
                <a:lnTo>
                  <a:pt x="2286" y="946"/>
                </a:lnTo>
                <a:lnTo>
                  <a:pt x="2286" y="946"/>
                </a:lnTo>
                <a:lnTo>
                  <a:pt x="2314" y="950"/>
                </a:lnTo>
                <a:lnTo>
                  <a:pt x="2326" y="950"/>
                </a:lnTo>
                <a:lnTo>
                  <a:pt x="2342" y="950"/>
                </a:lnTo>
                <a:lnTo>
                  <a:pt x="2342" y="950"/>
                </a:lnTo>
                <a:lnTo>
                  <a:pt x="2350" y="950"/>
                </a:lnTo>
                <a:lnTo>
                  <a:pt x="2370" y="955"/>
                </a:lnTo>
                <a:lnTo>
                  <a:pt x="2370" y="955"/>
                </a:lnTo>
                <a:lnTo>
                  <a:pt x="2390" y="959"/>
                </a:lnTo>
                <a:lnTo>
                  <a:pt x="2390" y="959"/>
                </a:lnTo>
                <a:lnTo>
                  <a:pt x="2386" y="963"/>
                </a:lnTo>
                <a:lnTo>
                  <a:pt x="2386" y="963"/>
                </a:lnTo>
                <a:lnTo>
                  <a:pt x="2386" y="966"/>
                </a:lnTo>
                <a:lnTo>
                  <a:pt x="2382" y="966"/>
                </a:lnTo>
                <a:lnTo>
                  <a:pt x="2382" y="966"/>
                </a:lnTo>
                <a:lnTo>
                  <a:pt x="2374" y="963"/>
                </a:lnTo>
                <a:lnTo>
                  <a:pt x="2374" y="963"/>
                </a:lnTo>
                <a:lnTo>
                  <a:pt x="2362" y="966"/>
                </a:lnTo>
                <a:lnTo>
                  <a:pt x="2354" y="975"/>
                </a:lnTo>
                <a:lnTo>
                  <a:pt x="2354" y="975"/>
                </a:lnTo>
                <a:lnTo>
                  <a:pt x="2346" y="983"/>
                </a:lnTo>
                <a:lnTo>
                  <a:pt x="2346" y="983"/>
                </a:lnTo>
                <a:lnTo>
                  <a:pt x="2334" y="987"/>
                </a:lnTo>
                <a:lnTo>
                  <a:pt x="2334" y="987"/>
                </a:lnTo>
                <a:lnTo>
                  <a:pt x="2326" y="990"/>
                </a:lnTo>
                <a:lnTo>
                  <a:pt x="2326" y="990"/>
                </a:lnTo>
                <a:lnTo>
                  <a:pt x="2322" y="995"/>
                </a:lnTo>
                <a:lnTo>
                  <a:pt x="2322" y="995"/>
                </a:lnTo>
                <a:lnTo>
                  <a:pt x="2318" y="995"/>
                </a:lnTo>
                <a:lnTo>
                  <a:pt x="2318" y="995"/>
                </a:lnTo>
                <a:lnTo>
                  <a:pt x="2314" y="995"/>
                </a:lnTo>
                <a:lnTo>
                  <a:pt x="2310" y="999"/>
                </a:lnTo>
                <a:lnTo>
                  <a:pt x="2310" y="999"/>
                </a:lnTo>
                <a:lnTo>
                  <a:pt x="2306" y="999"/>
                </a:lnTo>
                <a:lnTo>
                  <a:pt x="2302" y="1003"/>
                </a:lnTo>
                <a:lnTo>
                  <a:pt x="2302" y="1003"/>
                </a:lnTo>
                <a:lnTo>
                  <a:pt x="2298" y="1007"/>
                </a:lnTo>
                <a:lnTo>
                  <a:pt x="2298" y="1007"/>
                </a:lnTo>
                <a:lnTo>
                  <a:pt x="2286" y="1010"/>
                </a:lnTo>
                <a:lnTo>
                  <a:pt x="2286" y="1010"/>
                </a:lnTo>
                <a:lnTo>
                  <a:pt x="2282" y="1015"/>
                </a:lnTo>
                <a:lnTo>
                  <a:pt x="2282" y="1015"/>
                </a:lnTo>
                <a:lnTo>
                  <a:pt x="2266" y="1019"/>
                </a:lnTo>
                <a:lnTo>
                  <a:pt x="2266" y="1019"/>
                </a:lnTo>
                <a:lnTo>
                  <a:pt x="2262" y="1023"/>
                </a:lnTo>
                <a:lnTo>
                  <a:pt x="2258" y="1023"/>
                </a:lnTo>
                <a:lnTo>
                  <a:pt x="2258" y="1023"/>
                </a:lnTo>
                <a:lnTo>
                  <a:pt x="2254" y="1027"/>
                </a:lnTo>
                <a:lnTo>
                  <a:pt x="2250" y="1031"/>
                </a:lnTo>
                <a:lnTo>
                  <a:pt x="2250" y="1031"/>
                </a:lnTo>
                <a:lnTo>
                  <a:pt x="2250" y="1031"/>
                </a:lnTo>
                <a:lnTo>
                  <a:pt x="2250" y="1031"/>
                </a:lnTo>
                <a:lnTo>
                  <a:pt x="2246" y="1031"/>
                </a:lnTo>
                <a:lnTo>
                  <a:pt x="2246" y="1031"/>
                </a:lnTo>
                <a:lnTo>
                  <a:pt x="2246" y="1031"/>
                </a:lnTo>
                <a:lnTo>
                  <a:pt x="2242" y="1035"/>
                </a:lnTo>
                <a:lnTo>
                  <a:pt x="2242" y="1035"/>
                </a:lnTo>
                <a:lnTo>
                  <a:pt x="2238" y="1035"/>
                </a:lnTo>
                <a:lnTo>
                  <a:pt x="2238" y="1035"/>
                </a:lnTo>
                <a:lnTo>
                  <a:pt x="2238" y="1035"/>
                </a:lnTo>
                <a:lnTo>
                  <a:pt x="2238" y="1039"/>
                </a:lnTo>
                <a:lnTo>
                  <a:pt x="2238" y="1039"/>
                </a:lnTo>
                <a:lnTo>
                  <a:pt x="2238" y="1039"/>
                </a:lnTo>
                <a:lnTo>
                  <a:pt x="2234" y="1039"/>
                </a:lnTo>
                <a:lnTo>
                  <a:pt x="2230" y="1039"/>
                </a:lnTo>
                <a:lnTo>
                  <a:pt x="2230" y="1039"/>
                </a:lnTo>
                <a:lnTo>
                  <a:pt x="2226" y="1047"/>
                </a:lnTo>
                <a:lnTo>
                  <a:pt x="2226" y="1047"/>
                </a:lnTo>
                <a:lnTo>
                  <a:pt x="2226" y="1047"/>
                </a:lnTo>
                <a:lnTo>
                  <a:pt x="2226" y="1055"/>
                </a:lnTo>
                <a:lnTo>
                  <a:pt x="2226" y="1055"/>
                </a:lnTo>
                <a:lnTo>
                  <a:pt x="2222" y="1055"/>
                </a:lnTo>
                <a:lnTo>
                  <a:pt x="2222" y="1055"/>
                </a:lnTo>
                <a:lnTo>
                  <a:pt x="2218" y="1055"/>
                </a:lnTo>
                <a:lnTo>
                  <a:pt x="2218" y="1055"/>
                </a:lnTo>
                <a:lnTo>
                  <a:pt x="2214" y="1059"/>
                </a:lnTo>
                <a:lnTo>
                  <a:pt x="2214" y="1059"/>
                </a:lnTo>
                <a:lnTo>
                  <a:pt x="2206" y="1063"/>
                </a:lnTo>
                <a:lnTo>
                  <a:pt x="2206" y="1063"/>
                </a:lnTo>
                <a:lnTo>
                  <a:pt x="2170" y="1079"/>
                </a:lnTo>
                <a:lnTo>
                  <a:pt x="2170" y="1079"/>
                </a:lnTo>
                <a:lnTo>
                  <a:pt x="2158" y="1083"/>
                </a:lnTo>
                <a:lnTo>
                  <a:pt x="2158" y="1083"/>
                </a:lnTo>
                <a:lnTo>
                  <a:pt x="2130" y="1103"/>
                </a:lnTo>
                <a:lnTo>
                  <a:pt x="2130" y="1103"/>
                </a:lnTo>
                <a:lnTo>
                  <a:pt x="2090" y="1123"/>
                </a:lnTo>
                <a:lnTo>
                  <a:pt x="2090" y="1123"/>
                </a:lnTo>
                <a:lnTo>
                  <a:pt x="2062" y="1139"/>
                </a:lnTo>
                <a:lnTo>
                  <a:pt x="2033" y="1159"/>
                </a:lnTo>
                <a:lnTo>
                  <a:pt x="2033" y="1159"/>
                </a:lnTo>
                <a:lnTo>
                  <a:pt x="2018" y="1171"/>
                </a:lnTo>
                <a:lnTo>
                  <a:pt x="2002" y="1183"/>
                </a:lnTo>
                <a:lnTo>
                  <a:pt x="2002" y="1183"/>
                </a:lnTo>
                <a:lnTo>
                  <a:pt x="1981" y="1191"/>
                </a:lnTo>
                <a:lnTo>
                  <a:pt x="1965" y="1203"/>
                </a:lnTo>
                <a:lnTo>
                  <a:pt x="1965" y="1203"/>
                </a:lnTo>
                <a:lnTo>
                  <a:pt x="1917" y="1239"/>
                </a:lnTo>
                <a:lnTo>
                  <a:pt x="1869" y="1276"/>
                </a:lnTo>
                <a:lnTo>
                  <a:pt x="1869" y="1276"/>
                </a:lnTo>
                <a:lnTo>
                  <a:pt x="1817" y="1324"/>
                </a:lnTo>
                <a:lnTo>
                  <a:pt x="1817" y="1324"/>
                </a:lnTo>
                <a:lnTo>
                  <a:pt x="1769" y="1368"/>
                </a:lnTo>
                <a:lnTo>
                  <a:pt x="1769" y="1368"/>
                </a:lnTo>
                <a:lnTo>
                  <a:pt x="1729" y="1408"/>
                </a:lnTo>
                <a:lnTo>
                  <a:pt x="1729" y="1408"/>
                </a:lnTo>
                <a:lnTo>
                  <a:pt x="1701" y="1448"/>
                </a:lnTo>
                <a:lnTo>
                  <a:pt x="1701" y="1448"/>
                </a:lnTo>
                <a:lnTo>
                  <a:pt x="1692" y="1460"/>
                </a:lnTo>
                <a:lnTo>
                  <a:pt x="1692" y="1460"/>
                </a:lnTo>
                <a:lnTo>
                  <a:pt x="1681" y="1484"/>
                </a:lnTo>
                <a:lnTo>
                  <a:pt x="1676" y="1508"/>
                </a:lnTo>
                <a:lnTo>
                  <a:pt x="1676" y="1508"/>
                </a:lnTo>
                <a:lnTo>
                  <a:pt x="1672" y="1524"/>
                </a:lnTo>
                <a:lnTo>
                  <a:pt x="1676" y="1544"/>
                </a:lnTo>
                <a:lnTo>
                  <a:pt x="1676" y="1544"/>
                </a:lnTo>
                <a:lnTo>
                  <a:pt x="1681" y="1552"/>
                </a:lnTo>
                <a:lnTo>
                  <a:pt x="1688" y="1564"/>
                </a:lnTo>
                <a:lnTo>
                  <a:pt x="1697" y="1568"/>
                </a:lnTo>
                <a:lnTo>
                  <a:pt x="1709" y="1572"/>
                </a:lnTo>
                <a:lnTo>
                  <a:pt x="1709" y="1572"/>
                </a:lnTo>
                <a:lnTo>
                  <a:pt x="1721" y="1576"/>
                </a:lnTo>
                <a:lnTo>
                  <a:pt x="1737" y="1576"/>
                </a:lnTo>
                <a:lnTo>
                  <a:pt x="1737" y="1576"/>
                </a:lnTo>
                <a:lnTo>
                  <a:pt x="1757" y="1572"/>
                </a:lnTo>
                <a:lnTo>
                  <a:pt x="1773" y="1568"/>
                </a:lnTo>
                <a:lnTo>
                  <a:pt x="1773" y="1568"/>
                </a:lnTo>
                <a:lnTo>
                  <a:pt x="1809" y="1556"/>
                </a:lnTo>
                <a:lnTo>
                  <a:pt x="1809" y="1556"/>
                </a:lnTo>
                <a:lnTo>
                  <a:pt x="1841" y="1544"/>
                </a:lnTo>
                <a:lnTo>
                  <a:pt x="1841" y="1544"/>
                </a:lnTo>
                <a:lnTo>
                  <a:pt x="1841" y="1548"/>
                </a:lnTo>
                <a:lnTo>
                  <a:pt x="1845" y="1552"/>
                </a:lnTo>
                <a:lnTo>
                  <a:pt x="1845" y="1552"/>
                </a:lnTo>
                <a:lnTo>
                  <a:pt x="1845" y="1552"/>
                </a:lnTo>
                <a:lnTo>
                  <a:pt x="1849" y="1560"/>
                </a:lnTo>
                <a:lnTo>
                  <a:pt x="1849" y="1560"/>
                </a:lnTo>
                <a:lnTo>
                  <a:pt x="1857" y="1560"/>
                </a:lnTo>
                <a:lnTo>
                  <a:pt x="1857" y="1560"/>
                </a:lnTo>
                <a:lnTo>
                  <a:pt x="1865" y="1560"/>
                </a:lnTo>
                <a:lnTo>
                  <a:pt x="1865" y="1560"/>
                </a:lnTo>
                <a:lnTo>
                  <a:pt x="1873" y="1552"/>
                </a:lnTo>
                <a:lnTo>
                  <a:pt x="1873" y="1552"/>
                </a:lnTo>
                <a:lnTo>
                  <a:pt x="1877" y="1548"/>
                </a:lnTo>
                <a:lnTo>
                  <a:pt x="1877" y="1548"/>
                </a:lnTo>
                <a:lnTo>
                  <a:pt x="1873" y="1544"/>
                </a:lnTo>
                <a:lnTo>
                  <a:pt x="1873" y="1544"/>
                </a:lnTo>
                <a:lnTo>
                  <a:pt x="1869" y="1532"/>
                </a:lnTo>
                <a:lnTo>
                  <a:pt x="1869" y="1532"/>
                </a:lnTo>
                <a:lnTo>
                  <a:pt x="1941" y="1496"/>
                </a:lnTo>
                <a:lnTo>
                  <a:pt x="1941" y="1496"/>
                </a:lnTo>
                <a:lnTo>
                  <a:pt x="1969" y="1480"/>
                </a:lnTo>
                <a:lnTo>
                  <a:pt x="1993" y="1464"/>
                </a:lnTo>
                <a:lnTo>
                  <a:pt x="1993" y="1464"/>
                </a:lnTo>
                <a:lnTo>
                  <a:pt x="2009" y="1452"/>
                </a:lnTo>
                <a:lnTo>
                  <a:pt x="2018" y="1448"/>
                </a:lnTo>
                <a:lnTo>
                  <a:pt x="2025" y="1440"/>
                </a:lnTo>
                <a:lnTo>
                  <a:pt x="2025" y="1440"/>
                </a:lnTo>
                <a:lnTo>
                  <a:pt x="2029" y="1436"/>
                </a:lnTo>
                <a:lnTo>
                  <a:pt x="2042" y="1428"/>
                </a:lnTo>
                <a:lnTo>
                  <a:pt x="2042" y="1428"/>
                </a:lnTo>
                <a:lnTo>
                  <a:pt x="2062" y="1408"/>
                </a:lnTo>
                <a:lnTo>
                  <a:pt x="2082" y="1396"/>
                </a:lnTo>
                <a:lnTo>
                  <a:pt x="2082" y="1396"/>
                </a:lnTo>
                <a:lnTo>
                  <a:pt x="2090" y="1388"/>
                </a:lnTo>
                <a:lnTo>
                  <a:pt x="2093" y="1380"/>
                </a:lnTo>
                <a:lnTo>
                  <a:pt x="2093" y="1380"/>
                </a:lnTo>
                <a:lnTo>
                  <a:pt x="2098" y="1371"/>
                </a:lnTo>
                <a:lnTo>
                  <a:pt x="2106" y="1368"/>
                </a:lnTo>
                <a:lnTo>
                  <a:pt x="2106" y="1368"/>
                </a:lnTo>
                <a:lnTo>
                  <a:pt x="2113" y="1364"/>
                </a:lnTo>
                <a:lnTo>
                  <a:pt x="2122" y="1360"/>
                </a:lnTo>
                <a:lnTo>
                  <a:pt x="2130" y="1344"/>
                </a:lnTo>
                <a:lnTo>
                  <a:pt x="2130" y="1344"/>
                </a:lnTo>
                <a:lnTo>
                  <a:pt x="2154" y="1316"/>
                </a:lnTo>
                <a:lnTo>
                  <a:pt x="2154" y="1316"/>
                </a:lnTo>
                <a:lnTo>
                  <a:pt x="2170" y="1303"/>
                </a:lnTo>
                <a:lnTo>
                  <a:pt x="2174" y="1296"/>
                </a:lnTo>
                <a:lnTo>
                  <a:pt x="2178" y="1287"/>
                </a:lnTo>
                <a:lnTo>
                  <a:pt x="2178" y="1287"/>
                </a:lnTo>
                <a:lnTo>
                  <a:pt x="2182" y="1280"/>
                </a:lnTo>
                <a:lnTo>
                  <a:pt x="2182" y="1280"/>
                </a:lnTo>
                <a:lnTo>
                  <a:pt x="2210" y="1251"/>
                </a:lnTo>
                <a:lnTo>
                  <a:pt x="2210" y="1251"/>
                </a:lnTo>
                <a:lnTo>
                  <a:pt x="2222" y="1231"/>
                </a:lnTo>
                <a:lnTo>
                  <a:pt x="2222" y="1231"/>
                </a:lnTo>
                <a:lnTo>
                  <a:pt x="2250" y="1195"/>
                </a:lnTo>
                <a:lnTo>
                  <a:pt x="2274" y="1151"/>
                </a:lnTo>
                <a:lnTo>
                  <a:pt x="2274" y="1151"/>
                </a:lnTo>
                <a:lnTo>
                  <a:pt x="2286" y="1127"/>
                </a:lnTo>
                <a:lnTo>
                  <a:pt x="2286" y="1127"/>
                </a:lnTo>
                <a:lnTo>
                  <a:pt x="2286" y="1127"/>
                </a:lnTo>
                <a:lnTo>
                  <a:pt x="2294" y="1103"/>
                </a:lnTo>
                <a:lnTo>
                  <a:pt x="2302" y="1075"/>
                </a:lnTo>
                <a:lnTo>
                  <a:pt x="2302" y="1075"/>
                </a:lnTo>
                <a:lnTo>
                  <a:pt x="2302" y="1059"/>
                </a:lnTo>
                <a:lnTo>
                  <a:pt x="2302" y="1059"/>
                </a:lnTo>
                <a:lnTo>
                  <a:pt x="2298" y="1043"/>
                </a:lnTo>
                <a:lnTo>
                  <a:pt x="2302" y="1043"/>
                </a:lnTo>
                <a:lnTo>
                  <a:pt x="2302" y="1043"/>
                </a:lnTo>
                <a:lnTo>
                  <a:pt x="2302" y="1039"/>
                </a:lnTo>
                <a:lnTo>
                  <a:pt x="2302" y="1039"/>
                </a:lnTo>
                <a:lnTo>
                  <a:pt x="2302" y="1039"/>
                </a:lnTo>
                <a:lnTo>
                  <a:pt x="2302" y="1039"/>
                </a:lnTo>
                <a:lnTo>
                  <a:pt x="2322" y="1031"/>
                </a:lnTo>
                <a:lnTo>
                  <a:pt x="2322" y="1031"/>
                </a:lnTo>
                <a:lnTo>
                  <a:pt x="2338" y="1023"/>
                </a:lnTo>
                <a:lnTo>
                  <a:pt x="2338" y="1023"/>
                </a:lnTo>
                <a:lnTo>
                  <a:pt x="2354" y="1015"/>
                </a:lnTo>
                <a:lnTo>
                  <a:pt x="2354" y="1015"/>
                </a:lnTo>
                <a:lnTo>
                  <a:pt x="2362" y="1010"/>
                </a:lnTo>
                <a:lnTo>
                  <a:pt x="2362" y="1010"/>
                </a:lnTo>
                <a:lnTo>
                  <a:pt x="2382" y="1003"/>
                </a:lnTo>
                <a:lnTo>
                  <a:pt x="2399" y="995"/>
                </a:lnTo>
                <a:lnTo>
                  <a:pt x="2399" y="995"/>
                </a:lnTo>
                <a:lnTo>
                  <a:pt x="2403" y="990"/>
                </a:lnTo>
                <a:lnTo>
                  <a:pt x="2403" y="990"/>
                </a:lnTo>
                <a:lnTo>
                  <a:pt x="2419" y="983"/>
                </a:lnTo>
                <a:lnTo>
                  <a:pt x="2419" y="983"/>
                </a:lnTo>
                <a:lnTo>
                  <a:pt x="2430" y="979"/>
                </a:lnTo>
                <a:lnTo>
                  <a:pt x="2430" y="979"/>
                </a:lnTo>
                <a:lnTo>
                  <a:pt x="2439" y="975"/>
                </a:lnTo>
                <a:lnTo>
                  <a:pt x="2439" y="975"/>
                </a:lnTo>
                <a:lnTo>
                  <a:pt x="2439" y="975"/>
                </a:lnTo>
                <a:lnTo>
                  <a:pt x="2439" y="975"/>
                </a:lnTo>
                <a:lnTo>
                  <a:pt x="2447" y="970"/>
                </a:lnTo>
                <a:lnTo>
                  <a:pt x="2447" y="970"/>
                </a:lnTo>
                <a:lnTo>
                  <a:pt x="2447" y="966"/>
                </a:lnTo>
                <a:lnTo>
                  <a:pt x="2447" y="966"/>
                </a:lnTo>
                <a:lnTo>
                  <a:pt x="2447" y="966"/>
                </a:lnTo>
                <a:lnTo>
                  <a:pt x="2447" y="966"/>
                </a:lnTo>
                <a:lnTo>
                  <a:pt x="2467" y="966"/>
                </a:lnTo>
                <a:lnTo>
                  <a:pt x="2467" y="966"/>
                </a:lnTo>
                <a:lnTo>
                  <a:pt x="2475" y="966"/>
                </a:lnTo>
                <a:lnTo>
                  <a:pt x="2483" y="970"/>
                </a:lnTo>
                <a:lnTo>
                  <a:pt x="2483" y="970"/>
                </a:lnTo>
                <a:lnTo>
                  <a:pt x="2495" y="975"/>
                </a:lnTo>
                <a:lnTo>
                  <a:pt x="2507" y="979"/>
                </a:lnTo>
                <a:lnTo>
                  <a:pt x="2531" y="983"/>
                </a:lnTo>
                <a:lnTo>
                  <a:pt x="2531" y="983"/>
                </a:lnTo>
                <a:lnTo>
                  <a:pt x="2583" y="987"/>
                </a:lnTo>
                <a:lnTo>
                  <a:pt x="2583" y="987"/>
                </a:lnTo>
                <a:lnTo>
                  <a:pt x="2611" y="990"/>
                </a:lnTo>
                <a:lnTo>
                  <a:pt x="2635" y="995"/>
                </a:lnTo>
                <a:lnTo>
                  <a:pt x="2635" y="995"/>
                </a:lnTo>
                <a:lnTo>
                  <a:pt x="2643" y="995"/>
                </a:lnTo>
                <a:lnTo>
                  <a:pt x="2699" y="1010"/>
                </a:lnTo>
                <a:lnTo>
                  <a:pt x="2699" y="1010"/>
                </a:lnTo>
                <a:lnTo>
                  <a:pt x="2731" y="1015"/>
                </a:lnTo>
                <a:lnTo>
                  <a:pt x="2731" y="1015"/>
                </a:lnTo>
                <a:lnTo>
                  <a:pt x="2791" y="1035"/>
                </a:lnTo>
                <a:lnTo>
                  <a:pt x="2860" y="1051"/>
                </a:lnTo>
                <a:lnTo>
                  <a:pt x="2860" y="1051"/>
                </a:lnTo>
                <a:lnTo>
                  <a:pt x="2896" y="1059"/>
                </a:lnTo>
                <a:lnTo>
                  <a:pt x="2896" y="1059"/>
                </a:lnTo>
                <a:lnTo>
                  <a:pt x="2896" y="1059"/>
                </a:lnTo>
                <a:lnTo>
                  <a:pt x="2932" y="1063"/>
                </a:lnTo>
                <a:lnTo>
                  <a:pt x="2968" y="1067"/>
                </a:lnTo>
                <a:lnTo>
                  <a:pt x="2968" y="1067"/>
                </a:lnTo>
                <a:lnTo>
                  <a:pt x="2996" y="1067"/>
                </a:lnTo>
                <a:lnTo>
                  <a:pt x="3020" y="1067"/>
                </a:lnTo>
                <a:lnTo>
                  <a:pt x="3020" y="1067"/>
                </a:lnTo>
                <a:lnTo>
                  <a:pt x="3028" y="1063"/>
                </a:lnTo>
                <a:lnTo>
                  <a:pt x="3028" y="1059"/>
                </a:lnTo>
                <a:lnTo>
                  <a:pt x="3028" y="1059"/>
                </a:lnTo>
                <a:lnTo>
                  <a:pt x="3028" y="1051"/>
                </a:lnTo>
                <a:lnTo>
                  <a:pt x="3024" y="1047"/>
                </a:lnTo>
                <a:close/>
                <a:moveTo>
                  <a:pt x="2671" y="44"/>
                </a:moveTo>
                <a:lnTo>
                  <a:pt x="2671" y="44"/>
                </a:lnTo>
                <a:lnTo>
                  <a:pt x="2679" y="36"/>
                </a:lnTo>
                <a:lnTo>
                  <a:pt x="2683" y="32"/>
                </a:lnTo>
                <a:lnTo>
                  <a:pt x="2683" y="32"/>
                </a:lnTo>
                <a:lnTo>
                  <a:pt x="2691" y="36"/>
                </a:lnTo>
                <a:lnTo>
                  <a:pt x="2691" y="36"/>
                </a:lnTo>
                <a:lnTo>
                  <a:pt x="2695" y="36"/>
                </a:lnTo>
                <a:lnTo>
                  <a:pt x="2699" y="40"/>
                </a:lnTo>
                <a:lnTo>
                  <a:pt x="2699" y="40"/>
                </a:lnTo>
                <a:lnTo>
                  <a:pt x="2703" y="60"/>
                </a:lnTo>
                <a:lnTo>
                  <a:pt x="2703" y="60"/>
                </a:lnTo>
                <a:lnTo>
                  <a:pt x="2707" y="84"/>
                </a:lnTo>
                <a:lnTo>
                  <a:pt x="2707" y="84"/>
                </a:lnTo>
                <a:lnTo>
                  <a:pt x="2711" y="104"/>
                </a:lnTo>
                <a:lnTo>
                  <a:pt x="2711" y="104"/>
                </a:lnTo>
                <a:lnTo>
                  <a:pt x="2703" y="100"/>
                </a:lnTo>
                <a:lnTo>
                  <a:pt x="2703" y="100"/>
                </a:lnTo>
                <a:lnTo>
                  <a:pt x="2699" y="96"/>
                </a:lnTo>
                <a:lnTo>
                  <a:pt x="2699" y="96"/>
                </a:lnTo>
                <a:lnTo>
                  <a:pt x="2691" y="92"/>
                </a:lnTo>
                <a:lnTo>
                  <a:pt x="2691" y="92"/>
                </a:lnTo>
                <a:lnTo>
                  <a:pt x="2683" y="88"/>
                </a:lnTo>
                <a:lnTo>
                  <a:pt x="2683" y="88"/>
                </a:lnTo>
                <a:lnTo>
                  <a:pt x="2675" y="88"/>
                </a:lnTo>
                <a:lnTo>
                  <a:pt x="2675" y="88"/>
                </a:lnTo>
                <a:lnTo>
                  <a:pt x="2671" y="84"/>
                </a:lnTo>
                <a:lnTo>
                  <a:pt x="2671" y="84"/>
                </a:lnTo>
                <a:lnTo>
                  <a:pt x="2655" y="80"/>
                </a:lnTo>
                <a:lnTo>
                  <a:pt x="2655" y="80"/>
                </a:lnTo>
                <a:lnTo>
                  <a:pt x="2659" y="72"/>
                </a:lnTo>
                <a:lnTo>
                  <a:pt x="2659" y="72"/>
                </a:lnTo>
                <a:lnTo>
                  <a:pt x="2671" y="44"/>
                </a:lnTo>
                <a:close/>
                <a:moveTo>
                  <a:pt x="2599" y="353"/>
                </a:moveTo>
                <a:lnTo>
                  <a:pt x="2599" y="353"/>
                </a:lnTo>
                <a:lnTo>
                  <a:pt x="2611" y="261"/>
                </a:lnTo>
                <a:lnTo>
                  <a:pt x="2611" y="261"/>
                </a:lnTo>
                <a:lnTo>
                  <a:pt x="2619" y="208"/>
                </a:lnTo>
                <a:lnTo>
                  <a:pt x="2619" y="208"/>
                </a:lnTo>
                <a:lnTo>
                  <a:pt x="2627" y="160"/>
                </a:lnTo>
                <a:lnTo>
                  <a:pt x="2627" y="160"/>
                </a:lnTo>
                <a:lnTo>
                  <a:pt x="2639" y="120"/>
                </a:lnTo>
                <a:lnTo>
                  <a:pt x="2639" y="120"/>
                </a:lnTo>
                <a:lnTo>
                  <a:pt x="2643" y="112"/>
                </a:lnTo>
                <a:lnTo>
                  <a:pt x="2643" y="112"/>
                </a:lnTo>
                <a:lnTo>
                  <a:pt x="2643" y="116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47" y="112"/>
                </a:lnTo>
                <a:lnTo>
                  <a:pt x="2651" y="116"/>
                </a:lnTo>
                <a:lnTo>
                  <a:pt x="2651" y="116"/>
                </a:lnTo>
                <a:lnTo>
                  <a:pt x="2655" y="120"/>
                </a:lnTo>
                <a:lnTo>
                  <a:pt x="2659" y="120"/>
                </a:lnTo>
                <a:lnTo>
                  <a:pt x="2659" y="120"/>
                </a:lnTo>
                <a:lnTo>
                  <a:pt x="2663" y="116"/>
                </a:lnTo>
                <a:lnTo>
                  <a:pt x="2663" y="116"/>
                </a:lnTo>
                <a:lnTo>
                  <a:pt x="2667" y="116"/>
                </a:lnTo>
                <a:lnTo>
                  <a:pt x="2667" y="116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1" y="120"/>
                </a:lnTo>
                <a:lnTo>
                  <a:pt x="2675" y="124"/>
                </a:lnTo>
                <a:lnTo>
                  <a:pt x="2675" y="124"/>
                </a:lnTo>
                <a:lnTo>
                  <a:pt x="2675" y="124"/>
                </a:lnTo>
                <a:lnTo>
                  <a:pt x="2675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79" y="124"/>
                </a:lnTo>
                <a:lnTo>
                  <a:pt x="2683" y="128"/>
                </a:lnTo>
                <a:lnTo>
                  <a:pt x="2683" y="128"/>
                </a:lnTo>
                <a:lnTo>
                  <a:pt x="2687" y="128"/>
                </a:lnTo>
                <a:lnTo>
                  <a:pt x="2687" y="128"/>
                </a:lnTo>
                <a:lnTo>
                  <a:pt x="2691" y="132"/>
                </a:lnTo>
                <a:lnTo>
                  <a:pt x="2691" y="132"/>
                </a:lnTo>
                <a:lnTo>
                  <a:pt x="2691" y="132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5" y="136"/>
                </a:lnTo>
                <a:lnTo>
                  <a:pt x="2699" y="136"/>
                </a:lnTo>
                <a:lnTo>
                  <a:pt x="2699" y="136"/>
                </a:lnTo>
                <a:lnTo>
                  <a:pt x="2699" y="136"/>
                </a:lnTo>
                <a:lnTo>
                  <a:pt x="2699" y="140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36"/>
                </a:lnTo>
                <a:lnTo>
                  <a:pt x="2703" y="140"/>
                </a:lnTo>
                <a:lnTo>
                  <a:pt x="2703" y="140"/>
                </a:lnTo>
                <a:lnTo>
                  <a:pt x="2703" y="140"/>
                </a:lnTo>
                <a:lnTo>
                  <a:pt x="2707" y="136"/>
                </a:lnTo>
                <a:lnTo>
                  <a:pt x="2707" y="136"/>
                </a:lnTo>
                <a:lnTo>
                  <a:pt x="2707" y="140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1" y="136"/>
                </a:lnTo>
                <a:lnTo>
                  <a:pt x="2716" y="136"/>
                </a:lnTo>
                <a:lnTo>
                  <a:pt x="2716" y="136"/>
                </a:lnTo>
                <a:lnTo>
                  <a:pt x="2711" y="192"/>
                </a:lnTo>
                <a:lnTo>
                  <a:pt x="2711" y="192"/>
                </a:lnTo>
                <a:lnTo>
                  <a:pt x="2703" y="212"/>
                </a:lnTo>
                <a:lnTo>
                  <a:pt x="2703" y="237"/>
                </a:lnTo>
                <a:lnTo>
                  <a:pt x="2703" y="237"/>
                </a:lnTo>
                <a:lnTo>
                  <a:pt x="2699" y="257"/>
                </a:lnTo>
                <a:lnTo>
                  <a:pt x="2699" y="257"/>
                </a:lnTo>
                <a:lnTo>
                  <a:pt x="2695" y="252"/>
                </a:lnTo>
                <a:lnTo>
                  <a:pt x="2695" y="252"/>
                </a:lnTo>
                <a:lnTo>
                  <a:pt x="2687" y="241"/>
                </a:lnTo>
                <a:lnTo>
                  <a:pt x="2687" y="241"/>
                </a:lnTo>
                <a:lnTo>
                  <a:pt x="2683" y="232"/>
                </a:lnTo>
                <a:lnTo>
                  <a:pt x="2683" y="232"/>
                </a:lnTo>
                <a:lnTo>
                  <a:pt x="2675" y="228"/>
                </a:lnTo>
                <a:lnTo>
                  <a:pt x="2675" y="228"/>
                </a:lnTo>
                <a:lnTo>
                  <a:pt x="2671" y="221"/>
                </a:lnTo>
                <a:lnTo>
                  <a:pt x="2671" y="221"/>
                </a:lnTo>
                <a:lnTo>
                  <a:pt x="2663" y="212"/>
                </a:lnTo>
                <a:lnTo>
                  <a:pt x="2655" y="208"/>
                </a:lnTo>
                <a:lnTo>
                  <a:pt x="2655" y="208"/>
                </a:lnTo>
                <a:lnTo>
                  <a:pt x="2651" y="204"/>
                </a:lnTo>
                <a:lnTo>
                  <a:pt x="2651" y="204"/>
                </a:lnTo>
                <a:lnTo>
                  <a:pt x="2643" y="197"/>
                </a:lnTo>
                <a:lnTo>
                  <a:pt x="2643" y="197"/>
                </a:lnTo>
                <a:lnTo>
                  <a:pt x="2635" y="192"/>
                </a:lnTo>
                <a:lnTo>
                  <a:pt x="2635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31" y="192"/>
                </a:lnTo>
                <a:lnTo>
                  <a:pt x="2627" y="188"/>
                </a:lnTo>
                <a:lnTo>
                  <a:pt x="2627" y="188"/>
                </a:lnTo>
                <a:lnTo>
                  <a:pt x="2627" y="188"/>
                </a:lnTo>
                <a:lnTo>
                  <a:pt x="2627" y="188"/>
                </a:lnTo>
                <a:lnTo>
                  <a:pt x="2623" y="197"/>
                </a:lnTo>
                <a:lnTo>
                  <a:pt x="2623" y="197"/>
                </a:lnTo>
                <a:lnTo>
                  <a:pt x="2619" y="200"/>
                </a:lnTo>
                <a:lnTo>
                  <a:pt x="2619" y="200"/>
                </a:lnTo>
                <a:lnTo>
                  <a:pt x="2623" y="200"/>
                </a:lnTo>
                <a:lnTo>
                  <a:pt x="2623" y="200"/>
                </a:lnTo>
                <a:lnTo>
                  <a:pt x="2619" y="208"/>
                </a:lnTo>
                <a:lnTo>
                  <a:pt x="2619" y="208"/>
                </a:lnTo>
                <a:lnTo>
                  <a:pt x="2619" y="212"/>
                </a:lnTo>
                <a:lnTo>
                  <a:pt x="2619" y="212"/>
                </a:lnTo>
                <a:lnTo>
                  <a:pt x="2619" y="212"/>
                </a:lnTo>
                <a:lnTo>
                  <a:pt x="2619" y="221"/>
                </a:lnTo>
                <a:lnTo>
                  <a:pt x="2619" y="221"/>
                </a:lnTo>
                <a:lnTo>
                  <a:pt x="2619" y="221"/>
                </a:lnTo>
                <a:lnTo>
                  <a:pt x="2619" y="221"/>
                </a:lnTo>
                <a:lnTo>
                  <a:pt x="2623" y="221"/>
                </a:lnTo>
                <a:lnTo>
                  <a:pt x="2623" y="221"/>
                </a:lnTo>
                <a:lnTo>
                  <a:pt x="2623" y="224"/>
                </a:lnTo>
                <a:lnTo>
                  <a:pt x="2623" y="224"/>
                </a:lnTo>
                <a:lnTo>
                  <a:pt x="2627" y="228"/>
                </a:lnTo>
                <a:lnTo>
                  <a:pt x="2627" y="228"/>
                </a:lnTo>
                <a:lnTo>
                  <a:pt x="2627" y="228"/>
                </a:lnTo>
                <a:lnTo>
                  <a:pt x="2631" y="228"/>
                </a:lnTo>
                <a:lnTo>
                  <a:pt x="2631" y="232"/>
                </a:lnTo>
                <a:lnTo>
                  <a:pt x="2631" y="232"/>
                </a:lnTo>
                <a:lnTo>
                  <a:pt x="2631" y="237"/>
                </a:lnTo>
                <a:lnTo>
                  <a:pt x="2631" y="237"/>
                </a:lnTo>
                <a:lnTo>
                  <a:pt x="2635" y="241"/>
                </a:lnTo>
                <a:lnTo>
                  <a:pt x="2639" y="245"/>
                </a:lnTo>
                <a:lnTo>
                  <a:pt x="2639" y="245"/>
                </a:lnTo>
                <a:lnTo>
                  <a:pt x="2647" y="245"/>
                </a:lnTo>
                <a:lnTo>
                  <a:pt x="2647" y="245"/>
                </a:lnTo>
                <a:lnTo>
                  <a:pt x="2651" y="248"/>
                </a:lnTo>
                <a:lnTo>
                  <a:pt x="2651" y="248"/>
                </a:lnTo>
                <a:lnTo>
                  <a:pt x="2655" y="252"/>
                </a:lnTo>
                <a:lnTo>
                  <a:pt x="2655" y="252"/>
                </a:lnTo>
                <a:lnTo>
                  <a:pt x="2659" y="257"/>
                </a:lnTo>
                <a:lnTo>
                  <a:pt x="2659" y="257"/>
                </a:lnTo>
                <a:lnTo>
                  <a:pt x="2655" y="257"/>
                </a:lnTo>
                <a:lnTo>
                  <a:pt x="2655" y="257"/>
                </a:lnTo>
                <a:lnTo>
                  <a:pt x="2659" y="261"/>
                </a:lnTo>
                <a:lnTo>
                  <a:pt x="2659" y="261"/>
                </a:lnTo>
                <a:lnTo>
                  <a:pt x="2659" y="261"/>
                </a:lnTo>
                <a:lnTo>
                  <a:pt x="2659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3" y="265"/>
                </a:lnTo>
                <a:lnTo>
                  <a:pt x="2667" y="272"/>
                </a:lnTo>
                <a:lnTo>
                  <a:pt x="2667" y="272"/>
                </a:lnTo>
                <a:lnTo>
                  <a:pt x="2671" y="277"/>
                </a:lnTo>
                <a:lnTo>
                  <a:pt x="2671" y="277"/>
                </a:lnTo>
                <a:lnTo>
                  <a:pt x="2675" y="281"/>
                </a:lnTo>
                <a:lnTo>
                  <a:pt x="2675" y="281"/>
                </a:lnTo>
                <a:lnTo>
                  <a:pt x="2675" y="285"/>
                </a:lnTo>
                <a:lnTo>
                  <a:pt x="2675" y="289"/>
                </a:lnTo>
                <a:lnTo>
                  <a:pt x="2675" y="289"/>
                </a:lnTo>
                <a:lnTo>
                  <a:pt x="2675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89"/>
                </a:lnTo>
                <a:lnTo>
                  <a:pt x="2679" y="292"/>
                </a:lnTo>
                <a:lnTo>
                  <a:pt x="2679" y="292"/>
                </a:lnTo>
                <a:lnTo>
                  <a:pt x="2683" y="292"/>
                </a:lnTo>
                <a:lnTo>
                  <a:pt x="2683" y="292"/>
                </a:lnTo>
                <a:lnTo>
                  <a:pt x="2683" y="292"/>
                </a:lnTo>
                <a:lnTo>
                  <a:pt x="2683" y="297"/>
                </a:lnTo>
                <a:lnTo>
                  <a:pt x="2683" y="297"/>
                </a:lnTo>
                <a:lnTo>
                  <a:pt x="2683" y="297"/>
                </a:lnTo>
                <a:lnTo>
                  <a:pt x="2687" y="292"/>
                </a:lnTo>
                <a:lnTo>
                  <a:pt x="2687" y="297"/>
                </a:lnTo>
                <a:lnTo>
                  <a:pt x="2687" y="297"/>
                </a:lnTo>
                <a:lnTo>
                  <a:pt x="2683" y="301"/>
                </a:lnTo>
                <a:lnTo>
                  <a:pt x="2687" y="301"/>
                </a:lnTo>
                <a:lnTo>
                  <a:pt x="2687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91" y="301"/>
                </a:lnTo>
                <a:lnTo>
                  <a:pt x="2687" y="321"/>
                </a:lnTo>
                <a:lnTo>
                  <a:pt x="2687" y="321"/>
                </a:lnTo>
                <a:lnTo>
                  <a:pt x="2683" y="325"/>
                </a:lnTo>
                <a:lnTo>
                  <a:pt x="2683" y="337"/>
                </a:lnTo>
                <a:lnTo>
                  <a:pt x="2683" y="337"/>
                </a:lnTo>
                <a:lnTo>
                  <a:pt x="2687" y="341"/>
                </a:lnTo>
                <a:lnTo>
                  <a:pt x="2683" y="345"/>
                </a:lnTo>
                <a:lnTo>
                  <a:pt x="2683" y="345"/>
                </a:lnTo>
                <a:lnTo>
                  <a:pt x="2679" y="353"/>
                </a:lnTo>
                <a:lnTo>
                  <a:pt x="2679" y="357"/>
                </a:lnTo>
                <a:lnTo>
                  <a:pt x="2675" y="373"/>
                </a:lnTo>
                <a:lnTo>
                  <a:pt x="2675" y="373"/>
                </a:lnTo>
                <a:lnTo>
                  <a:pt x="2675" y="401"/>
                </a:lnTo>
                <a:lnTo>
                  <a:pt x="2675" y="401"/>
                </a:lnTo>
                <a:lnTo>
                  <a:pt x="2671" y="413"/>
                </a:lnTo>
                <a:lnTo>
                  <a:pt x="2671" y="429"/>
                </a:lnTo>
                <a:lnTo>
                  <a:pt x="2671" y="429"/>
                </a:lnTo>
                <a:lnTo>
                  <a:pt x="2671" y="433"/>
                </a:lnTo>
                <a:lnTo>
                  <a:pt x="2663" y="457"/>
                </a:lnTo>
                <a:lnTo>
                  <a:pt x="2663" y="457"/>
                </a:lnTo>
                <a:lnTo>
                  <a:pt x="2655" y="449"/>
                </a:lnTo>
                <a:lnTo>
                  <a:pt x="2655" y="449"/>
                </a:lnTo>
                <a:lnTo>
                  <a:pt x="2651" y="441"/>
                </a:lnTo>
                <a:lnTo>
                  <a:pt x="2651" y="441"/>
                </a:lnTo>
                <a:lnTo>
                  <a:pt x="2647" y="433"/>
                </a:lnTo>
                <a:lnTo>
                  <a:pt x="2647" y="433"/>
                </a:lnTo>
                <a:lnTo>
                  <a:pt x="2643" y="425"/>
                </a:lnTo>
                <a:lnTo>
                  <a:pt x="2643" y="425"/>
                </a:lnTo>
                <a:lnTo>
                  <a:pt x="2635" y="421"/>
                </a:lnTo>
                <a:lnTo>
                  <a:pt x="2635" y="421"/>
                </a:lnTo>
                <a:lnTo>
                  <a:pt x="2635" y="413"/>
                </a:lnTo>
                <a:lnTo>
                  <a:pt x="2635" y="413"/>
                </a:lnTo>
                <a:lnTo>
                  <a:pt x="2627" y="405"/>
                </a:lnTo>
                <a:lnTo>
                  <a:pt x="2623" y="401"/>
                </a:lnTo>
                <a:lnTo>
                  <a:pt x="2623" y="401"/>
                </a:lnTo>
                <a:lnTo>
                  <a:pt x="2619" y="401"/>
                </a:lnTo>
                <a:lnTo>
                  <a:pt x="2619" y="401"/>
                </a:lnTo>
                <a:lnTo>
                  <a:pt x="2615" y="389"/>
                </a:lnTo>
                <a:lnTo>
                  <a:pt x="2615" y="389"/>
                </a:lnTo>
                <a:lnTo>
                  <a:pt x="2611" y="385"/>
                </a:lnTo>
                <a:lnTo>
                  <a:pt x="2611" y="385"/>
                </a:lnTo>
                <a:lnTo>
                  <a:pt x="2607" y="385"/>
                </a:lnTo>
                <a:lnTo>
                  <a:pt x="2607" y="385"/>
                </a:lnTo>
                <a:lnTo>
                  <a:pt x="2607" y="381"/>
                </a:lnTo>
                <a:lnTo>
                  <a:pt x="2607" y="381"/>
                </a:lnTo>
                <a:lnTo>
                  <a:pt x="2607" y="381"/>
                </a:lnTo>
                <a:lnTo>
                  <a:pt x="2607" y="381"/>
                </a:lnTo>
                <a:lnTo>
                  <a:pt x="2603" y="381"/>
                </a:lnTo>
                <a:lnTo>
                  <a:pt x="2603" y="381"/>
                </a:lnTo>
                <a:lnTo>
                  <a:pt x="2595" y="385"/>
                </a:lnTo>
                <a:lnTo>
                  <a:pt x="2595" y="385"/>
                </a:lnTo>
                <a:lnTo>
                  <a:pt x="2595" y="389"/>
                </a:lnTo>
                <a:lnTo>
                  <a:pt x="2595" y="389"/>
                </a:lnTo>
                <a:lnTo>
                  <a:pt x="2595" y="389"/>
                </a:lnTo>
                <a:lnTo>
                  <a:pt x="2595" y="389"/>
                </a:lnTo>
                <a:lnTo>
                  <a:pt x="2591" y="397"/>
                </a:lnTo>
                <a:lnTo>
                  <a:pt x="2591" y="397"/>
                </a:lnTo>
                <a:lnTo>
                  <a:pt x="2595" y="381"/>
                </a:lnTo>
                <a:lnTo>
                  <a:pt x="2595" y="381"/>
                </a:lnTo>
                <a:lnTo>
                  <a:pt x="2599" y="369"/>
                </a:lnTo>
                <a:lnTo>
                  <a:pt x="2599" y="353"/>
                </a:lnTo>
                <a:close/>
                <a:moveTo>
                  <a:pt x="2595" y="417"/>
                </a:moveTo>
                <a:lnTo>
                  <a:pt x="2595" y="417"/>
                </a:lnTo>
                <a:lnTo>
                  <a:pt x="2595" y="417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21"/>
                </a:lnTo>
                <a:lnTo>
                  <a:pt x="2595" y="417"/>
                </a:lnTo>
                <a:close/>
                <a:moveTo>
                  <a:pt x="2607" y="622"/>
                </a:moveTo>
                <a:lnTo>
                  <a:pt x="2607" y="622"/>
                </a:lnTo>
                <a:lnTo>
                  <a:pt x="2603" y="622"/>
                </a:lnTo>
                <a:lnTo>
                  <a:pt x="2603" y="622"/>
                </a:lnTo>
                <a:lnTo>
                  <a:pt x="2603" y="626"/>
                </a:lnTo>
                <a:lnTo>
                  <a:pt x="2603" y="626"/>
                </a:lnTo>
                <a:lnTo>
                  <a:pt x="2603" y="629"/>
                </a:lnTo>
                <a:lnTo>
                  <a:pt x="2603" y="629"/>
                </a:lnTo>
                <a:lnTo>
                  <a:pt x="2599" y="629"/>
                </a:lnTo>
                <a:lnTo>
                  <a:pt x="2599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629"/>
                </a:lnTo>
                <a:lnTo>
                  <a:pt x="2591" y="582"/>
                </a:lnTo>
                <a:lnTo>
                  <a:pt x="2591" y="582"/>
                </a:lnTo>
                <a:lnTo>
                  <a:pt x="2595" y="578"/>
                </a:lnTo>
                <a:lnTo>
                  <a:pt x="2595" y="578"/>
                </a:lnTo>
                <a:lnTo>
                  <a:pt x="2595" y="558"/>
                </a:lnTo>
                <a:lnTo>
                  <a:pt x="2595" y="533"/>
                </a:lnTo>
                <a:lnTo>
                  <a:pt x="2595" y="533"/>
                </a:lnTo>
                <a:lnTo>
                  <a:pt x="2595" y="525"/>
                </a:lnTo>
                <a:lnTo>
                  <a:pt x="2595" y="525"/>
                </a:lnTo>
                <a:lnTo>
                  <a:pt x="2591" y="497"/>
                </a:lnTo>
                <a:lnTo>
                  <a:pt x="2591" y="497"/>
                </a:lnTo>
                <a:lnTo>
                  <a:pt x="2595" y="461"/>
                </a:lnTo>
                <a:lnTo>
                  <a:pt x="2595" y="461"/>
                </a:lnTo>
                <a:lnTo>
                  <a:pt x="2595" y="425"/>
                </a:lnTo>
                <a:lnTo>
                  <a:pt x="2595" y="425"/>
                </a:lnTo>
                <a:lnTo>
                  <a:pt x="2595" y="429"/>
                </a:lnTo>
                <a:lnTo>
                  <a:pt x="2599" y="433"/>
                </a:lnTo>
                <a:lnTo>
                  <a:pt x="2599" y="433"/>
                </a:lnTo>
                <a:lnTo>
                  <a:pt x="2607" y="437"/>
                </a:lnTo>
                <a:lnTo>
                  <a:pt x="2607" y="437"/>
                </a:lnTo>
                <a:lnTo>
                  <a:pt x="2611" y="441"/>
                </a:lnTo>
                <a:lnTo>
                  <a:pt x="2611" y="441"/>
                </a:lnTo>
                <a:lnTo>
                  <a:pt x="2615" y="441"/>
                </a:lnTo>
                <a:lnTo>
                  <a:pt x="2615" y="441"/>
                </a:lnTo>
                <a:lnTo>
                  <a:pt x="2615" y="445"/>
                </a:lnTo>
                <a:lnTo>
                  <a:pt x="2615" y="445"/>
                </a:lnTo>
                <a:lnTo>
                  <a:pt x="2615" y="449"/>
                </a:lnTo>
                <a:lnTo>
                  <a:pt x="2615" y="449"/>
                </a:lnTo>
                <a:lnTo>
                  <a:pt x="2615" y="449"/>
                </a:lnTo>
                <a:lnTo>
                  <a:pt x="2619" y="453"/>
                </a:lnTo>
                <a:lnTo>
                  <a:pt x="2619" y="453"/>
                </a:lnTo>
                <a:lnTo>
                  <a:pt x="2619" y="453"/>
                </a:lnTo>
                <a:lnTo>
                  <a:pt x="2619" y="457"/>
                </a:lnTo>
                <a:lnTo>
                  <a:pt x="2619" y="457"/>
                </a:lnTo>
                <a:lnTo>
                  <a:pt x="2623" y="457"/>
                </a:lnTo>
                <a:lnTo>
                  <a:pt x="2623" y="457"/>
                </a:lnTo>
                <a:lnTo>
                  <a:pt x="2623" y="461"/>
                </a:lnTo>
                <a:lnTo>
                  <a:pt x="2623" y="461"/>
                </a:lnTo>
                <a:lnTo>
                  <a:pt x="2627" y="465"/>
                </a:lnTo>
                <a:lnTo>
                  <a:pt x="2627" y="465"/>
                </a:lnTo>
                <a:lnTo>
                  <a:pt x="2631" y="469"/>
                </a:lnTo>
                <a:lnTo>
                  <a:pt x="2631" y="469"/>
                </a:lnTo>
                <a:lnTo>
                  <a:pt x="2631" y="473"/>
                </a:lnTo>
                <a:lnTo>
                  <a:pt x="2631" y="477"/>
                </a:lnTo>
                <a:lnTo>
                  <a:pt x="2631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77"/>
                </a:lnTo>
                <a:lnTo>
                  <a:pt x="2635" y="481"/>
                </a:lnTo>
                <a:lnTo>
                  <a:pt x="2635" y="481"/>
                </a:lnTo>
                <a:lnTo>
                  <a:pt x="2639" y="481"/>
                </a:lnTo>
                <a:lnTo>
                  <a:pt x="2639" y="481"/>
                </a:lnTo>
                <a:lnTo>
                  <a:pt x="2639" y="481"/>
                </a:lnTo>
                <a:lnTo>
                  <a:pt x="2639" y="485"/>
                </a:lnTo>
                <a:lnTo>
                  <a:pt x="2643" y="485"/>
                </a:lnTo>
                <a:lnTo>
                  <a:pt x="2643" y="485"/>
                </a:lnTo>
                <a:lnTo>
                  <a:pt x="2643" y="481"/>
                </a:lnTo>
                <a:lnTo>
                  <a:pt x="2643" y="485"/>
                </a:lnTo>
                <a:lnTo>
                  <a:pt x="2643" y="485"/>
                </a:lnTo>
                <a:lnTo>
                  <a:pt x="2639" y="485"/>
                </a:lnTo>
                <a:lnTo>
                  <a:pt x="2643" y="485"/>
                </a:lnTo>
                <a:lnTo>
                  <a:pt x="2643" y="485"/>
                </a:lnTo>
                <a:lnTo>
                  <a:pt x="2647" y="489"/>
                </a:lnTo>
                <a:lnTo>
                  <a:pt x="2647" y="489"/>
                </a:lnTo>
                <a:lnTo>
                  <a:pt x="2647" y="489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5"/>
                </a:lnTo>
                <a:lnTo>
                  <a:pt x="2655" y="489"/>
                </a:lnTo>
                <a:lnTo>
                  <a:pt x="2655" y="489"/>
                </a:lnTo>
                <a:lnTo>
                  <a:pt x="2635" y="549"/>
                </a:lnTo>
                <a:lnTo>
                  <a:pt x="2635" y="549"/>
                </a:lnTo>
                <a:lnTo>
                  <a:pt x="2627" y="569"/>
                </a:lnTo>
                <a:lnTo>
                  <a:pt x="2627" y="569"/>
                </a:lnTo>
                <a:lnTo>
                  <a:pt x="2627" y="569"/>
                </a:lnTo>
                <a:lnTo>
                  <a:pt x="2611" y="605"/>
                </a:lnTo>
                <a:lnTo>
                  <a:pt x="2611" y="605"/>
                </a:lnTo>
                <a:lnTo>
                  <a:pt x="2607" y="618"/>
                </a:lnTo>
                <a:lnTo>
                  <a:pt x="2603" y="622"/>
                </a:lnTo>
                <a:lnTo>
                  <a:pt x="2603" y="622"/>
                </a:lnTo>
                <a:lnTo>
                  <a:pt x="2607" y="622"/>
                </a:lnTo>
                <a:close/>
                <a:moveTo>
                  <a:pt x="1624" y="497"/>
                </a:moveTo>
                <a:lnTo>
                  <a:pt x="1624" y="497"/>
                </a:lnTo>
                <a:lnTo>
                  <a:pt x="1652" y="525"/>
                </a:lnTo>
                <a:lnTo>
                  <a:pt x="1652" y="525"/>
                </a:lnTo>
                <a:lnTo>
                  <a:pt x="1665" y="541"/>
                </a:lnTo>
                <a:lnTo>
                  <a:pt x="1676" y="549"/>
                </a:lnTo>
                <a:lnTo>
                  <a:pt x="1676" y="549"/>
                </a:lnTo>
                <a:lnTo>
                  <a:pt x="1685" y="558"/>
                </a:lnTo>
                <a:lnTo>
                  <a:pt x="1685" y="558"/>
                </a:lnTo>
                <a:lnTo>
                  <a:pt x="1709" y="589"/>
                </a:lnTo>
                <a:lnTo>
                  <a:pt x="1709" y="589"/>
                </a:lnTo>
                <a:lnTo>
                  <a:pt x="1717" y="605"/>
                </a:lnTo>
                <a:lnTo>
                  <a:pt x="1717" y="605"/>
                </a:lnTo>
                <a:lnTo>
                  <a:pt x="1712" y="605"/>
                </a:lnTo>
                <a:lnTo>
                  <a:pt x="1712" y="605"/>
                </a:lnTo>
                <a:lnTo>
                  <a:pt x="1712" y="609"/>
                </a:lnTo>
                <a:lnTo>
                  <a:pt x="1712" y="613"/>
                </a:lnTo>
                <a:lnTo>
                  <a:pt x="1712" y="613"/>
                </a:lnTo>
                <a:lnTo>
                  <a:pt x="1712" y="618"/>
                </a:lnTo>
                <a:lnTo>
                  <a:pt x="1709" y="618"/>
                </a:lnTo>
                <a:lnTo>
                  <a:pt x="1709" y="618"/>
                </a:lnTo>
                <a:lnTo>
                  <a:pt x="1705" y="622"/>
                </a:lnTo>
                <a:lnTo>
                  <a:pt x="1705" y="622"/>
                </a:lnTo>
                <a:lnTo>
                  <a:pt x="1701" y="626"/>
                </a:lnTo>
                <a:lnTo>
                  <a:pt x="1701" y="634"/>
                </a:lnTo>
                <a:lnTo>
                  <a:pt x="1701" y="634"/>
                </a:lnTo>
                <a:lnTo>
                  <a:pt x="1701" y="642"/>
                </a:lnTo>
                <a:lnTo>
                  <a:pt x="1701" y="642"/>
                </a:lnTo>
                <a:lnTo>
                  <a:pt x="1701" y="650"/>
                </a:lnTo>
                <a:lnTo>
                  <a:pt x="1701" y="650"/>
                </a:lnTo>
                <a:lnTo>
                  <a:pt x="1701" y="654"/>
                </a:lnTo>
                <a:lnTo>
                  <a:pt x="1701" y="654"/>
                </a:lnTo>
                <a:lnTo>
                  <a:pt x="1701" y="658"/>
                </a:lnTo>
                <a:lnTo>
                  <a:pt x="1701" y="658"/>
                </a:lnTo>
                <a:lnTo>
                  <a:pt x="1697" y="662"/>
                </a:lnTo>
                <a:lnTo>
                  <a:pt x="1697" y="662"/>
                </a:lnTo>
                <a:lnTo>
                  <a:pt x="1697" y="662"/>
                </a:lnTo>
                <a:lnTo>
                  <a:pt x="1697" y="666"/>
                </a:lnTo>
                <a:lnTo>
                  <a:pt x="1697" y="666"/>
                </a:lnTo>
                <a:lnTo>
                  <a:pt x="1697" y="670"/>
                </a:lnTo>
                <a:lnTo>
                  <a:pt x="1692" y="670"/>
                </a:lnTo>
                <a:lnTo>
                  <a:pt x="1692" y="670"/>
                </a:lnTo>
                <a:lnTo>
                  <a:pt x="1697" y="674"/>
                </a:lnTo>
                <a:lnTo>
                  <a:pt x="1697" y="674"/>
                </a:lnTo>
                <a:lnTo>
                  <a:pt x="1692" y="678"/>
                </a:lnTo>
                <a:lnTo>
                  <a:pt x="1692" y="678"/>
                </a:lnTo>
                <a:lnTo>
                  <a:pt x="1661" y="646"/>
                </a:lnTo>
                <a:lnTo>
                  <a:pt x="1661" y="646"/>
                </a:lnTo>
                <a:lnTo>
                  <a:pt x="1636" y="626"/>
                </a:lnTo>
                <a:lnTo>
                  <a:pt x="1636" y="626"/>
                </a:lnTo>
                <a:lnTo>
                  <a:pt x="1632" y="622"/>
                </a:lnTo>
                <a:lnTo>
                  <a:pt x="1632" y="622"/>
                </a:lnTo>
                <a:lnTo>
                  <a:pt x="1616" y="605"/>
                </a:lnTo>
                <a:lnTo>
                  <a:pt x="1616" y="605"/>
                </a:lnTo>
                <a:lnTo>
                  <a:pt x="1596" y="589"/>
                </a:lnTo>
                <a:lnTo>
                  <a:pt x="1596" y="589"/>
                </a:lnTo>
                <a:lnTo>
                  <a:pt x="1572" y="565"/>
                </a:lnTo>
                <a:lnTo>
                  <a:pt x="1572" y="565"/>
                </a:lnTo>
                <a:lnTo>
                  <a:pt x="1572" y="565"/>
                </a:lnTo>
                <a:lnTo>
                  <a:pt x="1572" y="565"/>
                </a:lnTo>
                <a:lnTo>
                  <a:pt x="1576" y="561"/>
                </a:lnTo>
                <a:lnTo>
                  <a:pt x="1576" y="561"/>
                </a:lnTo>
                <a:lnTo>
                  <a:pt x="1576" y="553"/>
                </a:lnTo>
                <a:lnTo>
                  <a:pt x="1576" y="553"/>
                </a:lnTo>
                <a:lnTo>
                  <a:pt x="1576" y="545"/>
                </a:lnTo>
                <a:lnTo>
                  <a:pt x="1576" y="545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7"/>
                </a:lnTo>
                <a:lnTo>
                  <a:pt x="1576" y="533"/>
                </a:lnTo>
                <a:lnTo>
                  <a:pt x="1576" y="533"/>
                </a:lnTo>
                <a:lnTo>
                  <a:pt x="1576" y="529"/>
                </a:lnTo>
                <a:lnTo>
                  <a:pt x="1576" y="529"/>
                </a:lnTo>
                <a:lnTo>
                  <a:pt x="1580" y="517"/>
                </a:lnTo>
                <a:lnTo>
                  <a:pt x="1580" y="517"/>
                </a:lnTo>
                <a:lnTo>
                  <a:pt x="1584" y="509"/>
                </a:lnTo>
                <a:lnTo>
                  <a:pt x="1584" y="509"/>
                </a:lnTo>
                <a:lnTo>
                  <a:pt x="1588" y="505"/>
                </a:lnTo>
                <a:lnTo>
                  <a:pt x="1588" y="505"/>
                </a:lnTo>
                <a:lnTo>
                  <a:pt x="1592" y="497"/>
                </a:lnTo>
                <a:lnTo>
                  <a:pt x="1592" y="497"/>
                </a:lnTo>
                <a:lnTo>
                  <a:pt x="1592" y="489"/>
                </a:lnTo>
                <a:lnTo>
                  <a:pt x="1592" y="489"/>
                </a:lnTo>
                <a:lnTo>
                  <a:pt x="1596" y="485"/>
                </a:lnTo>
                <a:lnTo>
                  <a:pt x="1596" y="485"/>
                </a:lnTo>
                <a:lnTo>
                  <a:pt x="1600" y="469"/>
                </a:lnTo>
                <a:lnTo>
                  <a:pt x="1600" y="469"/>
                </a:lnTo>
                <a:lnTo>
                  <a:pt x="1604" y="469"/>
                </a:lnTo>
                <a:lnTo>
                  <a:pt x="1604" y="469"/>
                </a:lnTo>
                <a:lnTo>
                  <a:pt x="1604" y="481"/>
                </a:lnTo>
                <a:lnTo>
                  <a:pt x="1612" y="485"/>
                </a:lnTo>
                <a:lnTo>
                  <a:pt x="1624" y="497"/>
                </a:lnTo>
                <a:close/>
                <a:moveTo>
                  <a:pt x="1504" y="365"/>
                </a:moveTo>
                <a:lnTo>
                  <a:pt x="1504" y="365"/>
                </a:lnTo>
                <a:lnTo>
                  <a:pt x="1516" y="381"/>
                </a:lnTo>
                <a:lnTo>
                  <a:pt x="1524" y="385"/>
                </a:lnTo>
                <a:lnTo>
                  <a:pt x="1532" y="393"/>
                </a:lnTo>
                <a:lnTo>
                  <a:pt x="1532" y="393"/>
                </a:lnTo>
                <a:lnTo>
                  <a:pt x="1536" y="397"/>
                </a:lnTo>
                <a:lnTo>
                  <a:pt x="1544" y="409"/>
                </a:lnTo>
                <a:lnTo>
                  <a:pt x="1544" y="409"/>
                </a:lnTo>
                <a:lnTo>
                  <a:pt x="1560" y="429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5"/>
                </a:lnTo>
                <a:lnTo>
                  <a:pt x="1576" y="449"/>
                </a:lnTo>
                <a:lnTo>
                  <a:pt x="1576" y="449"/>
                </a:lnTo>
                <a:lnTo>
                  <a:pt x="1572" y="449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72" y="453"/>
                </a:lnTo>
                <a:lnTo>
                  <a:pt x="1564" y="457"/>
                </a:lnTo>
                <a:lnTo>
                  <a:pt x="1564" y="457"/>
                </a:lnTo>
                <a:lnTo>
                  <a:pt x="1564" y="461"/>
                </a:lnTo>
                <a:lnTo>
                  <a:pt x="1564" y="465"/>
                </a:lnTo>
                <a:lnTo>
                  <a:pt x="1564" y="465"/>
                </a:lnTo>
                <a:lnTo>
                  <a:pt x="1564" y="473"/>
                </a:lnTo>
                <a:lnTo>
                  <a:pt x="1564" y="473"/>
                </a:lnTo>
                <a:lnTo>
                  <a:pt x="1560" y="477"/>
                </a:lnTo>
                <a:lnTo>
                  <a:pt x="1560" y="477"/>
                </a:lnTo>
                <a:lnTo>
                  <a:pt x="1560" y="481"/>
                </a:lnTo>
                <a:lnTo>
                  <a:pt x="1560" y="481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5"/>
                </a:lnTo>
                <a:lnTo>
                  <a:pt x="1556" y="489"/>
                </a:lnTo>
                <a:lnTo>
                  <a:pt x="1556" y="489"/>
                </a:lnTo>
                <a:lnTo>
                  <a:pt x="1556" y="489"/>
                </a:lnTo>
                <a:lnTo>
                  <a:pt x="1552" y="493"/>
                </a:lnTo>
                <a:lnTo>
                  <a:pt x="1552" y="493"/>
                </a:lnTo>
                <a:lnTo>
                  <a:pt x="1552" y="493"/>
                </a:lnTo>
                <a:lnTo>
                  <a:pt x="1552" y="497"/>
                </a:lnTo>
                <a:lnTo>
                  <a:pt x="1552" y="497"/>
                </a:lnTo>
                <a:lnTo>
                  <a:pt x="1548" y="501"/>
                </a:lnTo>
                <a:lnTo>
                  <a:pt x="1548" y="501"/>
                </a:lnTo>
                <a:lnTo>
                  <a:pt x="1548" y="505"/>
                </a:lnTo>
                <a:lnTo>
                  <a:pt x="1548" y="505"/>
                </a:lnTo>
                <a:lnTo>
                  <a:pt x="1544" y="513"/>
                </a:lnTo>
                <a:lnTo>
                  <a:pt x="1544" y="513"/>
                </a:lnTo>
                <a:lnTo>
                  <a:pt x="1544" y="517"/>
                </a:lnTo>
                <a:lnTo>
                  <a:pt x="1540" y="517"/>
                </a:lnTo>
                <a:lnTo>
                  <a:pt x="1540" y="517"/>
                </a:lnTo>
                <a:lnTo>
                  <a:pt x="1540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4" y="521"/>
                </a:lnTo>
                <a:lnTo>
                  <a:pt x="1540" y="521"/>
                </a:lnTo>
                <a:lnTo>
                  <a:pt x="1540" y="521"/>
                </a:lnTo>
                <a:lnTo>
                  <a:pt x="1540" y="525"/>
                </a:lnTo>
                <a:lnTo>
                  <a:pt x="1540" y="525"/>
                </a:lnTo>
                <a:lnTo>
                  <a:pt x="1520" y="501"/>
                </a:lnTo>
                <a:lnTo>
                  <a:pt x="1520" y="501"/>
                </a:lnTo>
                <a:lnTo>
                  <a:pt x="1488" y="465"/>
                </a:lnTo>
                <a:lnTo>
                  <a:pt x="1488" y="465"/>
                </a:lnTo>
                <a:lnTo>
                  <a:pt x="1460" y="425"/>
                </a:lnTo>
                <a:lnTo>
                  <a:pt x="1436" y="397"/>
                </a:lnTo>
                <a:lnTo>
                  <a:pt x="1436" y="397"/>
                </a:lnTo>
                <a:lnTo>
                  <a:pt x="1440" y="397"/>
                </a:lnTo>
                <a:lnTo>
                  <a:pt x="1440" y="397"/>
                </a:lnTo>
                <a:lnTo>
                  <a:pt x="1440" y="393"/>
                </a:lnTo>
                <a:lnTo>
                  <a:pt x="1440" y="393"/>
                </a:lnTo>
                <a:lnTo>
                  <a:pt x="1440" y="385"/>
                </a:lnTo>
                <a:lnTo>
                  <a:pt x="1440" y="385"/>
                </a:lnTo>
                <a:lnTo>
                  <a:pt x="1440" y="377"/>
                </a:lnTo>
                <a:lnTo>
                  <a:pt x="1440" y="377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9"/>
                </a:lnTo>
                <a:lnTo>
                  <a:pt x="1440" y="365"/>
                </a:lnTo>
                <a:lnTo>
                  <a:pt x="1440" y="365"/>
                </a:lnTo>
                <a:lnTo>
                  <a:pt x="1436" y="361"/>
                </a:lnTo>
                <a:lnTo>
                  <a:pt x="1436" y="361"/>
                </a:lnTo>
                <a:lnTo>
                  <a:pt x="1440" y="349"/>
                </a:lnTo>
                <a:lnTo>
                  <a:pt x="1440" y="349"/>
                </a:lnTo>
                <a:lnTo>
                  <a:pt x="1440" y="341"/>
                </a:lnTo>
                <a:lnTo>
                  <a:pt x="1440" y="341"/>
                </a:lnTo>
                <a:lnTo>
                  <a:pt x="1444" y="333"/>
                </a:lnTo>
                <a:lnTo>
                  <a:pt x="1444" y="333"/>
                </a:lnTo>
                <a:lnTo>
                  <a:pt x="1444" y="325"/>
                </a:lnTo>
                <a:lnTo>
                  <a:pt x="1444" y="325"/>
                </a:lnTo>
                <a:lnTo>
                  <a:pt x="1448" y="317"/>
                </a:lnTo>
                <a:lnTo>
                  <a:pt x="1448" y="317"/>
                </a:lnTo>
                <a:lnTo>
                  <a:pt x="1448" y="309"/>
                </a:lnTo>
                <a:lnTo>
                  <a:pt x="1448" y="309"/>
                </a:lnTo>
                <a:lnTo>
                  <a:pt x="1448" y="305"/>
                </a:lnTo>
                <a:lnTo>
                  <a:pt x="1448" y="305"/>
                </a:lnTo>
                <a:lnTo>
                  <a:pt x="1464" y="321"/>
                </a:lnTo>
                <a:lnTo>
                  <a:pt x="1464" y="321"/>
                </a:lnTo>
                <a:lnTo>
                  <a:pt x="1480" y="341"/>
                </a:lnTo>
                <a:lnTo>
                  <a:pt x="1504" y="365"/>
                </a:lnTo>
                <a:close/>
                <a:moveTo>
                  <a:pt x="1260" y="136"/>
                </a:moveTo>
                <a:lnTo>
                  <a:pt x="1260" y="132"/>
                </a:lnTo>
                <a:lnTo>
                  <a:pt x="1255" y="128"/>
                </a:lnTo>
                <a:lnTo>
                  <a:pt x="1255" y="128"/>
                </a:lnTo>
                <a:lnTo>
                  <a:pt x="1255" y="124"/>
                </a:lnTo>
                <a:lnTo>
                  <a:pt x="1255" y="124"/>
                </a:lnTo>
                <a:lnTo>
                  <a:pt x="1255" y="124"/>
                </a:lnTo>
                <a:lnTo>
                  <a:pt x="1255" y="124"/>
                </a:lnTo>
                <a:lnTo>
                  <a:pt x="1260" y="120"/>
                </a:lnTo>
                <a:lnTo>
                  <a:pt x="1260" y="120"/>
                </a:lnTo>
                <a:lnTo>
                  <a:pt x="1260" y="120"/>
                </a:lnTo>
                <a:lnTo>
                  <a:pt x="1264" y="120"/>
                </a:lnTo>
                <a:lnTo>
                  <a:pt x="1264" y="120"/>
                </a:lnTo>
                <a:lnTo>
                  <a:pt x="1267" y="124"/>
                </a:lnTo>
                <a:lnTo>
                  <a:pt x="1267" y="124"/>
                </a:lnTo>
                <a:lnTo>
                  <a:pt x="1271" y="124"/>
                </a:lnTo>
                <a:lnTo>
                  <a:pt x="1275" y="132"/>
                </a:lnTo>
                <a:lnTo>
                  <a:pt x="1275" y="132"/>
                </a:lnTo>
                <a:lnTo>
                  <a:pt x="1295" y="152"/>
                </a:lnTo>
                <a:lnTo>
                  <a:pt x="1295" y="152"/>
                </a:lnTo>
                <a:lnTo>
                  <a:pt x="1315" y="168"/>
                </a:lnTo>
                <a:lnTo>
                  <a:pt x="1315" y="168"/>
                </a:lnTo>
                <a:lnTo>
                  <a:pt x="1364" y="217"/>
                </a:lnTo>
                <a:lnTo>
                  <a:pt x="1396" y="252"/>
                </a:lnTo>
                <a:lnTo>
                  <a:pt x="1396" y="252"/>
                </a:lnTo>
                <a:lnTo>
                  <a:pt x="1424" y="277"/>
                </a:lnTo>
                <a:lnTo>
                  <a:pt x="1424" y="277"/>
                </a:lnTo>
                <a:lnTo>
                  <a:pt x="1420" y="281"/>
                </a:lnTo>
                <a:lnTo>
                  <a:pt x="1420" y="281"/>
                </a:lnTo>
                <a:lnTo>
                  <a:pt x="1416" y="281"/>
                </a:lnTo>
                <a:lnTo>
                  <a:pt x="1416" y="285"/>
                </a:lnTo>
                <a:lnTo>
                  <a:pt x="1416" y="285"/>
                </a:lnTo>
                <a:lnTo>
                  <a:pt x="1420" y="285"/>
                </a:lnTo>
                <a:lnTo>
                  <a:pt x="1416" y="289"/>
                </a:lnTo>
                <a:lnTo>
                  <a:pt x="1416" y="289"/>
                </a:lnTo>
                <a:lnTo>
                  <a:pt x="1412" y="289"/>
                </a:lnTo>
                <a:lnTo>
                  <a:pt x="1412" y="289"/>
                </a:lnTo>
                <a:lnTo>
                  <a:pt x="1412" y="297"/>
                </a:lnTo>
                <a:lnTo>
                  <a:pt x="1412" y="301"/>
                </a:lnTo>
                <a:lnTo>
                  <a:pt x="1412" y="301"/>
                </a:lnTo>
                <a:lnTo>
                  <a:pt x="1412" y="305"/>
                </a:lnTo>
                <a:lnTo>
                  <a:pt x="1412" y="305"/>
                </a:lnTo>
                <a:lnTo>
                  <a:pt x="1412" y="312"/>
                </a:lnTo>
                <a:lnTo>
                  <a:pt x="1412" y="312"/>
                </a:lnTo>
                <a:lnTo>
                  <a:pt x="1412" y="317"/>
                </a:lnTo>
                <a:lnTo>
                  <a:pt x="1412" y="317"/>
                </a:lnTo>
                <a:lnTo>
                  <a:pt x="1412" y="321"/>
                </a:lnTo>
                <a:lnTo>
                  <a:pt x="1412" y="321"/>
                </a:lnTo>
                <a:lnTo>
                  <a:pt x="1412" y="321"/>
                </a:lnTo>
                <a:lnTo>
                  <a:pt x="1412" y="321"/>
                </a:lnTo>
                <a:lnTo>
                  <a:pt x="1408" y="325"/>
                </a:lnTo>
                <a:lnTo>
                  <a:pt x="1408" y="325"/>
                </a:lnTo>
                <a:lnTo>
                  <a:pt x="1408" y="325"/>
                </a:lnTo>
                <a:lnTo>
                  <a:pt x="1408" y="329"/>
                </a:lnTo>
                <a:lnTo>
                  <a:pt x="1408" y="329"/>
                </a:lnTo>
                <a:lnTo>
                  <a:pt x="1408" y="329"/>
                </a:lnTo>
                <a:lnTo>
                  <a:pt x="1408" y="333"/>
                </a:lnTo>
                <a:lnTo>
                  <a:pt x="1408" y="333"/>
                </a:lnTo>
                <a:lnTo>
                  <a:pt x="1408" y="337"/>
                </a:lnTo>
                <a:lnTo>
                  <a:pt x="1408" y="337"/>
                </a:lnTo>
                <a:lnTo>
                  <a:pt x="1408" y="341"/>
                </a:lnTo>
                <a:lnTo>
                  <a:pt x="1408" y="341"/>
                </a:lnTo>
                <a:lnTo>
                  <a:pt x="1404" y="349"/>
                </a:lnTo>
                <a:lnTo>
                  <a:pt x="1404" y="349"/>
                </a:lnTo>
                <a:lnTo>
                  <a:pt x="1404" y="349"/>
                </a:lnTo>
                <a:lnTo>
                  <a:pt x="1404" y="349"/>
                </a:lnTo>
                <a:lnTo>
                  <a:pt x="1375" y="317"/>
                </a:lnTo>
                <a:lnTo>
                  <a:pt x="1352" y="281"/>
                </a:lnTo>
                <a:lnTo>
                  <a:pt x="1352" y="281"/>
                </a:lnTo>
                <a:lnTo>
                  <a:pt x="1348" y="272"/>
                </a:lnTo>
                <a:lnTo>
                  <a:pt x="1348" y="272"/>
                </a:lnTo>
                <a:lnTo>
                  <a:pt x="1315" y="224"/>
                </a:lnTo>
                <a:lnTo>
                  <a:pt x="1315" y="224"/>
                </a:lnTo>
                <a:lnTo>
                  <a:pt x="1300" y="197"/>
                </a:lnTo>
                <a:lnTo>
                  <a:pt x="1287" y="184"/>
                </a:lnTo>
                <a:lnTo>
                  <a:pt x="1287" y="177"/>
                </a:lnTo>
                <a:lnTo>
                  <a:pt x="1287" y="177"/>
                </a:lnTo>
                <a:lnTo>
                  <a:pt x="1280" y="164"/>
                </a:lnTo>
                <a:lnTo>
                  <a:pt x="1280" y="164"/>
                </a:lnTo>
                <a:lnTo>
                  <a:pt x="1275" y="160"/>
                </a:lnTo>
                <a:lnTo>
                  <a:pt x="1275" y="160"/>
                </a:lnTo>
                <a:lnTo>
                  <a:pt x="1271" y="164"/>
                </a:lnTo>
                <a:lnTo>
                  <a:pt x="1271" y="164"/>
                </a:lnTo>
                <a:lnTo>
                  <a:pt x="1264" y="148"/>
                </a:lnTo>
                <a:lnTo>
                  <a:pt x="1264" y="148"/>
                </a:lnTo>
                <a:lnTo>
                  <a:pt x="1260" y="136"/>
                </a:lnTo>
                <a:close/>
                <a:moveTo>
                  <a:pt x="1789" y="758"/>
                </a:moveTo>
                <a:lnTo>
                  <a:pt x="1789" y="758"/>
                </a:lnTo>
                <a:lnTo>
                  <a:pt x="1781" y="754"/>
                </a:lnTo>
                <a:lnTo>
                  <a:pt x="1773" y="746"/>
                </a:lnTo>
                <a:lnTo>
                  <a:pt x="1773" y="746"/>
                </a:lnTo>
                <a:lnTo>
                  <a:pt x="1769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61" y="742"/>
                </a:lnTo>
                <a:lnTo>
                  <a:pt x="1757" y="738"/>
                </a:lnTo>
                <a:lnTo>
                  <a:pt x="1757" y="738"/>
                </a:lnTo>
                <a:lnTo>
                  <a:pt x="1753" y="734"/>
                </a:lnTo>
                <a:lnTo>
                  <a:pt x="1745" y="730"/>
                </a:lnTo>
                <a:lnTo>
                  <a:pt x="1745" y="730"/>
                </a:lnTo>
                <a:lnTo>
                  <a:pt x="1745" y="726"/>
                </a:lnTo>
                <a:lnTo>
                  <a:pt x="1745" y="726"/>
                </a:lnTo>
                <a:lnTo>
                  <a:pt x="1729" y="710"/>
                </a:lnTo>
                <a:lnTo>
                  <a:pt x="1729" y="710"/>
                </a:lnTo>
                <a:lnTo>
                  <a:pt x="1725" y="706"/>
                </a:lnTo>
                <a:lnTo>
                  <a:pt x="1725" y="706"/>
                </a:lnTo>
                <a:lnTo>
                  <a:pt x="1725" y="694"/>
                </a:lnTo>
                <a:lnTo>
                  <a:pt x="1725" y="694"/>
                </a:lnTo>
                <a:lnTo>
                  <a:pt x="1725" y="686"/>
                </a:lnTo>
                <a:lnTo>
                  <a:pt x="1725" y="686"/>
                </a:lnTo>
                <a:lnTo>
                  <a:pt x="1729" y="674"/>
                </a:lnTo>
                <a:lnTo>
                  <a:pt x="1729" y="674"/>
                </a:lnTo>
                <a:lnTo>
                  <a:pt x="1733" y="666"/>
                </a:lnTo>
                <a:lnTo>
                  <a:pt x="1733" y="666"/>
                </a:lnTo>
                <a:lnTo>
                  <a:pt x="1733" y="654"/>
                </a:lnTo>
                <a:lnTo>
                  <a:pt x="1733" y="654"/>
                </a:lnTo>
                <a:lnTo>
                  <a:pt x="1737" y="650"/>
                </a:lnTo>
                <a:lnTo>
                  <a:pt x="1737" y="650"/>
                </a:lnTo>
                <a:lnTo>
                  <a:pt x="1741" y="638"/>
                </a:lnTo>
                <a:lnTo>
                  <a:pt x="1741" y="638"/>
                </a:lnTo>
                <a:lnTo>
                  <a:pt x="1769" y="686"/>
                </a:lnTo>
                <a:lnTo>
                  <a:pt x="1769" y="686"/>
                </a:lnTo>
                <a:lnTo>
                  <a:pt x="1785" y="714"/>
                </a:lnTo>
                <a:lnTo>
                  <a:pt x="1785" y="714"/>
                </a:lnTo>
                <a:lnTo>
                  <a:pt x="1785" y="714"/>
                </a:lnTo>
                <a:lnTo>
                  <a:pt x="1805" y="758"/>
                </a:lnTo>
                <a:lnTo>
                  <a:pt x="1805" y="758"/>
                </a:lnTo>
                <a:lnTo>
                  <a:pt x="1817" y="778"/>
                </a:lnTo>
                <a:lnTo>
                  <a:pt x="1813" y="774"/>
                </a:lnTo>
                <a:lnTo>
                  <a:pt x="1813" y="774"/>
                </a:lnTo>
                <a:lnTo>
                  <a:pt x="1789" y="758"/>
                </a:lnTo>
                <a:close/>
                <a:moveTo>
                  <a:pt x="546" y="385"/>
                </a:moveTo>
                <a:lnTo>
                  <a:pt x="546" y="385"/>
                </a:lnTo>
                <a:lnTo>
                  <a:pt x="517" y="361"/>
                </a:lnTo>
                <a:lnTo>
                  <a:pt x="497" y="333"/>
                </a:lnTo>
                <a:lnTo>
                  <a:pt x="497" y="333"/>
                </a:lnTo>
                <a:lnTo>
                  <a:pt x="481" y="312"/>
                </a:lnTo>
                <a:lnTo>
                  <a:pt x="465" y="285"/>
                </a:lnTo>
                <a:lnTo>
                  <a:pt x="465" y="285"/>
                </a:lnTo>
                <a:lnTo>
                  <a:pt x="461" y="261"/>
                </a:lnTo>
                <a:lnTo>
                  <a:pt x="461" y="252"/>
                </a:lnTo>
                <a:lnTo>
                  <a:pt x="461" y="245"/>
                </a:lnTo>
                <a:lnTo>
                  <a:pt x="461" y="245"/>
                </a:lnTo>
                <a:lnTo>
                  <a:pt x="465" y="241"/>
                </a:lnTo>
                <a:lnTo>
                  <a:pt x="473" y="241"/>
                </a:lnTo>
                <a:lnTo>
                  <a:pt x="473" y="241"/>
                </a:lnTo>
                <a:lnTo>
                  <a:pt x="489" y="241"/>
                </a:lnTo>
                <a:lnTo>
                  <a:pt x="489" y="241"/>
                </a:lnTo>
                <a:lnTo>
                  <a:pt x="502" y="245"/>
                </a:lnTo>
                <a:lnTo>
                  <a:pt x="502" y="245"/>
                </a:lnTo>
                <a:lnTo>
                  <a:pt x="517" y="257"/>
                </a:lnTo>
                <a:lnTo>
                  <a:pt x="517" y="257"/>
                </a:lnTo>
                <a:lnTo>
                  <a:pt x="537" y="268"/>
                </a:lnTo>
                <a:lnTo>
                  <a:pt x="537" y="268"/>
                </a:lnTo>
                <a:lnTo>
                  <a:pt x="562" y="285"/>
                </a:lnTo>
                <a:lnTo>
                  <a:pt x="586" y="301"/>
                </a:lnTo>
                <a:lnTo>
                  <a:pt x="586" y="301"/>
                </a:lnTo>
                <a:lnTo>
                  <a:pt x="606" y="312"/>
                </a:lnTo>
                <a:lnTo>
                  <a:pt x="606" y="312"/>
                </a:lnTo>
                <a:lnTo>
                  <a:pt x="610" y="317"/>
                </a:lnTo>
                <a:lnTo>
                  <a:pt x="610" y="317"/>
                </a:lnTo>
                <a:lnTo>
                  <a:pt x="610" y="317"/>
                </a:lnTo>
                <a:lnTo>
                  <a:pt x="610" y="317"/>
                </a:lnTo>
                <a:lnTo>
                  <a:pt x="606" y="321"/>
                </a:lnTo>
                <a:lnTo>
                  <a:pt x="602" y="317"/>
                </a:lnTo>
                <a:lnTo>
                  <a:pt x="602" y="317"/>
                </a:lnTo>
                <a:lnTo>
                  <a:pt x="602" y="321"/>
                </a:lnTo>
                <a:lnTo>
                  <a:pt x="602" y="321"/>
                </a:lnTo>
                <a:lnTo>
                  <a:pt x="602" y="325"/>
                </a:lnTo>
                <a:lnTo>
                  <a:pt x="602" y="325"/>
                </a:lnTo>
                <a:lnTo>
                  <a:pt x="597" y="325"/>
                </a:lnTo>
                <a:lnTo>
                  <a:pt x="597" y="325"/>
                </a:lnTo>
                <a:lnTo>
                  <a:pt x="593" y="329"/>
                </a:lnTo>
                <a:lnTo>
                  <a:pt x="593" y="329"/>
                </a:lnTo>
                <a:lnTo>
                  <a:pt x="593" y="329"/>
                </a:lnTo>
                <a:lnTo>
                  <a:pt x="593" y="333"/>
                </a:lnTo>
                <a:lnTo>
                  <a:pt x="593" y="333"/>
                </a:lnTo>
                <a:lnTo>
                  <a:pt x="593" y="333"/>
                </a:lnTo>
                <a:lnTo>
                  <a:pt x="590" y="337"/>
                </a:lnTo>
                <a:lnTo>
                  <a:pt x="590" y="337"/>
                </a:lnTo>
                <a:lnTo>
                  <a:pt x="586" y="341"/>
                </a:lnTo>
                <a:lnTo>
                  <a:pt x="586" y="345"/>
                </a:lnTo>
                <a:lnTo>
                  <a:pt x="586" y="345"/>
                </a:lnTo>
                <a:lnTo>
                  <a:pt x="586" y="353"/>
                </a:lnTo>
                <a:lnTo>
                  <a:pt x="586" y="353"/>
                </a:lnTo>
                <a:lnTo>
                  <a:pt x="586" y="357"/>
                </a:lnTo>
                <a:lnTo>
                  <a:pt x="586" y="357"/>
                </a:lnTo>
                <a:lnTo>
                  <a:pt x="586" y="361"/>
                </a:lnTo>
                <a:lnTo>
                  <a:pt x="586" y="361"/>
                </a:lnTo>
                <a:lnTo>
                  <a:pt x="582" y="365"/>
                </a:lnTo>
                <a:lnTo>
                  <a:pt x="582" y="365"/>
                </a:lnTo>
                <a:lnTo>
                  <a:pt x="582" y="369"/>
                </a:lnTo>
                <a:lnTo>
                  <a:pt x="582" y="369"/>
                </a:lnTo>
                <a:lnTo>
                  <a:pt x="582" y="369"/>
                </a:lnTo>
                <a:lnTo>
                  <a:pt x="582" y="373"/>
                </a:lnTo>
                <a:lnTo>
                  <a:pt x="582" y="373"/>
                </a:lnTo>
                <a:lnTo>
                  <a:pt x="582" y="373"/>
                </a:lnTo>
                <a:lnTo>
                  <a:pt x="577" y="377"/>
                </a:lnTo>
                <a:lnTo>
                  <a:pt x="577" y="377"/>
                </a:lnTo>
                <a:lnTo>
                  <a:pt x="582" y="377"/>
                </a:lnTo>
                <a:lnTo>
                  <a:pt x="582" y="377"/>
                </a:lnTo>
                <a:lnTo>
                  <a:pt x="577" y="385"/>
                </a:lnTo>
                <a:lnTo>
                  <a:pt x="577" y="385"/>
                </a:lnTo>
                <a:lnTo>
                  <a:pt x="577" y="389"/>
                </a:lnTo>
                <a:lnTo>
                  <a:pt x="577" y="389"/>
                </a:lnTo>
                <a:lnTo>
                  <a:pt x="577" y="397"/>
                </a:lnTo>
                <a:lnTo>
                  <a:pt x="577" y="397"/>
                </a:lnTo>
                <a:lnTo>
                  <a:pt x="573" y="401"/>
                </a:lnTo>
                <a:lnTo>
                  <a:pt x="573" y="401"/>
                </a:lnTo>
                <a:lnTo>
                  <a:pt x="573" y="401"/>
                </a:lnTo>
                <a:lnTo>
                  <a:pt x="573" y="405"/>
                </a:lnTo>
                <a:lnTo>
                  <a:pt x="577" y="405"/>
                </a:lnTo>
                <a:lnTo>
                  <a:pt x="577" y="405"/>
                </a:lnTo>
                <a:lnTo>
                  <a:pt x="577" y="405"/>
                </a:lnTo>
                <a:lnTo>
                  <a:pt x="577" y="405"/>
                </a:lnTo>
                <a:lnTo>
                  <a:pt x="573" y="409"/>
                </a:lnTo>
                <a:lnTo>
                  <a:pt x="573" y="409"/>
                </a:lnTo>
                <a:lnTo>
                  <a:pt x="577" y="409"/>
                </a:lnTo>
                <a:lnTo>
                  <a:pt x="577" y="413"/>
                </a:lnTo>
                <a:lnTo>
                  <a:pt x="577" y="413"/>
                </a:lnTo>
                <a:lnTo>
                  <a:pt x="573" y="413"/>
                </a:lnTo>
                <a:lnTo>
                  <a:pt x="577" y="413"/>
                </a:lnTo>
                <a:lnTo>
                  <a:pt x="577" y="413"/>
                </a:lnTo>
                <a:lnTo>
                  <a:pt x="577" y="413"/>
                </a:lnTo>
                <a:lnTo>
                  <a:pt x="577" y="417"/>
                </a:lnTo>
                <a:lnTo>
                  <a:pt x="577" y="417"/>
                </a:lnTo>
                <a:lnTo>
                  <a:pt x="577" y="417"/>
                </a:lnTo>
                <a:lnTo>
                  <a:pt x="577" y="417"/>
                </a:lnTo>
                <a:lnTo>
                  <a:pt x="546" y="385"/>
                </a:lnTo>
                <a:close/>
                <a:moveTo>
                  <a:pt x="586" y="425"/>
                </a:moveTo>
                <a:lnTo>
                  <a:pt x="586" y="425"/>
                </a:lnTo>
                <a:close/>
                <a:moveTo>
                  <a:pt x="650" y="493"/>
                </a:moveTo>
                <a:lnTo>
                  <a:pt x="650" y="493"/>
                </a:lnTo>
                <a:lnTo>
                  <a:pt x="642" y="481"/>
                </a:lnTo>
                <a:lnTo>
                  <a:pt x="626" y="465"/>
                </a:lnTo>
                <a:lnTo>
                  <a:pt x="626" y="465"/>
                </a:lnTo>
                <a:lnTo>
                  <a:pt x="606" y="445"/>
                </a:lnTo>
                <a:lnTo>
                  <a:pt x="606" y="445"/>
                </a:lnTo>
                <a:lnTo>
                  <a:pt x="606" y="441"/>
                </a:lnTo>
                <a:lnTo>
                  <a:pt x="606" y="441"/>
                </a:lnTo>
                <a:lnTo>
                  <a:pt x="617" y="437"/>
                </a:lnTo>
                <a:lnTo>
                  <a:pt x="617" y="437"/>
                </a:lnTo>
                <a:lnTo>
                  <a:pt x="622" y="437"/>
                </a:lnTo>
                <a:lnTo>
                  <a:pt x="622" y="437"/>
                </a:lnTo>
                <a:lnTo>
                  <a:pt x="617" y="433"/>
                </a:lnTo>
                <a:lnTo>
                  <a:pt x="617" y="433"/>
                </a:lnTo>
                <a:lnTo>
                  <a:pt x="617" y="425"/>
                </a:lnTo>
                <a:lnTo>
                  <a:pt x="617" y="425"/>
                </a:lnTo>
                <a:lnTo>
                  <a:pt x="617" y="417"/>
                </a:lnTo>
                <a:lnTo>
                  <a:pt x="617" y="417"/>
                </a:lnTo>
                <a:lnTo>
                  <a:pt x="614" y="413"/>
                </a:lnTo>
                <a:lnTo>
                  <a:pt x="614" y="413"/>
                </a:lnTo>
                <a:lnTo>
                  <a:pt x="614" y="413"/>
                </a:lnTo>
                <a:lnTo>
                  <a:pt x="614" y="413"/>
                </a:lnTo>
                <a:lnTo>
                  <a:pt x="614" y="409"/>
                </a:lnTo>
                <a:lnTo>
                  <a:pt x="614" y="409"/>
                </a:lnTo>
                <a:lnTo>
                  <a:pt x="610" y="405"/>
                </a:lnTo>
                <a:lnTo>
                  <a:pt x="610" y="405"/>
                </a:lnTo>
                <a:lnTo>
                  <a:pt x="614" y="393"/>
                </a:lnTo>
                <a:lnTo>
                  <a:pt x="614" y="393"/>
                </a:lnTo>
                <a:lnTo>
                  <a:pt x="614" y="385"/>
                </a:lnTo>
                <a:lnTo>
                  <a:pt x="614" y="385"/>
                </a:lnTo>
                <a:lnTo>
                  <a:pt x="614" y="377"/>
                </a:lnTo>
                <a:lnTo>
                  <a:pt x="614" y="377"/>
                </a:lnTo>
                <a:lnTo>
                  <a:pt x="617" y="373"/>
                </a:lnTo>
                <a:lnTo>
                  <a:pt x="617" y="373"/>
                </a:lnTo>
                <a:lnTo>
                  <a:pt x="617" y="365"/>
                </a:lnTo>
                <a:lnTo>
                  <a:pt x="617" y="365"/>
                </a:lnTo>
                <a:lnTo>
                  <a:pt x="622" y="361"/>
                </a:lnTo>
                <a:lnTo>
                  <a:pt x="622" y="361"/>
                </a:lnTo>
                <a:lnTo>
                  <a:pt x="622" y="353"/>
                </a:lnTo>
                <a:lnTo>
                  <a:pt x="626" y="345"/>
                </a:lnTo>
                <a:lnTo>
                  <a:pt x="626" y="345"/>
                </a:lnTo>
                <a:lnTo>
                  <a:pt x="626" y="341"/>
                </a:lnTo>
                <a:lnTo>
                  <a:pt x="626" y="341"/>
                </a:lnTo>
                <a:lnTo>
                  <a:pt x="630" y="333"/>
                </a:lnTo>
                <a:lnTo>
                  <a:pt x="630" y="333"/>
                </a:lnTo>
                <a:lnTo>
                  <a:pt x="630" y="333"/>
                </a:lnTo>
                <a:lnTo>
                  <a:pt x="630" y="333"/>
                </a:lnTo>
                <a:lnTo>
                  <a:pt x="658" y="353"/>
                </a:lnTo>
                <a:lnTo>
                  <a:pt x="694" y="381"/>
                </a:lnTo>
                <a:lnTo>
                  <a:pt x="694" y="381"/>
                </a:lnTo>
                <a:lnTo>
                  <a:pt x="746" y="425"/>
                </a:lnTo>
                <a:lnTo>
                  <a:pt x="746" y="425"/>
                </a:lnTo>
                <a:lnTo>
                  <a:pt x="746" y="425"/>
                </a:lnTo>
                <a:lnTo>
                  <a:pt x="746" y="425"/>
                </a:lnTo>
                <a:lnTo>
                  <a:pt x="742" y="425"/>
                </a:lnTo>
                <a:lnTo>
                  <a:pt x="738" y="425"/>
                </a:lnTo>
                <a:lnTo>
                  <a:pt x="738" y="425"/>
                </a:lnTo>
                <a:lnTo>
                  <a:pt x="738" y="429"/>
                </a:lnTo>
                <a:lnTo>
                  <a:pt x="738" y="429"/>
                </a:lnTo>
                <a:lnTo>
                  <a:pt x="738" y="433"/>
                </a:lnTo>
                <a:lnTo>
                  <a:pt x="738" y="433"/>
                </a:lnTo>
                <a:lnTo>
                  <a:pt x="734" y="437"/>
                </a:lnTo>
                <a:lnTo>
                  <a:pt x="734" y="437"/>
                </a:lnTo>
                <a:lnTo>
                  <a:pt x="730" y="437"/>
                </a:lnTo>
                <a:lnTo>
                  <a:pt x="730" y="441"/>
                </a:lnTo>
                <a:lnTo>
                  <a:pt x="730" y="441"/>
                </a:lnTo>
                <a:lnTo>
                  <a:pt x="730" y="445"/>
                </a:lnTo>
                <a:lnTo>
                  <a:pt x="730" y="445"/>
                </a:lnTo>
                <a:lnTo>
                  <a:pt x="730" y="445"/>
                </a:lnTo>
                <a:lnTo>
                  <a:pt x="722" y="449"/>
                </a:lnTo>
                <a:lnTo>
                  <a:pt x="722" y="449"/>
                </a:lnTo>
                <a:lnTo>
                  <a:pt x="722" y="453"/>
                </a:lnTo>
                <a:lnTo>
                  <a:pt x="722" y="461"/>
                </a:lnTo>
                <a:lnTo>
                  <a:pt x="722" y="461"/>
                </a:lnTo>
                <a:lnTo>
                  <a:pt x="722" y="469"/>
                </a:lnTo>
                <a:lnTo>
                  <a:pt x="722" y="469"/>
                </a:lnTo>
                <a:lnTo>
                  <a:pt x="722" y="477"/>
                </a:lnTo>
                <a:lnTo>
                  <a:pt x="722" y="477"/>
                </a:lnTo>
                <a:lnTo>
                  <a:pt x="718" y="481"/>
                </a:lnTo>
                <a:lnTo>
                  <a:pt x="718" y="481"/>
                </a:lnTo>
                <a:lnTo>
                  <a:pt x="718" y="485"/>
                </a:lnTo>
                <a:lnTo>
                  <a:pt x="718" y="485"/>
                </a:lnTo>
                <a:lnTo>
                  <a:pt x="714" y="485"/>
                </a:lnTo>
                <a:lnTo>
                  <a:pt x="714" y="485"/>
                </a:lnTo>
                <a:lnTo>
                  <a:pt x="714" y="489"/>
                </a:lnTo>
                <a:lnTo>
                  <a:pt x="714" y="493"/>
                </a:lnTo>
                <a:lnTo>
                  <a:pt x="714" y="493"/>
                </a:lnTo>
                <a:lnTo>
                  <a:pt x="714" y="493"/>
                </a:lnTo>
                <a:lnTo>
                  <a:pt x="710" y="497"/>
                </a:lnTo>
                <a:lnTo>
                  <a:pt x="710" y="497"/>
                </a:lnTo>
                <a:lnTo>
                  <a:pt x="714" y="501"/>
                </a:lnTo>
                <a:lnTo>
                  <a:pt x="714" y="501"/>
                </a:lnTo>
                <a:lnTo>
                  <a:pt x="710" y="505"/>
                </a:lnTo>
                <a:lnTo>
                  <a:pt x="710" y="505"/>
                </a:lnTo>
                <a:lnTo>
                  <a:pt x="710" y="513"/>
                </a:lnTo>
                <a:lnTo>
                  <a:pt x="710" y="513"/>
                </a:lnTo>
                <a:lnTo>
                  <a:pt x="706" y="521"/>
                </a:lnTo>
                <a:lnTo>
                  <a:pt x="706" y="521"/>
                </a:lnTo>
                <a:lnTo>
                  <a:pt x="706" y="525"/>
                </a:lnTo>
                <a:lnTo>
                  <a:pt x="706" y="529"/>
                </a:lnTo>
                <a:lnTo>
                  <a:pt x="706" y="529"/>
                </a:lnTo>
                <a:lnTo>
                  <a:pt x="706" y="529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3"/>
                </a:lnTo>
                <a:lnTo>
                  <a:pt x="706" y="537"/>
                </a:lnTo>
                <a:lnTo>
                  <a:pt x="706" y="541"/>
                </a:lnTo>
                <a:lnTo>
                  <a:pt x="706" y="541"/>
                </a:lnTo>
                <a:lnTo>
                  <a:pt x="702" y="541"/>
                </a:lnTo>
                <a:lnTo>
                  <a:pt x="702" y="541"/>
                </a:lnTo>
                <a:lnTo>
                  <a:pt x="682" y="521"/>
                </a:lnTo>
                <a:lnTo>
                  <a:pt x="682" y="521"/>
                </a:lnTo>
                <a:lnTo>
                  <a:pt x="666" y="509"/>
                </a:lnTo>
                <a:lnTo>
                  <a:pt x="650" y="493"/>
                </a:lnTo>
                <a:close/>
                <a:moveTo>
                  <a:pt x="706" y="541"/>
                </a:moveTo>
                <a:lnTo>
                  <a:pt x="706" y="541"/>
                </a:lnTo>
                <a:lnTo>
                  <a:pt x="706" y="541"/>
                </a:lnTo>
                <a:lnTo>
                  <a:pt x="706" y="541"/>
                </a:lnTo>
                <a:lnTo>
                  <a:pt x="706" y="541"/>
                </a:lnTo>
                <a:lnTo>
                  <a:pt x="706" y="545"/>
                </a:lnTo>
                <a:lnTo>
                  <a:pt x="706" y="545"/>
                </a:lnTo>
                <a:lnTo>
                  <a:pt x="706" y="545"/>
                </a:lnTo>
                <a:lnTo>
                  <a:pt x="706" y="545"/>
                </a:lnTo>
                <a:lnTo>
                  <a:pt x="706" y="541"/>
                </a:lnTo>
                <a:close/>
                <a:moveTo>
                  <a:pt x="834" y="642"/>
                </a:moveTo>
                <a:lnTo>
                  <a:pt x="834" y="642"/>
                </a:lnTo>
                <a:lnTo>
                  <a:pt x="822" y="629"/>
                </a:lnTo>
                <a:lnTo>
                  <a:pt x="822" y="629"/>
                </a:lnTo>
                <a:lnTo>
                  <a:pt x="822" y="629"/>
                </a:lnTo>
                <a:lnTo>
                  <a:pt x="794" y="609"/>
                </a:lnTo>
                <a:lnTo>
                  <a:pt x="794" y="609"/>
                </a:lnTo>
                <a:lnTo>
                  <a:pt x="774" y="602"/>
                </a:lnTo>
                <a:lnTo>
                  <a:pt x="774" y="602"/>
                </a:lnTo>
                <a:lnTo>
                  <a:pt x="766" y="605"/>
                </a:lnTo>
                <a:lnTo>
                  <a:pt x="766" y="605"/>
                </a:lnTo>
                <a:lnTo>
                  <a:pt x="758" y="598"/>
                </a:lnTo>
                <a:lnTo>
                  <a:pt x="758" y="598"/>
                </a:lnTo>
                <a:lnTo>
                  <a:pt x="742" y="582"/>
                </a:lnTo>
                <a:lnTo>
                  <a:pt x="742" y="582"/>
                </a:lnTo>
                <a:lnTo>
                  <a:pt x="742" y="582"/>
                </a:lnTo>
                <a:lnTo>
                  <a:pt x="742" y="582"/>
                </a:lnTo>
                <a:lnTo>
                  <a:pt x="742" y="578"/>
                </a:lnTo>
                <a:lnTo>
                  <a:pt x="742" y="578"/>
                </a:lnTo>
                <a:lnTo>
                  <a:pt x="742" y="565"/>
                </a:lnTo>
                <a:lnTo>
                  <a:pt x="742" y="565"/>
                </a:lnTo>
                <a:lnTo>
                  <a:pt x="742" y="558"/>
                </a:lnTo>
                <a:lnTo>
                  <a:pt x="742" y="558"/>
                </a:lnTo>
                <a:lnTo>
                  <a:pt x="742" y="549"/>
                </a:lnTo>
                <a:lnTo>
                  <a:pt x="742" y="549"/>
                </a:lnTo>
                <a:lnTo>
                  <a:pt x="742" y="549"/>
                </a:lnTo>
                <a:lnTo>
                  <a:pt x="742" y="549"/>
                </a:lnTo>
                <a:lnTo>
                  <a:pt x="742" y="541"/>
                </a:lnTo>
                <a:lnTo>
                  <a:pt x="742" y="541"/>
                </a:lnTo>
                <a:lnTo>
                  <a:pt x="738" y="537"/>
                </a:lnTo>
                <a:lnTo>
                  <a:pt x="738" y="537"/>
                </a:lnTo>
                <a:lnTo>
                  <a:pt x="742" y="521"/>
                </a:lnTo>
                <a:lnTo>
                  <a:pt x="742" y="521"/>
                </a:lnTo>
                <a:lnTo>
                  <a:pt x="746" y="513"/>
                </a:lnTo>
                <a:lnTo>
                  <a:pt x="746" y="513"/>
                </a:lnTo>
                <a:lnTo>
                  <a:pt x="746" y="501"/>
                </a:lnTo>
                <a:lnTo>
                  <a:pt x="746" y="501"/>
                </a:lnTo>
                <a:lnTo>
                  <a:pt x="750" y="493"/>
                </a:lnTo>
                <a:lnTo>
                  <a:pt x="750" y="493"/>
                </a:lnTo>
                <a:lnTo>
                  <a:pt x="754" y="481"/>
                </a:lnTo>
                <a:lnTo>
                  <a:pt x="754" y="481"/>
                </a:lnTo>
                <a:lnTo>
                  <a:pt x="758" y="477"/>
                </a:lnTo>
                <a:lnTo>
                  <a:pt x="758" y="477"/>
                </a:lnTo>
                <a:lnTo>
                  <a:pt x="758" y="465"/>
                </a:lnTo>
                <a:lnTo>
                  <a:pt x="762" y="453"/>
                </a:lnTo>
                <a:lnTo>
                  <a:pt x="762" y="453"/>
                </a:lnTo>
                <a:lnTo>
                  <a:pt x="762" y="453"/>
                </a:lnTo>
                <a:lnTo>
                  <a:pt x="762" y="453"/>
                </a:lnTo>
                <a:lnTo>
                  <a:pt x="766" y="441"/>
                </a:lnTo>
                <a:lnTo>
                  <a:pt x="766" y="441"/>
                </a:lnTo>
                <a:lnTo>
                  <a:pt x="786" y="461"/>
                </a:lnTo>
                <a:lnTo>
                  <a:pt x="806" y="481"/>
                </a:lnTo>
                <a:lnTo>
                  <a:pt x="806" y="481"/>
                </a:lnTo>
                <a:lnTo>
                  <a:pt x="822" y="493"/>
                </a:lnTo>
                <a:lnTo>
                  <a:pt x="838" y="505"/>
                </a:lnTo>
                <a:lnTo>
                  <a:pt x="838" y="505"/>
                </a:lnTo>
                <a:lnTo>
                  <a:pt x="842" y="509"/>
                </a:lnTo>
                <a:lnTo>
                  <a:pt x="850" y="521"/>
                </a:lnTo>
                <a:lnTo>
                  <a:pt x="850" y="521"/>
                </a:lnTo>
                <a:lnTo>
                  <a:pt x="870" y="533"/>
                </a:lnTo>
                <a:lnTo>
                  <a:pt x="886" y="553"/>
                </a:lnTo>
                <a:lnTo>
                  <a:pt x="886" y="553"/>
                </a:lnTo>
                <a:lnTo>
                  <a:pt x="894" y="561"/>
                </a:lnTo>
                <a:lnTo>
                  <a:pt x="903" y="565"/>
                </a:lnTo>
                <a:lnTo>
                  <a:pt x="903" y="565"/>
                </a:lnTo>
                <a:lnTo>
                  <a:pt x="906" y="569"/>
                </a:lnTo>
                <a:lnTo>
                  <a:pt x="906" y="569"/>
                </a:lnTo>
                <a:lnTo>
                  <a:pt x="906" y="569"/>
                </a:lnTo>
                <a:lnTo>
                  <a:pt x="906" y="569"/>
                </a:lnTo>
                <a:lnTo>
                  <a:pt x="903" y="573"/>
                </a:lnTo>
                <a:lnTo>
                  <a:pt x="903" y="573"/>
                </a:lnTo>
                <a:lnTo>
                  <a:pt x="898" y="578"/>
                </a:lnTo>
                <a:lnTo>
                  <a:pt x="898" y="582"/>
                </a:lnTo>
                <a:lnTo>
                  <a:pt x="898" y="582"/>
                </a:lnTo>
                <a:lnTo>
                  <a:pt x="903" y="585"/>
                </a:lnTo>
                <a:lnTo>
                  <a:pt x="898" y="585"/>
                </a:lnTo>
                <a:lnTo>
                  <a:pt x="898" y="585"/>
                </a:lnTo>
                <a:lnTo>
                  <a:pt x="894" y="589"/>
                </a:lnTo>
                <a:lnTo>
                  <a:pt x="894" y="589"/>
                </a:lnTo>
                <a:lnTo>
                  <a:pt x="890" y="593"/>
                </a:lnTo>
                <a:lnTo>
                  <a:pt x="890" y="602"/>
                </a:lnTo>
                <a:lnTo>
                  <a:pt x="890" y="602"/>
                </a:lnTo>
                <a:lnTo>
                  <a:pt x="890" y="609"/>
                </a:lnTo>
                <a:lnTo>
                  <a:pt x="890" y="609"/>
                </a:lnTo>
                <a:lnTo>
                  <a:pt x="890" y="618"/>
                </a:lnTo>
                <a:lnTo>
                  <a:pt x="890" y="618"/>
                </a:lnTo>
                <a:lnTo>
                  <a:pt x="890" y="622"/>
                </a:lnTo>
                <a:lnTo>
                  <a:pt x="890" y="622"/>
                </a:lnTo>
                <a:lnTo>
                  <a:pt x="886" y="629"/>
                </a:lnTo>
                <a:lnTo>
                  <a:pt x="886" y="629"/>
                </a:lnTo>
                <a:lnTo>
                  <a:pt x="886" y="629"/>
                </a:lnTo>
                <a:lnTo>
                  <a:pt x="886" y="629"/>
                </a:lnTo>
                <a:lnTo>
                  <a:pt x="886" y="634"/>
                </a:lnTo>
                <a:lnTo>
                  <a:pt x="886" y="634"/>
                </a:lnTo>
                <a:lnTo>
                  <a:pt x="886" y="634"/>
                </a:lnTo>
                <a:lnTo>
                  <a:pt x="883" y="638"/>
                </a:lnTo>
                <a:lnTo>
                  <a:pt x="883" y="642"/>
                </a:lnTo>
                <a:lnTo>
                  <a:pt x="883" y="642"/>
                </a:lnTo>
                <a:lnTo>
                  <a:pt x="886" y="646"/>
                </a:lnTo>
                <a:lnTo>
                  <a:pt x="886" y="646"/>
                </a:lnTo>
                <a:lnTo>
                  <a:pt x="883" y="650"/>
                </a:lnTo>
                <a:lnTo>
                  <a:pt x="883" y="650"/>
                </a:lnTo>
                <a:lnTo>
                  <a:pt x="883" y="658"/>
                </a:lnTo>
                <a:lnTo>
                  <a:pt x="883" y="658"/>
                </a:lnTo>
                <a:lnTo>
                  <a:pt x="883" y="670"/>
                </a:lnTo>
                <a:lnTo>
                  <a:pt x="883" y="670"/>
                </a:lnTo>
                <a:lnTo>
                  <a:pt x="883" y="670"/>
                </a:lnTo>
                <a:lnTo>
                  <a:pt x="883" y="674"/>
                </a:lnTo>
                <a:lnTo>
                  <a:pt x="883" y="674"/>
                </a:lnTo>
                <a:lnTo>
                  <a:pt x="883" y="678"/>
                </a:lnTo>
                <a:lnTo>
                  <a:pt x="883" y="678"/>
                </a:lnTo>
                <a:lnTo>
                  <a:pt x="834" y="642"/>
                </a:lnTo>
                <a:close/>
                <a:moveTo>
                  <a:pt x="1059" y="774"/>
                </a:moveTo>
                <a:lnTo>
                  <a:pt x="1059" y="774"/>
                </a:lnTo>
                <a:lnTo>
                  <a:pt x="1051" y="770"/>
                </a:lnTo>
                <a:lnTo>
                  <a:pt x="1043" y="766"/>
                </a:lnTo>
                <a:lnTo>
                  <a:pt x="1039" y="766"/>
                </a:lnTo>
                <a:lnTo>
                  <a:pt x="1039" y="766"/>
                </a:lnTo>
                <a:lnTo>
                  <a:pt x="1035" y="762"/>
                </a:lnTo>
                <a:lnTo>
                  <a:pt x="1027" y="758"/>
                </a:lnTo>
                <a:lnTo>
                  <a:pt x="1027" y="758"/>
                </a:lnTo>
                <a:lnTo>
                  <a:pt x="1011" y="750"/>
                </a:lnTo>
                <a:lnTo>
                  <a:pt x="999" y="742"/>
                </a:lnTo>
                <a:lnTo>
                  <a:pt x="999" y="742"/>
                </a:lnTo>
                <a:lnTo>
                  <a:pt x="995" y="738"/>
                </a:lnTo>
                <a:lnTo>
                  <a:pt x="987" y="738"/>
                </a:lnTo>
                <a:lnTo>
                  <a:pt x="987" y="738"/>
                </a:lnTo>
                <a:lnTo>
                  <a:pt x="983" y="738"/>
                </a:lnTo>
                <a:lnTo>
                  <a:pt x="979" y="734"/>
                </a:lnTo>
                <a:lnTo>
                  <a:pt x="979" y="734"/>
                </a:lnTo>
                <a:lnTo>
                  <a:pt x="979" y="730"/>
                </a:lnTo>
                <a:lnTo>
                  <a:pt x="971" y="726"/>
                </a:lnTo>
                <a:lnTo>
                  <a:pt x="963" y="722"/>
                </a:lnTo>
                <a:lnTo>
                  <a:pt x="963" y="722"/>
                </a:lnTo>
                <a:lnTo>
                  <a:pt x="939" y="710"/>
                </a:lnTo>
                <a:lnTo>
                  <a:pt x="939" y="710"/>
                </a:lnTo>
                <a:lnTo>
                  <a:pt x="930" y="706"/>
                </a:lnTo>
                <a:lnTo>
                  <a:pt x="930" y="706"/>
                </a:lnTo>
                <a:lnTo>
                  <a:pt x="930" y="706"/>
                </a:lnTo>
                <a:lnTo>
                  <a:pt x="930" y="706"/>
                </a:lnTo>
                <a:lnTo>
                  <a:pt x="927" y="694"/>
                </a:lnTo>
                <a:lnTo>
                  <a:pt x="927" y="694"/>
                </a:lnTo>
                <a:lnTo>
                  <a:pt x="923" y="690"/>
                </a:lnTo>
                <a:lnTo>
                  <a:pt x="923" y="690"/>
                </a:lnTo>
                <a:lnTo>
                  <a:pt x="923" y="686"/>
                </a:lnTo>
                <a:lnTo>
                  <a:pt x="923" y="686"/>
                </a:lnTo>
                <a:lnTo>
                  <a:pt x="923" y="682"/>
                </a:lnTo>
                <a:lnTo>
                  <a:pt x="923" y="682"/>
                </a:lnTo>
                <a:lnTo>
                  <a:pt x="919" y="678"/>
                </a:lnTo>
                <a:lnTo>
                  <a:pt x="919" y="678"/>
                </a:lnTo>
                <a:lnTo>
                  <a:pt x="919" y="662"/>
                </a:lnTo>
                <a:lnTo>
                  <a:pt x="919" y="654"/>
                </a:lnTo>
                <a:lnTo>
                  <a:pt x="919" y="654"/>
                </a:lnTo>
                <a:lnTo>
                  <a:pt x="919" y="642"/>
                </a:lnTo>
                <a:lnTo>
                  <a:pt x="919" y="642"/>
                </a:lnTo>
                <a:lnTo>
                  <a:pt x="923" y="634"/>
                </a:lnTo>
                <a:lnTo>
                  <a:pt x="923" y="634"/>
                </a:lnTo>
                <a:lnTo>
                  <a:pt x="923" y="622"/>
                </a:lnTo>
                <a:lnTo>
                  <a:pt x="923" y="622"/>
                </a:lnTo>
                <a:lnTo>
                  <a:pt x="927" y="618"/>
                </a:lnTo>
                <a:lnTo>
                  <a:pt x="927" y="618"/>
                </a:lnTo>
                <a:lnTo>
                  <a:pt x="927" y="605"/>
                </a:lnTo>
                <a:lnTo>
                  <a:pt x="930" y="598"/>
                </a:lnTo>
                <a:lnTo>
                  <a:pt x="930" y="598"/>
                </a:lnTo>
                <a:lnTo>
                  <a:pt x="934" y="598"/>
                </a:lnTo>
                <a:lnTo>
                  <a:pt x="934" y="598"/>
                </a:lnTo>
                <a:lnTo>
                  <a:pt x="963" y="622"/>
                </a:lnTo>
                <a:lnTo>
                  <a:pt x="963" y="622"/>
                </a:lnTo>
                <a:lnTo>
                  <a:pt x="974" y="638"/>
                </a:lnTo>
                <a:lnTo>
                  <a:pt x="991" y="646"/>
                </a:lnTo>
                <a:lnTo>
                  <a:pt x="991" y="646"/>
                </a:lnTo>
                <a:lnTo>
                  <a:pt x="995" y="650"/>
                </a:lnTo>
                <a:lnTo>
                  <a:pt x="1023" y="682"/>
                </a:lnTo>
                <a:lnTo>
                  <a:pt x="1023" y="682"/>
                </a:lnTo>
                <a:lnTo>
                  <a:pt x="1035" y="698"/>
                </a:lnTo>
                <a:lnTo>
                  <a:pt x="1063" y="734"/>
                </a:lnTo>
                <a:lnTo>
                  <a:pt x="1063" y="734"/>
                </a:lnTo>
                <a:lnTo>
                  <a:pt x="1095" y="766"/>
                </a:lnTo>
                <a:lnTo>
                  <a:pt x="1095" y="766"/>
                </a:lnTo>
                <a:lnTo>
                  <a:pt x="1111" y="790"/>
                </a:lnTo>
                <a:lnTo>
                  <a:pt x="1111" y="790"/>
                </a:lnTo>
                <a:lnTo>
                  <a:pt x="1111" y="790"/>
                </a:lnTo>
                <a:lnTo>
                  <a:pt x="1127" y="806"/>
                </a:lnTo>
                <a:lnTo>
                  <a:pt x="1127" y="806"/>
                </a:lnTo>
                <a:lnTo>
                  <a:pt x="1095" y="794"/>
                </a:lnTo>
                <a:lnTo>
                  <a:pt x="1095" y="794"/>
                </a:lnTo>
                <a:lnTo>
                  <a:pt x="1079" y="782"/>
                </a:lnTo>
                <a:lnTo>
                  <a:pt x="1059" y="774"/>
                </a:lnTo>
                <a:close/>
                <a:moveTo>
                  <a:pt x="205" y="1785"/>
                </a:moveTo>
                <a:lnTo>
                  <a:pt x="165" y="1813"/>
                </a:lnTo>
                <a:lnTo>
                  <a:pt x="165" y="1813"/>
                </a:lnTo>
                <a:lnTo>
                  <a:pt x="124" y="1837"/>
                </a:lnTo>
                <a:lnTo>
                  <a:pt x="124" y="1837"/>
                </a:lnTo>
                <a:lnTo>
                  <a:pt x="104" y="1845"/>
                </a:lnTo>
                <a:lnTo>
                  <a:pt x="84" y="1845"/>
                </a:lnTo>
                <a:lnTo>
                  <a:pt x="84" y="1845"/>
                </a:lnTo>
                <a:lnTo>
                  <a:pt x="68" y="1841"/>
                </a:lnTo>
                <a:lnTo>
                  <a:pt x="52" y="1833"/>
                </a:lnTo>
                <a:lnTo>
                  <a:pt x="52" y="1833"/>
                </a:lnTo>
                <a:lnTo>
                  <a:pt x="44" y="1821"/>
                </a:lnTo>
                <a:lnTo>
                  <a:pt x="36" y="1801"/>
                </a:lnTo>
                <a:lnTo>
                  <a:pt x="36" y="1781"/>
                </a:lnTo>
                <a:lnTo>
                  <a:pt x="36" y="1761"/>
                </a:lnTo>
                <a:lnTo>
                  <a:pt x="36" y="1761"/>
                </a:lnTo>
                <a:lnTo>
                  <a:pt x="40" y="1721"/>
                </a:lnTo>
                <a:lnTo>
                  <a:pt x="52" y="1677"/>
                </a:lnTo>
                <a:lnTo>
                  <a:pt x="52" y="1677"/>
                </a:lnTo>
                <a:lnTo>
                  <a:pt x="68" y="1637"/>
                </a:lnTo>
                <a:lnTo>
                  <a:pt x="92" y="1596"/>
                </a:lnTo>
                <a:lnTo>
                  <a:pt x="92" y="1596"/>
                </a:lnTo>
                <a:lnTo>
                  <a:pt x="116" y="1560"/>
                </a:lnTo>
                <a:lnTo>
                  <a:pt x="145" y="1524"/>
                </a:lnTo>
                <a:lnTo>
                  <a:pt x="145" y="1524"/>
                </a:lnTo>
                <a:lnTo>
                  <a:pt x="189" y="1480"/>
                </a:lnTo>
                <a:lnTo>
                  <a:pt x="236" y="1440"/>
                </a:lnTo>
                <a:lnTo>
                  <a:pt x="236" y="1440"/>
                </a:lnTo>
                <a:lnTo>
                  <a:pt x="269" y="1412"/>
                </a:lnTo>
                <a:lnTo>
                  <a:pt x="269" y="1412"/>
                </a:lnTo>
                <a:lnTo>
                  <a:pt x="269" y="1420"/>
                </a:lnTo>
                <a:lnTo>
                  <a:pt x="269" y="1420"/>
                </a:lnTo>
                <a:lnTo>
                  <a:pt x="261" y="1432"/>
                </a:lnTo>
                <a:lnTo>
                  <a:pt x="261" y="1432"/>
                </a:lnTo>
                <a:lnTo>
                  <a:pt x="257" y="1436"/>
                </a:lnTo>
                <a:lnTo>
                  <a:pt x="257" y="1444"/>
                </a:lnTo>
                <a:lnTo>
                  <a:pt x="257" y="1444"/>
                </a:lnTo>
                <a:lnTo>
                  <a:pt x="257" y="1452"/>
                </a:lnTo>
                <a:lnTo>
                  <a:pt x="257" y="1456"/>
                </a:lnTo>
                <a:lnTo>
                  <a:pt x="257" y="1456"/>
                </a:lnTo>
                <a:lnTo>
                  <a:pt x="253" y="1460"/>
                </a:lnTo>
                <a:lnTo>
                  <a:pt x="249" y="1464"/>
                </a:lnTo>
                <a:lnTo>
                  <a:pt x="249" y="1464"/>
                </a:lnTo>
                <a:lnTo>
                  <a:pt x="245" y="1476"/>
                </a:lnTo>
                <a:lnTo>
                  <a:pt x="241" y="1492"/>
                </a:lnTo>
                <a:lnTo>
                  <a:pt x="241" y="1492"/>
                </a:lnTo>
                <a:lnTo>
                  <a:pt x="241" y="1508"/>
                </a:lnTo>
                <a:lnTo>
                  <a:pt x="241" y="1508"/>
                </a:lnTo>
                <a:lnTo>
                  <a:pt x="236" y="1524"/>
                </a:lnTo>
                <a:lnTo>
                  <a:pt x="236" y="1524"/>
                </a:lnTo>
                <a:lnTo>
                  <a:pt x="236" y="1540"/>
                </a:lnTo>
                <a:lnTo>
                  <a:pt x="236" y="1540"/>
                </a:lnTo>
                <a:lnTo>
                  <a:pt x="233" y="1548"/>
                </a:lnTo>
                <a:lnTo>
                  <a:pt x="233" y="1548"/>
                </a:lnTo>
                <a:lnTo>
                  <a:pt x="233" y="1552"/>
                </a:lnTo>
                <a:lnTo>
                  <a:pt x="233" y="1552"/>
                </a:lnTo>
                <a:lnTo>
                  <a:pt x="229" y="1560"/>
                </a:lnTo>
                <a:lnTo>
                  <a:pt x="229" y="1564"/>
                </a:lnTo>
                <a:lnTo>
                  <a:pt x="229" y="1564"/>
                </a:lnTo>
                <a:lnTo>
                  <a:pt x="225" y="1572"/>
                </a:lnTo>
                <a:lnTo>
                  <a:pt x="225" y="1580"/>
                </a:lnTo>
                <a:lnTo>
                  <a:pt x="225" y="1580"/>
                </a:lnTo>
                <a:lnTo>
                  <a:pt x="225" y="1584"/>
                </a:lnTo>
                <a:lnTo>
                  <a:pt x="225" y="1584"/>
                </a:lnTo>
                <a:lnTo>
                  <a:pt x="221" y="1600"/>
                </a:lnTo>
                <a:lnTo>
                  <a:pt x="221" y="1600"/>
                </a:lnTo>
                <a:lnTo>
                  <a:pt x="221" y="1612"/>
                </a:lnTo>
                <a:lnTo>
                  <a:pt x="221" y="1612"/>
                </a:lnTo>
                <a:lnTo>
                  <a:pt x="216" y="1637"/>
                </a:lnTo>
                <a:lnTo>
                  <a:pt x="216" y="1637"/>
                </a:lnTo>
                <a:lnTo>
                  <a:pt x="212" y="1641"/>
                </a:lnTo>
                <a:lnTo>
                  <a:pt x="212" y="1648"/>
                </a:lnTo>
                <a:lnTo>
                  <a:pt x="212" y="1648"/>
                </a:lnTo>
                <a:lnTo>
                  <a:pt x="212" y="1652"/>
                </a:lnTo>
                <a:lnTo>
                  <a:pt x="212" y="1661"/>
                </a:lnTo>
                <a:lnTo>
                  <a:pt x="212" y="1661"/>
                </a:lnTo>
                <a:lnTo>
                  <a:pt x="212" y="1661"/>
                </a:lnTo>
                <a:lnTo>
                  <a:pt x="212" y="1661"/>
                </a:lnTo>
                <a:lnTo>
                  <a:pt x="209" y="1664"/>
                </a:lnTo>
                <a:lnTo>
                  <a:pt x="209" y="1664"/>
                </a:lnTo>
                <a:lnTo>
                  <a:pt x="212" y="1672"/>
                </a:lnTo>
                <a:lnTo>
                  <a:pt x="209" y="1677"/>
                </a:lnTo>
                <a:lnTo>
                  <a:pt x="209" y="1677"/>
                </a:lnTo>
                <a:lnTo>
                  <a:pt x="209" y="1681"/>
                </a:lnTo>
                <a:lnTo>
                  <a:pt x="209" y="1681"/>
                </a:lnTo>
                <a:lnTo>
                  <a:pt x="209" y="1681"/>
                </a:lnTo>
                <a:lnTo>
                  <a:pt x="212" y="1685"/>
                </a:lnTo>
                <a:lnTo>
                  <a:pt x="212" y="1685"/>
                </a:lnTo>
                <a:lnTo>
                  <a:pt x="212" y="1685"/>
                </a:lnTo>
                <a:lnTo>
                  <a:pt x="209" y="1688"/>
                </a:lnTo>
                <a:lnTo>
                  <a:pt x="209" y="1692"/>
                </a:lnTo>
                <a:lnTo>
                  <a:pt x="209" y="1692"/>
                </a:lnTo>
                <a:lnTo>
                  <a:pt x="212" y="1705"/>
                </a:lnTo>
                <a:lnTo>
                  <a:pt x="212" y="1705"/>
                </a:lnTo>
                <a:lnTo>
                  <a:pt x="209" y="1708"/>
                </a:lnTo>
                <a:lnTo>
                  <a:pt x="216" y="1712"/>
                </a:lnTo>
                <a:lnTo>
                  <a:pt x="216" y="1712"/>
                </a:lnTo>
                <a:lnTo>
                  <a:pt x="216" y="1712"/>
                </a:lnTo>
                <a:lnTo>
                  <a:pt x="216" y="1712"/>
                </a:lnTo>
                <a:lnTo>
                  <a:pt x="212" y="1725"/>
                </a:lnTo>
                <a:lnTo>
                  <a:pt x="212" y="1725"/>
                </a:lnTo>
                <a:lnTo>
                  <a:pt x="212" y="1729"/>
                </a:lnTo>
                <a:lnTo>
                  <a:pt x="212" y="1729"/>
                </a:lnTo>
                <a:lnTo>
                  <a:pt x="212" y="1753"/>
                </a:lnTo>
                <a:lnTo>
                  <a:pt x="212" y="1761"/>
                </a:lnTo>
                <a:lnTo>
                  <a:pt x="212" y="1761"/>
                </a:lnTo>
                <a:lnTo>
                  <a:pt x="212" y="1761"/>
                </a:lnTo>
                <a:lnTo>
                  <a:pt x="212" y="1773"/>
                </a:lnTo>
                <a:lnTo>
                  <a:pt x="212" y="1773"/>
                </a:lnTo>
                <a:lnTo>
                  <a:pt x="216" y="1777"/>
                </a:lnTo>
                <a:lnTo>
                  <a:pt x="205" y="1785"/>
                </a:lnTo>
                <a:close/>
                <a:moveTo>
                  <a:pt x="586" y="1512"/>
                </a:moveTo>
                <a:lnTo>
                  <a:pt x="361" y="1672"/>
                </a:lnTo>
                <a:lnTo>
                  <a:pt x="245" y="1757"/>
                </a:lnTo>
                <a:lnTo>
                  <a:pt x="245" y="1757"/>
                </a:lnTo>
                <a:lnTo>
                  <a:pt x="245" y="1745"/>
                </a:lnTo>
                <a:lnTo>
                  <a:pt x="245" y="1745"/>
                </a:lnTo>
                <a:lnTo>
                  <a:pt x="245" y="1717"/>
                </a:lnTo>
                <a:lnTo>
                  <a:pt x="245" y="1717"/>
                </a:lnTo>
                <a:lnTo>
                  <a:pt x="245" y="1701"/>
                </a:lnTo>
                <a:lnTo>
                  <a:pt x="245" y="1701"/>
                </a:lnTo>
                <a:lnTo>
                  <a:pt x="245" y="1697"/>
                </a:lnTo>
                <a:lnTo>
                  <a:pt x="245" y="1697"/>
                </a:lnTo>
                <a:lnTo>
                  <a:pt x="245" y="1685"/>
                </a:lnTo>
                <a:lnTo>
                  <a:pt x="245" y="1685"/>
                </a:lnTo>
                <a:lnTo>
                  <a:pt x="245" y="1672"/>
                </a:lnTo>
                <a:lnTo>
                  <a:pt x="245" y="1672"/>
                </a:lnTo>
                <a:lnTo>
                  <a:pt x="253" y="1632"/>
                </a:lnTo>
                <a:lnTo>
                  <a:pt x="257" y="1608"/>
                </a:lnTo>
                <a:lnTo>
                  <a:pt x="257" y="1608"/>
                </a:lnTo>
                <a:lnTo>
                  <a:pt x="261" y="1580"/>
                </a:lnTo>
                <a:lnTo>
                  <a:pt x="261" y="1580"/>
                </a:lnTo>
                <a:lnTo>
                  <a:pt x="265" y="1556"/>
                </a:lnTo>
                <a:lnTo>
                  <a:pt x="265" y="1556"/>
                </a:lnTo>
                <a:lnTo>
                  <a:pt x="273" y="1532"/>
                </a:lnTo>
                <a:lnTo>
                  <a:pt x="273" y="1532"/>
                </a:lnTo>
                <a:lnTo>
                  <a:pt x="277" y="1516"/>
                </a:lnTo>
                <a:lnTo>
                  <a:pt x="277" y="1516"/>
                </a:lnTo>
                <a:lnTo>
                  <a:pt x="281" y="1488"/>
                </a:lnTo>
                <a:lnTo>
                  <a:pt x="289" y="1460"/>
                </a:lnTo>
                <a:lnTo>
                  <a:pt x="289" y="1460"/>
                </a:lnTo>
                <a:lnTo>
                  <a:pt x="289" y="1456"/>
                </a:lnTo>
                <a:lnTo>
                  <a:pt x="289" y="1456"/>
                </a:lnTo>
                <a:lnTo>
                  <a:pt x="297" y="1428"/>
                </a:lnTo>
                <a:lnTo>
                  <a:pt x="297" y="1428"/>
                </a:lnTo>
                <a:lnTo>
                  <a:pt x="305" y="1408"/>
                </a:lnTo>
                <a:lnTo>
                  <a:pt x="309" y="1400"/>
                </a:lnTo>
                <a:lnTo>
                  <a:pt x="309" y="1396"/>
                </a:lnTo>
                <a:lnTo>
                  <a:pt x="309" y="1396"/>
                </a:lnTo>
                <a:lnTo>
                  <a:pt x="309" y="1388"/>
                </a:lnTo>
                <a:lnTo>
                  <a:pt x="309" y="1388"/>
                </a:lnTo>
                <a:lnTo>
                  <a:pt x="309" y="1384"/>
                </a:lnTo>
                <a:lnTo>
                  <a:pt x="309" y="1384"/>
                </a:lnTo>
                <a:lnTo>
                  <a:pt x="305" y="1384"/>
                </a:lnTo>
                <a:lnTo>
                  <a:pt x="305" y="1384"/>
                </a:lnTo>
                <a:lnTo>
                  <a:pt x="397" y="1320"/>
                </a:lnTo>
                <a:lnTo>
                  <a:pt x="397" y="1320"/>
                </a:lnTo>
                <a:lnTo>
                  <a:pt x="477" y="1271"/>
                </a:lnTo>
                <a:lnTo>
                  <a:pt x="477" y="1271"/>
                </a:lnTo>
                <a:lnTo>
                  <a:pt x="469" y="1276"/>
                </a:lnTo>
                <a:lnTo>
                  <a:pt x="469" y="1276"/>
                </a:lnTo>
                <a:lnTo>
                  <a:pt x="465" y="1283"/>
                </a:lnTo>
                <a:lnTo>
                  <a:pt x="465" y="1291"/>
                </a:lnTo>
                <a:lnTo>
                  <a:pt x="465" y="1291"/>
                </a:lnTo>
                <a:lnTo>
                  <a:pt x="465" y="1296"/>
                </a:lnTo>
                <a:lnTo>
                  <a:pt x="461" y="1300"/>
                </a:lnTo>
                <a:lnTo>
                  <a:pt x="461" y="1300"/>
                </a:lnTo>
                <a:lnTo>
                  <a:pt x="457" y="1303"/>
                </a:lnTo>
                <a:lnTo>
                  <a:pt x="453" y="1307"/>
                </a:lnTo>
                <a:lnTo>
                  <a:pt x="453" y="1307"/>
                </a:lnTo>
                <a:lnTo>
                  <a:pt x="449" y="1320"/>
                </a:lnTo>
                <a:lnTo>
                  <a:pt x="445" y="1331"/>
                </a:lnTo>
                <a:lnTo>
                  <a:pt x="445" y="1331"/>
                </a:lnTo>
                <a:lnTo>
                  <a:pt x="441" y="1351"/>
                </a:lnTo>
                <a:lnTo>
                  <a:pt x="441" y="1351"/>
                </a:lnTo>
                <a:lnTo>
                  <a:pt x="441" y="1364"/>
                </a:lnTo>
                <a:lnTo>
                  <a:pt x="441" y="1364"/>
                </a:lnTo>
                <a:lnTo>
                  <a:pt x="437" y="1376"/>
                </a:lnTo>
                <a:lnTo>
                  <a:pt x="437" y="1376"/>
                </a:lnTo>
                <a:lnTo>
                  <a:pt x="433" y="1388"/>
                </a:lnTo>
                <a:lnTo>
                  <a:pt x="433" y="1388"/>
                </a:lnTo>
                <a:lnTo>
                  <a:pt x="433" y="1392"/>
                </a:lnTo>
                <a:lnTo>
                  <a:pt x="433" y="1392"/>
                </a:lnTo>
                <a:lnTo>
                  <a:pt x="429" y="1396"/>
                </a:lnTo>
                <a:lnTo>
                  <a:pt x="429" y="1404"/>
                </a:lnTo>
                <a:lnTo>
                  <a:pt x="429" y="1404"/>
                </a:lnTo>
                <a:lnTo>
                  <a:pt x="425" y="1408"/>
                </a:lnTo>
                <a:lnTo>
                  <a:pt x="425" y="1416"/>
                </a:lnTo>
                <a:lnTo>
                  <a:pt x="425" y="1416"/>
                </a:lnTo>
                <a:lnTo>
                  <a:pt x="425" y="1420"/>
                </a:lnTo>
                <a:lnTo>
                  <a:pt x="425" y="1420"/>
                </a:lnTo>
                <a:lnTo>
                  <a:pt x="421" y="1436"/>
                </a:lnTo>
                <a:lnTo>
                  <a:pt x="421" y="1436"/>
                </a:lnTo>
                <a:lnTo>
                  <a:pt x="421" y="1448"/>
                </a:lnTo>
                <a:lnTo>
                  <a:pt x="421" y="1448"/>
                </a:lnTo>
                <a:lnTo>
                  <a:pt x="417" y="1472"/>
                </a:lnTo>
                <a:lnTo>
                  <a:pt x="417" y="1472"/>
                </a:lnTo>
                <a:lnTo>
                  <a:pt x="413" y="1476"/>
                </a:lnTo>
                <a:lnTo>
                  <a:pt x="413" y="1484"/>
                </a:lnTo>
                <a:lnTo>
                  <a:pt x="413" y="1484"/>
                </a:lnTo>
                <a:lnTo>
                  <a:pt x="413" y="1488"/>
                </a:lnTo>
                <a:lnTo>
                  <a:pt x="413" y="1492"/>
                </a:lnTo>
                <a:lnTo>
                  <a:pt x="413" y="1492"/>
                </a:lnTo>
                <a:lnTo>
                  <a:pt x="413" y="1496"/>
                </a:lnTo>
                <a:lnTo>
                  <a:pt x="413" y="1496"/>
                </a:lnTo>
                <a:lnTo>
                  <a:pt x="413" y="1500"/>
                </a:lnTo>
                <a:lnTo>
                  <a:pt x="413" y="1500"/>
                </a:lnTo>
                <a:lnTo>
                  <a:pt x="413" y="1504"/>
                </a:lnTo>
                <a:lnTo>
                  <a:pt x="413" y="1512"/>
                </a:lnTo>
                <a:lnTo>
                  <a:pt x="413" y="1512"/>
                </a:lnTo>
                <a:lnTo>
                  <a:pt x="409" y="1512"/>
                </a:lnTo>
                <a:lnTo>
                  <a:pt x="413" y="1516"/>
                </a:lnTo>
                <a:lnTo>
                  <a:pt x="413" y="1516"/>
                </a:lnTo>
                <a:lnTo>
                  <a:pt x="413" y="1516"/>
                </a:lnTo>
                <a:lnTo>
                  <a:pt x="413" y="1520"/>
                </a:lnTo>
                <a:lnTo>
                  <a:pt x="413" y="1520"/>
                </a:lnTo>
                <a:lnTo>
                  <a:pt x="409" y="1524"/>
                </a:lnTo>
                <a:lnTo>
                  <a:pt x="409" y="1528"/>
                </a:lnTo>
                <a:lnTo>
                  <a:pt x="409" y="1528"/>
                </a:lnTo>
                <a:lnTo>
                  <a:pt x="413" y="1536"/>
                </a:lnTo>
                <a:lnTo>
                  <a:pt x="413" y="1536"/>
                </a:lnTo>
                <a:lnTo>
                  <a:pt x="413" y="1540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44"/>
                </a:lnTo>
                <a:lnTo>
                  <a:pt x="417" y="1556"/>
                </a:lnTo>
                <a:lnTo>
                  <a:pt x="417" y="1556"/>
                </a:lnTo>
                <a:lnTo>
                  <a:pt x="417" y="1560"/>
                </a:lnTo>
                <a:lnTo>
                  <a:pt x="417" y="1560"/>
                </a:lnTo>
                <a:lnTo>
                  <a:pt x="417" y="1584"/>
                </a:lnTo>
                <a:lnTo>
                  <a:pt x="421" y="1588"/>
                </a:lnTo>
                <a:lnTo>
                  <a:pt x="421" y="1588"/>
                </a:lnTo>
                <a:lnTo>
                  <a:pt x="421" y="1588"/>
                </a:lnTo>
                <a:lnTo>
                  <a:pt x="421" y="1600"/>
                </a:lnTo>
                <a:lnTo>
                  <a:pt x="421" y="1600"/>
                </a:lnTo>
                <a:lnTo>
                  <a:pt x="429" y="1608"/>
                </a:lnTo>
                <a:lnTo>
                  <a:pt x="429" y="1608"/>
                </a:lnTo>
                <a:lnTo>
                  <a:pt x="437" y="1608"/>
                </a:lnTo>
                <a:lnTo>
                  <a:pt x="437" y="1608"/>
                </a:lnTo>
                <a:lnTo>
                  <a:pt x="449" y="1608"/>
                </a:lnTo>
                <a:lnTo>
                  <a:pt x="449" y="1608"/>
                </a:lnTo>
                <a:lnTo>
                  <a:pt x="453" y="1604"/>
                </a:lnTo>
                <a:lnTo>
                  <a:pt x="453" y="1604"/>
                </a:lnTo>
                <a:lnTo>
                  <a:pt x="453" y="1592"/>
                </a:lnTo>
                <a:lnTo>
                  <a:pt x="453" y="1592"/>
                </a:lnTo>
                <a:lnTo>
                  <a:pt x="449" y="1572"/>
                </a:lnTo>
                <a:lnTo>
                  <a:pt x="449" y="1572"/>
                </a:lnTo>
                <a:lnTo>
                  <a:pt x="449" y="1544"/>
                </a:lnTo>
                <a:lnTo>
                  <a:pt x="449" y="1544"/>
                </a:lnTo>
                <a:lnTo>
                  <a:pt x="445" y="1528"/>
                </a:lnTo>
                <a:lnTo>
                  <a:pt x="445" y="1528"/>
                </a:lnTo>
                <a:lnTo>
                  <a:pt x="449" y="1528"/>
                </a:lnTo>
                <a:lnTo>
                  <a:pt x="449" y="1528"/>
                </a:lnTo>
                <a:lnTo>
                  <a:pt x="449" y="1516"/>
                </a:lnTo>
                <a:lnTo>
                  <a:pt x="449" y="1516"/>
                </a:lnTo>
                <a:lnTo>
                  <a:pt x="445" y="1504"/>
                </a:lnTo>
                <a:lnTo>
                  <a:pt x="445" y="1504"/>
                </a:lnTo>
                <a:lnTo>
                  <a:pt x="453" y="1468"/>
                </a:lnTo>
                <a:lnTo>
                  <a:pt x="453" y="1444"/>
                </a:lnTo>
                <a:lnTo>
                  <a:pt x="453" y="1444"/>
                </a:lnTo>
                <a:lnTo>
                  <a:pt x="461" y="1420"/>
                </a:lnTo>
                <a:lnTo>
                  <a:pt x="461" y="1420"/>
                </a:lnTo>
                <a:lnTo>
                  <a:pt x="465" y="1396"/>
                </a:lnTo>
                <a:lnTo>
                  <a:pt x="465" y="1396"/>
                </a:lnTo>
                <a:lnTo>
                  <a:pt x="473" y="1371"/>
                </a:lnTo>
                <a:lnTo>
                  <a:pt x="473" y="1371"/>
                </a:lnTo>
                <a:lnTo>
                  <a:pt x="477" y="1356"/>
                </a:lnTo>
                <a:lnTo>
                  <a:pt x="477" y="1356"/>
                </a:lnTo>
                <a:lnTo>
                  <a:pt x="485" y="1331"/>
                </a:lnTo>
                <a:lnTo>
                  <a:pt x="493" y="1307"/>
                </a:lnTo>
                <a:lnTo>
                  <a:pt x="493" y="1307"/>
                </a:lnTo>
                <a:lnTo>
                  <a:pt x="493" y="1303"/>
                </a:lnTo>
                <a:lnTo>
                  <a:pt x="493" y="1303"/>
                </a:lnTo>
                <a:lnTo>
                  <a:pt x="505" y="1276"/>
                </a:lnTo>
                <a:lnTo>
                  <a:pt x="505" y="1276"/>
                </a:lnTo>
                <a:lnTo>
                  <a:pt x="513" y="1259"/>
                </a:lnTo>
                <a:lnTo>
                  <a:pt x="517" y="1251"/>
                </a:lnTo>
                <a:lnTo>
                  <a:pt x="522" y="1251"/>
                </a:lnTo>
                <a:lnTo>
                  <a:pt x="522" y="1251"/>
                </a:lnTo>
                <a:lnTo>
                  <a:pt x="522" y="1243"/>
                </a:lnTo>
                <a:lnTo>
                  <a:pt x="522" y="1243"/>
                </a:lnTo>
                <a:lnTo>
                  <a:pt x="570" y="1219"/>
                </a:lnTo>
                <a:lnTo>
                  <a:pt x="570" y="1219"/>
                </a:lnTo>
                <a:lnTo>
                  <a:pt x="610" y="1199"/>
                </a:lnTo>
                <a:lnTo>
                  <a:pt x="610" y="1199"/>
                </a:lnTo>
                <a:lnTo>
                  <a:pt x="706" y="1155"/>
                </a:lnTo>
                <a:lnTo>
                  <a:pt x="706" y="1155"/>
                </a:lnTo>
                <a:lnTo>
                  <a:pt x="706" y="1159"/>
                </a:lnTo>
                <a:lnTo>
                  <a:pt x="706" y="1159"/>
                </a:lnTo>
                <a:lnTo>
                  <a:pt x="698" y="1167"/>
                </a:lnTo>
                <a:lnTo>
                  <a:pt x="698" y="1167"/>
                </a:lnTo>
                <a:lnTo>
                  <a:pt x="694" y="1171"/>
                </a:lnTo>
                <a:lnTo>
                  <a:pt x="690" y="1179"/>
                </a:lnTo>
                <a:lnTo>
                  <a:pt x="690" y="1179"/>
                </a:lnTo>
                <a:lnTo>
                  <a:pt x="690" y="1183"/>
                </a:lnTo>
                <a:lnTo>
                  <a:pt x="686" y="1187"/>
                </a:lnTo>
                <a:lnTo>
                  <a:pt x="686" y="1187"/>
                </a:lnTo>
                <a:lnTo>
                  <a:pt x="682" y="1195"/>
                </a:lnTo>
                <a:lnTo>
                  <a:pt x="682" y="1195"/>
                </a:lnTo>
                <a:lnTo>
                  <a:pt x="674" y="1207"/>
                </a:lnTo>
                <a:lnTo>
                  <a:pt x="670" y="1219"/>
                </a:lnTo>
                <a:lnTo>
                  <a:pt x="670" y="1219"/>
                </a:lnTo>
                <a:lnTo>
                  <a:pt x="670" y="1236"/>
                </a:lnTo>
                <a:lnTo>
                  <a:pt x="670" y="1236"/>
                </a:lnTo>
                <a:lnTo>
                  <a:pt x="666" y="1247"/>
                </a:lnTo>
                <a:lnTo>
                  <a:pt x="666" y="1247"/>
                </a:lnTo>
                <a:lnTo>
                  <a:pt x="662" y="1259"/>
                </a:lnTo>
                <a:lnTo>
                  <a:pt x="662" y="1259"/>
                </a:lnTo>
                <a:lnTo>
                  <a:pt x="658" y="1271"/>
                </a:lnTo>
                <a:lnTo>
                  <a:pt x="658" y="1271"/>
                </a:lnTo>
                <a:lnTo>
                  <a:pt x="658" y="1271"/>
                </a:lnTo>
                <a:lnTo>
                  <a:pt x="658" y="1271"/>
                </a:lnTo>
                <a:lnTo>
                  <a:pt x="654" y="1280"/>
                </a:lnTo>
                <a:lnTo>
                  <a:pt x="654" y="1283"/>
                </a:lnTo>
                <a:lnTo>
                  <a:pt x="654" y="1283"/>
                </a:lnTo>
                <a:lnTo>
                  <a:pt x="650" y="1287"/>
                </a:lnTo>
                <a:lnTo>
                  <a:pt x="650" y="1296"/>
                </a:lnTo>
                <a:lnTo>
                  <a:pt x="650" y="1296"/>
                </a:lnTo>
                <a:lnTo>
                  <a:pt x="650" y="1300"/>
                </a:lnTo>
                <a:lnTo>
                  <a:pt x="650" y="1300"/>
                </a:lnTo>
                <a:lnTo>
                  <a:pt x="646" y="1316"/>
                </a:lnTo>
                <a:lnTo>
                  <a:pt x="646" y="1316"/>
                </a:lnTo>
                <a:lnTo>
                  <a:pt x="642" y="1324"/>
                </a:lnTo>
                <a:lnTo>
                  <a:pt x="642" y="1324"/>
                </a:lnTo>
                <a:lnTo>
                  <a:pt x="637" y="1344"/>
                </a:lnTo>
                <a:lnTo>
                  <a:pt x="637" y="1344"/>
                </a:lnTo>
                <a:lnTo>
                  <a:pt x="634" y="1351"/>
                </a:lnTo>
                <a:lnTo>
                  <a:pt x="634" y="1360"/>
                </a:lnTo>
                <a:lnTo>
                  <a:pt x="634" y="1360"/>
                </a:lnTo>
                <a:lnTo>
                  <a:pt x="634" y="1364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68"/>
                </a:lnTo>
                <a:lnTo>
                  <a:pt x="634" y="1371"/>
                </a:lnTo>
                <a:lnTo>
                  <a:pt x="634" y="1371"/>
                </a:lnTo>
                <a:lnTo>
                  <a:pt x="634" y="1376"/>
                </a:lnTo>
                <a:lnTo>
                  <a:pt x="634" y="1384"/>
                </a:lnTo>
                <a:lnTo>
                  <a:pt x="634" y="1384"/>
                </a:lnTo>
                <a:lnTo>
                  <a:pt x="630" y="1384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4" y="1388"/>
                </a:lnTo>
                <a:lnTo>
                  <a:pt x="630" y="1392"/>
                </a:lnTo>
                <a:lnTo>
                  <a:pt x="630" y="1396"/>
                </a:lnTo>
                <a:lnTo>
                  <a:pt x="630" y="1396"/>
                </a:lnTo>
                <a:lnTo>
                  <a:pt x="634" y="1404"/>
                </a:lnTo>
                <a:lnTo>
                  <a:pt x="634" y="1404"/>
                </a:lnTo>
                <a:lnTo>
                  <a:pt x="634" y="1408"/>
                </a:lnTo>
                <a:lnTo>
                  <a:pt x="637" y="1412"/>
                </a:lnTo>
                <a:lnTo>
                  <a:pt x="637" y="1412"/>
                </a:lnTo>
                <a:lnTo>
                  <a:pt x="637" y="1416"/>
                </a:lnTo>
                <a:lnTo>
                  <a:pt x="637" y="1416"/>
                </a:lnTo>
                <a:lnTo>
                  <a:pt x="637" y="1424"/>
                </a:lnTo>
                <a:lnTo>
                  <a:pt x="637" y="1424"/>
                </a:lnTo>
                <a:lnTo>
                  <a:pt x="637" y="1428"/>
                </a:lnTo>
                <a:lnTo>
                  <a:pt x="637" y="1428"/>
                </a:lnTo>
                <a:lnTo>
                  <a:pt x="637" y="1448"/>
                </a:lnTo>
                <a:lnTo>
                  <a:pt x="637" y="1456"/>
                </a:lnTo>
                <a:lnTo>
                  <a:pt x="637" y="1456"/>
                </a:lnTo>
                <a:lnTo>
                  <a:pt x="637" y="1456"/>
                </a:lnTo>
                <a:lnTo>
                  <a:pt x="637" y="1468"/>
                </a:lnTo>
                <a:lnTo>
                  <a:pt x="637" y="1468"/>
                </a:lnTo>
                <a:lnTo>
                  <a:pt x="642" y="1472"/>
                </a:lnTo>
                <a:lnTo>
                  <a:pt x="642" y="1472"/>
                </a:lnTo>
                <a:lnTo>
                  <a:pt x="586" y="1512"/>
                </a:lnTo>
                <a:close/>
                <a:moveTo>
                  <a:pt x="754" y="1388"/>
                </a:moveTo>
                <a:lnTo>
                  <a:pt x="754" y="1388"/>
                </a:lnTo>
                <a:lnTo>
                  <a:pt x="738" y="1400"/>
                </a:lnTo>
                <a:lnTo>
                  <a:pt x="670" y="1452"/>
                </a:lnTo>
                <a:lnTo>
                  <a:pt x="670" y="1452"/>
                </a:lnTo>
                <a:lnTo>
                  <a:pt x="670" y="1440"/>
                </a:lnTo>
                <a:lnTo>
                  <a:pt x="670" y="1440"/>
                </a:lnTo>
                <a:lnTo>
                  <a:pt x="670" y="1416"/>
                </a:lnTo>
                <a:lnTo>
                  <a:pt x="670" y="1416"/>
                </a:lnTo>
                <a:lnTo>
                  <a:pt x="666" y="1400"/>
                </a:lnTo>
                <a:lnTo>
                  <a:pt x="666" y="1400"/>
                </a:lnTo>
                <a:lnTo>
                  <a:pt x="666" y="1400"/>
                </a:lnTo>
                <a:lnTo>
                  <a:pt x="666" y="1400"/>
                </a:lnTo>
                <a:lnTo>
                  <a:pt x="670" y="1388"/>
                </a:lnTo>
                <a:lnTo>
                  <a:pt x="670" y="1388"/>
                </a:lnTo>
                <a:lnTo>
                  <a:pt x="670" y="1376"/>
                </a:lnTo>
                <a:lnTo>
                  <a:pt x="670" y="1376"/>
                </a:lnTo>
                <a:lnTo>
                  <a:pt x="674" y="1344"/>
                </a:lnTo>
                <a:lnTo>
                  <a:pt x="678" y="1324"/>
                </a:lnTo>
                <a:lnTo>
                  <a:pt x="678" y="1324"/>
                </a:lnTo>
                <a:lnTo>
                  <a:pt x="686" y="1300"/>
                </a:lnTo>
                <a:lnTo>
                  <a:pt x="686" y="1300"/>
                </a:lnTo>
                <a:lnTo>
                  <a:pt x="690" y="1280"/>
                </a:lnTo>
                <a:lnTo>
                  <a:pt x="690" y="1280"/>
                </a:lnTo>
                <a:lnTo>
                  <a:pt x="698" y="1259"/>
                </a:lnTo>
                <a:lnTo>
                  <a:pt x="698" y="1259"/>
                </a:lnTo>
                <a:lnTo>
                  <a:pt x="702" y="1243"/>
                </a:lnTo>
                <a:lnTo>
                  <a:pt x="702" y="1243"/>
                </a:lnTo>
                <a:lnTo>
                  <a:pt x="710" y="1219"/>
                </a:lnTo>
                <a:lnTo>
                  <a:pt x="718" y="1199"/>
                </a:lnTo>
                <a:lnTo>
                  <a:pt x="718" y="1199"/>
                </a:lnTo>
                <a:lnTo>
                  <a:pt x="722" y="1195"/>
                </a:lnTo>
                <a:lnTo>
                  <a:pt x="722" y="1195"/>
                </a:lnTo>
                <a:lnTo>
                  <a:pt x="734" y="1171"/>
                </a:lnTo>
                <a:lnTo>
                  <a:pt x="734" y="1171"/>
                </a:lnTo>
                <a:lnTo>
                  <a:pt x="738" y="1155"/>
                </a:lnTo>
                <a:lnTo>
                  <a:pt x="742" y="1147"/>
                </a:lnTo>
                <a:lnTo>
                  <a:pt x="746" y="1147"/>
                </a:lnTo>
                <a:lnTo>
                  <a:pt x="746" y="1147"/>
                </a:lnTo>
                <a:lnTo>
                  <a:pt x="750" y="1139"/>
                </a:lnTo>
                <a:lnTo>
                  <a:pt x="750" y="1139"/>
                </a:lnTo>
                <a:lnTo>
                  <a:pt x="746" y="1135"/>
                </a:lnTo>
                <a:lnTo>
                  <a:pt x="746" y="1135"/>
                </a:lnTo>
                <a:lnTo>
                  <a:pt x="746" y="1135"/>
                </a:lnTo>
                <a:lnTo>
                  <a:pt x="746" y="1135"/>
                </a:lnTo>
                <a:lnTo>
                  <a:pt x="810" y="1111"/>
                </a:lnTo>
                <a:lnTo>
                  <a:pt x="810" y="1111"/>
                </a:lnTo>
                <a:lnTo>
                  <a:pt x="874" y="1087"/>
                </a:lnTo>
                <a:lnTo>
                  <a:pt x="874" y="1087"/>
                </a:lnTo>
                <a:lnTo>
                  <a:pt x="898" y="1079"/>
                </a:lnTo>
                <a:lnTo>
                  <a:pt x="898" y="1079"/>
                </a:lnTo>
                <a:lnTo>
                  <a:pt x="898" y="1079"/>
                </a:lnTo>
                <a:lnTo>
                  <a:pt x="898" y="1079"/>
                </a:lnTo>
                <a:lnTo>
                  <a:pt x="919" y="1075"/>
                </a:lnTo>
                <a:lnTo>
                  <a:pt x="919" y="1075"/>
                </a:lnTo>
                <a:lnTo>
                  <a:pt x="930" y="1067"/>
                </a:lnTo>
                <a:lnTo>
                  <a:pt x="930" y="1067"/>
                </a:lnTo>
                <a:lnTo>
                  <a:pt x="930" y="1071"/>
                </a:lnTo>
                <a:lnTo>
                  <a:pt x="930" y="1071"/>
                </a:lnTo>
                <a:lnTo>
                  <a:pt x="919" y="1075"/>
                </a:lnTo>
                <a:lnTo>
                  <a:pt x="919" y="1075"/>
                </a:lnTo>
                <a:lnTo>
                  <a:pt x="919" y="1075"/>
                </a:lnTo>
                <a:lnTo>
                  <a:pt x="919" y="1075"/>
                </a:lnTo>
                <a:lnTo>
                  <a:pt x="914" y="1079"/>
                </a:lnTo>
                <a:lnTo>
                  <a:pt x="906" y="1079"/>
                </a:lnTo>
                <a:lnTo>
                  <a:pt x="906" y="1079"/>
                </a:lnTo>
                <a:lnTo>
                  <a:pt x="906" y="1083"/>
                </a:lnTo>
                <a:lnTo>
                  <a:pt x="906" y="1083"/>
                </a:lnTo>
                <a:lnTo>
                  <a:pt x="906" y="1087"/>
                </a:lnTo>
                <a:lnTo>
                  <a:pt x="906" y="1087"/>
                </a:lnTo>
                <a:lnTo>
                  <a:pt x="898" y="1095"/>
                </a:lnTo>
                <a:lnTo>
                  <a:pt x="898" y="1095"/>
                </a:lnTo>
                <a:lnTo>
                  <a:pt x="894" y="1099"/>
                </a:lnTo>
                <a:lnTo>
                  <a:pt x="894" y="1103"/>
                </a:lnTo>
                <a:lnTo>
                  <a:pt x="894" y="1103"/>
                </a:lnTo>
                <a:lnTo>
                  <a:pt x="898" y="1107"/>
                </a:lnTo>
                <a:lnTo>
                  <a:pt x="894" y="1111"/>
                </a:lnTo>
                <a:lnTo>
                  <a:pt x="894" y="1111"/>
                </a:lnTo>
                <a:lnTo>
                  <a:pt x="886" y="1115"/>
                </a:lnTo>
                <a:lnTo>
                  <a:pt x="886" y="1115"/>
                </a:lnTo>
                <a:lnTo>
                  <a:pt x="886" y="1123"/>
                </a:lnTo>
                <a:lnTo>
                  <a:pt x="883" y="1135"/>
                </a:lnTo>
                <a:lnTo>
                  <a:pt x="883" y="1135"/>
                </a:lnTo>
                <a:lnTo>
                  <a:pt x="883" y="1143"/>
                </a:lnTo>
                <a:lnTo>
                  <a:pt x="883" y="1143"/>
                </a:lnTo>
                <a:lnTo>
                  <a:pt x="878" y="1155"/>
                </a:lnTo>
                <a:lnTo>
                  <a:pt x="878" y="1155"/>
                </a:lnTo>
                <a:lnTo>
                  <a:pt x="878" y="1163"/>
                </a:lnTo>
                <a:lnTo>
                  <a:pt x="878" y="1163"/>
                </a:lnTo>
                <a:lnTo>
                  <a:pt x="874" y="1171"/>
                </a:lnTo>
                <a:lnTo>
                  <a:pt x="874" y="1171"/>
                </a:lnTo>
                <a:lnTo>
                  <a:pt x="874" y="1171"/>
                </a:lnTo>
                <a:lnTo>
                  <a:pt x="874" y="1171"/>
                </a:lnTo>
                <a:lnTo>
                  <a:pt x="870" y="1175"/>
                </a:lnTo>
                <a:lnTo>
                  <a:pt x="870" y="1179"/>
                </a:lnTo>
                <a:lnTo>
                  <a:pt x="870" y="1179"/>
                </a:lnTo>
                <a:lnTo>
                  <a:pt x="870" y="1183"/>
                </a:lnTo>
                <a:lnTo>
                  <a:pt x="866" y="1187"/>
                </a:lnTo>
                <a:lnTo>
                  <a:pt x="866" y="1187"/>
                </a:lnTo>
                <a:lnTo>
                  <a:pt x="866" y="1191"/>
                </a:lnTo>
                <a:lnTo>
                  <a:pt x="866" y="1191"/>
                </a:lnTo>
                <a:lnTo>
                  <a:pt x="862" y="1203"/>
                </a:lnTo>
                <a:lnTo>
                  <a:pt x="862" y="1203"/>
                </a:lnTo>
                <a:lnTo>
                  <a:pt x="862" y="1211"/>
                </a:lnTo>
                <a:lnTo>
                  <a:pt x="862" y="1211"/>
                </a:lnTo>
                <a:lnTo>
                  <a:pt x="858" y="1223"/>
                </a:lnTo>
                <a:lnTo>
                  <a:pt x="858" y="1223"/>
                </a:lnTo>
                <a:lnTo>
                  <a:pt x="854" y="1227"/>
                </a:lnTo>
                <a:lnTo>
                  <a:pt x="854" y="1236"/>
                </a:lnTo>
                <a:lnTo>
                  <a:pt x="854" y="1236"/>
                </a:lnTo>
                <a:lnTo>
                  <a:pt x="850" y="1236"/>
                </a:lnTo>
                <a:lnTo>
                  <a:pt x="854" y="1239"/>
                </a:lnTo>
                <a:lnTo>
                  <a:pt x="854" y="1239"/>
                </a:lnTo>
                <a:lnTo>
                  <a:pt x="854" y="1239"/>
                </a:lnTo>
                <a:lnTo>
                  <a:pt x="854" y="1239"/>
                </a:lnTo>
                <a:lnTo>
                  <a:pt x="850" y="1243"/>
                </a:lnTo>
                <a:lnTo>
                  <a:pt x="850" y="1243"/>
                </a:lnTo>
                <a:lnTo>
                  <a:pt x="850" y="1247"/>
                </a:lnTo>
                <a:lnTo>
                  <a:pt x="850" y="1251"/>
                </a:lnTo>
                <a:lnTo>
                  <a:pt x="850" y="1251"/>
                </a:lnTo>
                <a:lnTo>
                  <a:pt x="850" y="1251"/>
                </a:lnTo>
                <a:lnTo>
                  <a:pt x="850" y="1256"/>
                </a:lnTo>
                <a:lnTo>
                  <a:pt x="850" y="1256"/>
                </a:lnTo>
                <a:lnTo>
                  <a:pt x="854" y="1256"/>
                </a:lnTo>
                <a:lnTo>
                  <a:pt x="850" y="1256"/>
                </a:lnTo>
                <a:lnTo>
                  <a:pt x="850" y="1256"/>
                </a:lnTo>
                <a:lnTo>
                  <a:pt x="846" y="1259"/>
                </a:lnTo>
                <a:lnTo>
                  <a:pt x="850" y="1263"/>
                </a:lnTo>
                <a:lnTo>
                  <a:pt x="850" y="1263"/>
                </a:lnTo>
                <a:lnTo>
                  <a:pt x="850" y="1267"/>
                </a:lnTo>
                <a:lnTo>
                  <a:pt x="850" y="1267"/>
                </a:lnTo>
                <a:lnTo>
                  <a:pt x="850" y="1271"/>
                </a:lnTo>
                <a:lnTo>
                  <a:pt x="854" y="1276"/>
                </a:lnTo>
                <a:lnTo>
                  <a:pt x="854" y="1276"/>
                </a:lnTo>
                <a:lnTo>
                  <a:pt x="854" y="1276"/>
                </a:lnTo>
                <a:lnTo>
                  <a:pt x="854" y="1276"/>
                </a:lnTo>
                <a:lnTo>
                  <a:pt x="850" y="1283"/>
                </a:lnTo>
                <a:lnTo>
                  <a:pt x="850" y="1283"/>
                </a:lnTo>
                <a:lnTo>
                  <a:pt x="850" y="1287"/>
                </a:lnTo>
                <a:lnTo>
                  <a:pt x="850" y="1287"/>
                </a:lnTo>
                <a:lnTo>
                  <a:pt x="850" y="1300"/>
                </a:lnTo>
                <a:lnTo>
                  <a:pt x="850" y="1303"/>
                </a:lnTo>
                <a:lnTo>
                  <a:pt x="850" y="1303"/>
                </a:lnTo>
                <a:lnTo>
                  <a:pt x="850" y="1303"/>
                </a:lnTo>
                <a:lnTo>
                  <a:pt x="850" y="1311"/>
                </a:lnTo>
                <a:lnTo>
                  <a:pt x="850" y="1311"/>
                </a:lnTo>
                <a:lnTo>
                  <a:pt x="754" y="1388"/>
                </a:lnTo>
                <a:close/>
                <a:moveTo>
                  <a:pt x="1151" y="1035"/>
                </a:moveTo>
                <a:lnTo>
                  <a:pt x="1151" y="1035"/>
                </a:lnTo>
                <a:lnTo>
                  <a:pt x="1123" y="1063"/>
                </a:lnTo>
                <a:lnTo>
                  <a:pt x="1123" y="1063"/>
                </a:lnTo>
                <a:lnTo>
                  <a:pt x="1067" y="1123"/>
                </a:lnTo>
                <a:lnTo>
                  <a:pt x="1007" y="1179"/>
                </a:lnTo>
                <a:lnTo>
                  <a:pt x="1007" y="1179"/>
                </a:lnTo>
                <a:lnTo>
                  <a:pt x="883" y="1283"/>
                </a:lnTo>
                <a:lnTo>
                  <a:pt x="883" y="1283"/>
                </a:lnTo>
                <a:lnTo>
                  <a:pt x="883" y="1280"/>
                </a:lnTo>
                <a:lnTo>
                  <a:pt x="883" y="1280"/>
                </a:lnTo>
                <a:lnTo>
                  <a:pt x="883" y="1271"/>
                </a:lnTo>
                <a:lnTo>
                  <a:pt x="883" y="1271"/>
                </a:lnTo>
                <a:lnTo>
                  <a:pt x="886" y="1267"/>
                </a:lnTo>
                <a:lnTo>
                  <a:pt x="886" y="1267"/>
                </a:lnTo>
                <a:lnTo>
                  <a:pt x="886" y="1259"/>
                </a:lnTo>
                <a:lnTo>
                  <a:pt x="886" y="1259"/>
                </a:lnTo>
                <a:lnTo>
                  <a:pt x="886" y="1251"/>
                </a:lnTo>
                <a:lnTo>
                  <a:pt x="886" y="1251"/>
                </a:lnTo>
                <a:lnTo>
                  <a:pt x="894" y="1227"/>
                </a:lnTo>
                <a:lnTo>
                  <a:pt x="894" y="1227"/>
                </a:lnTo>
                <a:lnTo>
                  <a:pt x="898" y="1211"/>
                </a:lnTo>
                <a:lnTo>
                  <a:pt x="898" y="1211"/>
                </a:lnTo>
                <a:lnTo>
                  <a:pt x="903" y="1195"/>
                </a:lnTo>
                <a:lnTo>
                  <a:pt x="903" y="1195"/>
                </a:lnTo>
                <a:lnTo>
                  <a:pt x="906" y="1179"/>
                </a:lnTo>
                <a:lnTo>
                  <a:pt x="906" y="1179"/>
                </a:lnTo>
                <a:lnTo>
                  <a:pt x="910" y="1163"/>
                </a:lnTo>
                <a:lnTo>
                  <a:pt x="910" y="1163"/>
                </a:lnTo>
                <a:lnTo>
                  <a:pt x="919" y="1151"/>
                </a:lnTo>
                <a:lnTo>
                  <a:pt x="919" y="1151"/>
                </a:lnTo>
                <a:lnTo>
                  <a:pt x="923" y="1135"/>
                </a:lnTo>
                <a:lnTo>
                  <a:pt x="927" y="1119"/>
                </a:lnTo>
                <a:lnTo>
                  <a:pt x="927" y="1119"/>
                </a:lnTo>
                <a:lnTo>
                  <a:pt x="927" y="1115"/>
                </a:lnTo>
                <a:lnTo>
                  <a:pt x="927" y="1115"/>
                </a:lnTo>
                <a:lnTo>
                  <a:pt x="934" y="1099"/>
                </a:lnTo>
                <a:lnTo>
                  <a:pt x="934" y="1099"/>
                </a:lnTo>
                <a:lnTo>
                  <a:pt x="939" y="1087"/>
                </a:lnTo>
                <a:lnTo>
                  <a:pt x="939" y="1087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9"/>
                </a:lnTo>
                <a:lnTo>
                  <a:pt x="943" y="1071"/>
                </a:lnTo>
                <a:lnTo>
                  <a:pt x="943" y="1071"/>
                </a:lnTo>
                <a:lnTo>
                  <a:pt x="943" y="1071"/>
                </a:lnTo>
                <a:lnTo>
                  <a:pt x="943" y="1071"/>
                </a:lnTo>
                <a:lnTo>
                  <a:pt x="934" y="1067"/>
                </a:lnTo>
                <a:lnTo>
                  <a:pt x="934" y="1067"/>
                </a:lnTo>
                <a:lnTo>
                  <a:pt x="934" y="1067"/>
                </a:lnTo>
                <a:lnTo>
                  <a:pt x="934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39" y="1067"/>
                </a:lnTo>
                <a:lnTo>
                  <a:pt x="999" y="1047"/>
                </a:lnTo>
                <a:lnTo>
                  <a:pt x="999" y="1047"/>
                </a:lnTo>
                <a:lnTo>
                  <a:pt x="1027" y="1043"/>
                </a:lnTo>
                <a:lnTo>
                  <a:pt x="1027" y="1043"/>
                </a:lnTo>
                <a:lnTo>
                  <a:pt x="1067" y="1031"/>
                </a:lnTo>
                <a:lnTo>
                  <a:pt x="1067" y="1031"/>
                </a:lnTo>
                <a:lnTo>
                  <a:pt x="1091" y="1027"/>
                </a:lnTo>
                <a:lnTo>
                  <a:pt x="1091" y="1027"/>
                </a:lnTo>
                <a:lnTo>
                  <a:pt x="1111" y="1019"/>
                </a:lnTo>
                <a:lnTo>
                  <a:pt x="1111" y="1019"/>
                </a:lnTo>
                <a:lnTo>
                  <a:pt x="1139" y="1010"/>
                </a:lnTo>
                <a:lnTo>
                  <a:pt x="1167" y="1007"/>
                </a:lnTo>
                <a:lnTo>
                  <a:pt x="1167" y="1007"/>
                </a:lnTo>
                <a:lnTo>
                  <a:pt x="1171" y="1007"/>
                </a:lnTo>
                <a:lnTo>
                  <a:pt x="1171" y="1007"/>
                </a:lnTo>
                <a:lnTo>
                  <a:pt x="1151" y="1035"/>
                </a:lnTo>
                <a:close/>
                <a:moveTo>
                  <a:pt x="1328" y="1300"/>
                </a:moveTo>
                <a:lnTo>
                  <a:pt x="1328" y="1300"/>
                </a:lnTo>
                <a:lnTo>
                  <a:pt x="1320" y="1307"/>
                </a:lnTo>
                <a:lnTo>
                  <a:pt x="1320" y="1307"/>
                </a:lnTo>
                <a:lnTo>
                  <a:pt x="1328" y="1300"/>
                </a:lnTo>
                <a:close/>
                <a:moveTo>
                  <a:pt x="1071" y="1881"/>
                </a:moveTo>
                <a:lnTo>
                  <a:pt x="1047" y="1913"/>
                </a:lnTo>
                <a:lnTo>
                  <a:pt x="1047" y="1913"/>
                </a:lnTo>
                <a:lnTo>
                  <a:pt x="1023" y="1941"/>
                </a:lnTo>
                <a:lnTo>
                  <a:pt x="1023" y="1941"/>
                </a:lnTo>
                <a:lnTo>
                  <a:pt x="1007" y="1953"/>
                </a:lnTo>
                <a:lnTo>
                  <a:pt x="995" y="1961"/>
                </a:lnTo>
                <a:lnTo>
                  <a:pt x="983" y="1965"/>
                </a:lnTo>
                <a:lnTo>
                  <a:pt x="967" y="1969"/>
                </a:lnTo>
                <a:lnTo>
                  <a:pt x="967" y="1969"/>
                </a:lnTo>
                <a:lnTo>
                  <a:pt x="959" y="1965"/>
                </a:lnTo>
                <a:lnTo>
                  <a:pt x="947" y="1957"/>
                </a:lnTo>
                <a:lnTo>
                  <a:pt x="947" y="1957"/>
                </a:lnTo>
                <a:lnTo>
                  <a:pt x="943" y="1945"/>
                </a:lnTo>
                <a:lnTo>
                  <a:pt x="939" y="1933"/>
                </a:lnTo>
                <a:lnTo>
                  <a:pt x="939" y="1933"/>
                </a:lnTo>
                <a:lnTo>
                  <a:pt x="939" y="1901"/>
                </a:lnTo>
                <a:lnTo>
                  <a:pt x="939" y="1901"/>
                </a:lnTo>
                <a:lnTo>
                  <a:pt x="943" y="1865"/>
                </a:lnTo>
                <a:lnTo>
                  <a:pt x="943" y="1865"/>
                </a:lnTo>
                <a:lnTo>
                  <a:pt x="967" y="1797"/>
                </a:lnTo>
                <a:lnTo>
                  <a:pt x="995" y="1732"/>
                </a:lnTo>
                <a:lnTo>
                  <a:pt x="995" y="1732"/>
                </a:lnTo>
                <a:lnTo>
                  <a:pt x="1019" y="1692"/>
                </a:lnTo>
                <a:lnTo>
                  <a:pt x="1043" y="1652"/>
                </a:lnTo>
                <a:lnTo>
                  <a:pt x="1043" y="1652"/>
                </a:lnTo>
                <a:lnTo>
                  <a:pt x="1043" y="1657"/>
                </a:lnTo>
                <a:lnTo>
                  <a:pt x="1043" y="1657"/>
                </a:lnTo>
                <a:lnTo>
                  <a:pt x="1039" y="1664"/>
                </a:lnTo>
                <a:lnTo>
                  <a:pt x="1039" y="1664"/>
                </a:lnTo>
                <a:lnTo>
                  <a:pt x="1039" y="1668"/>
                </a:lnTo>
                <a:lnTo>
                  <a:pt x="1039" y="1672"/>
                </a:lnTo>
                <a:lnTo>
                  <a:pt x="1039" y="1672"/>
                </a:lnTo>
                <a:lnTo>
                  <a:pt x="1043" y="1677"/>
                </a:lnTo>
                <a:lnTo>
                  <a:pt x="1039" y="1681"/>
                </a:lnTo>
                <a:lnTo>
                  <a:pt x="1039" y="1681"/>
                </a:lnTo>
                <a:lnTo>
                  <a:pt x="1039" y="1685"/>
                </a:lnTo>
                <a:lnTo>
                  <a:pt x="1039" y="1685"/>
                </a:lnTo>
                <a:lnTo>
                  <a:pt x="1035" y="1692"/>
                </a:lnTo>
                <a:lnTo>
                  <a:pt x="1039" y="1701"/>
                </a:lnTo>
                <a:lnTo>
                  <a:pt x="1039" y="1701"/>
                </a:lnTo>
                <a:lnTo>
                  <a:pt x="1043" y="1712"/>
                </a:lnTo>
                <a:lnTo>
                  <a:pt x="1043" y="1712"/>
                </a:lnTo>
                <a:lnTo>
                  <a:pt x="1043" y="1721"/>
                </a:lnTo>
                <a:lnTo>
                  <a:pt x="1043" y="1721"/>
                </a:lnTo>
                <a:lnTo>
                  <a:pt x="1047" y="1729"/>
                </a:lnTo>
                <a:lnTo>
                  <a:pt x="1047" y="1729"/>
                </a:lnTo>
                <a:lnTo>
                  <a:pt x="1047" y="1737"/>
                </a:lnTo>
                <a:lnTo>
                  <a:pt x="1047" y="1737"/>
                </a:lnTo>
                <a:lnTo>
                  <a:pt x="1047" y="1741"/>
                </a:lnTo>
                <a:lnTo>
                  <a:pt x="1047" y="1741"/>
                </a:lnTo>
                <a:lnTo>
                  <a:pt x="1047" y="1745"/>
                </a:lnTo>
                <a:lnTo>
                  <a:pt x="1047" y="1749"/>
                </a:lnTo>
                <a:lnTo>
                  <a:pt x="1047" y="1749"/>
                </a:lnTo>
                <a:lnTo>
                  <a:pt x="1047" y="1753"/>
                </a:lnTo>
                <a:lnTo>
                  <a:pt x="1047" y="1757"/>
                </a:lnTo>
                <a:lnTo>
                  <a:pt x="1047" y="1757"/>
                </a:lnTo>
                <a:lnTo>
                  <a:pt x="1051" y="1761"/>
                </a:lnTo>
                <a:lnTo>
                  <a:pt x="1051" y="1761"/>
                </a:lnTo>
                <a:lnTo>
                  <a:pt x="1051" y="1769"/>
                </a:lnTo>
                <a:lnTo>
                  <a:pt x="1051" y="1769"/>
                </a:lnTo>
                <a:lnTo>
                  <a:pt x="1051" y="1777"/>
                </a:lnTo>
                <a:lnTo>
                  <a:pt x="1051" y="1777"/>
                </a:lnTo>
                <a:lnTo>
                  <a:pt x="1055" y="1789"/>
                </a:lnTo>
                <a:lnTo>
                  <a:pt x="1055" y="1789"/>
                </a:lnTo>
                <a:lnTo>
                  <a:pt x="1055" y="1797"/>
                </a:lnTo>
                <a:lnTo>
                  <a:pt x="1055" y="1801"/>
                </a:lnTo>
                <a:lnTo>
                  <a:pt x="1055" y="1801"/>
                </a:lnTo>
                <a:lnTo>
                  <a:pt x="1055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5"/>
                </a:lnTo>
                <a:lnTo>
                  <a:pt x="1059" y="1809"/>
                </a:lnTo>
                <a:lnTo>
                  <a:pt x="1059" y="1809"/>
                </a:lnTo>
                <a:lnTo>
                  <a:pt x="1063" y="1813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3" y="1817"/>
                </a:lnTo>
                <a:lnTo>
                  <a:pt x="1067" y="1817"/>
                </a:lnTo>
                <a:lnTo>
                  <a:pt x="1067" y="1821"/>
                </a:lnTo>
                <a:lnTo>
                  <a:pt x="1067" y="1821"/>
                </a:lnTo>
                <a:lnTo>
                  <a:pt x="1063" y="1825"/>
                </a:lnTo>
                <a:lnTo>
                  <a:pt x="1067" y="1825"/>
                </a:lnTo>
                <a:lnTo>
                  <a:pt x="1067" y="1825"/>
                </a:lnTo>
                <a:lnTo>
                  <a:pt x="1071" y="1829"/>
                </a:lnTo>
                <a:lnTo>
                  <a:pt x="1071" y="1829"/>
                </a:lnTo>
                <a:lnTo>
                  <a:pt x="1071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33"/>
                </a:lnTo>
                <a:lnTo>
                  <a:pt x="1079" y="1841"/>
                </a:lnTo>
                <a:lnTo>
                  <a:pt x="1079" y="1841"/>
                </a:lnTo>
                <a:lnTo>
                  <a:pt x="1079" y="1845"/>
                </a:lnTo>
                <a:lnTo>
                  <a:pt x="1079" y="1845"/>
                </a:lnTo>
                <a:lnTo>
                  <a:pt x="1087" y="1857"/>
                </a:lnTo>
                <a:lnTo>
                  <a:pt x="1087" y="1861"/>
                </a:lnTo>
                <a:lnTo>
                  <a:pt x="1087" y="1861"/>
                </a:lnTo>
                <a:lnTo>
                  <a:pt x="1087" y="1861"/>
                </a:lnTo>
                <a:lnTo>
                  <a:pt x="1091" y="1861"/>
                </a:lnTo>
                <a:lnTo>
                  <a:pt x="1071" y="1881"/>
                </a:lnTo>
                <a:close/>
                <a:moveTo>
                  <a:pt x="1355" y="1536"/>
                </a:moveTo>
                <a:lnTo>
                  <a:pt x="1355" y="1536"/>
                </a:lnTo>
                <a:lnTo>
                  <a:pt x="1308" y="1596"/>
                </a:lnTo>
                <a:lnTo>
                  <a:pt x="1167" y="1765"/>
                </a:lnTo>
                <a:lnTo>
                  <a:pt x="1111" y="1833"/>
                </a:lnTo>
                <a:lnTo>
                  <a:pt x="1111" y="1833"/>
                </a:lnTo>
                <a:lnTo>
                  <a:pt x="1107" y="1825"/>
                </a:lnTo>
                <a:lnTo>
                  <a:pt x="1107" y="1825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13"/>
                </a:lnTo>
                <a:lnTo>
                  <a:pt x="1099" y="1805"/>
                </a:lnTo>
                <a:lnTo>
                  <a:pt x="1099" y="1805"/>
                </a:lnTo>
                <a:lnTo>
                  <a:pt x="1095" y="1801"/>
                </a:lnTo>
                <a:lnTo>
                  <a:pt x="1095" y="1801"/>
                </a:lnTo>
                <a:lnTo>
                  <a:pt x="1087" y="1777"/>
                </a:lnTo>
                <a:lnTo>
                  <a:pt x="1083" y="1765"/>
                </a:lnTo>
                <a:lnTo>
                  <a:pt x="1083" y="1765"/>
                </a:lnTo>
                <a:lnTo>
                  <a:pt x="1083" y="1749"/>
                </a:lnTo>
                <a:lnTo>
                  <a:pt x="1083" y="1749"/>
                </a:lnTo>
                <a:lnTo>
                  <a:pt x="1079" y="1732"/>
                </a:lnTo>
                <a:lnTo>
                  <a:pt x="1079" y="1732"/>
                </a:lnTo>
                <a:lnTo>
                  <a:pt x="1079" y="1717"/>
                </a:lnTo>
                <a:lnTo>
                  <a:pt x="1079" y="1717"/>
                </a:lnTo>
                <a:lnTo>
                  <a:pt x="1079" y="1708"/>
                </a:lnTo>
                <a:lnTo>
                  <a:pt x="1079" y="1708"/>
                </a:lnTo>
                <a:lnTo>
                  <a:pt x="1075" y="1692"/>
                </a:lnTo>
                <a:lnTo>
                  <a:pt x="1075" y="1677"/>
                </a:lnTo>
                <a:lnTo>
                  <a:pt x="1075" y="1677"/>
                </a:lnTo>
                <a:lnTo>
                  <a:pt x="1075" y="1672"/>
                </a:lnTo>
                <a:lnTo>
                  <a:pt x="1075" y="1672"/>
                </a:lnTo>
                <a:lnTo>
                  <a:pt x="1075" y="1657"/>
                </a:lnTo>
                <a:lnTo>
                  <a:pt x="1075" y="1657"/>
                </a:lnTo>
                <a:lnTo>
                  <a:pt x="1075" y="1644"/>
                </a:lnTo>
                <a:lnTo>
                  <a:pt x="1075" y="1644"/>
                </a:lnTo>
                <a:lnTo>
                  <a:pt x="1075" y="1641"/>
                </a:lnTo>
                <a:lnTo>
                  <a:pt x="1075" y="1641"/>
                </a:lnTo>
                <a:lnTo>
                  <a:pt x="1075" y="1637"/>
                </a:lnTo>
                <a:lnTo>
                  <a:pt x="1075" y="1637"/>
                </a:lnTo>
                <a:lnTo>
                  <a:pt x="1075" y="1632"/>
                </a:lnTo>
                <a:lnTo>
                  <a:pt x="1075" y="1632"/>
                </a:lnTo>
                <a:lnTo>
                  <a:pt x="1071" y="1628"/>
                </a:lnTo>
                <a:lnTo>
                  <a:pt x="1071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28"/>
                </a:lnTo>
                <a:lnTo>
                  <a:pt x="1063" y="1632"/>
                </a:lnTo>
                <a:lnTo>
                  <a:pt x="1063" y="1632"/>
                </a:lnTo>
                <a:lnTo>
                  <a:pt x="1051" y="1641"/>
                </a:lnTo>
                <a:lnTo>
                  <a:pt x="1051" y="1641"/>
                </a:lnTo>
                <a:lnTo>
                  <a:pt x="1111" y="1560"/>
                </a:lnTo>
                <a:lnTo>
                  <a:pt x="1171" y="1480"/>
                </a:lnTo>
                <a:lnTo>
                  <a:pt x="1171" y="1480"/>
                </a:lnTo>
                <a:lnTo>
                  <a:pt x="1175" y="1480"/>
                </a:lnTo>
                <a:lnTo>
                  <a:pt x="1175" y="1480"/>
                </a:lnTo>
                <a:lnTo>
                  <a:pt x="1175" y="1484"/>
                </a:lnTo>
                <a:lnTo>
                  <a:pt x="1175" y="1484"/>
                </a:lnTo>
                <a:lnTo>
                  <a:pt x="1175" y="1484"/>
                </a:lnTo>
                <a:lnTo>
                  <a:pt x="1171" y="1492"/>
                </a:lnTo>
                <a:lnTo>
                  <a:pt x="1171" y="1492"/>
                </a:lnTo>
                <a:lnTo>
                  <a:pt x="1171" y="1500"/>
                </a:lnTo>
                <a:lnTo>
                  <a:pt x="1175" y="1508"/>
                </a:lnTo>
                <a:lnTo>
                  <a:pt x="1175" y="1508"/>
                </a:lnTo>
                <a:lnTo>
                  <a:pt x="1179" y="1520"/>
                </a:lnTo>
                <a:lnTo>
                  <a:pt x="1179" y="1520"/>
                </a:lnTo>
                <a:lnTo>
                  <a:pt x="1179" y="1528"/>
                </a:lnTo>
                <a:lnTo>
                  <a:pt x="1179" y="1528"/>
                </a:lnTo>
                <a:lnTo>
                  <a:pt x="1183" y="1536"/>
                </a:lnTo>
                <a:lnTo>
                  <a:pt x="1183" y="1536"/>
                </a:lnTo>
                <a:lnTo>
                  <a:pt x="1183" y="1540"/>
                </a:lnTo>
                <a:lnTo>
                  <a:pt x="1183" y="1540"/>
                </a:lnTo>
                <a:lnTo>
                  <a:pt x="1183" y="1544"/>
                </a:lnTo>
                <a:lnTo>
                  <a:pt x="1183" y="1544"/>
                </a:lnTo>
                <a:lnTo>
                  <a:pt x="1183" y="1548"/>
                </a:lnTo>
                <a:lnTo>
                  <a:pt x="1183" y="1552"/>
                </a:lnTo>
                <a:lnTo>
                  <a:pt x="1183" y="1552"/>
                </a:lnTo>
                <a:lnTo>
                  <a:pt x="1183" y="1556"/>
                </a:lnTo>
                <a:lnTo>
                  <a:pt x="1183" y="1560"/>
                </a:lnTo>
                <a:lnTo>
                  <a:pt x="1183" y="1560"/>
                </a:lnTo>
                <a:lnTo>
                  <a:pt x="1187" y="1560"/>
                </a:lnTo>
                <a:lnTo>
                  <a:pt x="1187" y="1560"/>
                </a:lnTo>
                <a:lnTo>
                  <a:pt x="1187" y="1572"/>
                </a:lnTo>
                <a:lnTo>
                  <a:pt x="1187" y="1572"/>
                </a:lnTo>
                <a:lnTo>
                  <a:pt x="1187" y="1580"/>
                </a:lnTo>
                <a:lnTo>
                  <a:pt x="1187" y="1580"/>
                </a:lnTo>
                <a:lnTo>
                  <a:pt x="1191" y="1592"/>
                </a:lnTo>
                <a:lnTo>
                  <a:pt x="1191" y="1592"/>
                </a:lnTo>
                <a:lnTo>
                  <a:pt x="1191" y="1596"/>
                </a:lnTo>
                <a:lnTo>
                  <a:pt x="1191" y="1600"/>
                </a:lnTo>
                <a:lnTo>
                  <a:pt x="1191" y="1600"/>
                </a:lnTo>
                <a:lnTo>
                  <a:pt x="1191" y="1604"/>
                </a:lnTo>
                <a:lnTo>
                  <a:pt x="1195" y="1604"/>
                </a:lnTo>
                <a:lnTo>
                  <a:pt x="1195" y="1604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08"/>
                </a:lnTo>
                <a:lnTo>
                  <a:pt x="1195" y="1612"/>
                </a:lnTo>
                <a:lnTo>
                  <a:pt x="1195" y="1617"/>
                </a:lnTo>
                <a:lnTo>
                  <a:pt x="1195" y="1617"/>
                </a:lnTo>
                <a:lnTo>
                  <a:pt x="1195" y="1617"/>
                </a:lnTo>
                <a:lnTo>
                  <a:pt x="1199" y="1617"/>
                </a:lnTo>
                <a:lnTo>
                  <a:pt x="1199" y="1617"/>
                </a:lnTo>
                <a:lnTo>
                  <a:pt x="1199" y="1620"/>
                </a:lnTo>
                <a:lnTo>
                  <a:pt x="1199" y="1620"/>
                </a:lnTo>
                <a:lnTo>
                  <a:pt x="1199" y="1620"/>
                </a:lnTo>
                <a:lnTo>
                  <a:pt x="1195" y="1624"/>
                </a:lnTo>
                <a:lnTo>
                  <a:pt x="1199" y="1624"/>
                </a:lnTo>
                <a:lnTo>
                  <a:pt x="1199" y="1624"/>
                </a:lnTo>
                <a:lnTo>
                  <a:pt x="1203" y="1628"/>
                </a:lnTo>
                <a:lnTo>
                  <a:pt x="1203" y="1628"/>
                </a:lnTo>
                <a:lnTo>
                  <a:pt x="1203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32"/>
                </a:lnTo>
                <a:lnTo>
                  <a:pt x="1211" y="1641"/>
                </a:lnTo>
                <a:lnTo>
                  <a:pt x="1211" y="1641"/>
                </a:lnTo>
                <a:lnTo>
                  <a:pt x="1211" y="1644"/>
                </a:lnTo>
                <a:lnTo>
                  <a:pt x="1211" y="1644"/>
                </a:lnTo>
                <a:lnTo>
                  <a:pt x="1215" y="1657"/>
                </a:lnTo>
                <a:lnTo>
                  <a:pt x="1219" y="1661"/>
                </a:lnTo>
                <a:lnTo>
                  <a:pt x="1219" y="1661"/>
                </a:lnTo>
                <a:lnTo>
                  <a:pt x="1219" y="1661"/>
                </a:lnTo>
                <a:lnTo>
                  <a:pt x="1223" y="1664"/>
                </a:lnTo>
                <a:lnTo>
                  <a:pt x="1223" y="1664"/>
                </a:lnTo>
                <a:lnTo>
                  <a:pt x="1231" y="1668"/>
                </a:lnTo>
                <a:lnTo>
                  <a:pt x="1231" y="1668"/>
                </a:lnTo>
                <a:lnTo>
                  <a:pt x="1240" y="1664"/>
                </a:lnTo>
                <a:lnTo>
                  <a:pt x="1240" y="1664"/>
                </a:lnTo>
                <a:lnTo>
                  <a:pt x="1247" y="1661"/>
                </a:lnTo>
                <a:lnTo>
                  <a:pt x="1247" y="1661"/>
                </a:lnTo>
                <a:lnTo>
                  <a:pt x="1251" y="1657"/>
                </a:lnTo>
                <a:lnTo>
                  <a:pt x="1251" y="1657"/>
                </a:lnTo>
                <a:lnTo>
                  <a:pt x="1251" y="1652"/>
                </a:lnTo>
                <a:lnTo>
                  <a:pt x="1251" y="1652"/>
                </a:lnTo>
                <a:lnTo>
                  <a:pt x="1243" y="1641"/>
                </a:lnTo>
                <a:lnTo>
                  <a:pt x="1243" y="1641"/>
                </a:lnTo>
                <a:lnTo>
                  <a:pt x="1240" y="1624"/>
                </a:lnTo>
                <a:lnTo>
                  <a:pt x="1240" y="1624"/>
                </a:lnTo>
                <a:lnTo>
                  <a:pt x="1235" y="1617"/>
                </a:lnTo>
                <a:lnTo>
                  <a:pt x="1235" y="1617"/>
                </a:lnTo>
                <a:lnTo>
                  <a:pt x="1235" y="1617"/>
                </a:lnTo>
                <a:lnTo>
                  <a:pt x="1235" y="1617"/>
                </a:lnTo>
                <a:lnTo>
                  <a:pt x="1231" y="1608"/>
                </a:lnTo>
                <a:lnTo>
                  <a:pt x="1231" y="1608"/>
                </a:lnTo>
                <a:lnTo>
                  <a:pt x="1227" y="1600"/>
                </a:lnTo>
                <a:lnTo>
                  <a:pt x="1227" y="1600"/>
                </a:lnTo>
                <a:lnTo>
                  <a:pt x="1223" y="1580"/>
                </a:lnTo>
                <a:lnTo>
                  <a:pt x="1223" y="1580"/>
                </a:lnTo>
                <a:lnTo>
                  <a:pt x="1219" y="1564"/>
                </a:lnTo>
                <a:lnTo>
                  <a:pt x="1219" y="1564"/>
                </a:lnTo>
                <a:lnTo>
                  <a:pt x="1219" y="1548"/>
                </a:lnTo>
                <a:lnTo>
                  <a:pt x="1219" y="1548"/>
                </a:lnTo>
                <a:lnTo>
                  <a:pt x="1215" y="1536"/>
                </a:lnTo>
                <a:lnTo>
                  <a:pt x="1215" y="1536"/>
                </a:lnTo>
                <a:lnTo>
                  <a:pt x="1215" y="1520"/>
                </a:lnTo>
                <a:lnTo>
                  <a:pt x="1215" y="1520"/>
                </a:lnTo>
                <a:lnTo>
                  <a:pt x="1215" y="1512"/>
                </a:lnTo>
                <a:lnTo>
                  <a:pt x="1215" y="1512"/>
                </a:lnTo>
                <a:lnTo>
                  <a:pt x="1211" y="1496"/>
                </a:lnTo>
                <a:lnTo>
                  <a:pt x="1207" y="1480"/>
                </a:lnTo>
                <a:lnTo>
                  <a:pt x="1207" y="1480"/>
                </a:lnTo>
                <a:lnTo>
                  <a:pt x="1207" y="1476"/>
                </a:lnTo>
                <a:lnTo>
                  <a:pt x="1207" y="1476"/>
                </a:lnTo>
                <a:lnTo>
                  <a:pt x="1207" y="1460"/>
                </a:lnTo>
                <a:lnTo>
                  <a:pt x="1207" y="1460"/>
                </a:lnTo>
                <a:lnTo>
                  <a:pt x="1203" y="1448"/>
                </a:lnTo>
                <a:lnTo>
                  <a:pt x="1203" y="1448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4"/>
                </a:lnTo>
                <a:lnTo>
                  <a:pt x="1203" y="1440"/>
                </a:lnTo>
                <a:lnTo>
                  <a:pt x="1203" y="1440"/>
                </a:lnTo>
                <a:lnTo>
                  <a:pt x="1243" y="1400"/>
                </a:lnTo>
                <a:lnTo>
                  <a:pt x="1243" y="1400"/>
                </a:lnTo>
                <a:lnTo>
                  <a:pt x="1264" y="1371"/>
                </a:lnTo>
                <a:lnTo>
                  <a:pt x="1264" y="1371"/>
                </a:lnTo>
                <a:lnTo>
                  <a:pt x="1315" y="1311"/>
                </a:lnTo>
                <a:lnTo>
                  <a:pt x="1315" y="1311"/>
                </a:lnTo>
                <a:lnTo>
                  <a:pt x="1320" y="1316"/>
                </a:lnTo>
                <a:lnTo>
                  <a:pt x="1320" y="1316"/>
                </a:lnTo>
                <a:lnTo>
                  <a:pt x="1315" y="1324"/>
                </a:lnTo>
                <a:lnTo>
                  <a:pt x="1315" y="1324"/>
                </a:lnTo>
                <a:lnTo>
                  <a:pt x="1315" y="1327"/>
                </a:lnTo>
                <a:lnTo>
                  <a:pt x="1315" y="1331"/>
                </a:lnTo>
                <a:lnTo>
                  <a:pt x="1315" y="1331"/>
                </a:lnTo>
                <a:lnTo>
                  <a:pt x="1320" y="1331"/>
                </a:lnTo>
                <a:lnTo>
                  <a:pt x="1315" y="1336"/>
                </a:lnTo>
                <a:lnTo>
                  <a:pt x="1315" y="1336"/>
                </a:lnTo>
                <a:lnTo>
                  <a:pt x="1311" y="1344"/>
                </a:lnTo>
                <a:lnTo>
                  <a:pt x="1311" y="1344"/>
                </a:lnTo>
                <a:lnTo>
                  <a:pt x="1311" y="1351"/>
                </a:lnTo>
                <a:lnTo>
                  <a:pt x="1315" y="1360"/>
                </a:lnTo>
                <a:lnTo>
                  <a:pt x="1315" y="1360"/>
                </a:lnTo>
                <a:lnTo>
                  <a:pt x="1320" y="1368"/>
                </a:lnTo>
                <a:lnTo>
                  <a:pt x="1320" y="1368"/>
                </a:lnTo>
                <a:lnTo>
                  <a:pt x="1320" y="1380"/>
                </a:lnTo>
                <a:lnTo>
                  <a:pt x="1320" y="1380"/>
                </a:lnTo>
                <a:lnTo>
                  <a:pt x="1324" y="1384"/>
                </a:lnTo>
                <a:lnTo>
                  <a:pt x="1324" y="1384"/>
                </a:lnTo>
                <a:lnTo>
                  <a:pt x="1324" y="1392"/>
                </a:lnTo>
                <a:lnTo>
                  <a:pt x="1324" y="1392"/>
                </a:lnTo>
                <a:lnTo>
                  <a:pt x="1324" y="1396"/>
                </a:lnTo>
                <a:lnTo>
                  <a:pt x="1324" y="1396"/>
                </a:lnTo>
                <a:lnTo>
                  <a:pt x="1320" y="1400"/>
                </a:lnTo>
                <a:lnTo>
                  <a:pt x="1324" y="1400"/>
                </a:lnTo>
                <a:lnTo>
                  <a:pt x="1324" y="1400"/>
                </a:lnTo>
                <a:lnTo>
                  <a:pt x="1324" y="1404"/>
                </a:lnTo>
                <a:lnTo>
                  <a:pt x="1324" y="1412"/>
                </a:lnTo>
                <a:lnTo>
                  <a:pt x="1324" y="1412"/>
                </a:lnTo>
                <a:lnTo>
                  <a:pt x="1328" y="1412"/>
                </a:lnTo>
                <a:lnTo>
                  <a:pt x="1328" y="1412"/>
                </a:lnTo>
                <a:lnTo>
                  <a:pt x="1328" y="1424"/>
                </a:lnTo>
                <a:lnTo>
                  <a:pt x="1328" y="1424"/>
                </a:lnTo>
                <a:lnTo>
                  <a:pt x="1328" y="1428"/>
                </a:lnTo>
                <a:lnTo>
                  <a:pt x="1328" y="1428"/>
                </a:lnTo>
                <a:lnTo>
                  <a:pt x="1331" y="1444"/>
                </a:lnTo>
                <a:lnTo>
                  <a:pt x="1331" y="1444"/>
                </a:lnTo>
                <a:lnTo>
                  <a:pt x="1331" y="1448"/>
                </a:lnTo>
                <a:lnTo>
                  <a:pt x="1331" y="1452"/>
                </a:lnTo>
                <a:lnTo>
                  <a:pt x="1331" y="1452"/>
                </a:lnTo>
                <a:lnTo>
                  <a:pt x="1331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56"/>
                </a:lnTo>
                <a:lnTo>
                  <a:pt x="1335" y="1460"/>
                </a:lnTo>
                <a:lnTo>
                  <a:pt x="1335" y="1460"/>
                </a:lnTo>
                <a:lnTo>
                  <a:pt x="1335" y="1464"/>
                </a:lnTo>
                <a:lnTo>
                  <a:pt x="1335" y="1468"/>
                </a:lnTo>
                <a:lnTo>
                  <a:pt x="1335" y="1468"/>
                </a:lnTo>
                <a:lnTo>
                  <a:pt x="1335" y="1468"/>
                </a:lnTo>
                <a:lnTo>
                  <a:pt x="1340" y="1468"/>
                </a:lnTo>
                <a:lnTo>
                  <a:pt x="1340" y="1468"/>
                </a:lnTo>
                <a:lnTo>
                  <a:pt x="1340" y="1468"/>
                </a:lnTo>
                <a:lnTo>
                  <a:pt x="1340" y="1472"/>
                </a:lnTo>
                <a:lnTo>
                  <a:pt x="1340" y="1472"/>
                </a:lnTo>
                <a:lnTo>
                  <a:pt x="1340" y="1472"/>
                </a:lnTo>
                <a:lnTo>
                  <a:pt x="1340" y="1476"/>
                </a:lnTo>
                <a:lnTo>
                  <a:pt x="1340" y="1476"/>
                </a:lnTo>
                <a:lnTo>
                  <a:pt x="1348" y="1480"/>
                </a:lnTo>
                <a:lnTo>
                  <a:pt x="1348" y="1480"/>
                </a:lnTo>
                <a:lnTo>
                  <a:pt x="1348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4"/>
                </a:lnTo>
                <a:lnTo>
                  <a:pt x="1352" y="1488"/>
                </a:lnTo>
                <a:lnTo>
                  <a:pt x="1352" y="1488"/>
                </a:lnTo>
                <a:lnTo>
                  <a:pt x="1355" y="1492"/>
                </a:lnTo>
                <a:lnTo>
                  <a:pt x="1355" y="1492"/>
                </a:lnTo>
                <a:lnTo>
                  <a:pt x="1360" y="1504"/>
                </a:lnTo>
                <a:lnTo>
                  <a:pt x="1364" y="1508"/>
                </a:lnTo>
                <a:lnTo>
                  <a:pt x="1364" y="1508"/>
                </a:lnTo>
                <a:lnTo>
                  <a:pt x="1364" y="1508"/>
                </a:lnTo>
                <a:lnTo>
                  <a:pt x="1368" y="1516"/>
                </a:lnTo>
                <a:lnTo>
                  <a:pt x="1368" y="1516"/>
                </a:lnTo>
                <a:lnTo>
                  <a:pt x="1372" y="1516"/>
                </a:lnTo>
                <a:lnTo>
                  <a:pt x="1372" y="1516"/>
                </a:lnTo>
                <a:lnTo>
                  <a:pt x="1355" y="1536"/>
                </a:lnTo>
                <a:close/>
                <a:moveTo>
                  <a:pt x="1408" y="1464"/>
                </a:moveTo>
                <a:lnTo>
                  <a:pt x="1408" y="1464"/>
                </a:lnTo>
                <a:lnTo>
                  <a:pt x="1400" y="1476"/>
                </a:lnTo>
                <a:lnTo>
                  <a:pt x="1400" y="1476"/>
                </a:lnTo>
                <a:lnTo>
                  <a:pt x="1388" y="1492"/>
                </a:lnTo>
                <a:lnTo>
                  <a:pt x="1388" y="1492"/>
                </a:lnTo>
                <a:lnTo>
                  <a:pt x="1388" y="1488"/>
                </a:lnTo>
                <a:lnTo>
                  <a:pt x="1388" y="1488"/>
                </a:lnTo>
                <a:lnTo>
                  <a:pt x="1380" y="1472"/>
                </a:lnTo>
                <a:lnTo>
                  <a:pt x="1380" y="1472"/>
                </a:lnTo>
                <a:lnTo>
                  <a:pt x="1375" y="1464"/>
                </a:lnTo>
                <a:lnTo>
                  <a:pt x="1375" y="1464"/>
                </a:lnTo>
                <a:lnTo>
                  <a:pt x="1375" y="1464"/>
                </a:lnTo>
                <a:lnTo>
                  <a:pt x="1375" y="1464"/>
                </a:lnTo>
                <a:lnTo>
                  <a:pt x="1372" y="1456"/>
                </a:lnTo>
                <a:lnTo>
                  <a:pt x="1372" y="1456"/>
                </a:lnTo>
                <a:lnTo>
                  <a:pt x="1368" y="1452"/>
                </a:lnTo>
                <a:lnTo>
                  <a:pt x="1368" y="1452"/>
                </a:lnTo>
                <a:lnTo>
                  <a:pt x="1364" y="1432"/>
                </a:lnTo>
                <a:lnTo>
                  <a:pt x="1360" y="1416"/>
                </a:lnTo>
                <a:lnTo>
                  <a:pt x="1360" y="1416"/>
                </a:lnTo>
                <a:lnTo>
                  <a:pt x="1360" y="1400"/>
                </a:lnTo>
                <a:lnTo>
                  <a:pt x="1360" y="1400"/>
                </a:lnTo>
                <a:lnTo>
                  <a:pt x="1355" y="1388"/>
                </a:lnTo>
                <a:lnTo>
                  <a:pt x="1355" y="1388"/>
                </a:lnTo>
                <a:lnTo>
                  <a:pt x="1355" y="1371"/>
                </a:lnTo>
                <a:lnTo>
                  <a:pt x="1355" y="1371"/>
                </a:lnTo>
                <a:lnTo>
                  <a:pt x="1355" y="1364"/>
                </a:lnTo>
                <a:lnTo>
                  <a:pt x="1355" y="1364"/>
                </a:lnTo>
                <a:lnTo>
                  <a:pt x="1352" y="1348"/>
                </a:lnTo>
                <a:lnTo>
                  <a:pt x="1352" y="1331"/>
                </a:lnTo>
                <a:lnTo>
                  <a:pt x="1352" y="1331"/>
                </a:lnTo>
                <a:lnTo>
                  <a:pt x="1348" y="1331"/>
                </a:lnTo>
                <a:lnTo>
                  <a:pt x="1348" y="1331"/>
                </a:lnTo>
                <a:lnTo>
                  <a:pt x="1352" y="1316"/>
                </a:lnTo>
                <a:lnTo>
                  <a:pt x="1352" y="1316"/>
                </a:lnTo>
                <a:lnTo>
                  <a:pt x="1348" y="1303"/>
                </a:lnTo>
                <a:lnTo>
                  <a:pt x="1348" y="1303"/>
                </a:lnTo>
                <a:lnTo>
                  <a:pt x="1352" y="1300"/>
                </a:lnTo>
                <a:lnTo>
                  <a:pt x="1352" y="1300"/>
                </a:lnTo>
                <a:lnTo>
                  <a:pt x="1352" y="1296"/>
                </a:lnTo>
                <a:lnTo>
                  <a:pt x="1352" y="1296"/>
                </a:lnTo>
                <a:lnTo>
                  <a:pt x="1352" y="1291"/>
                </a:lnTo>
                <a:lnTo>
                  <a:pt x="1352" y="1291"/>
                </a:lnTo>
                <a:lnTo>
                  <a:pt x="1348" y="1291"/>
                </a:lnTo>
                <a:lnTo>
                  <a:pt x="1348" y="1291"/>
                </a:lnTo>
                <a:lnTo>
                  <a:pt x="1340" y="1291"/>
                </a:lnTo>
                <a:lnTo>
                  <a:pt x="1340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35" y="1291"/>
                </a:lnTo>
                <a:lnTo>
                  <a:pt x="1328" y="1300"/>
                </a:lnTo>
                <a:lnTo>
                  <a:pt x="1328" y="1300"/>
                </a:lnTo>
                <a:lnTo>
                  <a:pt x="1328" y="1300"/>
                </a:lnTo>
                <a:lnTo>
                  <a:pt x="1328" y="1300"/>
                </a:lnTo>
                <a:lnTo>
                  <a:pt x="1380" y="1239"/>
                </a:lnTo>
                <a:lnTo>
                  <a:pt x="1380" y="1239"/>
                </a:lnTo>
                <a:lnTo>
                  <a:pt x="1436" y="1179"/>
                </a:lnTo>
                <a:lnTo>
                  <a:pt x="1436" y="1179"/>
                </a:lnTo>
                <a:lnTo>
                  <a:pt x="1436" y="1179"/>
                </a:lnTo>
                <a:lnTo>
                  <a:pt x="1436" y="1183"/>
                </a:lnTo>
                <a:lnTo>
                  <a:pt x="1436" y="1183"/>
                </a:lnTo>
                <a:lnTo>
                  <a:pt x="1432" y="1187"/>
                </a:lnTo>
                <a:lnTo>
                  <a:pt x="1432" y="1187"/>
                </a:lnTo>
                <a:lnTo>
                  <a:pt x="1432" y="1195"/>
                </a:lnTo>
                <a:lnTo>
                  <a:pt x="1432" y="1203"/>
                </a:lnTo>
                <a:lnTo>
                  <a:pt x="1432" y="1203"/>
                </a:lnTo>
                <a:lnTo>
                  <a:pt x="1436" y="1211"/>
                </a:lnTo>
                <a:lnTo>
                  <a:pt x="1436" y="1211"/>
                </a:lnTo>
                <a:lnTo>
                  <a:pt x="1436" y="1219"/>
                </a:lnTo>
                <a:lnTo>
                  <a:pt x="1436" y="1219"/>
                </a:lnTo>
                <a:lnTo>
                  <a:pt x="1440" y="1227"/>
                </a:lnTo>
                <a:lnTo>
                  <a:pt x="1440" y="1227"/>
                </a:lnTo>
                <a:lnTo>
                  <a:pt x="1440" y="1236"/>
                </a:lnTo>
                <a:lnTo>
                  <a:pt x="1440" y="1236"/>
                </a:lnTo>
                <a:lnTo>
                  <a:pt x="1436" y="1236"/>
                </a:lnTo>
                <a:lnTo>
                  <a:pt x="1436" y="1236"/>
                </a:lnTo>
                <a:lnTo>
                  <a:pt x="1436" y="1239"/>
                </a:lnTo>
                <a:lnTo>
                  <a:pt x="1436" y="1243"/>
                </a:lnTo>
                <a:lnTo>
                  <a:pt x="1436" y="1243"/>
                </a:lnTo>
                <a:lnTo>
                  <a:pt x="1436" y="1247"/>
                </a:lnTo>
                <a:lnTo>
                  <a:pt x="1436" y="1251"/>
                </a:lnTo>
                <a:lnTo>
                  <a:pt x="1436" y="1251"/>
                </a:lnTo>
                <a:lnTo>
                  <a:pt x="1440" y="1251"/>
                </a:lnTo>
                <a:lnTo>
                  <a:pt x="1440" y="1251"/>
                </a:lnTo>
                <a:lnTo>
                  <a:pt x="1440" y="1263"/>
                </a:lnTo>
                <a:lnTo>
                  <a:pt x="1440" y="1263"/>
                </a:lnTo>
                <a:lnTo>
                  <a:pt x="1440" y="1267"/>
                </a:lnTo>
                <a:lnTo>
                  <a:pt x="1440" y="1267"/>
                </a:lnTo>
                <a:lnTo>
                  <a:pt x="1444" y="1280"/>
                </a:lnTo>
                <a:lnTo>
                  <a:pt x="1444" y="1280"/>
                </a:lnTo>
                <a:lnTo>
                  <a:pt x="1440" y="1283"/>
                </a:lnTo>
                <a:lnTo>
                  <a:pt x="1440" y="1287"/>
                </a:lnTo>
                <a:lnTo>
                  <a:pt x="1440" y="1287"/>
                </a:lnTo>
                <a:lnTo>
                  <a:pt x="1440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1"/>
                </a:lnTo>
                <a:lnTo>
                  <a:pt x="1444" y="1296"/>
                </a:lnTo>
                <a:lnTo>
                  <a:pt x="1444" y="1296"/>
                </a:lnTo>
                <a:lnTo>
                  <a:pt x="1444" y="1300"/>
                </a:lnTo>
                <a:lnTo>
                  <a:pt x="1444" y="1300"/>
                </a:lnTo>
                <a:lnTo>
                  <a:pt x="1444" y="1300"/>
                </a:lnTo>
                <a:lnTo>
                  <a:pt x="1444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8" y="1303"/>
                </a:lnTo>
                <a:lnTo>
                  <a:pt x="1444" y="1307"/>
                </a:lnTo>
                <a:lnTo>
                  <a:pt x="1448" y="1311"/>
                </a:lnTo>
                <a:lnTo>
                  <a:pt x="1448" y="1311"/>
                </a:lnTo>
                <a:lnTo>
                  <a:pt x="1452" y="1316"/>
                </a:lnTo>
                <a:lnTo>
                  <a:pt x="1452" y="1316"/>
                </a:lnTo>
                <a:lnTo>
                  <a:pt x="1452" y="1316"/>
                </a:lnTo>
                <a:lnTo>
                  <a:pt x="1460" y="1316"/>
                </a:lnTo>
                <a:lnTo>
                  <a:pt x="1460" y="1316"/>
                </a:lnTo>
                <a:lnTo>
                  <a:pt x="1460" y="1320"/>
                </a:lnTo>
                <a:lnTo>
                  <a:pt x="1460" y="1320"/>
                </a:lnTo>
                <a:lnTo>
                  <a:pt x="1460" y="1324"/>
                </a:lnTo>
                <a:lnTo>
                  <a:pt x="1460" y="1324"/>
                </a:lnTo>
                <a:lnTo>
                  <a:pt x="1460" y="1327"/>
                </a:lnTo>
                <a:lnTo>
                  <a:pt x="1460" y="1327"/>
                </a:lnTo>
                <a:lnTo>
                  <a:pt x="1464" y="1336"/>
                </a:lnTo>
                <a:lnTo>
                  <a:pt x="1464" y="1340"/>
                </a:lnTo>
                <a:lnTo>
                  <a:pt x="1464" y="1340"/>
                </a:lnTo>
                <a:lnTo>
                  <a:pt x="1464" y="1340"/>
                </a:lnTo>
                <a:lnTo>
                  <a:pt x="1468" y="1348"/>
                </a:lnTo>
                <a:lnTo>
                  <a:pt x="1468" y="1348"/>
                </a:lnTo>
                <a:lnTo>
                  <a:pt x="1476" y="1348"/>
                </a:lnTo>
                <a:lnTo>
                  <a:pt x="1476" y="1348"/>
                </a:lnTo>
                <a:lnTo>
                  <a:pt x="1480" y="1348"/>
                </a:lnTo>
                <a:lnTo>
                  <a:pt x="1480" y="1348"/>
                </a:lnTo>
                <a:lnTo>
                  <a:pt x="1460" y="1384"/>
                </a:lnTo>
                <a:lnTo>
                  <a:pt x="1460" y="1384"/>
                </a:lnTo>
                <a:lnTo>
                  <a:pt x="1408" y="1464"/>
                </a:lnTo>
                <a:close/>
                <a:moveTo>
                  <a:pt x="1548" y="1119"/>
                </a:moveTo>
                <a:lnTo>
                  <a:pt x="1548" y="1119"/>
                </a:lnTo>
                <a:lnTo>
                  <a:pt x="1540" y="1179"/>
                </a:lnTo>
                <a:lnTo>
                  <a:pt x="1524" y="1239"/>
                </a:lnTo>
                <a:lnTo>
                  <a:pt x="1524" y="1239"/>
                </a:lnTo>
                <a:lnTo>
                  <a:pt x="1508" y="1280"/>
                </a:lnTo>
                <a:lnTo>
                  <a:pt x="1492" y="1324"/>
                </a:lnTo>
                <a:lnTo>
                  <a:pt x="1492" y="1324"/>
                </a:lnTo>
                <a:lnTo>
                  <a:pt x="1488" y="1307"/>
                </a:lnTo>
                <a:lnTo>
                  <a:pt x="1488" y="1307"/>
                </a:lnTo>
                <a:lnTo>
                  <a:pt x="1484" y="1303"/>
                </a:lnTo>
                <a:lnTo>
                  <a:pt x="1484" y="1303"/>
                </a:lnTo>
                <a:lnTo>
                  <a:pt x="1484" y="1300"/>
                </a:lnTo>
                <a:lnTo>
                  <a:pt x="1484" y="1300"/>
                </a:lnTo>
                <a:lnTo>
                  <a:pt x="1480" y="1296"/>
                </a:lnTo>
                <a:lnTo>
                  <a:pt x="1480" y="1296"/>
                </a:lnTo>
                <a:lnTo>
                  <a:pt x="1476" y="1287"/>
                </a:lnTo>
                <a:lnTo>
                  <a:pt x="1476" y="1287"/>
                </a:lnTo>
                <a:lnTo>
                  <a:pt x="1476" y="1271"/>
                </a:lnTo>
                <a:lnTo>
                  <a:pt x="1476" y="1271"/>
                </a:lnTo>
                <a:lnTo>
                  <a:pt x="1472" y="1256"/>
                </a:lnTo>
                <a:lnTo>
                  <a:pt x="1472" y="1256"/>
                </a:lnTo>
                <a:lnTo>
                  <a:pt x="1472" y="1243"/>
                </a:lnTo>
                <a:lnTo>
                  <a:pt x="1472" y="1243"/>
                </a:lnTo>
                <a:lnTo>
                  <a:pt x="1472" y="1231"/>
                </a:lnTo>
                <a:lnTo>
                  <a:pt x="1472" y="1231"/>
                </a:lnTo>
                <a:lnTo>
                  <a:pt x="1472" y="1219"/>
                </a:lnTo>
                <a:lnTo>
                  <a:pt x="1472" y="1219"/>
                </a:lnTo>
                <a:lnTo>
                  <a:pt x="1472" y="1207"/>
                </a:lnTo>
                <a:lnTo>
                  <a:pt x="1472" y="1207"/>
                </a:lnTo>
                <a:lnTo>
                  <a:pt x="1468" y="1195"/>
                </a:lnTo>
                <a:lnTo>
                  <a:pt x="1468" y="1183"/>
                </a:lnTo>
                <a:lnTo>
                  <a:pt x="1468" y="1183"/>
                </a:lnTo>
                <a:lnTo>
                  <a:pt x="1468" y="1179"/>
                </a:lnTo>
                <a:lnTo>
                  <a:pt x="1468" y="1179"/>
                </a:lnTo>
                <a:lnTo>
                  <a:pt x="1468" y="1163"/>
                </a:lnTo>
                <a:lnTo>
                  <a:pt x="1468" y="1163"/>
                </a:lnTo>
                <a:lnTo>
                  <a:pt x="1468" y="1155"/>
                </a:lnTo>
                <a:lnTo>
                  <a:pt x="1468" y="1155"/>
                </a:lnTo>
                <a:lnTo>
                  <a:pt x="1468" y="1151"/>
                </a:lnTo>
                <a:lnTo>
                  <a:pt x="1468" y="1151"/>
                </a:lnTo>
                <a:lnTo>
                  <a:pt x="1468" y="1147"/>
                </a:lnTo>
                <a:lnTo>
                  <a:pt x="1468" y="1147"/>
                </a:lnTo>
                <a:lnTo>
                  <a:pt x="1468" y="1147"/>
                </a:lnTo>
                <a:lnTo>
                  <a:pt x="1468" y="1147"/>
                </a:lnTo>
                <a:lnTo>
                  <a:pt x="1484" y="1127"/>
                </a:lnTo>
                <a:lnTo>
                  <a:pt x="1484" y="1127"/>
                </a:lnTo>
                <a:lnTo>
                  <a:pt x="1492" y="1115"/>
                </a:lnTo>
                <a:lnTo>
                  <a:pt x="1504" y="1103"/>
                </a:lnTo>
                <a:lnTo>
                  <a:pt x="1540" y="1063"/>
                </a:lnTo>
                <a:lnTo>
                  <a:pt x="1540" y="1063"/>
                </a:lnTo>
                <a:lnTo>
                  <a:pt x="1544" y="1055"/>
                </a:lnTo>
                <a:lnTo>
                  <a:pt x="1544" y="1055"/>
                </a:lnTo>
                <a:lnTo>
                  <a:pt x="1544" y="1055"/>
                </a:lnTo>
                <a:lnTo>
                  <a:pt x="1544" y="1055"/>
                </a:lnTo>
                <a:lnTo>
                  <a:pt x="1548" y="1051"/>
                </a:lnTo>
                <a:lnTo>
                  <a:pt x="1548" y="1051"/>
                </a:lnTo>
                <a:lnTo>
                  <a:pt x="1548" y="1055"/>
                </a:lnTo>
                <a:lnTo>
                  <a:pt x="1548" y="1055"/>
                </a:lnTo>
                <a:lnTo>
                  <a:pt x="1548" y="1119"/>
                </a:lnTo>
                <a:close/>
                <a:moveTo>
                  <a:pt x="1805" y="1524"/>
                </a:moveTo>
                <a:lnTo>
                  <a:pt x="1805" y="1524"/>
                </a:lnTo>
                <a:lnTo>
                  <a:pt x="1753" y="1540"/>
                </a:lnTo>
                <a:lnTo>
                  <a:pt x="1753" y="1540"/>
                </a:lnTo>
                <a:lnTo>
                  <a:pt x="1729" y="1544"/>
                </a:lnTo>
                <a:lnTo>
                  <a:pt x="1721" y="1540"/>
                </a:lnTo>
                <a:lnTo>
                  <a:pt x="1712" y="1540"/>
                </a:lnTo>
                <a:lnTo>
                  <a:pt x="1712" y="1540"/>
                </a:lnTo>
                <a:lnTo>
                  <a:pt x="1709" y="1536"/>
                </a:lnTo>
                <a:lnTo>
                  <a:pt x="1709" y="1528"/>
                </a:lnTo>
                <a:lnTo>
                  <a:pt x="1709" y="1528"/>
                </a:lnTo>
                <a:lnTo>
                  <a:pt x="1712" y="1508"/>
                </a:lnTo>
                <a:lnTo>
                  <a:pt x="1712" y="1508"/>
                </a:lnTo>
                <a:lnTo>
                  <a:pt x="1717" y="1488"/>
                </a:lnTo>
                <a:lnTo>
                  <a:pt x="1729" y="1468"/>
                </a:lnTo>
                <a:lnTo>
                  <a:pt x="1729" y="1468"/>
                </a:lnTo>
                <a:lnTo>
                  <a:pt x="1757" y="1424"/>
                </a:lnTo>
                <a:lnTo>
                  <a:pt x="1793" y="1388"/>
                </a:lnTo>
                <a:lnTo>
                  <a:pt x="1793" y="1388"/>
                </a:lnTo>
                <a:lnTo>
                  <a:pt x="1813" y="1371"/>
                </a:lnTo>
                <a:lnTo>
                  <a:pt x="1813" y="1371"/>
                </a:lnTo>
                <a:lnTo>
                  <a:pt x="1817" y="1376"/>
                </a:lnTo>
                <a:lnTo>
                  <a:pt x="1817" y="1376"/>
                </a:lnTo>
                <a:lnTo>
                  <a:pt x="1817" y="1388"/>
                </a:lnTo>
                <a:lnTo>
                  <a:pt x="1817" y="1388"/>
                </a:lnTo>
                <a:lnTo>
                  <a:pt x="1817" y="1396"/>
                </a:lnTo>
                <a:lnTo>
                  <a:pt x="1817" y="1396"/>
                </a:lnTo>
                <a:lnTo>
                  <a:pt x="1817" y="1408"/>
                </a:lnTo>
                <a:lnTo>
                  <a:pt x="1817" y="1408"/>
                </a:lnTo>
                <a:lnTo>
                  <a:pt x="1817" y="1416"/>
                </a:lnTo>
                <a:lnTo>
                  <a:pt x="1817" y="1416"/>
                </a:lnTo>
                <a:lnTo>
                  <a:pt x="1813" y="1416"/>
                </a:lnTo>
                <a:lnTo>
                  <a:pt x="1813" y="1416"/>
                </a:lnTo>
                <a:lnTo>
                  <a:pt x="1813" y="1420"/>
                </a:lnTo>
                <a:lnTo>
                  <a:pt x="1813" y="1424"/>
                </a:lnTo>
                <a:lnTo>
                  <a:pt x="1813" y="1424"/>
                </a:lnTo>
                <a:lnTo>
                  <a:pt x="1813" y="1428"/>
                </a:lnTo>
                <a:lnTo>
                  <a:pt x="1813" y="1436"/>
                </a:lnTo>
                <a:lnTo>
                  <a:pt x="1813" y="1436"/>
                </a:lnTo>
                <a:lnTo>
                  <a:pt x="1813" y="1440"/>
                </a:lnTo>
                <a:lnTo>
                  <a:pt x="1813" y="1440"/>
                </a:lnTo>
                <a:lnTo>
                  <a:pt x="1813" y="1448"/>
                </a:lnTo>
                <a:lnTo>
                  <a:pt x="1813" y="1448"/>
                </a:lnTo>
                <a:lnTo>
                  <a:pt x="1813" y="1456"/>
                </a:lnTo>
                <a:lnTo>
                  <a:pt x="1813" y="1456"/>
                </a:lnTo>
                <a:lnTo>
                  <a:pt x="1817" y="1472"/>
                </a:lnTo>
                <a:lnTo>
                  <a:pt x="1817" y="1472"/>
                </a:lnTo>
                <a:lnTo>
                  <a:pt x="1813" y="1476"/>
                </a:lnTo>
                <a:lnTo>
                  <a:pt x="1813" y="1484"/>
                </a:lnTo>
                <a:lnTo>
                  <a:pt x="1813" y="1484"/>
                </a:lnTo>
                <a:lnTo>
                  <a:pt x="1813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88"/>
                </a:lnTo>
                <a:lnTo>
                  <a:pt x="1817" y="1492"/>
                </a:lnTo>
                <a:lnTo>
                  <a:pt x="1817" y="1492"/>
                </a:lnTo>
                <a:lnTo>
                  <a:pt x="1817" y="1496"/>
                </a:lnTo>
                <a:lnTo>
                  <a:pt x="1817" y="1500"/>
                </a:lnTo>
                <a:lnTo>
                  <a:pt x="1817" y="1500"/>
                </a:lnTo>
                <a:lnTo>
                  <a:pt x="1817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4"/>
                </a:lnTo>
                <a:lnTo>
                  <a:pt x="1821" y="1508"/>
                </a:lnTo>
                <a:lnTo>
                  <a:pt x="1821" y="1512"/>
                </a:lnTo>
                <a:lnTo>
                  <a:pt x="1821" y="1512"/>
                </a:lnTo>
                <a:lnTo>
                  <a:pt x="1825" y="1516"/>
                </a:lnTo>
                <a:lnTo>
                  <a:pt x="1825" y="1516"/>
                </a:lnTo>
                <a:lnTo>
                  <a:pt x="1805" y="1524"/>
                </a:lnTo>
                <a:close/>
                <a:moveTo>
                  <a:pt x="2113" y="1311"/>
                </a:moveTo>
                <a:lnTo>
                  <a:pt x="2113" y="1311"/>
                </a:lnTo>
                <a:lnTo>
                  <a:pt x="2106" y="1320"/>
                </a:lnTo>
                <a:lnTo>
                  <a:pt x="2106" y="1320"/>
                </a:lnTo>
                <a:lnTo>
                  <a:pt x="2069" y="1356"/>
                </a:lnTo>
                <a:lnTo>
                  <a:pt x="2069" y="1356"/>
                </a:lnTo>
                <a:lnTo>
                  <a:pt x="2029" y="1392"/>
                </a:lnTo>
                <a:lnTo>
                  <a:pt x="2029" y="1392"/>
                </a:lnTo>
                <a:lnTo>
                  <a:pt x="2005" y="1412"/>
                </a:lnTo>
                <a:lnTo>
                  <a:pt x="2005" y="1412"/>
                </a:lnTo>
                <a:lnTo>
                  <a:pt x="2005" y="1412"/>
                </a:lnTo>
                <a:lnTo>
                  <a:pt x="2005" y="1412"/>
                </a:lnTo>
                <a:lnTo>
                  <a:pt x="2002" y="1400"/>
                </a:lnTo>
                <a:lnTo>
                  <a:pt x="2002" y="1400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92"/>
                </a:lnTo>
                <a:lnTo>
                  <a:pt x="1993" y="1384"/>
                </a:lnTo>
                <a:lnTo>
                  <a:pt x="1993" y="1384"/>
                </a:lnTo>
                <a:lnTo>
                  <a:pt x="1989" y="1380"/>
                </a:lnTo>
                <a:lnTo>
                  <a:pt x="1989" y="1380"/>
                </a:lnTo>
                <a:lnTo>
                  <a:pt x="1989" y="1360"/>
                </a:lnTo>
                <a:lnTo>
                  <a:pt x="1989" y="1348"/>
                </a:lnTo>
                <a:lnTo>
                  <a:pt x="1989" y="1348"/>
                </a:lnTo>
                <a:lnTo>
                  <a:pt x="1989" y="1331"/>
                </a:lnTo>
                <a:lnTo>
                  <a:pt x="1989" y="1331"/>
                </a:lnTo>
                <a:lnTo>
                  <a:pt x="1989" y="1320"/>
                </a:lnTo>
                <a:lnTo>
                  <a:pt x="1989" y="1320"/>
                </a:lnTo>
                <a:lnTo>
                  <a:pt x="1989" y="1307"/>
                </a:lnTo>
                <a:lnTo>
                  <a:pt x="1989" y="1307"/>
                </a:lnTo>
                <a:lnTo>
                  <a:pt x="1993" y="1300"/>
                </a:lnTo>
                <a:lnTo>
                  <a:pt x="1993" y="1300"/>
                </a:lnTo>
                <a:lnTo>
                  <a:pt x="1993" y="1287"/>
                </a:lnTo>
                <a:lnTo>
                  <a:pt x="1998" y="1276"/>
                </a:lnTo>
                <a:lnTo>
                  <a:pt x="1998" y="1276"/>
                </a:lnTo>
                <a:lnTo>
                  <a:pt x="1998" y="1271"/>
                </a:lnTo>
                <a:lnTo>
                  <a:pt x="1998" y="1271"/>
                </a:lnTo>
                <a:lnTo>
                  <a:pt x="2005" y="1256"/>
                </a:lnTo>
                <a:lnTo>
                  <a:pt x="2005" y="1256"/>
                </a:lnTo>
                <a:lnTo>
                  <a:pt x="2005" y="1247"/>
                </a:lnTo>
                <a:lnTo>
                  <a:pt x="2005" y="1247"/>
                </a:lnTo>
                <a:lnTo>
                  <a:pt x="2009" y="1243"/>
                </a:lnTo>
                <a:lnTo>
                  <a:pt x="2009" y="1243"/>
                </a:lnTo>
                <a:lnTo>
                  <a:pt x="2009" y="1243"/>
                </a:lnTo>
                <a:lnTo>
                  <a:pt x="2009" y="1243"/>
                </a:lnTo>
                <a:lnTo>
                  <a:pt x="2013" y="1239"/>
                </a:lnTo>
                <a:lnTo>
                  <a:pt x="2013" y="1239"/>
                </a:lnTo>
                <a:lnTo>
                  <a:pt x="2009" y="1239"/>
                </a:lnTo>
                <a:lnTo>
                  <a:pt x="2009" y="1239"/>
                </a:lnTo>
                <a:lnTo>
                  <a:pt x="2002" y="1236"/>
                </a:lnTo>
                <a:lnTo>
                  <a:pt x="2002" y="1236"/>
                </a:lnTo>
                <a:lnTo>
                  <a:pt x="2002" y="1231"/>
                </a:lnTo>
                <a:lnTo>
                  <a:pt x="2002" y="1231"/>
                </a:lnTo>
                <a:lnTo>
                  <a:pt x="2002" y="1236"/>
                </a:lnTo>
                <a:lnTo>
                  <a:pt x="2002" y="1236"/>
                </a:lnTo>
                <a:lnTo>
                  <a:pt x="1989" y="1239"/>
                </a:lnTo>
                <a:lnTo>
                  <a:pt x="1989" y="1239"/>
                </a:lnTo>
                <a:lnTo>
                  <a:pt x="1985" y="1239"/>
                </a:lnTo>
                <a:lnTo>
                  <a:pt x="1985" y="1239"/>
                </a:lnTo>
                <a:lnTo>
                  <a:pt x="1981" y="1239"/>
                </a:lnTo>
                <a:lnTo>
                  <a:pt x="1978" y="1243"/>
                </a:lnTo>
                <a:lnTo>
                  <a:pt x="1978" y="1243"/>
                </a:lnTo>
                <a:lnTo>
                  <a:pt x="1973" y="1243"/>
                </a:lnTo>
                <a:lnTo>
                  <a:pt x="1973" y="1243"/>
                </a:lnTo>
                <a:lnTo>
                  <a:pt x="1973" y="1247"/>
                </a:lnTo>
                <a:lnTo>
                  <a:pt x="1973" y="1247"/>
                </a:lnTo>
                <a:lnTo>
                  <a:pt x="1969" y="1251"/>
                </a:lnTo>
                <a:lnTo>
                  <a:pt x="1969" y="1251"/>
                </a:lnTo>
                <a:lnTo>
                  <a:pt x="1965" y="1256"/>
                </a:lnTo>
                <a:lnTo>
                  <a:pt x="1965" y="1259"/>
                </a:lnTo>
                <a:lnTo>
                  <a:pt x="1965" y="1259"/>
                </a:lnTo>
                <a:lnTo>
                  <a:pt x="1969" y="1263"/>
                </a:lnTo>
                <a:lnTo>
                  <a:pt x="1965" y="1267"/>
                </a:lnTo>
                <a:lnTo>
                  <a:pt x="1965" y="1267"/>
                </a:lnTo>
                <a:lnTo>
                  <a:pt x="1961" y="1271"/>
                </a:lnTo>
                <a:lnTo>
                  <a:pt x="1961" y="1271"/>
                </a:lnTo>
                <a:lnTo>
                  <a:pt x="1957" y="1280"/>
                </a:lnTo>
                <a:lnTo>
                  <a:pt x="1957" y="1287"/>
                </a:lnTo>
                <a:lnTo>
                  <a:pt x="1957" y="1287"/>
                </a:lnTo>
                <a:lnTo>
                  <a:pt x="1957" y="1296"/>
                </a:lnTo>
                <a:lnTo>
                  <a:pt x="1957" y="1296"/>
                </a:lnTo>
                <a:lnTo>
                  <a:pt x="1957" y="1303"/>
                </a:lnTo>
                <a:lnTo>
                  <a:pt x="1957" y="1303"/>
                </a:lnTo>
                <a:lnTo>
                  <a:pt x="1957" y="1311"/>
                </a:lnTo>
                <a:lnTo>
                  <a:pt x="1957" y="1311"/>
                </a:lnTo>
                <a:lnTo>
                  <a:pt x="1957" y="1320"/>
                </a:lnTo>
                <a:lnTo>
                  <a:pt x="1957" y="1320"/>
                </a:lnTo>
                <a:lnTo>
                  <a:pt x="1953" y="1320"/>
                </a:lnTo>
                <a:lnTo>
                  <a:pt x="1953" y="1320"/>
                </a:lnTo>
                <a:lnTo>
                  <a:pt x="1953" y="1324"/>
                </a:lnTo>
                <a:lnTo>
                  <a:pt x="1953" y="1327"/>
                </a:lnTo>
                <a:lnTo>
                  <a:pt x="1953" y="1327"/>
                </a:lnTo>
                <a:lnTo>
                  <a:pt x="1953" y="1331"/>
                </a:lnTo>
                <a:lnTo>
                  <a:pt x="1953" y="1336"/>
                </a:lnTo>
                <a:lnTo>
                  <a:pt x="1953" y="1336"/>
                </a:lnTo>
                <a:lnTo>
                  <a:pt x="1953" y="1340"/>
                </a:lnTo>
                <a:lnTo>
                  <a:pt x="1953" y="1340"/>
                </a:lnTo>
                <a:lnTo>
                  <a:pt x="1953" y="1348"/>
                </a:lnTo>
                <a:lnTo>
                  <a:pt x="1953" y="1348"/>
                </a:lnTo>
                <a:lnTo>
                  <a:pt x="1953" y="1356"/>
                </a:lnTo>
                <a:lnTo>
                  <a:pt x="1953" y="1356"/>
                </a:lnTo>
                <a:lnTo>
                  <a:pt x="1953" y="1368"/>
                </a:lnTo>
                <a:lnTo>
                  <a:pt x="1953" y="1368"/>
                </a:lnTo>
                <a:lnTo>
                  <a:pt x="1953" y="1371"/>
                </a:lnTo>
                <a:lnTo>
                  <a:pt x="1953" y="1376"/>
                </a:lnTo>
                <a:lnTo>
                  <a:pt x="1953" y="1376"/>
                </a:lnTo>
                <a:lnTo>
                  <a:pt x="1953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7" y="1380"/>
                </a:lnTo>
                <a:lnTo>
                  <a:pt x="1953" y="1384"/>
                </a:lnTo>
                <a:lnTo>
                  <a:pt x="1953" y="1384"/>
                </a:lnTo>
                <a:lnTo>
                  <a:pt x="1957" y="1388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57" y="1392"/>
                </a:lnTo>
                <a:lnTo>
                  <a:pt x="1961" y="1392"/>
                </a:lnTo>
                <a:lnTo>
                  <a:pt x="1961" y="1396"/>
                </a:lnTo>
                <a:lnTo>
                  <a:pt x="1961" y="1396"/>
                </a:lnTo>
                <a:lnTo>
                  <a:pt x="1957" y="1400"/>
                </a:lnTo>
                <a:lnTo>
                  <a:pt x="1961" y="1400"/>
                </a:lnTo>
                <a:lnTo>
                  <a:pt x="1961" y="1400"/>
                </a:lnTo>
                <a:lnTo>
                  <a:pt x="1965" y="1404"/>
                </a:lnTo>
                <a:lnTo>
                  <a:pt x="1965" y="1404"/>
                </a:lnTo>
                <a:lnTo>
                  <a:pt x="1965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69" y="1408"/>
                </a:lnTo>
                <a:lnTo>
                  <a:pt x="1973" y="1416"/>
                </a:lnTo>
                <a:lnTo>
                  <a:pt x="1973" y="1416"/>
                </a:lnTo>
                <a:lnTo>
                  <a:pt x="1973" y="1416"/>
                </a:lnTo>
                <a:lnTo>
                  <a:pt x="1973" y="1416"/>
                </a:lnTo>
                <a:lnTo>
                  <a:pt x="1978" y="1428"/>
                </a:lnTo>
                <a:lnTo>
                  <a:pt x="1981" y="1432"/>
                </a:lnTo>
                <a:lnTo>
                  <a:pt x="1981" y="1432"/>
                </a:lnTo>
                <a:lnTo>
                  <a:pt x="1941" y="1456"/>
                </a:lnTo>
                <a:lnTo>
                  <a:pt x="1901" y="1480"/>
                </a:lnTo>
                <a:lnTo>
                  <a:pt x="1901" y="1480"/>
                </a:lnTo>
                <a:lnTo>
                  <a:pt x="1857" y="1504"/>
                </a:lnTo>
                <a:lnTo>
                  <a:pt x="1857" y="1504"/>
                </a:lnTo>
                <a:lnTo>
                  <a:pt x="1857" y="1496"/>
                </a:lnTo>
                <a:lnTo>
                  <a:pt x="1857" y="1496"/>
                </a:lnTo>
                <a:lnTo>
                  <a:pt x="1853" y="1488"/>
                </a:lnTo>
                <a:lnTo>
                  <a:pt x="1853" y="1488"/>
                </a:lnTo>
                <a:lnTo>
                  <a:pt x="1849" y="1464"/>
                </a:lnTo>
                <a:lnTo>
                  <a:pt x="1849" y="1448"/>
                </a:lnTo>
                <a:lnTo>
                  <a:pt x="1849" y="1448"/>
                </a:lnTo>
                <a:lnTo>
                  <a:pt x="1849" y="1432"/>
                </a:lnTo>
                <a:lnTo>
                  <a:pt x="1849" y="1432"/>
                </a:lnTo>
                <a:lnTo>
                  <a:pt x="1849" y="1416"/>
                </a:lnTo>
                <a:lnTo>
                  <a:pt x="1849" y="1416"/>
                </a:lnTo>
                <a:lnTo>
                  <a:pt x="1849" y="1400"/>
                </a:lnTo>
                <a:lnTo>
                  <a:pt x="1849" y="1400"/>
                </a:lnTo>
                <a:lnTo>
                  <a:pt x="1853" y="1388"/>
                </a:lnTo>
                <a:lnTo>
                  <a:pt x="1853" y="1388"/>
                </a:lnTo>
                <a:lnTo>
                  <a:pt x="1853" y="1371"/>
                </a:lnTo>
                <a:lnTo>
                  <a:pt x="1857" y="1356"/>
                </a:lnTo>
                <a:lnTo>
                  <a:pt x="1857" y="1356"/>
                </a:lnTo>
                <a:lnTo>
                  <a:pt x="1857" y="1351"/>
                </a:lnTo>
                <a:lnTo>
                  <a:pt x="1857" y="1351"/>
                </a:lnTo>
                <a:lnTo>
                  <a:pt x="1861" y="1336"/>
                </a:lnTo>
                <a:lnTo>
                  <a:pt x="1861" y="1336"/>
                </a:lnTo>
                <a:lnTo>
                  <a:pt x="1861" y="1331"/>
                </a:lnTo>
                <a:lnTo>
                  <a:pt x="1861" y="1331"/>
                </a:lnTo>
                <a:lnTo>
                  <a:pt x="1945" y="1267"/>
                </a:lnTo>
                <a:lnTo>
                  <a:pt x="2029" y="1203"/>
                </a:lnTo>
                <a:lnTo>
                  <a:pt x="2029" y="1203"/>
                </a:lnTo>
                <a:lnTo>
                  <a:pt x="2049" y="1191"/>
                </a:lnTo>
                <a:lnTo>
                  <a:pt x="2049" y="1191"/>
                </a:lnTo>
                <a:lnTo>
                  <a:pt x="2134" y="1135"/>
                </a:lnTo>
                <a:lnTo>
                  <a:pt x="2134" y="1135"/>
                </a:lnTo>
                <a:lnTo>
                  <a:pt x="2134" y="1139"/>
                </a:lnTo>
                <a:lnTo>
                  <a:pt x="2134" y="1139"/>
                </a:lnTo>
                <a:lnTo>
                  <a:pt x="2130" y="1143"/>
                </a:lnTo>
                <a:lnTo>
                  <a:pt x="2130" y="1143"/>
                </a:lnTo>
                <a:lnTo>
                  <a:pt x="2126" y="1143"/>
                </a:lnTo>
                <a:lnTo>
                  <a:pt x="2126" y="1147"/>
                </a:lnTo>
                <a:lnTo>
                  <a:pt x="2126" y="1147"/>
                </a:lnTo>
                <a:lnTo>
                  <a:pt x="2130" y="1151"/>
                </a:lnTo>
                <a:lnTo>
                  <a:pt x="2126" y="1151"/>
                </a:lnTo>
                <a:lnTo>
                  <a:pt x="2126" y="1151"/>
                </a:lnTo>
                <a:lnTo>
                  <a:pt x="2122" y="1155"/>
                </a:lnTo>
                <a:lnTo>
                  <a:pt x="2122" y="1155"/>
                </a:lnTo>
                <a:lnTo>
                  <a:pt x="2122" y="1159"/>
                </a:lnTo>
                <a:lnTo>
                  <a:pt x="2122" y="1167"/>
                </a:lnTo>
                <a:lnTo>
                  <a:pt x="2122" y="1167"/>
                </a:lnTo>
                <a:lnTo>
                  <a:pt x="2126" y="1175"/>
                </a:lnTo>
                <a:lnTo>
                  <a:pt x="2126" y="1175"/>
                </a:lnTo>
                <a:lnTo>
                  <a:pt x="2126" y="1179"/>
                </a:lnTo>
                <a:lnTo>
                  <a:pt x="2126" y="1179"/>
                </a:lnTo>
                <a:lnTo>
                  <a:pt x="2126" y="1183"/>
                </a:lnTo>
                <a:lnTo>
                  <a:pt x="2126" y="1183"/>
                </a:lnTo>
                <a:lnTo>
                  <a:pt x="2126" y="1191"/>
                </a:lnTo>
                <a:lnTo>
                  <a:pt x="2126" y="1191"/>
                </a:lnTo>
                <a:lnTo>
                  <a:pt x="2126" y="1191"/>
                </a:lnTo>
                <a:lnTo>
                  <a:pt x="2126" y="1191"/>
                </a:lnTo>
                <a:lnTo>
                  <a:pt x="2122" y="1195"/>
                </a:lnTo>
                <a:lnTo>
                  <a:pt x="2126" y="1195"/>
                </a:lnTo>
                <a:lnTo>
                  <a:pt x="2126" y="1195"/>
                </a:lnTo>
                <a:lnTo>
                  <a:pt x="2126" y="1199"/>
                </a:lnTo>
                <a:lnTo>
                  <a:pt x="2122" y="1203"/>
                </a:lnTo>
                <a:lnTo>
                  <a:pt x="2122" y="1203"/>
                </a:lnTo>
                <a:lnTo>
                  <a:pt x="2126" y="1203"/>
                </a:lnTo>
                <a:lnTo>
                  <a:pt x="2126" y="1203"/>
                </a:lnTo>
                <a:lnTo>
                  <a:pt x="2126" y="1211"/>
                </a:lnTo>
                <a:lnTo>
                  <a:pt x="2126" y="1211"/>
                </a:lnTo>
                <a:lnTo>
                  <a:pt x="2126" y="1215"/>
                </a:lnTo>
                <a:lnTo>
                  <a:pt x="2126" y="1215"/>
                </a:lnTo>
                <a:lnTo>
                  <a:pt x="2126" y="1223"/>
                </a:lnTo>
                <a:lnTo>
                  <a:pt x="2126" y="1223"/>
                </a:lnTo>
                <a:lnTo>
                  <a:pt x="2126" y="1227"/>
                </a:lnTo>
                <a:lnTo>
                  <a:pt x="2126" y="1231"/>
                </a:lnTo>
                <a:lnTo>
                  <a:pt x="2126" y="1231"/>
                </a:lnTo>
                <a:lnTo>
                  <a:pt x="2126" y="1231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6"/>
                </a:lnTo>
                <a:lnTo>
                  <a:pt x="2130" y="1239"/>
                </a:lnTo>
                <a:lnTo>
                  <a:pt x="2130" y="1239"/>
                </a:lnTo>
                <a:lnTo>
                  <a:pt x="2130" y="1239"/>
                </a:lnTo>
                <a:lnTo>
                  <a:pt x="2130" y="1243"/>
                </a:lnTo>
                <a:lnTo>
                  <a:pt x="2130" y="1243"/>
                </a:lnTo>
                <a:lnTo>
                  <a:pt x="2130" y="1243"/>
                </a:lnTo>
                <a:lnTo>
                  <a:pt x="2134" y="1243"/>
                </a:lnTo>
                <a:lnTo>
                  <a:pt x="2134" y="1243"/>
                </a:lnTo>
                <a:lnTo>
                  <a:pt x="2134" y="1243"/>
                </a:lnTo>
                <a:lnTo>
                  <a:pt x="2130" y="1247"/>
                </a:lnTo>
                <a:lnTo>
                  <a:pt x="2134" y="1247"/>
                </a:lnTo>
                <a:lnTo>
                  <a:pt x="2134" y="1247"/>
                </a:lnTo>
                <a:lnTo>
                  <a:pt x="2138" y="1251"/>
                </a:lnTo>
                <a:lnTo>
                  <a:pt x="2138" y="1251"/>
                </a:lnTo>
                <a:lnTo>
                  <a:pt x="2138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1"/>
                </a:lnTo>
                <a:lnTo>
                  <a:pt x="2142" y="1256"/>
                </a:lnTo>
                <a:lnTo>
                  <a:pt x="2142" y="1256"/>
                </a:lnTo>
                <a:lnTo>
                  <a:pt x="2146" y="1259"/>
                </a:lnTo>
                <a:lnTo>
                  <a:pt x="2146" y="1259"/>
                </a:lnTo>
                <a:lnTo>
                  <a:pt x="2146" y="1267"/>
                </a:lnTo>
                <a:lnTo>
                  <a:pt x="2150" y="1267"/>
                </a:lnTo>
                <a:lnTo>
                  <a:pt x="2150" y="1267"/>
                </a:lnTo>
                <a:lnTo>
                  <a:pt x="2150" y="1267"/>
                </a:lnTo>
                <a:lnTo>
                  <a:pt x="2150" y="1271"/>
                </a:lnTo>
                <a:lnTo>
                  <a:pt x="2150" y="1271"/>
                </a:lnTo>
                <a:lnTo>
                  <a:pt x="2113" y="1311"/>
                </a:lnTo>
                <a:close/>
                <a:moveTo>
                  <a:pt x="2266" y="1091"/>
                </a:moveTo>
                <a:lnTo>
                  <a:pt x="2266" y="1091"/>
                </a:lnTo>
                <a:lnTo>
                  <a:pt x="2250" y="1131"/>
                </a:lnTo>
                <a:lnTo>
                  <a:pt x="2230" y="1171"/>
                </a:lnTo>
                <a:lnTo>
                  <a:pt x="2230" y="1171"/>
                </a:lnTo>
                <a:lnTo>
                  <a:pt x="2202" y="1207"/>
                </a:lnTo>
                <a:lnTo>
                  <a:pt x="2174" y="1243"/>
                </a:lnTo>
                <a:lnTo>
                  <a:pt x="2174" y="1243"/>
                </a:lnTo>
                <a:lnTo>
                  <a:pt x="2170" y="1239"/>
                </a:lnTo>
                <a:lnTo>
                  <a:pt x="2170" y="1239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6"/>
                </a:lnTo>
                <a:lnTo>
                  <a:pt x="2166" y="1231"/>
                </a:lnTo>
                <a:lnTo>
                  <a:pt x="2166" y="1231"/>
                </a:lnTo>
                <a:lnTo>
                  <a:pt x="2162" y="1227"/>
                </a:lnTo>
                <a:lnTo>
                  <a:pt x="2162" y="1227"/>
                </a:lnTo>
                <a:lnTo>
                  <a:pt x="2162" y="1215"/>
                </a:lnTo>
                <a:lnTo>
                  <a:pt x="2162" y="1215"/>
                </a:lnTo>
                <a:lnTo>
                  <a:pt x="2158" y="1203"/>
                </a:lnTo>
                <a:lnTo>
                  <a:pt x="2158" y="1203"/>
                </a:lnTo>
                <a:lnTo>
                  <a:pt x="2158" y="1195"/>
                </a:lnTo>
                <a:lnTo>
                  <a:pt x="2158" y="1195"/>
                </a:lnTo>
                <a:lnTo>
                  <a:pt x="2158" y="1187"/>
                </a:lnTo>
                <a:lnTo>
                  <a:pt x="2158" y="1187"/>
                </a:lnTo>
                <a:lnTo>
                  <a:pt x="2158" y="1179"/>
                </a:lnTo>
                <a:lnTo>
                  <a:pt x="2158" y="1179"/>
                </a:lnTo>
                <a:lnTo>
                  <a:pt x="2162" y="1171"/>
                </a:lnTo>
                <a:lnTo>
                  <a:pt x="2162" y="1171"/>
                </a:lnTo>
                <a:lnTo>
                  <a:pt x="2162" y="1163"/>
                </a:lnTo>
                <a:lnTo>
                  <a:pt x="2162" y="1155"/>
                </a:lnTo>
                <a:lnTo>
                  <a:pt x="2162" y="1155"/>
                </a:lnTo>
                <a:lnTo>
                  <a:pt x="2158" y="1151"/>
                </a:lnTo>
                <a:lnTo>
                  <a:pt x="2158" y="1151"/>
                </a:lnTo>
                <a:lnTo>
                  <a:pt x="2162" y="1143"/>
                </a:lnTo>
                <a:lnTo>
                  <a:pt x="2162" y="1143"/>
                </a:lnTo>
                <a:lnTo>
                  <a:pt x="2162" y="1135"/>
                </a:lnTo>
                <a:lnTo>
                  <a:pt x="2162" y="1135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31"/>
                </a:lnTo>
                <a:lnTo>
                  <a:pt x="2166" y="1127"/>
                </a:lnTo>
                <a:lnTo>
                  <a:pt x="2166" y="1127"/>
                </a:lnTo>
                <a:lnTo>
                  <a:pt x="2162" y="1127"/>
                </a:lnTo>
                <a:lnTo>
                  <a:pt x="2162" y="1127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3"/>
                </a:lnTo>
                <a:lnTo>
                  <a:pt x="2154" y="1127"/>
                </a:lnTo>
                <a:lnTo>
                  <a:pt x="2154" y="1127"/>
                </a:lnTo>
                <a:lnTo>
                  <a:pt x="2146" y="1127"/>
                </a:lnTo>
                <a:lnTo>
                  <a:pt x="2146" y="1127"/>
                </a:lnTo>
                <a:lnTo>
                  <a:pt x="2154" y="1123"/>
                </a:lnTo>
                <a:lnTo>
                  <a:pt x="2154" y="1123"/>
                </a:lnTo>
                <a:lnTo>
                  <a:pt x="2198" y="1095"/>
                </a:lnTo>
                <a:lnTo>
                  <a:pt x="2198" y="1095"/>
                </a:lnTo>
                <a:lnTo>
                  <a:pt x="2202" y="1099"/>
                </a:lnTo>
                <a:lnTo>
                  <a:pt x="2202" y="1099"/>
                </a:lnTo>
                <a:lnTo>
                  <a:pt x="2206" y="1103"/>
                </a:lnTo>
                <a:lnTo>
                  <a:pt x="2206" y="1103"/>
                </a:lnTo>
                <a:lnTo>
                  <a:pt x="2210" y="1099"/>
                </a:lnTo>
                <a:lnTo>
                  <a:pt x="2210" y="1099"/>
                </a:lnTo>
                <a:lnTo>
                  <a:pt x="2226" y="1087"/>
                </a:lnTo>
                <a:lnTo>
                  <a:pt x="2226" y="1087"/>
                </a:lnTo>
                <a:lnTo>
                  <a:pt x="2242" y="1079"/>
                </a:lnTo>
                <a:lnTo>
                  <a:pt x="2242" y="1079"/>
                </a:lnTo>
                <a:lnTo>
                  <a:pt x="2250" y="1071"/>
                </a:lnTo>
                <a:lnTo>
                  <a:pt x="2250" y="1071"/>
                </a:lnTo>
                <a:lnTo>
                  <a:pt x="2250" y="1071"/>
                </a:lnTo>
                <a:lnTo>
                  <a:pt x="2250" y="1071"/>
                </a:lnTo>
                <a:lnTo>
                  <a:pt x="2258" y="1067"/>
                </a:lnTo>
                <a:lnTo>
                  <a:pt x="2258" y="1067"/>
                </a:lnTo>
                <a:lnTo>
                  <a:pt x="2262" y="1059"/>
                </a:lnTo>
                <a:lnTo>
                  <a:pt x="2270" y="1059"/>
                </a:lnTo>
                <a:lnTo>
                  <a:pt x="2274" y="1055"/>
                </a:lnTo>
                <a:lnTo>
                  <a:pt x="2274" y="1055"/>
                </a:lnTo>
                <a:lnTo>
                  <a:pt x="2266" y="10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0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7DF908F-F911-4F49-BDB9-3EDB11A436C3}"/>
              </a:ext>
            </a:extLst>
          </p:cNvPr>
          <p:cNvSpPr txBox="1"/>
          <p:nvPr/>
        </p:nvSpPr>
        <p:spPr>
          <a:xfrm>
            <a:off x="4464619" y="2760458"/>
            <a:ext cx="4614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THANKS</a:t>
            </a:r>
            <a:endParaRPr lang="zh-CN" altLang="en-US" sz="6600" dirty="0">
              <a:cs typeface="+mn-ea"/>
              <a:sym typeface="+mn-lt"/>
            </a:endParaRPr>
          </a:p>
        </p:txBody>
      </p:sp>
      <p:cxnSp>
        <p:nvCxnSpPr>
          <p:cNvPr id="113" name="Straight Connector 16">
            <a:extLst>
              <a:ext uri="{FF2B5EF4-FFF2-40B4-BE49-F238E27FC236}">
                <a16:creationId xmlns:a16="http://schemas.microsoft.com/office/drawing/2014/main" id="{80AF9729-6768-419A-B448-5C287053E6ED}"/>
              </a:ext>
            </a:extLst>
          </p:cNvPr>
          <p:cNvCxnSpPr>
            <a:cxnSpLocks/>
          </p:cNvCxnSpPr>
          <p:nvPr/>
        </p:nvCxnSpPr>
        <p:spPr>
          <a:xfrm>
            <a:off x="5558168" y="4029157"/>
            <a:ext cx="125514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9">
            <a:extLst>
              <a:ext uri="{FF2B5EF4-FFF2-40B4-BE49-F238E27FC236}">
                <a16:creationId xmlns:a16="http://schemas.microsoft.com/office/drawing/2014/main" id="{47E012D0-4347-4A0B-B944-D16E8B0F2F4B}"/>
              </a:ext>
            </a:extLst>
          </p:cNvPr>
          <p:cNvSpPr/>
          <p:nvPr/>
        </p:nvSpPr>
        <p:spPr>
          <a:xfrm>
            <a:off x="4389071" y="4387932"/>
            <a:ext cx="3524292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sed diam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endParaRPr lang="en-US" sz="1400" dirty="0">
              <a:solidFill>
                <a:srgbClr val="1A5D6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1372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FD6AEE08-B23C-4D47-A43B-18FC69CF8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73" r="38373"/>
          <a:stretch>
            <a:fillRect/>
          </a:stretch>
        </p:blipFill>
        <p:spPr>
          <a:xfrm flipH="1">
            <a:off x="2038084" y="0"/>
            <a:ext cx="2846788" cy="685800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005C1DD2-3862-4720-8291-BB91A4FC13D8}"/>
              </a:ext>
            </a:extLst>
          </p:cNvPr>
          <p:cNvSpPr/>
          <p:nvPr/>
        </p:nvSpPr>
        <p:spPr>
          <a:xfrm>
            <a:off x="1" y="447"/>
            <a:ext cx="2038084" cy="6857107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6" name="タイトル 15">
            <a:extLst>
              <a:ext uri="{FF2B5EF4-FFF2-40B4-BE49-F238E27FC236}">
                <a16:creationId xmlns:a16="http://schemas.microsoft.com/office/drawing/2014/main" id="{B6D319F5-7219-4EF8-8ADD-94349B0D5F88}"/>
              </a:ext>
            </a:extLst>
          </p:cNvPr>
          <p:cNvSpPr txBox="1">
            <a:spLocks/>
          </p:cNvSpPr>
          <p:nvPr/>
        </p:nvSpPr>
        <p:spPr>
          <a:xfrm>
            <a:off x="119270" y="469407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</a:t>
            </a:r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us for more information:</a:t>
            </a:r>
          </a:p>
        </p:txBody>
      </p:sp>
      <p:sp>
        <p:nvSpPr>
          <p:cNvPr id="7" name="サブタイトル 16">
            <a:extLst>
              <a:ext uri="{FF2B5EF4-FFF2-40B4-BE49-F238E27FC236}">
                <a16:creationId xmlns:a16="http://schemas.microsoft.com/office/drawing/2014/main" id="{F11DA5A6-5F48-4BC4-8408-2E867DF7F17D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https://www.jpppt.com/ 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hlinkClick r:id="rId10"/>
              </a:rPr>
              <a:t>www.freeppt7.com</a:t>
            </a:r>
            <a:endParaRPr 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11"/>
              </a:rPr>
              <a:t>www.Pixabay.com</a:t>
            </a:r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植物&#10;&#10;描述已自动生成">
            <a:extLst>
              <a:ext uri="{FF2B5EF4-FFF2-40B4-BE49-F238E27FC236}">
                <a16:creationId xmlns:a16="http://schemas.microsoft.com/office/drawing/2014/main" id="{942BCF3B-85CD-4508-A3C0-054012FC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30528AC6-5A6F-40CA-A6C4-747D181ECB84}"/>
              </a:ext>
            </a:extLst>
          </p:cNvPr>
          <p:cNvSpPr/>
          <p:nvPr/>
        </p:nvSpPr>
        <p:spPr bwMode="auto">
          <a:xfrm flipH="1">
            <a:off x="1234914" y="861553"/>
            <a:ext cx="9756299" cy="5159497"/>
          </a:xfrm>
          <a:custGeom>
            <a:avLst/>
            <a:gdLst>
              <a:gd name="connsiteX0" fmla="*/ 5724636 w 19514168"/>
              <a:gd name="connsiteY0" fmla="*/ 1571300 h 10320272"/>
              <a:gd name="connsiteX1" fmla="*/ 9289033 w 19514168"/>
              <a:gd name="connsiteY1" fmla="*/ 5135696 h 10320272"/>
              <a:gd name="connsiteX2" fmla="*/ 5724636 w 19514168"/>
              <a:gd name="connsiteY2" fmla="*/ 8700092 h 10320272"/>
              <a:gd name="connsiteX3" fmla="*/ 2160242 w 19514168"/>
              <a:gd name="connsiteY3" fmla="*/ 5135696 h 10320272"/>
              <a:gd name="connsiteX4" fmla="*/ 5724636 w 19514168"/>
              <a:gd name="connsiteY4" fmla="*/ 1571300 h 10320272"/>
              <a:gd name="connsiteX5" fmla="*/ 19514168 w 19514168"/>
              <a:gd name="connsiteY5" fmla="*/ 0 h 10320272"/>
              <a:gd name="connsiteX6" fmla="*/ 0 w 19514168"/>
              <a:gd name="connsiteY6" fmla="*/ 0 h 10320272"/>
              <a:gd name="connsiteX7" fmla="*/ 0 w 19514168"/>
              <a:gd name="connsiteY7" fmla="*/ 10320272 h 10320272"/>
              <a:gd name="connsiteX8" fmla="*/ 19514168 w 19514168"/>
              <a:gd name="connsiteY8" fmla="*/ 10320272 h 103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4168" h="10320272">
                <a:moveTo>
                  <a:pt x="5724636" y="1571300"/>
                </a:moveTo>
                <a:cubicBezTo>
                  <a:pt x="7693199" y="1571300"/>
                  <a:pt x="9289033" y="3167135"/>
                  <a:pt x="9289033" y="5135696"/>
                </a:cubicBezTo>
                <a:cubicBezTo>
                  <a:pt x="9289033" y="7104258"/>
                  <a:pt x="7693199" y="8700092"/>
                  <a:pt x="5724636" y="8700092"/>
                </a:cubicBezTo>
                <a:cubicBezTo>
                  <a:pt x="3756076" y="8700092"/>
                  <a:pt x="2160242" y="7104258"/>
                  <a:pt x="2160242" y="5135696"/>
                </a:cubicBezTo>
                <a:cubicBezTo>
                  <a:pt x="2160242" y="3167135"/>
                  <a:pt x="3756076" y="1571300"/>
                  <a:pt x="5724636" y="1571300"/>
                </a:cubicBezTo>
                <a:close/>
                <a:moveTo>
                  <a:pt x="19514168" y="0"/>
                </a:moveTo>
                <a:lnTo>
                  <a:pt x="0" y="0"/>
                </a:lnTo>
                <a:lnTo>
                  <a:pt x="0" y="10320272"/>
                </a:lnTo>
                <a:lnTo>
                  <a:pt x="19514168" y="10320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 defTabSz="1218926">
              <a:defRPr/>
            </a:pPr>
            <a:endParaRPr lang="id-ID" sz="1799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B7CF06A-48E7-4E36-A4DA-407A3CF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54" y="1987022"/>
            <a:ext cx="1354266" cy="2883955"/>
          </a:xfrm>
          <a:custGeom>
            <a:avLst/>
            <a:gdLst>
              <a:gd name="T0" fmla="*/ 98 w 849"/>
              <a:gd name="T1" fmla="*/ 1104 h 1814"/>
              <a:gd name="T2" fmla="*/ 166 w 849"/>
              <a:gd name="T3" fmla="*/ 998 h 1814"/>
              <a:gd name="T4" fmla="*/ 5 w 849"/>
              <a:gd name="T5" fmla="*/ 665 h 1814"/>
              <a:gd name="T6" fmla="*/ 119 w 849"/>
              <a:gd name="T7" fmla="*/ 665 h 1814"/>
              <a:gd name="T8" fmla="*/ 12 w 849"/>
              <a:gd name="T9" fmla="*/ 370 h 1814"/>
              <a:gd name="T10" fmla="*/ 116 w 849"/>
              <a:gd name="T11" fmla="*/ 354 h 1814"/>
              <a:gd name="T12" fmla="*/ 117 w 849"/>
              <a:gd name="T13" fmla="*/ 41 h 1814"/>
              <a:gd name="T14" fmla="*/ 264 w 849"/>
              <a:gd name="T15" fmla="*/ 46 h 1814"/>
              <a:gd name="T16" fmla="*/ 396 w 849"/>
              <a:gd name="T17" fmla="*/ 200 h 1814"/>
              <a:gd name="T18" fmla="*/ 505 w 849"/>
              <a:gd name="T19" fmla="*/ 314 h 1814"/>
              <a:gd name="T20" fmla="*/ 611 w 849"/>
              <a:gd name="T21" fmla="*/ 447 h 1814"/>
              <a:gd name="T22" fmla="*/ 673 w 849"/>
              <a:gd name="T23" fmla="*/ 653 h 1814"/>
              <a:gd name="T24" fmla="*/ 757 w 849"/>
              <a:gd name="T25" fmla="*/ 747 h 1814"/>
              <a:gd name="T26" fmla="*/ 762 w 849"/>
              <a:gd name="T27" fmla="*/ 1019 h 1814"/>
              <a:gd name="T28" fmla="*/ 830 w 849"/>
              <a:gd name="T29" fmla="*/ 1133 h 1814"/>
              <a:gd name="T30" fmla="*/ 726 w 849"/>
              <a:gd name="T31" fmla="*/ 1569 h 1814"/>
              <a:gd name="T32" fmla="*/ 839 w 849"/>
              <a:gd name="T33" fmla="*/ 1812 h 1814"/>
              <a:gd name="T34" fmla="*/ 666 w 849"/>
              <a:gd name="T35" fmla="*/ 1606 h 1814"/>
              <a:gd name="T36" fmla="*/ 347 w 849"/>
              <a:gd name="T37" fmla="*/ 1498 h 1814"/>
              <a:gd name="T38" fmla="*/ 270 w 849"/>
              <a:gd name="T39" fmla="*/ 1330 h 1814"/>
              <a:gd name="T40" fmla="*/ 694 w 849"/>
              <a:gd name="T41" fmla="*/ 1197 h 1814"/>
              <a:gd name="T42" fmla="*/ 734 w 849"/>
              <a:gd name="T43" fmla="*/ 908 h 1814"/>
              <a:gd name="T44" fmla="*/ 627 w 849"/>
              <a:gd name="T45" fmla="*/ 878 h 1814"/>
              <a:gd name="T46" fmla="*/ 574 w 849"/>
              <a:gd name="T47" fmla="*/ 873 h 1814"/>
              <a:gd name="T48" fmla="*/ 628 w 849"/>
              <a:gd name="T49" fmla="*/ 521 h 1814"/>
              <a:gd name="T50" fmla="*/ 523 w 849"/>
              <a:gd name="T51" fmla="*/ 569 h 1814"/>
              <a:gd name="T52" fmla="*/ 443 w 849"/>
              <a:gd name="T53" fmla="*/ 662 h 1814"/>
              <a:gd name="T54" fmla="*/ 460 w 849"/>
              <a:gd name="T55" fmla="*/ 277 h 1814"/>
              <a:gd name="T56" fmla="*/ 371 w 849"/>
              <a:gd name="T57" fmla="*/ 327 h 1814"/>
              <a:gd name="T58" fmla="*/ 310 w 849"/>
              <a:gd name="T59" fmla="*/ 313 h 1814"/>
              <a:gd name="T60" fmla="*/ 169 w 849"/>
              <a:gd name="T61" fmla="*/ 36 h 1814"/>
              <a:gd name="T62" fmla="*/ 150 w 849"/>
              <a:gd name="T63" fmla="*/ 326 h 1814"/>
              <a:gd name="T64" fmla="*/ 140 w 849"/>
              <a:gd name="T65" fmla="*/ 413 h 1814"/>
              <a:gd name="T66" fmla="*/ 60 w 849"/>
              <a:gd name="T67" fmla="*/ 452 h 1814"/>
              <a:gd name="T68" fmla="*/ 206 w 849"/>
              <a:gd name="T69" fmla="*/ 733 h 1814"/>
              <a:gd name="T70" fmla="*/ 49 w 849"/>
              <a:gd name="T71" fmla="*/ 689 h 1814"/>
              <a:gd name="T72" fmla="*/ 226 w 849"/>
              <a:gd name="T73" fmla="*/ 979 h 1814"/>
              <a:gd name="T74" fmla="*/ 264 w 849"/>
              <a:gd name="T75" fmla="*/ 1072 h 1814"/>
              <a:gd name="T76" fmla="*/ 180 w 849"/>
              <a:gd name="T77" fmla="*/ 1139 h 1814"/>
              <a:gd name="T78" fmla="*/ 430 w 849"/>
              <a:gd name="T79" fmla="*/ 1360 h 1814"/>
              <a:gd name="T80" fmla="*/ 300 w 849"/>
              <a:gd name="T81" fmla="*/ 1372 h 1814"/>
              <a:gd name="T82" fmla="*/ 514 w 849"/>
              <a:gd name="T83" fmla="*/ 1527 h 1814"/>
              <a:gd name="T84" fmla="*/ 575 w 849"/>
              <a:gd name="T85" fmla="*/ 1440 h 1814"/>
              <a:gd name="T86" fmla="*/ 482 w 849"/>
              <a:gd name="T87" fmla="*/ 1379 h 1814"/>
              <a:gd name="T88" fmla="*/ 500 w 849"/>
              <a:gd name="T89" fmla="*/ 1255 h 1814"/>
              <a:gd name="T90" fmla="*/ 360 w 849"/>
              <a:gd name="T91" fmla="*/ 1198 h 1814"/>
              <a:gd name="T92" fmla="*/ 409 w 849"/>
              <a:gd name="T93" fmla="*/ 1175 h 1814"/>
              <a:gd name="T94" fmla="*/ 359 w 849"/>
              <a:gd name="T95" fmla="*/ 948 h 1814"/>
              <a:gd name="T96" fmla="*/ 257 w 849"/>
              <a:gd name="T97" fmla="*/ 890 h 1814"/>
              <a:gd name="T98" fmla="*/ 340 w 849"/>
              <a:gd name="T99" fmla="*/ 887 h 1814"/>
              <a:gd name="T100" fmla="*/ 224 w 849"/>
              <a:gd name="T101" fmla="*/ 610 h 1814"/>
              <a:gd name="T102" fmla="*/ 180 w 849"/>
              <a:gd name="T103" fmla="*/ 533 h 1814"/>
              <a:gd name="T104" fmla="*/ 258 w 849"/>
              <a:gd name="T105" fmla="*/ 450 h 1814"/>
              <a:gd name="T106" fmla="*/ 371 w 849"/>
              <a:gd name="T107" fmla="*/ 480 h 1814"/>
              <a:gd name="T108" fmla="*/ 328 w 849"/>
              <a:gd name="T109" fmla="*/ 625 h 1814"/>
              <a:gd name="T110" fmla="*/ 449 w 849"/>
              <a:gd name="T111" fmla="*/ 723 h 1814"/>
              <a:gd name="T112" fmla="*/ 424 w 849"/>
              <a:gd name="T113" fmla="*/ 944 h 1814"/>
              <a:gd name="T114" fmla="*/ 520 w 849"/>
              <a:gd name="T115" fmla="*/ 1015 h 1814"/>
              <a:gd name="T116" fmla="*/ 523 w 849"/>
              <a:gd name="T117" fmla="*/ 1179 h 1814"/>
              <a:gd name="T118" fmla="*/ 633 w 849"/>
              <a:gd name="T119" fmla="*/ 1261 h 1814"/>
              <a:gd name="T120" fmla="*/ 655 w 849"/>
              <a:gd name="T121" fmla="*/ 1428 h 1814"/>
              <a:gd name="T122" fmla="*/ 750 w 849"/>
              <a:gd name="T123" fmla="*/ 122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9" h="1814">
                <a:moveTo>
                  <a:pt x="295" y="1317"/>
                </a:moveTo>
                <a:lnTo>
                  <a:pt x="295" y="1317"/>
                </a:lnTo>
                <a:lnTo>
                  <a:pt x="274" y="1301"/>
                </a:lnTo>
                <a:lnTo>
                  <a:pt x="255" y="1286"/>
                </a:lnTo>
                <a:lnTo>
                  <a:pt x="255" y="1286"/>
                </a:lnTo>
                <a:lnTo>
                  <a:pt x="231" y="1271"/>
                </a:lnTo>
                <a:lnTo>
                  <a:pt x="211" y="1255"/>
                </a:lnTo>
                <a:lnTo>
                  <a:pt x="189" y="1237"/>
                </a:lnTo>
                <a:lnTo>
                  <a:pt x="169" y="1218"/>
                </a:lnTo>
                <a:lnTo>
                  <a:pt x="151" y="1197"/>
                </a:lnTo>
                <a:lnTo>
                  <a:pt x="134" y="1175"/>
                </a:lnTo>
                <a:lnTo>
                  <a:pt x="119" y="1151"/>
                </a:lnTo>
                <a:lnTo>
                  <a:pt x="107" y="1126"/>
                </a:lnTo>
                <a:lnTo>
                  <a:pt x="107" y="1126"/>
                </a:lnTo>
                <a:lnTo>
                  <a:pt x="98" y="1104"/>
                </a:lnTo>
                <a:lnTo>
                  <a:pt x="92" y="1081"/>
                </a:lnTo>
                <a:lnTo>
                  <a:pt x="88" y="1058"/>
                </a:lnTo>
                <a:lnTo>
                  <a:pt x="85" y="1034"/>
                </a:lnTo>
                <a:lnTo>
                  <a:pt x="85" y="1034"/>
                </a:lnTo>
                <a:lnTo>
                  <a:pt x="85" y="1027"/>
                </a:lnTo>
                <a:lnTo>
                  <a:pt x="88" y="1019"/>
                </a:lnTo>
                <a:lnTo>
                  <a:pt x="92" y="1013"/>
                </a:lnTo>
                <a:lnTo>
                  <a:pt x="98" y="1006"/>
                </a:lnTo>
                <a:lnTo>
                  <a:pt x="107" y="1001"/>
                </a:lnTo>
                <a:lnTo>
                  <a:pt x="115" y="997"/>
                </a:lnTo>
                <a:lnTo>
                  <a:pt x="123" y="996"/>
                </a:lnTo>
                <a:lnTo>
                  <a:pt x="132" y="996"/>
                </a:lnTo>
                <a:lnTo>
                  <a:pt x="132" y="996"/>
                </a:lnTo>
                <a:lnTo>
                  <a:pt x="166" y="998"/>
                </a:lnTo>
                <a:lnTo>
                  <a:pt x="166" y="998"/>
                </a:lnTo>
                <a:lnTo>
                  <a:pt x="132" y="954"/>
                </a:lnTo>
                <a:lnTo>
                  <a:pt x="116" y="932"/>
                </a:lnTo>
                <a:lnTo>
                  <a:pt x="101" y="911"/>
                </a:lnTo>
                <a:lnTo>
                  <a:pt x="101" y="911"/>
                </a:lnTo>
                <a:lnTo>
                  <a:pt x="57" y="835"/>
                </a:lnTo>
                <a:lnTo>
                  <a:pt x="15" y="760"/>
                </a:lnTo>
                <a:lnTo>
                  <a:pt x="15" y="760"/>
                </a:lnTo>
                <a:lnTo>
                  <a:pt x="9" y="747"/>
                </a:lnTo>
                <a:lnTo>
                  <a:pt x="5" y="732"/>
                </a:lnTo>
                <a:lnTo>
                  <a:pt x="0" y="702"/>
                </a:lnTo>
                <a:lnTo>
                  <a:pt x="0" y="702"/>
                </a:lnTo>
                <a:lnTo>
                  <a:pt x="0" y="687"/>
                </a:lnTo>
                <a:lnTo>
                  <a:pt x="0" y="680"/>
                </a:lnTo>
                <a:lnTo>
                  <a:pt x="2" y="673"/>
                </a:lnTo>
                <a:lnTo>
                  <a:pt x="5" y="665"/>
                </a:lnTo>
                <a:lnTo>
                  <a:pt x="9" y="659"/>
                </a:lnTo>
                <a:lnTo>
                  <a:pt x="15" y="653"/>
                </a:lnTo>
                <a:lnTo>
                  <a:pt x="21" y="647"/>
                </a:lnTo>
                <a:lnTo>
                  <a:pt x="21" y="647"/>
                </a:lnTo>
                <a:lnTo>
                  <a:pt x="30" y="643"/>
                </a:lnTo>
                <a:lnTo>
                  <a:pt x="37" y="640"/>
                </a:lnTo>
                <a:lnTo>
                  <a:pt x="46" y="638"/>
                </a:lnTo>
                <a:lnTo>
                  <a:pt x="55" y="638"/>
                </a:lnTo>
                <a:lnTo>
                  <a:pt x="63" y="638"/>
                </a:lnTo>
                <a:lnTo>
                  <a:pt x="72" y="640"/>
                </a:lnTo>
                <a:lnTo>
                  <a:pt x="80" y="643"/>
                </a:lnTo>
                <a:lnTo>
                  <a:pt x="88" y="646"/>
                </a:lnTo>
                <a:lnTo>
                  <a:pt x="88" y="646"/>
                </a:lnTo>
                <a:lnTo>
                  <a:pt x="101" y="653"/>
                </a:lnTo>
                <a:lnTo>
                  <a:pt x="119" y="665"/>
                </a:lnTo>
                <a:lnTo>
                  <a:pt x="119" y="665"/>
                </a:lnTo>
                <a:lnTo>
                  <a:pt x="103" y="640"/>
                </a:lnTo>
                <a:lnTo>
                  <a:pt x="88" y="615"/>
                </a:lnTo>
                <a:lnTo>
                  <a:pt x="76" y="588"/>
                </a:lnTo>
                <a:lnTo>
                  <a:pt x="64" y="563"/>
                </a:lnTo>
                <a:lnTo>
                  <a:pt x="43" y="511"/>
                </a:lnTo>
                <a:lnTo>
                  <a:pt x="26" y="458"/>
                </a:lnTo>
                <a:lnTo>
                  <a:pt x="26" y="458"/>
                </a:lnTo>
                <a:lnTo>
                  <a:pt x="20" y="436"/>
                </a:lnTo>
                <a:lnTo>
                  <a:pt x="14" y="412"/>
                </a:lnTo>
                <a:lnTo>
                  <a:pt x="14" y="412"/>
                </a:lnTo>
                <a:lnTo>
                  <a:pt x="11" y="398"/>
                </a:lnTo>
                <a:lnTo>
                  <a:pt x="11" y="388"/>
                </a:lnTo>
                <a:lnTo>
                  <a:pt x="11" y="379"/>
                </a:lnTo>
                <a:lnTo>
                  <a:pt x="12" y="370"/>
                </a:lnTo>
                <a:lnTo>
                  <a:pt x="15" y="364"/>
                </a:lnTo>
                <a:lnTo>
                  <a:pt x="21" y="357"/>
                </a:lnTo>
                <a:lnTo>
                  <a:pt x="29" y="351"/>
                </a:lnTo>
                <a:lnTo>
                  <a:pt x="37" y="345"/>
                </a:lnTo>
                <a:lnTo>
                  <a:pt x="37" y="345"/>
                </a:lnTo>
                <a:lnTo>
                  <a:pt x="48" y="339"/>
                </a:lnTo>
                <a:lnTo>
                  <a:pt x="57" y="335"/>
                </a:lnTo>
                <a:lnTo>
                  <a:pt x="66" y="333"/>
                </a:lnTo>
                <a:lnTo>
                  <a:pt x="75" y="332"/>
                </a:lnTo>
                <a:lnTo>
                  <a:pt x="83" y="333"/>
                </a:lnTo>
                <a:lnTo>
                  <a:pt x="91" y="338"/>
                </a:lnTo>
                <a:lnTo>
                  <a:pt x="101" y="342"/>
                </a:lnTo>
                <a:lnTo>
                  <a:pt x="110" y="350"/>
                </a:lnTo>
                <a:lnTo>
                  <a:pt x="110" y="350"/>
                </a:lnTo>
                <a:lnTo>
                  <a:pt x="116" y="354"/>
                </a:lnTo>
                <a:lnTo>
                  <a:pt x="125" y="357"/>
                </a:lnTo>
                <a:lnTo>
                  <a:pt x="125" y="357"/>
                </a:lnTo>
                <a:lnTo>
                  <a:pt x="115" y="289"/>
                </a:lnTo>
                <a:lnTo>
                  <a:pt x="104" y="224"/>
                </a:lnTo>
                <a:lnTo>
                  <a:pt x="104" y="224"/>
                </a:lnTo>
                <a:lnTo>
                  <a:pt x="101" y="201"/>
                </a:lnTo>
                <a:lnTo>
                  <a:pt x="98" y="181"/>
                </a:lnTo>
                <a:lnTo>
                  <a:pt x="97" y="158"/>
                </a:lnTo>
                <a:lnTo>
                  <a:pt x="97" y="138"/>
                </a:lnTo>
                <a:lnTo>
                  <a:pt x="98" y="117"/>
                </a:lnTo>
                <a:lnTo>
                  <a:pt x="101" y="95"/>
                </a:lnTo>
                <a:lnTo>
                  <a:pt x="106" y="74"/>
                </a:lnTo>
                <a:lnTo>
                  <a:pt x="111" y="53"/>
                </a:lnTo>
                <a:lnTo>
                  <a:pt x="111" y="53"/>
                </a:lnTo>
                <a:lnTo>
                  <a:pt x="117" y="41"/>
                </a:lnTo>
                <a:lnTo>
                  <a:pt x="123" y="31"/>
                </a:lnTo>
                <a:lnTo>
                  <a:pt x="131" y="22"/>
                </a:lnTo>
                <a:lnTo>
                  <a:pt x="138" y="15"/>
                </a:lnTo>
                <a:lnTo>
                  <a:pt x="149" y="9"/>
                </a:lnTo>
                <a:lnTo>
                  <a:pt x="157" y="4"/>
                </a:lnTo>
                <a:lnTo>
                  <a:pt x="168" y="1"/>
                </a:lnTo>
                <a:lnTo>
                  <a:pt x="178" y="0"/>
                </a:lnTo>
                <a:lnTo>
                  <a:pt x="178" y="0"/>
                </a:lnTo>
                <a:lnTo>
                  <a:pt x="194" y="1"/>
                </a:lnTo>
                <a:lnTo>
                  <a:pt x="209" y="3"/>
                </a:lnTo>
                <a:lnTo>
                  <a:pt x="223" y="7"/>
                </a:lnTo>
                <a:lnTo>
                  <a:pt x="234" y="15"/>
                </a:lnTo>
                <a:lnTo>
                  <a:pt x="246" y="24"/>
                </a:lnTo>
                <a:lnTo>
                  <a:pt x="255" y="33"/>
                </a:lnTo>
                <a:lnTo>
                  <a:pt x="264" y="46"/>
                </a:lnTo>
                <a:lnTo>
                  <a:pt x="270" y="59"/>
                </a:lnTo>
                <a:lnTo>
                  <a:pt x="270" y="59"/>
                </a:lnTo>
                <a:lnTo>
                  <a:pt x="300" y="142"/>
                </a:lnTo>
                <a:lnTo>
                  <a:pt x="329" y="227"/>
                </a:lnTo>
                <a:lnTo>
                  <a:pt x="329" y="227"/>
                </a:lnTo>
                <a:lnTo>
                  <a:pt x="335" y="241"/>
                </a:lnTo>
                <a:lnTo>
                  <a:pt x="344" y="258"/>
                </a:lnTo>
                <a:lnTo>
                  <a:pt x="344" y="258"/>
                </a:lnTo>
                <a:lnTo>
                  <a:pt x="347" y="249"/>
                </a:lnTo>
                <a:lnTo>
                  <a:pt x="347" y="249"/>
                </a:lnTo>
                <a:lnTo>
                  <a:pt x="355" y="236"/>
                </a:lnTo>
                <a:lnTo>
                  <a:pt x="363" y="224"/>
                </a:lnTo>
                <a:lnTo>
                  <a:pt x="374" y="215"/>
                </a:lnTo>
                <a:lnTo>
                  <a:pt x="384" y="206"/>
                </a:lnTo>
                <a:lnTo>
                  <a:pt x="396" y="200"/>
                </a:lnTo>
                <a:lnTo>
                  <a:pt x="409" y="194"/>
                </a:lnTo>
                <a:lnTo>
                  <a:pt x="423" y="191"/>
                </a:lnTo>
                <a:lnTo>
                  <a:pt x="437" y="188"/>
                </a:lnTo>
                <a:lnTo>
                  <a:pt x="437" y="188"/>
                </a:lnTo>
                <a:lnTo>
                  <a:pt x="449" y="187"/>
                </a:lnTo>
                <a:lnTo>
                  <a:pt x="461" y="188"/>
                </a:lnTo>
                <a:lnTo>
                  <a:pt x="471" y="191"/>
                </a:lnTo>
                <a:lnTo>
                  <a:pt x="482" y="196"/>
                </a:lnTo>
                <a:lnTo>
                  <a:pt x="489" y="203"/>
                </a:lnTo>
                <a:lnTo>
                  <a:pt x="495" y="212"/>
                </a:lnTo>
                <a:lnTo>
                  <a:pt x="500" y="222"/>
                </a:lnTo>
                <a:lnTo>
                  <a:pt x="503" y="234"/>
                </a:lnTo>
                <a:lnTo>
                  <a:pt x="503" y="234"/>
                </a:lnTo>
                <a:lnTo>
                  <a:pt x="504" y="274"/>
                </a:lnTo>
                <a:lnTo>
                  <a:pt x="505" y="314"/>
                </a:lnTo>
                <a:lnTo>
                  <a:pt x="505" y="394"/>
                </a:lnTo>
                <a:lnTo>
                  <a:pt x="505" y="394"/>
                </a:lnTo>
                <a:lnTo>
                  <a:pt x="505" y="444"/>
                </a:lnTo>
                <a:lnTo>
                  <a:pt x="503" y="495"/>
                </a:lnTo>
                <a:lnTo>
                  <a:pt x="503" y="495"/>
                </a:lnTo>
                <a:lnTo>
                  <a:pt x="501" y="513"/>
                </a:lnTo>
                <a:lnTo>
                  <a:pt x="498" y="533"/>
                </a:lnTo>
                <a:lnTo>
                  <a:pt x="498" y="533"/>
                </a:lnTo>
                <a:lnTo>
                  <a:pt x="535" y="498"/>
                </a:lnTo>
                <a:lnTo>
                  <a:pt x="554" y="480"/>
                </a:lnTo>
                <a:lnTo>
                  <a:pt x="572" y="465"/>
                </a:lnTo>
                <a:lnTo>
                  <a:pt x="572" y="465"/>
                </a:lnTo>
                <a:lnTo>
                  <a:pt x="590" y="455"/>
                </a:lnTo>
                <a:lnTo>
                  <a:pt x="605" y="449"/>
                </a:lnTo>
                <a:lnTo>
                  <a:pt x="611" y="447"/>
                </a:lnTo>
                <a:lnTo>
                  <a:pt x="618" y="447"/>
                </a:lnTo>
                <a:lnTo>
                  <a:pt x="624" y="447"/>
                </a:lnTo>
                <a:lnTo>
                  <a:pt x="630" y="449"/>
                </a:lnTo>
                <a:lnTo>
                  <a:pt x="636" y="452"/>
                </a:lnTo>
                <a:lnTo>
                  <a:pt x="640" y="455"/>
                </a:lnTo>
                <a:lnTo>
                  <a:pt x="649" y="465"/>
                </a:lnTo>
                <a:lnTo>
                  <a:pt x="658" y="478"/>
                </a:lnTo>
                <a:lnTo>
                  <a:pt x="666" y="495"/>
                </a:lnTo>
                <a:lnTo>
                  <a:pt x="666" y="495"/>
                </a:lnTo>
                <a:lnTo>
                  <a:pt x="673" y="521"/>
                </a:lnTo>
                <a:lnTo>
                  <a:pt x="677" y="548"/>
                </a:lnTo>
                <a:lnTo>
                  <a:pt x="679" y="575"/>
                </a:lnTo>
                <a:lnTo>
                  <a:pt x="679" y="600"/>
                </a:lnTo>
                <a:lnTo>
                  <a:pt x="677" y="627"/>
                </a:lnTo>
                <a:lnTo>
                  <a:pt x="673" y="653"/>
                </a:lnTo>
                <a:lnTo>
                  <a:pt x="666" y="705"/>
                </a:lnTo>
                <a:lnTo>
                  <a:pt x="666" y="705"/>
                </a:lnTo>
                <a:lnTo>
                  <a:pt x="658" y="753"/>
                </a:lnTo>
                <a:lnTo>
                  <a:pt x="658" y="753"/>
                </a:lnTo>
                <a:lnTo>
                  <a:pt x="711" y="723"/>
                </a:lnTo>
                <a:lnTo>
                  <a:pt x="711" y="723"/>
                </a:lnTo>
                <a:lnTo>
                  <a:pt x="717" y="720"/>
                </a:lnTo>
                <a:lnTo>
                  <a:pt x="723" y="718"/>
                </a:lnTo>
                <a:lnTo>
                  <a:pt x="729" y="718"/>
                </a:lnTo>
                <a:lnTo>
                  <a:pt x="734" y="720"/>
                </a:lnTo>
                <a:lnTo>
                  <a:pt x="738" y="723"/>
                </a:lnTo>
                <a:lnTo>
                  <a:pt x="743" y="726"/>
                </a:lnTo>
                <a:lnTo>
                  <a:pt x="750" y="735"/>
                </a:lnTo>
                <a:lnTo>
                  <a:pt x="750" y="735"/>
                </a:lnTo>
                <a:lnTo>
                  <a:pt x="757" y="747"/>
                </a:lnTo>
                <a:lnTo>
                  <a:pt x="763" y="758"/>
                </a:lnTo>
                <a:lnTo>
                  <a:pt x="768" y="772"/>
                </a:lnTo>
                <a:lnTo>
                  <a:pt x="772" y="784"/>
                </a:lnTo>
                <a:lnTo>
                  <a:pt x="775" y="810"/>
                </a:lnTo>
                <a:lnTo>
                  <a:pt x="777" y="837"/>
                </a:lnTo>
                <a:lnTo>
                  <a:pt x="777" y="837"/>
                </a:lnTo>
                <a:lnTo>
                  <a:pt x="778" y="880"/>
                </a:lnTo>
                <a:lnTo>
                  <a:pt x="775" y="923"/>
                </a:lnTo>
                <a:lnTo>
                  <a:pt x="769" y="964"/>
                </a:lnTo>
                <a:lnTo>
                  <a:pt x="760" y="1006"/>
                </a:lnTo>
                <a:lnTo>
                  <a:pt x="760" y="1006"/>
                </a:lnTo>
                <a:lnTo>
                  <a:pt x="759" y="1012"/>
                </a:lnTo>
                <a:lnTo>
                  <a:pt x="759" y="1018"/>
                </a:lnTo>
                <a:lnTo>
                  <a:pt x="759" y="1018"/>
                </a:lnTo>
                <a:lnTo>
                  <a:pt x="762" y="1019"/>
                </a:lnTo>
                <a:lnTo>
                  <a:pt x="763" y="1019"/>
                </a:lnTo>
                <a:lnTo>
                  <a:pt x="763" y="1019"/>
                </a:lnTo>
                <a:lnTo>
                  <a:pt x="778" y="1013"/>
                </a:lnTo>
                <a:lnTo>
                  <a:pt x="790" y="1010"/>
                </a:lnTo>
                <a:lnTo>
                  <a:pt x="799" y="1010"/>
                </a:lnTo>
                <a:lnTo>
                  <a:pt x="808" y="1015"/>
                </a:lnTo>
                <a:lnTo>
                  <a:pt x="815" y="1021"/>
                </a:lnTo>
                <a:lnTo>
                  <a:pt x="820" y="1029"/>
                </a:lnTo>
                <a:lnTo>
                  <a:pt x="826" y="1043"/>
                </a:lnTo>
                <a:lnTo>
                  <a:pt x="828" y="1058"/>
                </a:lnTo>
                <a:lnTo>
                  <a:pt x="828" y="1058"/>
                </a:lnTo>
                <a:lnTo>
                  <a:pt x="831" y="1077"/>
                </a:lnTo>
                <a:lnTo>
                  <a:pt x="833" y="1096"/>
                </a:lnTo>
                <a:lnTo>
                  <a:pt x="831" y="1114"/>
                </a:lnTo>
                <a:lnTo>
                  <a:pt x="830" y="1133"/>
                </a:lnTo>
                <a:lnTo>
                  <a:pt x="823" y="1170"/>
                </a:lnTo>
                <a:lnTo>
                  <a:pt x="814" y="1207"/>
                </a:lnTo>
                <a:lnTo>
                  <a:pt x="814" y="1207"/>
                </a:lnTo>
                <a:lnTo>
                  <a:pt x="799" y="1276"/>
                </a:lnTo>
                <a:lnTo>
                  <a:pt x="787" y="1344"/>
                </a:lnTo>
                <a:lnTo>
                  <a:pt x="787" y="1344"/>
                </a:lnTo>
                <a:lnTo>
                  <a:pt x="777" y="1397"/>
                </a:lnTo>
                <a:lnTo>
                  <a:pt x="765" y="1452"/>
                </a:lnTo>
                <a:lnTo>
                  <a:pt x="757" y="1477"/>
                </a:lnTo>
                <a:lnTo>
                  <a:pt x="749" y="1504"/>
                </a:lnTo>
                <a:lnTo>
                  <a:pt x="740" y="1530"/>
                </a:lnTo>
                <a:lnTo>
                  <a:pt x="728" y="1555"/>
                </a:lnTo>
                <a:lnTo>
                  <a:pt x="728" y="1555"/>
                </a:lnTo>
                <a:lnTo>
                  <a:pt x="726" y="1561"/>
                </a:lnTo>
                <a:lnTo>
                  <a:pt x="726" y="1569"/>
                </a:lnTo>
                <a:lnTo>
                  <a:pt x="726" y="1576"/>
                </a:lnTo>
                <a:lnTo>
                  <a:pt x="729" y="1582"/>
                </a:lnTo>
                <a:lnTo>
                  <a:pt x="729" y="1582"/>
                </a:lnTo>
                <a:lnTo>
                  <a:pt x="769" y="1655"/>
                </a:lnTo>
                <a:lnTo>
                  <a:pt x="812" y="1727"/>
                </a:lnTo>
                <a:lnTo>
                  <a:pt x="812" y="1727"/>
                </a:lnTo>
                <a:lnTo>
                  <a:pt x="828" y="1755"/>
                </a:lnTo>
                <a:lnTo>
                  <a:pt x="845" y="1784"/>
                </a:lnTo>
                <a:lnTo>
                  <a:pt x="845" y="1784"/>
                </a:lnTo>
                <a:lnTo>
                  <a:pt x="846" y="1791"/>
                </a:lnTo>
                <a:lnTo>
                  <a:pt x="848" y="1798"/>
                </a:lnTo>
                <a:lnTo>
                  <a:pt x="848" y="1804"/>
                </a:lnTo>
                <a:lnTo>
                  <a:pt x="845" y="1809"/>
                </a:lnTo>
                <a:lnTo>
                  <a:pt x="845" y="1809"/>
                </a:lnTo>
                <a:lnTo>
                  <a:pt x="839" y="1812"/>
                </a:lnTo>
                <a:lnTo>
                  <a:pt x="831" y="1813"/>
                </a:lnTo>
                <a:lnTo>
                  <a:pt x="826" y="1813"/>
                </a:lnTo>
                <a:lnTo>
                  <a:pt x="820" y="1810"/>
                </a:lnTo>
                <a:lnTo>
                  <a:pt x="820" y="1810"/>
                </a:lnTo>
                <a:lnTo>
                  <a:pt x="788" y="1781"/>
                </a:lnTo>
                <a:lnTo>
                  <a:pt x="774" y="1764"/>
                </a:lnTo>
                <a:lnTo>
                  <a:pt x="760" y="1748"/>
                </a:lnTo>
                <a:lnTo>
                  <a:pt x="760" y="1748"/>
                </a:lnTo>
                <a:lnTo>
                  <a:pt x="738" y="1714"/>
                </a:lnTo>
                <a:lnTo>
                  <a:pt x="717" y="1680"/>
                </a:lnTo>
                <a:lnTo>
                  <a:pt x="676" y="1612"/>
                </a:lnTo>
                <a:lnTo>
                  <a:pt x="676" y="1612"/>
                </a:lnTo>
                <a:lnTo>
                  <a:pt x="673" y="1610"/>
                </a:lnTo>
                <a:lnTo>
                  <a:pt x="670" y="1607"/>
                </a:lnTo>
                <a:lnTo>
                  <a:pt x="666" y="1606"/>
                </a:lnTo>
                <a:lnTo>
                  <a:pt x="663" y="1606"/>
                </a:lnTo>
                <a:lnTo>
                  <a:pt x="663" y="1606"/>
                </a:lnTo>
                <a:lnTo>
                  <a:pt x="642" y="1607"/>
                </a:lnTo>
                <a:lnTo>
                  <a:pt x="623" y="1607"/>
                </a:lnTo>
                <a:lnTo>
                  <a:pt x="603" y="1606"/>
                </a:lnTo>
                <a:lnTo>
                  <a:pt x="584" y="1603"/>
                </a:lnTo>
                <a:lnTo>
                  <a:pt x="565" y="1598"/>
                </a:lnTo>
                <a:lnTo>
                  <a:pt x="547" y="1592"/>
                </a:lnTo>
                <a:lnTo>
                  <a:pt x="528" y="1585"/>
                </a:lnTo>
                <a:lnTo>
                  <a:pt x="510" y="1578"/>
                </a:lnTo>
                <a:lnTo>
                  <a:pt x="510" y="1578"/>
                </a:lnTo>
                <a:lnTo>
                  <a:pt x="429" y="1539"/>
                </a:lnTo>
                <a:lnTo>
                  <a:pt x="387" y="1518"/>
                </a:lnTo>
                <a:lnTo>
                  <a:pt x="347" y="1498"/>
                </a:lnTo>
                <a:lnTo>
                  <a:pt x="347" y="1498"/>
                </a:lnTo>
                <a:lnTo>
                  <a:pt x="331" y="1487"/>
                </a:lnTo>
                <a:lnTo>
                  <a:pt x="316" y="1477"/>
                </a:lnTo>
                <a:lnTo>
                  <a:pt x="303" y="1466"/>
                </a:lnTo>
                <a:lnTo>
                  <a:pt x="291" y="1453"/>
                </a:lnTo>
                <a:lnTo>
                  <a:pt x="279" y="1440"/>
                </a:lnTo>
                <a:lnTo>
                  <a:pt x="269" y="1424"/>
                </a:lnTo>
                <a:lnTo>
                  <a:pt x="261" y="1407"/>
                </a:lnTo>
                <a:lnTo>
                  <a:pt x="254" y="1390"/>
                </a:lnTo>
                <a:lnTo>
                  <a:pt x="254" y="1390"/>
                </a:lnTo>
                <a:lnTo>
                  <a:pt x="251" y="1378"/>
                </a:lnTo>
                <a:lnTo>
                  <a:pt x="249" y="1367"/>
                </a:lnTo>
                <a:lnTo>
                  <a:pt x="251" y="1357"/>
                </a:lnTo>
                <a:lnTo>
                  <a:pt x="255" y="1347"/>
                </a:lnTo>
                <a:lnTo>
                  <a:pt x="261" y="1338"/>
                </a:lnTo>
                <a:lnTo>
                  <a:pt x="270" y="1330"/>
                </a:lnTo>
                <a:lnTo>
                  <a:pt x="282" y="1323"/>
                </a:lnTo>
                <a:lnTo>
                  <a:pt x="295" y="1317"/>
                </a:lnTo>
                <a:close/>
                <a:moveTo>
                  <a:pt x="783" y="1067"/>
                </a:moveTo>
                <a:lnTo>
                  <a:pt x="783" y="1067"/>
                </a:lnTo>
                <a:lnTo>
                  <a:pt x="777" y="1072"/>
                </a:lnTo>
                <a:lnTo>
                  <a:pt x="777" y="1072"/>
                </a:lnTo>
                <a:lnTo>
                  <a:pt x="722" y="1182"/>
                </a:lnTo>
                <a:lnTo>
                  <a:pt x="722" y="1182"/>
                </a:lnTo>
                <a:lnTo>
                  <a:pt x="717" y="1190"/>
                </a:lnTo>
                <a:lnTo>
                  <a:pt x="711" y="1195"/>
                </a:lnTo>
                <a:lnTo>
                  <a:pt x="707" y="1197"/>
                </a:lnTo>
                <a:lnTo>
                  <a:pt x="704" y="1198"/>
                </a:lnTo>
                <a:lnTo>
                  <a:pt x="700" y="1198"/>
                </a:lnTo>
                <a:lnTo>
                  <a:pt x="694" y="1197"/>
                </a:lnTo>
                <a:lnTo>
                  <a:pt x="694" y="1197"/>
                </a:lnTo>
                <a:lnTo>
                  <a:pt x="683" y="1193"/>
                </a:lnTo>
                <a:lnTo>
                  <a:pt x="679" y="1190"/>
                </a:lnTo>
                <a:lnTo>
                  <a:pt x="676" y="1187"/>
                </a:lnTo>
                <a:lnTo>
                  <a:pt x="674" y="1182"/>
                </a:lnTo>
                <a:lnTo>
                  <a:pt x="673" y="1178"/>
                </a:lnTo>
                <a:lnTo>
                  <a:pt x="673" y="1173"/>
                </a:lnTo>
                <a:lnTo>
                  <a:pt x="673" y="1167"/>
                </a:lnTo>
                <a:lnTo>
                  <a:pt x="673" y="1167"/>
                </a:lnTo>
                <a:lnTo>
                  <a:pt x="695" y="1070"/>
                </a:lnTo>
                <a:lnTo>
                  <a:pt x="706" y="1021"/>
                </a:lnTo>
                <a:lnTo>
                  <a:pt x="719" y="973"/>
                </a:lnTo>
                <a:lnTo>
                  <a:pt x="719" y="973"/>
                </a:lnTo>
                <a:lnTo>
                  <a:pt x="725" y="951"/>
                </a:lnTo>
                <a:lnTo>
                  <a:pt x="729" y="929"/>
                </a:lnTo>
                <a:lnTo>
                  <a:pt x="734" y="908"/>
                </a:lnTo>
                <a:lnTo>
                  <a:pt x="735" y="886"/>
                </a:lnTo>
                <a:lnTo>
                  <a:pt x="737" y="841"/>
                </a:lnTo>
                <a:lnTo>
                  <a:pt x="735" y="797"/>
                </a:lnTo>
                <a:lnTo>
                  <a:pt x="735" y="797"/>
                </a:lnTo>
                <a:lnTo>
                  <a:pt x="734" y="788"/>
                </a:lnTo>
                <a:lnTo>
                  <a:pt x="731" y="778"/>
                </a:lnTo>
                <a:lnTo>
                  <a:pt x="723" y="756"/>
                </a:lnTo>
                <a:lnTo>
                  <a:pt x="723" y="756"/>
                </a:lnTo>
                <a:lnTo>
                  <a:pt x="694" y="784"/>
                </a:lnTo>
                <a:lnTo>
                  <a:pt x="679" y="797"/>
                </a:lnTo>
                <a:lnTo>
                  <a:pt x="667" y="812"/>
                </a:lnTo>
                <a:lnTo>
                  <a:pt x="655" y="827"/>
                </a:lnTo>
                <a:lnTo>
                  <a:pt x="645" y="843"/>
                </a:lnTo>
                <a:lnTo>
                  <a:pt x="634" y="859"/>
                </a:lnTo>
                <a:lnTo>
                  <a:pt x="627" y="878"/>
                </a:lnTo>
                <a:lnTo>
                  <a:pt x="627" y="878"/>
                </a:lnTo>
                <a:lnTo>
                  <a:pt x="621" y="893"/>
                </a:lnTo>
                <a:lnTo>
                  <a:pt x="617" y="899"/>
                </a:lnTo>
                <a:lnTo>
                  <a:pt x="612" y="902"/>
                </a:lnTo>
                <a:lnTo>
                  <a:pt x="608" y="905"/>
                </a:lnTo>
                <a:lnTo>
                  <a:pt x="603" y="907"/>
                </a:lnTo>
                <a:lnTo>
                  <a:pt x="597" y="907"/>
                </a:lnTo>
                <a:lnTo>
                  <a:pt x="591" y="905"/>
                </a:lnTo>
                <a:lnTo>
                  <a:pt x="591" y="905"/>
                </a:lnTo>
                <a:lnTo>
                  <a:pt x="586" y="902"/>
                </a:lnTo>
                <a:lnTo>
                  <a:pt x="581" y="898"/>
                </a:lnTo>
                <a:lnTo>
                  <a:pt x="578" y="892"/>
                </a:lnTo>
                <a:lnTo>
                  <a:pt x="575" y="886"/>
                </a:lnTo>
                <a:lnTo>
                  <a:pt x="574" y="880"/>
                </a:lnTo>
                <a:lnTo>
                  <a:pt x="574" y="873"/>
                </a:lnTo>
                <a:lnTo>
                  <a:pt x="574" y="865"/>
                </a:lnTo>
                <a:lnTo>
                  <a:pt x="577" y="858"/>
                </a:lnTo>
                <a:lnTo>
                  <a:pt x="577" y="858"/>
                </a:lnTo>
                <a:lnTo>
                  <a:pt x="584" y="840"/>
                </a:lnTo>
                <a:lnTo>
                  <a:pt x="590" y="821"/>
                </a:lnTo>
                <a:lnTo>
                  <a:pt x="590" y="821"/>
                </a:lnTo>
                <a:lnTo>
                  <a:pt x="627" y="658"/>
                </a:lnTo>
                <a:lnTo>
                  <a:pt x="627" y="658"/>
                </a:lnTo>
                <a:lnTo>
                  <a:pt x="630" y="638"/>
                </a:lnTo>
                <a:lnTo>
                  <a:pt x="633" y="619"/>
                </a:lnTo>
                <a:lnTo>
                  <a:pt x="634" y="598"/>
                </a:lnTo>
                <a:lnTo>
                  <a:pt x="636" y="579"/>
                </a:lnTo>
                <a:lnTo>
                  <a:pt x="634" y="560"/>
                </a:lnTo>
                <a:lnTo>
                  <a:pt x="633" y="541"/>
                </a:lnTo>
                <a:lnTo>
                  <a:pt x="628" y="521"/>
                </a:lnTo>
                <a:lnTo>
                  <a:pt x="624" y="501"/>
                </a:lnTo>
                <a:lnTo>
                  <a:pt x="624" y="501"/>
                </a:lnTo>
                <a:lnTo>
                  <a:pt x="621" y="496"/>
                </a:lnTo>
                <a:lnTo>
                  <a:pt x="618" y="492"/>
                </a:lnTo>
                <a:lnTo>
                  <a:pt x="615" y="489"/>
                </a:lnTo>
                <a:lnTo>
                  <a:pt x="612" y="487"/>
                </a:lnTo>
                <a:lnTo>
                  <a:pt x="609" y="487"/>
                </a:lnTo>
                <a:lnTo>
                  <a:pt x="606" y="489"/>
                </a:lnTo>
                <a:lnTo>
                  <a:pt x="599" y="493"/>
                </a:lnTo>
                <a:lnTo>
                  <a:pt x="599" y="493"/>
                </a:lnTo>
                <a:lnTo>
                  <a:pt x="581" y="508"/>
                </a:lnTo>
                <a:lnTo>
                  <a:pt x="565" y="524"/>
                </a:lnTo>
                <a:lnTo>
                  <a:pt x="565" y="524"/>
                </a:lnTo>
                <a:lnTo>
                  <a:pt x="537" y="554"/>
                </a:lnTo>
                <a:lnTo>
                  <a:pt x="523" y="569"/>
                </a:lnTo>
                <a:lnTo>
                  <a:pt x="510" y="585"/>
                </a:lnTo>
                <a:lnTo>
                  <a:pt x="500" y="601"/>
                </a:lnTo>
                <a:lnTo>
                  <a:pt x="489" y="619"/>
                </a:lnTo>
                <a:lnTo>
                  <a:pt x="482" y="638"/>
                </a:lnTo>
                <a:lnTo>
                  <a:pt x="480" y="649"/>
                </a:lnTo>
                <a:lnTo>
                  <a:pt x="479" y="661"/>
                </a:lnTo>
                <a:lnTo>
                  <a:pt x="479" y="661"/>
                </a:lnTo>
                <a:lnTo>
                  <a:pt x="476" y="665"/>
                </a:lnTo>
                <a:lnTo>
                  <a:pt x="470" y="670"/>
                </a:lnTo>
                <a:lnTo>
                  <a:pt x="464" y="674"/>
                </a:lnTo>
                <a:lnTo>
                  <a:pt x="460" y="675"/>
                </a:lnTo>
                <a:lnTo>
                  <a:pt x="460" y="675"/>
                </a:lnTo>
                <a:lnTo>
                  <a:pt x="454" y="673"/>
                </a:lnTo>
                <a:lnTo>
                  <a:pt x="449" y="668"/>
                </a:lnTo>
                <a:lnTo>
                  <a:pt x="443" y="662"/>
                </a:lnTo>
                <a:lnTo>
                  <a:pt x="440" y="656"/>
                </a:lnTo>
                <a:lnTo>
                  <a:pt x="440" y="656"/>
                </a:lnTo>
                <a:lnTo>
                  <a:pt x="439" y="652"/>
                </a:lnTo>
                <a:lnTo>
                  <a:pt x="439" y="647"/>
                </a:lnTo>
                <a:lnTo>
                  <a:pt x="442" y="635"/>
                </a:lnTo>
                <a:lnTo>
                  <a:pt x="442" y="635"/>
                </a:lnTo>
                <a:lnTo>
                  <a:pt x="448" y="603"/>
                </a:lnTo>
                <a:lnTo>
                  <a:pt x="455" y="569"/>
                </a:lnTo>
                <a:lnTo>
                  <a:pt x="461" y="535"/>
                </a:lnTo>
                <a:lnTo>
                  <a:pt x="464" y="519"/>
                </a:lnTo>
                <a:lnTo>
                  <a:pt x="466" y="502"/>
                </a:lnTo>
                <a:lnTo>
                  <a:pt x="466" y="502"/>
                </a:lnTo>
                <a:lnTo>
                  <a:pt x="466" y="446"/>
                </a:lnTo>
                <a:lnTo>
                  <a:pt x="464" y="390"/>
                </a:lnTo>
                <a:lnTo>
                  <a:pt x="460" y="277"/>
                </a:lnTo>
                <a:lnTo>
                  <a:pt x="460" y="277"/>
                </a:lnTo>
                <a:lnTo>
                  <a:pt x="460" y="267"/>
                </a:lnTo>
                <a:lnTo>
                  <a:pt x="457" y="256"/>
                </a:lnTo>
                <a:lnTo>
                  <a:pt x="452" y="236"/>
                </a:lnTo>
                <a:lnTo>
                  <a:pt x="452" y="236"/>
                </a:lnTo>
                <a:lnTo>
                  <a:pt x="436" y="240"/>
                </a:lnTo>
                <a:lnTo>
                  <a:pt x="423" y="246"/>
                </a:lnTo>
                <a:lnTo>
                  <a:pt x="423" y="246"/>
                </a:lnTo>
                <a:lnTo>
                  <a:pt x="411" y="252"/>
                </a:lnTo>
                <a:lnTo>
                  <a:pt x="400" y="261"/>
                </a:lnTo>
                <a:lnTo>
                  <a:pt x="393" y="270"/>
                </a:lnTo>
                <a:lnTo>
                  <a:pt x="387" y="280"/>
                </a:lnTo>
                <a:lnTo>
                  <a:pt x="381" y="292"/>
                </a:lnTo>
                <a:lnTo>
                  <a:pt x="378" y="302"/>
                </a:lnTo>
                <a:lnTo>
                  <a:pt x="371" y="327"/>
                </a:lnTo>
                <a:lnTo>
                  <a:pt x="371" y="327"/>
                </a:lnTo>
                <a:lnTo>
                  <a:pt x="369" y="333"/>
                </a:lnTo>
                <a:lnTo>
                  <a:pt x="366" y="338"/>
                </a:lnTo>
                <a:lnTo>
                  <a:pt x="363" y="342"/>
                </a:lnTo>
                <a:lnTo>
                  <a:pt x="360" y="345"/>
                </a:lnTo>
                <a:lnTo>
                  <a:pt x="351" y="350"/>
                </a:lnTo>
                <a:lnTo>
                  <a:pt x="343" y="350"/>
                </a:lnTo>
                <a:lnTo>
                  <a:pt x="343" y="350"/>
                </a:lnTo>
                <a:lnTo>
                  <a:pt x="335" y="348"/>
                </a:lnTo>
                <a:lnTo>
                  <a:pt x="328" y="345"/>
                </a:lnTo>
                <a:lnTo>
                  <a:pt x="322" y="339"/>
                </a:lnTo>
                <a:lnTo>
                  <a:pt x="317" y="333"/>
                </a:lnTo>
                <a:lnTo>
                  <a:pt x="317" y="333"/>
                </a:lnTo>
                <a:lnTo>
                  <a:pt x="313" y="323"/>
                </a:lnTo>
                <a:lnTo>
                  <a:pt x="310" y="313"/>
                </a:lnTo>
                <a:lnTo>
                  <a:pt x="306" y="290"/>
                </a:lnTo>
                <a:lnTo>
                  <a:pt x="306" y="290"/>
                </a:lnTo>
                <a:lnTo>
                  <a:pt x="279" y="200"/>
                </a:lnTo>
                <a:lnTo>
                  <a:pt x="249" y="111"/>
                </a:lnTo>
                <a:lnTo>
                  <a:pt x="249" y="111"/>
                </a:lnTo>
                <a:lnTo>
                  <a:pt x="243" y="93"/>
                </a:lnTo>
                <a:lnTo>
                  <a:pt x="236" y="77"/>
                </a:lnTo>
                <a:lnTo>
                  <a:pt x="226" y="61"/>
                </a:lnTo>
                <a:lnTo>
                  <a:pt x="215" y="46"/>
                </a:lnTo>
                <a:lnTo>
                  <a:pt x="215" y="46"/>
                </a:lnTo>
                <a:lnTo>
                  <a:pt x="208" y="39"/>
                </a:lnTo>
                <a:lnTo>
                  <a:pt x="199" y="34"/>
                </a:lnTo>
                <a:lnTo>
                  <a:pt x="189" y="31"/>
                </a:lnTo>
                <a:lnTo>
                  <a:pt x="180" y="33"/>
                </a:lnTo>
                <a:lnTo>
                  <a:pt x="169" y="36"/>
                </a:lnTo>
                <a:lnTo>
                  <a:pt x="162" y="40"/>
                </a:lnTo>
                <a:lnTo>
                  <a:pt x="154" y="47"/>
                </a:lnTo>
                <a:lnTo>
                  <a:pt x="149" y="58"/>
                </a:lnTo>
                <a:lnTo>
                  <a:pt x="149" y="58"/>
                </a:lnTo>
                <a:lnTo>
                  <a:pt x="143" y="70"/>
                </a:lnTo>
                <a:lnTo>
                  <a:pt x="140" y="83"/>
                </a:lnTo>
                <a:lnTo>
                  <a:pt x="132" y="110"/>
                </a:lnTo>
                <a:lnTo>
                  <a:pt x="132" y="110"/>
                </a:lnTo>
                <a:lnTo>
                  <a:pt x="129" y="138"/>
                </a:lnTo>
                <a:lnTo>
                  <a:pt x="128" y="164"/>
                </a:lnTo>
                <a:lnTo>
                  <a:pt x="129" y="191"/>
                </a:lnTo>
                <a:lnTo>
                  <a:pt x="131" y="219"/>
                </a:lnTo>
                <a:lnTo>
                  <a:pt x="135" y="246"/>
                </a:lnTo>
                <a:lnTo>
                  <a:pt x="140" y="272"/>
                </a:lnTo>
                <a:lnTo>
                  <a:pt x="150" y="326"/>
                </a:lnTo>
                <a:lnTo>
                  <a:pt x="150" y="326"/>
                </a:lnTo>
                <a:lnTo>
                  <a:pt x="153" y="344"/>
                </a:lnTo>
                <a:lnTo>
                  <a:pt x="157" y="362"/>
                </a:lnTo>
                <a:lnTo>
                  <a:pt x="162" y="378"/>
                </a:lnTo>
                <a:lnTo>
                  <a:pt x="165" y="395"/>
                </a:lnTo>
                <a:lnTo>
                  <a:pt x="165" y="395"/>
                </a:lnTo>
                <a:lnTo>
                  <a:pt x="165" y="401"/>
                </a:lnTo>
                <a:lnTo>
                  <a:pt x="163" y="407"/>
                </a:lnTo>
                <a:lnTo>
                  <a:pt x="162" y="412"/>
                </a:lnTo>
                <a:lnTo>
                  <a:pt x="159" y="415"/>
                </a:lnTo>
                <a:lnTo>
                  <a:pt x="154" y="416"/>
                </a:lnTo>
                <a:lnTo>
                  <a:pt x="150" y="416"/>
                </a:lnTo>
                <a:lnTo>
                  <a:pt x="146" y="416"/>
                </a:lnTo>
                <a:lnTo>
                  <a:pt x="140" y="413"/>
                </a:lnTo>
                <a:lnTo>
                  <a:pt x="140" y="413"/>
                </a:lnTo>
                <a:lnTo>
                  <a:pt x="126" y="404"/>
                </a:lnTo>
                <a:lnTo>
                  <a:pt x="113" y="395"/>
                </a:lnTo>
                <a:lnTo>
                  <a:pt x="89" y="375"/>
                </a:lnTo>
                <a:lnTo>
                  <a:pt x="89" y="375"/>
                </a:lnTo>
                <a:lnTo>
                  <a:pt x="82" y="369"/>
                </a:lnTo>
                <a:lnTo>
                  <a:pt x="73" y="367"/>
                </a:lnTo>
                <a:lnTo>
                  <a:pt x="66" y="367"/>
                </a:lnTo>
                <a:lnTo>
                  <a:pt x="57" y="372"/>
                </a:lnTo>
                <a:lnTo>
                  <a:pt x="57" y="372"/>
                </a:lnTo>
                <a:lnTo>
                  <a:pt x="49" y="376"/>
                </a:lnTo>
                <a:lnTo>
                  <a:pt x="45" y="384"/>
                </a:lnTo>
                <a:lnTo>
                  <a:pt x="43" y="391"/>
                </a:lnTo>
                <a:lnTo>
                  <a:pt x="45" y="401"/>
                </a:lnTo>
                <a:lnTo>
                  <a:pt x="45" y="401"/>
                </a:lnTo>
                <a:lnTo>
                  <a:pt x="60" y="452"/>
                </a:lnTo>
                <a:lnTo>
                  <a:pt x="75" y="504"/>
                </a:lnTo>
                <a:lnTo>
                  <a:pt x="75" y="504"/>
                </a:lnTo>
                <a:lnTo>
                  <a:pt x="85" y="532"/>
                </a:lnTo>
                <a:lnTo>
                  <a:pt x="97" y="559"/>
                </a:lnTo>
                <a:lnTo>
                  <a:pt x="110" y="585"/>
                </a:lnTo>
                <a:lnTo>
                  <a:pt x="125" y="610"/>
                </a:lnTo>
                <a:lnTo>
                  <a:pt x="141" y="634"/>
                </a:lnTo>
                <a:lnTo>
                  <a:pt x="159" y="659"/>
                </a:lnTo>
                <a:lnTo>
                  <a:pt x="196" y="705"/>
                </a:lnTo>
                <a:lnTo>
                  <a:pt x="196" y="705"/>
                </a:lnTo>
                <a:lnTo>
                  <a:pt x="203" y="714"/>
                </a:lnTo>
                <a:lnTo>
                  <a:pt x="205" y="718"/>
                </a:lnTo>
                <a:lnTo>
                  <a:pt x="206" y="724"/>
                </a:lnTo>
                <a:lnTo>
                  <a:pt x="208" y="729"/>
                </a:lnTo>
                <a:lnTo>
                  <a:pt x="206" y="733"/>
                </a:lnTo>
                <a:lnTo>
                  <a:pt x="205" y="739"/>
                </a:lnTo>
                <a:lnTo>
                  <a:pt x="202" y="745"/>
                </a:lnTo>
                <a:lnTo>
                  <a:pt x="202" y="745"/>
                </a:lnTo>
                <a:lnTo>
                  <a:pt x="197" y="749"/>
                </a:lnTo>
                <a:lnTo>
                  <a:pt x="191" y="753"/>
                </a:lnTo>
                <a:lnTo>
                  <a:pt x="187" y="754"/>
                </a:lnTo>
                <a:lnTo>
                  <a:pt x="183" y="754"/>
                </a:lnTo>
                <a:lnTo>
                  <a:pt x="172" y="751"/>
                </a:lnTo>
                <a:lnTo>
                  <a:pt x="163" y="747"/>
                </a:lnTo>
                <a:lnTo>
                  <a:pt x="163" y="747"/>
                </a:lnTo>
                <a:lnTo>
                  <a:pt x="119" y="723"/>
                </a:lnTo>
                <a:lnTo>
                  <a:pt x="73" y="699"/>
                </a:lnTo>
                <a:lnTo>
                  <a:pt x="73" y="699"/>
                </a:lnTo>
                <a:lnTo>
                  <a:pt x="63" y="693"/>
                </a:lnTo>
                <a:lnTo>
                  <a:pt x="49" y="689"/>
                </a:lnTo>
                <a:lnTo>
                  <a:pt x="49" y="689"/>
                </a:lnTo>
                <a:lnTo>
                  <a:pt x="48" y="699"/>
                </a:lnTo>
                <a:lnTo>
                  <a:pt x="48" y="704"/>
                </a:lnTo>
                <a:lnTo>
                  <a:pt x="48" y="707"/>
                </a:lnTo>
                <a:lnTo>
                  <a:pt x="48" y="707"/>
                </a:lnTo>
                <a:lnTo>
                  <a:pt x="61" y="754"/>
                </a:lnTo>
                <a:lnTo>
                  <a:pt x="68" y="778"/>
                </a:lnTo>
                <a:lnTo>
                  <a:pt x="79" y="799"/>
                </a:lnTo>
                <a:lnTo>
                  <a:pt x="79" y="799"/>
                </a:lnTo>
                <a:lnTo>
                  <a:pt x="100" y="832"/>
                </a:lnTo>
                <a:lnTo>
                  <a:pt x="120" y="865"/>
                </a:lnTo>
                <a:lnTo>
                  <a:pt x="144" y="896"/>
                </a:lnTo>
                <a:lnTo>
                  <a:pt x="169" y="926"/>
                </a:lnTo>
                <a:lnTo>
                  <a:pt x="196" y="954"/>
                </a:lnTo>
                <a:lnTo>
                  <a:pt x="226" y="979"/>
                </a:lnTo>
                <a:lnTo>
                  <a:pt x="257" y="1001"/>
                </a:lnTo>
                <a:lnTo>
                  <a:pt x="274" y="1012"/>
                </a:lnTo>
                <a:lnTo>
                  <a:pt x="292" y="1022"/>
                </a:lnTo>
                <a:lnTo>
                  <a:pt x="292" y="1022"/>
                </a:lnTo>
                <a:lnTo>
                  <a:pt x="295" y="1025"/>
                </a:lnTo>
                <a:lnTo>
                  <a:pt x="298" y="1029"/>
                </a:lnTo>
                <a:lnTo>
                  <a:pt x="301" y="1038"/>
                </a:lnTo>
                <a:lnTo>
                  <a:pt x="301" y="1038"/>
                </a:lnTo>
                <a:lnTo>
                  <a:pt x="301" y="1049"/>
                </a:lnTo>
                <a:lnTo>
                  <a:pt x="300" y="1058"/>
                </a:lnTo>
                <a:lnTo>
                  <a:pt x="297" y="1064"/>
                </a:lnTo>
                <a:lnTo>
                  <a:pt x="291" y="1070"/>
                </a:lnTo>
                <a:lnTo>
                  <a:pt x="283" y="1072"/>
                </a:lnTo>
                <a:lnTo>
                  <a:pt x="274" y="1072"/>
                </a:lnTo>
                <a:lnTo>
                  <a:pt x="264" y="1072"/>
                </a:lnTo>
                <a:lnTo>
                  <a:pt x="254" y="1070"/>
                </a:lnTo>
                <a:lnTo>
                  <a:pt x="254" y="1070"/>
                </a:lnTo>
                <a:lnTo>
                  <a:pt x="227" y="1061"/>
                </a:lnTo>
                <a:lnTo>
                  <a:pt x="202" y="1055"/>
                </a:lnTo>
                <a:lnTo>
                  <a:pt x="189" y="1053"/>
                </a:lnTo>
                <a:lnTo>
                  <a:pt x="175" y="1053"/>
                </a:lnTo>
                <a:lnTo>
                  <a:pt x="160" y="1053"/>
                </a:lnTo>
                <a:lnTo>
                  <a:pt x="147" y="1055"/>
                </a:lnTo>
                <a:lnTo>
                  <a:pt x="147" y="1055"/>
                </a:lnTo>
                <a:lnTo>
                  <a:pt x="150" y="1071"/>
                </a:lnTo>
                <a:lnTo>
                  <a:pt x="153" y="1086"/>
                </a:lnTo>
                <a:lnTo>
                  <a:pt x="153" y="1086"/>
                </a:lnTo>
                <a:lnTo>
                  <a:pt x="160" y="1105"/>
                </a:lnTo>
                <a:lnTo>
                  <a:pt x="169" y="1123"/>
                </a:lnTo>
                <a:lnTo>
                  <a:pt x="180" y="1139"/>
                </a:lnTo>
                <a:lnTo>
                  <a:pt x="191" y="1155"/>
                </a:lnTo>
                <a:lnTo>
                  <a:pt x="205" y="1169"/>
                </a:lnTo>
                <a:lnTo>
                  <a:pt x="218" y="1182"/>
                </a:lnTo>
                <a:lnTo>
                  <a:pt x="233" y="1195"/>
                </a:lnTo>
                <a:lnTo>
                  <a:pt x="249" y="1207"/>
                </a:lnTo>
                <a:lnTo>
                  <a:pt x="249" y="1207"/>
                </a:lnTo>
                <a:lnTo>
                  <a:pt x="331" y="1264"/>
                </a:lnTo>
                <a:lnTo>
                  <a:pt x="371" y="1292"/>
                </a:lnTo>
                <a:lnTo>
                  <a:pt x="411" y="1320"/>
                </a:lnTo>
                <a:lnTo>
                  <a:pt x="411" y="1320"/>
                </a:lnTo>
                <a:lnTo>
                  <a:pt x="420" y="1327"/>
                </a:lnTo>
                <a:lnTo>
                  <a:pt x="426" y="1338"/>
                </a:lnTo>
                <a:lnTo>
                  <a:pt x="430" y="1350"/>
                </a:lnTo>
                <a:lnTo>
                  <a:pt x="430" y="1360"/>
                </a:lnTo>
                <a:lnTo>
                  <a:pt x="430" y="1360"/>
                </a:lnTo>
                <a:lnTo>
                  <a:pt x="430" y="1363"/>
                </a:lnTo>
                <a:lnTo>
                  <a:pt x="427" y="1366"/>
                </a:lnTo>
                <a:lnTo>
                  <a:pt x="418" y="1370"/>
                </a:lnTo>
                <a:lnTo>
                  <a:pt x="394" y="1379"/>
                </a:lnTo>
                <a:lnTo>
                  <a:pt x="394" y="1379"/>
                </a:lnTo>
                <a:lnTo>
                  <a:pt x="391" y="1379"/>
                </a:lnTo>
                <a:lnTo>
                  <a:pt x="387" y="1379"/>
                </a:lnTo>
                <a:lnTo>
                  <a:pt x="378" y="1376"/>
                </a:lnTo>
                <a:lnTo>
                  <a:pt x="378" y="1376"/>
                </a:lnTo>
                <a:lnTo>
                  <a:pt x="359" y="1373"/>
                </a:lnTo>
                <a:lnTo>
                  <a:pt x="338" y="1369"/>
                </a:lnTo>
                <a:lnTo>
                  <a:pt x="329" y="1367"/>
                </a:lnTo>
                <a:lnTo>
                  <a:pt x="319" y="1367"/>
                </a:lnTo>
                <a:lnTo>
                  <a:pt x="308" y="1369"/>
                </a:lnTo>
                <a:lnTo>
                  <a:pt x="300" y="1372"/>
                </a:lnTo>
                <a:lnTo>
                  <a:pt x="300" y="1372"/>
                </a:lnTo>
                <a:lnTo>
                  <a:pt x="301" y="1385"/>
                </a:lnTo>
                <a:lnTo>
                  <a:pt x="306" y="1395"/>
                </a:lnTo>
                <a:lnTo>
                  <a:pt x="310" y="1406"/>
                </a:lnTo>
                <a:lnTo>
                  <a:pt x="316" y="1416"/>
                </a:lnTo>
                <a:lnTo>
                  <a:pt x="323" y="1424"/>
                </a:lnTo>
                <a:lnTo>
                  <a:pt x="332" y="1431"/>
                </a:lnTo>
                <a:lnTo>
                  <a:pt x="348" y="1444"/>
                </a:lnTo>
                <a:lnTo>
                  <a:pt x="348" y="1444"/>
                </a:lnTo>
                <a:lnTo>
                  <a:pt x="375" y="1462"/>
                </a:lnTo>
                <a:lnTo>
                  <a:pt x="402" y="1477"/>
                </a:lnTo>
                <a:lnTo>
                  <a:pt x="430" y="1492"/>
                </a:lnTo>
                <a:lnTo>
                  <a:pt x="457" y="1504"/>
                </a:lnTo>
                <a:lnTo>
                  <a:pt x="486" y="1517"/>
                </a:lnTo>
                <a:lnTo>
                  <a:pt x="514" y="1527"/>
                </a:lnTo>
                <a:lnTo>
                  <a:pt x="544" y="1538"/>
                </a:lnTo>
                <a:lnTo>
                  <a:pt x="572" y="1548"/>
                </a:lnTo>
                <a:lnTo>
                  <a:pt x="572" y="1548"/>
                </a:lnTo>
                <a:lnTo>
                  <a:pt x="588" y="1551"/>
                </a:lnTo>
                <a:lnTo>
                  <a:pt x="605" y="1552"/>
                </a:lnTo>
                <a:lnTo>
                  <a:pt x="640" y="1554"/>
                </a:lnTo>
                <a:lnTo>
                  <a:pt x="640" y="1554"/>
                </a:lnTo>
                <a:lnTo>
                  <a:pt x="621" y="1513"/>
                </a:lnTo>
                <a:lnTo>
                  <a:pt x="602" y="1474"/>
                </a:lnTo>
                <a:lnTo>
                  <a:pt x="602" y="1474"/>
                </a:lnTo>
                <a:lnTo>
                  <a:pt x="596" y="1464"/>
                </a:lnTo>
                <a:lnTo>
                  <a:pt x="590" y="1455"/>
                </a:lnTo>
                <a:lnTo>
                  <a:pt x="583" y="1446"/>
                </a:lnTo>
                <a:lnTo>
                  <a:pt x="580" y="1443"/>
                </a:lnTo>
                <a:lnTo>
                  <a:pt x="575" y="1440"/>
                </a:lnTo>
                <a:lnTo>
                  <a:pt x="575" y="1440"/>
                </a:lnTo>
                <a:lnTo>
                  <a:pt x="556" y="1434"/>
                </a:lnTo>
                <a:lnTo>
                  <a:pt x="537" y="1428"/>
                </a:lnTo>
                <a:lnTo>
                  <a:pt x="517" y="1424"/>
                </a:lnTo>
                <a:lnTo>
                  <a:pt x="500" y="1418"/>
                </a:lnTo>
                <a:lnTo>
                  <a:pt x="500" y="1418"/>
                </a:lnTo>
                <a:lnTo>
                  <a:pt x="492" y="1415"/>
                </a:lnTo>
                <a:lnTo>
                  <a:pt x="485" y="1409"/>
                </a:lnTo>
                <a:lnTo>
                  <a:pt x="480" y="1401"/>
                </a:lnTo>
                <a:lnTo>
                  <a:pt x="477" y="1395"/>
                </a:lnTo>
                <a:lnTo>
                  <a:pt x="477" y="1395"/>
                </a:lnTo>
                <a:lnTo>
                  <a:pt x="477" y="1391"/>
                </a:lnTo>
                <a:lnTo>
                  <a:pt x="477" y="1387"/>
                </a:lnTo>
                <a:lnTo>
                  <a:pt x="479" y="1382"/>
                </a:lnTo>
                <a:lnTo>
                  <a:pt x="482" y="1379"/>
                </a:lnTo>
                <a:lnTo>
                  <a:pt x="485" y="1376"/>
                </a:lnTo>
                <a:lnTo>
                  <a:pt x="489" y="1375"/>
                </a:lnTo>
                <a:lnTo>
                  <a:pt x="494" y="1373"/>
                </a:lnTo>
                <a:lnTo>
                  <a:pt x="500" y="1372"/>
                </a:lnTo>
                <a:lnTo>
                  <a:pt x="500" y="1372"/>
                </a:lnTo>
                <a:lnTo>
                  <a:pt x="553" y="1372"/>
                </a:lnTo>
                <a:lnTo>
                  <a:pt x="553" y="1372"/>
                </a:lnTo>
                <a:lnTo>
                  <a:pt x="537" y="1335"/>
                </a:lnTo>
                <a:lnTo>
                  <a:pt x="529" y="1317"/>
                </a:lnTo>
                <a:lnTo>
                  <a:pt x="523" y="1299"/>
                </a:lnTo>
                <a:lnTo>
                  <a:pt x="523" y="1299"/>
                </a:lnTo>
                <a:lnTo>
                  <a:pt x="519" y="1286"/>
                </a:lnTo>
                <a:lnTo>
                  <a:pt x="513" y="1274"/>
                </a:lnTo>
                <a:lnTo>
                  <a:pt x="507" y="1264"/>
                </a:lnTo>
                <a:lnTo>
                  <a:pt x="500" y="1255"/>
                </a:lnTo>
                <a:lnTo>
                  <a:pt x="491" y="1247"/>
                </a:lnTo>
                <a:lnTo>
                  <a:pt x="480" y="1240"/>
                </a:lnTo>
                <a:lnTo>
                  <a:pt x="469" y="1235"/>
                </a:lnTo>
                <a:lnTo>
                  <a:pt x="455" y="1231"/>
                </a:lnTo>
                <a:lnTo>
                  <a:pt x="455" y="1231"/>
                </a:lnTo>
                <a:lnTo>
                  <a:pt x="437" y="1227"/>
                </a:lnTo>
                <a:lnTo>
                  <a:pt x="420" y="1218"/>
                </a:lnTo>
                <a:lnTo>
                  <a:pt x="402" y="1209"/>
                </a:lnTo>
                <a:lnTo>
                  <a:pt x="384" y="1201"/>
                </a:lnTo>
                <a:lnTo>
                  <a:pt x="384" y="1201"/>
                </a:lnTo>
                <a:lnTo>
                  <a:pt x="378" y="1200"/>
                </a:lnTo>
                <a:lnTo>
                  <a:pt x="372" y="1200"/>
                </a:lnTo>
                <a:lnTo>
                  <a:pt x="366" y="1200"/>
                </a:lnTo>
                <a:lnTo>
                  <a:pt x="360" y="1198"/>
                </a:lnTo>
                <a:lnTo>
                  <a:pt x="360" y="1198"/>
                </a:lnTo>
                <a:lnTo>
                  <a:pt x="346" y="1193"/>
                </a:lnTo>
                <a:lnTo>
                  <a:pt x="340" y="1190"/>
                </a:lnTo>
                <a:lnTo>
                  <a:pt x="337" y="1187"/>
                </a:lnTo>
                <a:lnTo>
                  <a:pt x="335" y="1185"/>
                </a:lnTo>
                <a:lnTo>
                  <a:pt x="335" y="1185"/>
                </a:lnTo>
                <a:lnTo>
                  <a:pt x="335" y="1179"/>
                </a:lnTo>
                <a:lnTo>
                  <a:pt x="335" y="1175"/>
                </a:lnTo>
                <a:lnTo>
                  <a:pt x="337" y="1172"/>
                </a:lnTo>
                <a:lnTo>
                  <a:pt x="340" y="1169"/>
                </a:lnTo>
                <a:lnTo>
                  <a:pt x="343" y="1167"/>
                </a:lnTo>
                <a:lnTo>
                  <a:pt x="347" y="1166"/>
                </a:lnTo>
                <a:lnTo>
                  <a:pt x="356" y="1164"/>
                </a:lnTo>
                <a:lnTo>
                  <a:pt x="356" y="1164"/>
                </a:lnTo>
                <a:lnTo>
                  <a:pt x="383" y="1167"/>
                </a:lnTo>
                <a:lnTo>
                  <a:pt x="409" y="1175"/>
                </a:lnTo>
                <a:lnTo>
                  <a:pt x="409" y="1175"/>
                </a:lnTo>
                <a:lnTo>
                  <a:pt x="439" y="1185"/>
                </a:lnTo>
                <a:lnTo>
                  <a:pt x="473" y="1198"/>
                </a:lnTo>
                <a:lnTo>
                  <a:pt x="473" y="1198"/>
                </a:lnTo>
                <a:lnTo>
                  <a:pt x="470" y="1184"/>
                </a:lnTo>
                <a:lnTo>
                  <a:pt x="466" y="1172"/>
                </a:lnTo>
                <a:lnTo>
                  <a:pt x="466" y="1172"/>
                </a:lnTo>
                <a:lnTo>
                  <a:pt x="424" y="1075"/>
                </a:lnTo>
                <a:lnTo>
                  <a:pt x="381" y="978"/>
                </a:lnTo>
                <a:lnTo>
                  <a:pt x="381" y="978"/>
                </a:lnTo>
                <a:lnTo>
                  <a:pt x="377" y="969"/>
                </a:lnTo>
                <a:lnTo>
                  <a:pt x="372" y="961"/>
                </a:lnTo>
                <a:lnTo>
                  <a:pt x="366" y="954"/>
                </a:lnTo>
                <a:lnTo>
                  <a:pt x="359" y="948"/>
                </a:lnTo>
                <a:lnTo>
                  <a:pt x="359" y="948"/>
                </a:lnTo>
                <a:lnTo>
                  <a:pt x="347" y="939"/>
                </a:lnTo>
                <a:lnTo>
                  <a:pt x="335" y="932"/>
                </a:lnTo>
                <a:lnTo>
                  <a:pt x="308" y="918"/>
                </a:lnTo>
                <a:lnTo>
                  <a:pt x="308" y="918"/>
                </a:lnTo>
                <a:lnTo>
                  <a:pt x="298" y="913"/>
                </a:lnTo>
                <a:lnTo>
                  <a:pt x="294" y="911"/>
                </a:lnTo>
                <a:lnTo>
                  <a:pt x="291" y="911"/>
                </a:lnTo>
                <a:lnTo>
                  <a:pt x="291" y="911"/>
                </a:lnTo>
                <a:lnTo>
                  <a:pt x="283" y="913"/>
                </a:lnTo>
                <a:lnTo>
                  <a:pt x="277" y="914"/>
                </a:lnTo>
                <a:lnTo>
                  <a:pt x="272" y="913"/>
                </a:lnTo>
                <a:lnTo>
                  <a:pt x="267" y="908"/>
                </a:lnTo>
                <a:lnTo>
                  <a:pt x="261" y="899"/>
                </a:lnTo>
                <a:lnTo>
                  <a:pt x="257" y="890"/>
                </a:lnTo>
                <a:lnTo>
                  <a:pt x="257" y="890"/>
                </a:lnTo>
                <a:lnTo>
                  <a:pt x="254" y="886"/>
                </a:lnTo>
                <a:lnTo>
                  <a:pt x="252" y="880"/>
                </a:lnTo>
                <a:lnTo>
                  <a:pt x="252" y="875"/>
                </a:lnTo>
                <a:lnTo>
                  <a:pt x="254" y="871"/>
                </a:lnTo>
                <a:lnTo>
                  <a:pt x="258" y="868"/>
                </a:lnTo>
                <a:lnTo>
                  <a:pt x="261" y="865"/>
                </a:lnTo>
                <a:lnTo>
                  <a:pt x="267" y="864"/>
                </a:lnTo>
                <a:lnTo>
                  <a:pt x="273" y="864"/>
                </a:lnTo>
                <a:lnTo>
                  <a:pt x="273" y="864"/>
                </a:lnTo>
                <a:lnTo>
                  <a:pt x="280" y="865"/>
                </a:lnTo>
                <a:lnTo>
                  <a:pt x="286" y="867"/>
                </a:lnTo>
                <a:lnTo>
                  <a:pt x="301" y="873"/>
                </a:lnTo>
                <a:lnTo>
                  <a:pt x="301" y="873"/>
                </a:lnTo>
                <a:lnTo>
                  <a:pt x="340" y="887"/>
                </a:lnTo>
                <a:lnTo>
                  <a:pt x="340" y="887"/>
                </a:lnTo>
                <a:lnTo>
                  <a:pt x="337" y="877"/>
                </a:lnTo>
                <a:lnTo>
                  <a:pt x="337" y="877"/>
                </a:lnTo>
                <a:lnTo>
                  <a:pt x="304" y="772"/>
                </a:lnTo>
                <a:lnTo>
                  <a:pt x="288" y="720"/>
                </a:lnTo>
                <a:lnTo>
                  <a:pt x="273" y="667"/>
                </a:lnTo>
                <a:lnTo>
                  <a:pt x="273" y="667"/>
                </a:lnTo>
                <a:lnTo>
                  <a:pt x="270" y="656"/>
                </a:lnTo>
                <a:lnTo>
                  <a:pt x="267" y="646"/>
                </a:lnTo>
                <a:lnTo>
                  <a:pt x="263" y="638"/>
                </a:lnTo>
                <a:lnTo>
                  <a:pt x="257" y="631"/>
                </a:lnTo>
                <a:lnTo>
                  <a:pt x="251" y="625"/>
                </a:lnTo>
                <a:lnTo>
                  <a:pt x="243" y="619"/>
                </a:lnTo>
                <a:lnTo>
                  <a:pt x="234" y="615"/>
                </a:lnTo>
                <a:lnTo>
                  <a:pt x="224" y="610"/>
                </a:lnTo>
                <a:lnTo>
                  <a:pt x="224" y="610"/>
                </a:lnTo>
                <a:lnTo>
                  <a:pt x="208" y="603"/>
                </a:lnTo>
                <a:lnTo>
                  <a:pt x="190" y="594"/>
                </a:lnTo>
                <a:lnTo>
                  <a:pt x="157" y="573"/>
                </a:lnTo>
                <a:lnTo>
                  <a:pt x="157" y="573"/>
                </a:lnTo>
                <a:lnTo>
                  <a:pt x="153" y="569"/>
                </a:lnTo>
                <a:lnTo>
                  <a:pt x="150" y="563"/>
                </a:lnTo>
                <a:lnTo>
                  <a:pt x="149" y="555"/>
                </a:lnTo>
                <a:lnTo>
                  <a:pt x="149" y="550"/>
                </a:lnTo>
                <a:lnTo>
                  <a:pt x="149" y="550"/>
                </a:lnTo>
                <a:lnTo>
                  <a:pt x="153" y="545"/>
                </a:lnTo>
                <a:lnTo>
                  <a:pt x="159" y="541"/>
                </a:lnTo>
                <a:lnTo>
                  <a:pt x="166" y="536"/>
                </a:lnTo>
                <a:lnTo>
                  <a:pt x="174" y="533"/>
                </a:lnTo>
                <a:lnTo>
                  <a:pt x="174" y="533"/>
                </a:lnTo>
                <a:lnTo>
                  <a:pt x="180" y="533"/>
                </a:lnTo>
                <a:lnTo>
                  <a:pt x="186" y="535"/>
                </a:lnTo>
                <a:lnTo>
                  <a:pt x="197" y="538"/>
                </a:lnTo>
                <a:lnTo>
                  <a:pt x="197" y="538"/>
                </a:lnTo>
                <a:lnTo>
                  <a:pt x="224" y="550"/>
                </a:lnTo>
                <a:lnTo>
                  <a:pt x="254" y="561"/>
                </a:lnTo>
                <a:lnTo>
                  <a:pt x="254" y="561"/>
                </a:lnTo>
                <a:lnTo>
                  <a:pt x="252" y="533"/>
                </a:lnTo>
                <a:lnTo>
                  <a:pt x="252" y="533"/>
                </a:lnTo>
                <a:lnTo>
                  <a:pt x="249" y="499"/>
                </a:lnTo>
                <a:lnTo>
                  <a:pt x="248" y="467"/>
                </a:lnTo>
                <a:lnTo>
                  <a:pt x="248" y="467"/>
                </a:lnTo>
                <a:lnTo>
                  <a:pt x="248" y="462"/>
                </a:lnTo>
                <a:lnTo>
                  <a:pt x="251" y="458"/>
                </a:lnTo>
                <a:lnTo>
                  <a:pt x="255" y="453"/>
                </a:lnTo>
                <a:lnTo>
                  <a:pt x="258" y="450"/>
                </a:lnTo>
                <a:lnTo>
                  <a:pt x="258" y="450"/>
                </a:lnTo>
                <a:lnTo>
                  <a:pt x="263" y="450"/>
                </a:lnTo>
                <a:lnTo>
                  <a:pt x="269" y="453"/>
                </a:lnTo>
                <a:lnTo>
                  <a:pt x="273" y="456"/>
                </a:lnTo>
                <a:lnTo>
                  <a:pt x="276" y="459"/>
                </a:lnTo>
                <a:lnTo>
                  <a:pt x="276" y="459"/>
                </a:lnTo>
                <a:lnTo>
                  <a:pt x="280" y="465"/>
                </a:lnTo>
                <a:lnTo>
                  <a:pt x="283" y="470"/>
                </a:lnTo>
                <a:lnTo>
                  <a:pt x="288" y="481"/>
                </a:lnTo>
                <a:lnTo>
                  <a:pt x="288" y="481"/>
                </a:lnTo>
                <a:lnTo>
                  <a:pt x="308" y="564"/>
                </a:lnTo>
                <a:lnTo>
                  <a:pt x="308" y="564"/>
                </a:lnTo>
                <a:lnTo>
                  <a:pt x="366" y="478"/>
                </a:lnTo>
                <a:lnTo>
                  <a:pt x="366" y="478"/>
                </a:lnTo>
                <a:lnTo>
                  <a:pt x="371" y="480"/>
                </a:lnTo>
                <a:lnTo>
                  <a:pt x="375" y="484"/>
                </a:lnTo>
                <a:lnTo>
                  <a:pt x="378" y="487"/>
                </a:lnTo>
                <a:lnTo>
                  <a:pt x="380" y="493"/>
                </a:lnTo>
                <a:lnTo>
                  <a:pt x="381" y="498"/>
                </a:lnTo>
                <a:lnTo>
                  <a:pt x="381" y="504"/>
                </a:lnTo>
                <a:lnTo>
                  <a:pt x="380" y="511"/>
                </a:lnTo>
                <a:lnTo>
                  <a:pt x="378" y="519"/>
                </a:lnTo>
                <a:lnTo>
                  <a:pt x="378" y="519"/>
                </a:lnTo>
                <a:lnTo>
                  <a:pt x="368" y="539"/>
                </a:lnTo>
                <a:lnTo>
                  <a:pt x="356" y="560"/>
                </a:lnTo>
                <a:lnTo>
                  <a:pt x="334" y="600"/>
                </a:lnTo>
                <a:lnTo>
                  <a:pt x="334" y="600"/>
                </a:lnTo>
                <a:lnTo>
                  <a:pt x="329" y="613"/>
                </a:lnTo>
                <a:lnTo>
                  <a:pt x="328" y="619"/>
                </a:lnTo>
                <a:lnTo>
                  <a:pt x="328" y="625"/>
                </a:lnTo>
                <a:lnTo>
                  <a:pt x="328" y="625"/>
                </a:lnTo>
                <a:lnTo>
                  <a:pt x="343" y="695"/>
                </a:lnTo>
                <a:lnTo>
                  <a:pt x="360" y="764"/>
                </a:lnTo>
                <a:lnTo>
                  <a:pt x="360" y="764"/>
                </a:lnTo>
                <a:lnTo>
                  <a:pt x="371" y="800"/>
                </a:lnTo>
                <a:lnTo>
                  <a:pt x="383" y="837"/>
                </a:lnTo>
                <a:lnTo>
                  <a:pt x="383" y="837"/>
                </a:lnTo>
                <a:lnTo>
                  <a:pt x="405" y="781"/>
                </a:lnTo>
                <a:lnTo>
                  <a:pt x="426" y="729"/>
                </a:lnTo>
                <a:lnTo>
                  <a:pt x="426" y="729"/>
                </a:lnTo>
                <a:lnTo>
                  <a:pt x="430" y="723"/>
                </a:lnTo>
                <a:lnTo>
                  <a:pt x="434" y="718"/>
                </a:lnTo>
                <a:lnTo>
                  <a:pt x="445" y="711"/>
                </a:lnTo>
                <a:lnTo>
                  <a:pt x="445" y="711"/>
                </a:lnTo>
                <a:lnTo>
                  <a:pt x="449" y="723"/>
                </a:lnTo>
                <a:lnTo>
                  <a:pt x="452" y="729"/>
                </a:lnTo>
                <a:lnTo>
                  <a:pt x="452" y="735"/>
                </a:lnTo>
                <a:lnTo>
                  <a:pt x="452" y="735"/>
                </a:lnTo>
                <a:lnTo>
                  <a:pt x="452" y="757"/>
                </a:lnTo>
                <a:lnTo>
                  <a:pt x="451" y="779"/>
                </a:lnTo>
                <a:lnTo>
                  <a:pt x="446" y="801"/>
                </a:lnTo>
                <a:lnTo>
                  <a:pt x="442" y="822"/>
                </a:lnTo>
                <a:lnTo>
                  <a:pt x="431" y="865"/>
                </a:lnTo>
                <a:lnTo>
                  <a:pt x="426" y="887"/>
                </a:lnTo>
                <a:lnTo>
                  <a:pt x="421" y="908"/>
                </a:lnTo>
                <a:lnTo>
                  <a:pt x="421" y="908"/>
                </a:lnTo>
                <a:lnTo>
                  <a:pt x="420" y="917"/>
                </a:lnTo>
                <a:lnTo>
                  <a:pt x="420" y="926"/>
                </a:lnTo>
                <a:lnTo>
                  <a:pt x="421" y="935"/>
                </a:lnTo>
                <a:lnTo>
                  <a:pt x="424" y="944"/>
                </a:lnTo>
                <a:lnTo>
                  <a:pt x="424" y="944"/>
                </a:lnTo>
                <a:lnTo>
                  <a:pt x="445" y="998"/>
                </a:lnTo>
                <a:lnTo>
                  <a:pt x="466" y="1055"/>
                </a:lnTo>
                <a:lnTo>
                  <a:pt x="466" y="1055"/>
                </a:lnTo>
                <a:lnTo>
                  <a:pt x="476" y="1077"/>
                </a:lnTo>
                <a:lnTo>
                  <a:pt x="486" y="1101"/>
                </a:lnTo>
                <a:lnTo>
                  <a:pt x="486" y="1101"/>
                </a:lnTo>
                <a:lnTo>
                  <a:pt x="498" y="1064"/>
                </a:lnTo>
                <a:lnTo>
                  <a:pt x="509" y="1029"/>
                </a:lnTo>
                <a:lnTo>
                  <a:pt x="509" y="1029"/>
                </a:lnTo>
                <a:lnTo>
                  <a:pt x="510" y="1025"/>
                </a:lnTo>
                <a:lnTo>
                  <a:pt x="513" y="1021"/>
                </a:lnTo>
                <a:lnTo>
                  <a:pt x="517" y="1016"/>
                </a:lnTo>
                <a:lnTo>
                  <a:pt x="520" y="1015"/>
                </a:lnTo>
                <a:lnTo>
                  <a:pt x="520" y="1015"/>
                </a:lnTo>
                <a:lnTo>
                  <a:pt x="525" y="1016"/>
                </a:lnTo>
                <a:lnTo>
                  <a:pt x="528" y="1019"/>
                </a:lnTo>
                <a:lnTo>
                  <a:pt x="532" y="1022"/>
                </a:lnTo>
                <a:lnTo>
                  <a:pt x="535" y="1027"/>
                </a:lnTo>
                <a:lnTo>
                  <a:pt x="535" y="1027"/>
                </a:lnTo>
                <a:lnTo>
                  <a:pt x="538" y="1037"/>
                </a:lnTo>
                <a:lnTo>
                  <a:pt x="540" y="1043"/>
                </a:lnTo>
                <a:lnTo>
                  <a:pt x="540" y="1049"/>
                </a:lnTo>
                <a:lnTo>
                  <a:pt x="540" y="1049"/>
                </a:lnTo>
                <a:lnTo>
                  <a:pt x="534" y="1093"/>
                </a:lnTo>
                <a:lnTo>
                  <a:pt x="528" y="1139"/>
                </a:lnTo>
                <a:lnTo>
                  <a:pt x="528" y="1139"/>
                </a:lnTo>
                <a:lnTo>
                  <a:pt x="523" y="1163"/>
                </a:lnTo>
                <a:lnTo>
                  <a:pt x="522" y="1175"/>
                </a:lnTo>
                <a:lnTo>
                  <a:pt x="523" y="1179"/>
                </a:lnTo>
                <a:lnTo>
                  <a:pt x="525" y="1184"/>
                </a:lnTo>
                <a:lnTo>
                  <a:pt x="525" y="1184"/>
                </a:lnTo>
                <a:lnTo>
                  <a:pt x="543" y="1227"/>
                </a:lnTo>
                <a:lnTo>
                  <a:pt x="562" y="1269"/>
                </a:lnTo>
                <a:lnTo>
                  <a:pt x="602" y="1354"/>
                </a:lnTo>
                <a:lnTo>
                  <a:pt x="602" y="1354"/>
                </a:lnTo>
                <a:lnTo>
                  <a:pt x="611" y="1352"/>
                </a:lnTo>
                <a:lnTo>
                  <a:pt x="611" y="1352"/>
                </a:lnTo>
                <a:lnTo>
                  <a:pt x="612" y="1338"/>
                </a:lnTo>
                <a:lnTo>
                  <a:pt x="615" y="1321"/>
                </a:lnTo>
                <a:lnTo>
                  <a:pt x="615" y="1321"/>
                </a:lnTo>
                <a:lnTo>
                  <a:pt x="623" y="1290"/>
                </a:lnTo>
                <a:lnTo>
                  <a:pt x="627" y="1276"/>
                </a:lnTo>
                <a:lnTo>
                  <a:pt x="633" y="1261"/>
                </a:lnTo>
                <a:lnTo>
                  <a:pt x="633" y="1261"/>
                </a:lnTo>
                <a:lnTo>
                  <a:pt x="636" y="1255"/>
                </a:lnTo>
                <a:lnTo>
                  <a:pt x="642" y="1252"/>
                </a:lnTo>
                <a:lnTo>
                  <a:pt x="654" y="1243"/>
                </a:lnTo>
                <a:lnTo>
                  <a:pt x="654" y="1243"/>
                </a:lnTo>
                <a:lnTo>
                  <a:pt x="663" y="1256"/>
                </a:lnTo>
                <a:lnTo>
                  <a:pt x="666" y="1264"/>
                </a:lnTo>
                <a:lnTo>
                  <a:pt x="667" y="1269"/>
                </a:lnTo>
                <a:lnTo>
                  <a:pt x="667" y="1269"/>
                </a:lnTo>
                <a:lnTo>
                  <a:pt x="666" y="1290"/>
                </a:lnTo>
                <a:lnTo>
                  <a:pt x="664" y="1311"/>
                </a:lnTo>
                <a:lnTo>
                  <a:pt x="661" y="1352"/>
                </a:lnTo>
                <a:lnTo>
                  <a:pt x="661" y="1352"/>
                </a:lnTo>
                <a:lnTo>
                  <a:pt x="657" y="1395"/>
                </a:lnTo>
                <a:lnTo>
                  <a:pt x="655" y="1418"/>
                </a:lnTo>
                <a:lnTo>
                  <a:pt x="655" y="1428"/>
                </a:lnTo>
                <a:lnTo>
                  <a:pt x="657" y="1438"/>
                </a:lnTo>
                <a:lnTo>
                  <a:pt x="657" y="1438"/>
                </a:lnTo>
                <a:lnTo>
                  <a:pt x="660" y="1447"/>
                </a:lnTo>
                <a:lnTo>
                  <a:pt x="663" y="1458"/>
                </a:lnTo>
                <a:lnTo>
                  <a:pt x="671" y="1475"/>
                </a:lnTo>
                <a:lnTo>
                  <a:pt x="683" y="1492"/>
                </a:lnTo>
                <a:lnTo>
                  <a:pt x="692" y="1509"/>
                </a:lnTo>
                <a:lnTo>
                  <a:pt x="692" y="1509"/>
                </a:lnTo>
                <a:lnTo>
                  <a:pt x="700" y="1509"/>
                </a:lnTo>
                <a:lnTo>
                  <a:pt x="700" y="1509"/>
                </a:lnTo>
                <a:lnTo>
                  <a:pt x="710" y="1462"/>
                </a:lnTo>
                <a:lnTo>
                  <a:pt x="719" y="1415"/>
                </a:lnTo>
                <a:lnTo>
                  <a:pt x="734" y="1318"/>
                </a:lnTo>
                <a:lnTo>
                  <a:pt x="741" y="1271"/>
                </a:lnTo>
                <a:lnTo>
                  <a:pt x="750" y="1224"/>
                </a:lnTo>
                <a:lnTo>
                  <a:pt x="762" y="1176"/>
                </a:lnTo>
                <a:lnTo>
                  <a:pt x="768" y="1153"/>
                </a:lnTo>
                <a:lnTo>
                  <a:pt x="777" y="1130"/>
                </a:lnTo>
                <a:lnTo>
                  <a:pt x="777" y="1130"/>
                </a:lnTo>
                <a:lnTo>
                  <a:pt x="780" y="1115"/>
                </a:lnTo>
                <a:lnTo>
                  <a:pt x="781" y="1101"/>
                </a:lnTo>
                <a:lnTo>
                  <a:pt x="783" y="10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34"/>
            <a:endParaRPr lang="en-US" sz="1799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20BDFD-31FD-4919-A80F-45BEA217EB3F}"/>
              </a:ext>
            </a:extLst>
          </p:cNvPr>
          <p:cNvSpPr txBox="1"/>
          <p:nvPr/>
        </p:nvSpPr>
        <p:spPr>
          <a:xfrm>
            <a:off x="2290394" y="2293764"/>
            <a:ext cx="2707247" cy="16487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6999" b="1" dirty="0">
                <a:solidFill>
                  <a:srgbClr val="1A5D69"/>
                </a:solidFill>
                <a:cs typeface="+mn-ea"/>
                <a:sym typeface="+mn-lt"/>
              </a:rPr>
              <a:t>PART ONE</a:t>
            </a:r>
            <a:endParaRPr lang="id-ID" sz="6999" b="1" dirty="0">
              <a:solidFill>
                <a:srgbClr val="1A5D69"/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B00AFBF-E786-446B-BA0F-D09C4C1084D7}"/>
              </a:ext>
            </a:extLst>
          </p:cNvPr>
          <p:cNvSpPr/>
          <p:nvPr/>
        </p:nvSpPr>
        <p:spPr>
          <a:xfrm>
            <a:off x="2132499" y="1619900"/>
            <a:ext cx="1804981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1A5D69"/>
                </a:solidFill>
                <a:cs typeface="+mn-ea"/>
                <a:sym typeface="+mn-lt"/>
              </a:rPr>
              <a:t>SOME SHORT STORY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B73C2DE7-9248-45B5-893A-730CA3956EC1}"/>
              </a:ext>
            </a:extLst>
          </p:cNvPr>
          <p:cNvCxnSpPr/>
          <p:nvPr/>
        </p:nvCxnSpPr>
        <p:spPr>
          <a:xfrm>
            <a:off x="2424975" y="2126577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C11E9741-CAA3-4076-A2E3-7FB595CFBD3B}"/>
              </a:ext>
            </a:extLst>
          </p:cNvPr>
          <p:cNvCxnSpPr/>
          <p:nvPr/>
        </p:nvCxnSpPr>
        <p:spPr>
          <a:xfrm>
            <a:off x="2455477" y="3942549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>
            <a:extLst>
              <a:ext uri="{FF2B5EF4-FFF2-40B4-BE49-F238E27FC236}">
                <a16:creationId xmlns:a16="http://schemas.microsoft.com/office/drawing/2014/main" id="{FAE2941C-19AA-4797-9CD9-076BA7A6209C}"/>
              </a:ext>
            </a:extLst>
          </p:cNvPr>
          <p:cNvSpPr/>
          <p:nvPr/>
        </p:nvSpPr>
        <p:spPr>
          <a:xfrm>
            <a:off x="2372629" y="4173281"/>
            <a:ext cx="3524292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sed diam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endParaRPr lang="en-US" sz="1400" dirty="0">
              <a:solidFill>
                <a:srgbClr val="1A5D6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7497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16200000">
            <a:off x="5419788" y="4884744"/>
            <a:ext cx="187205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1A5D69"/>
                </a:solidFill>
                <a:cs typeface="+mn-ea"/>
                <a:sym typeface="+mn-lt"/>
              </a:rPr>
              <a:t>image a </a:t>
            </a:r>
          </a:p>
          <a:p>
            <a:pPr>
              <a:lnSpc>
                <a:spcPct val="120000"/>
              </a:lnSpc>
            </a:pPr>
            <a:r>
              <a:rPr lang="en-US" sz="700" spc="150" dirty="0">
                <a:solidFill>
                  <a:srgbClr val="1A5D69"/>
                </a:solidFill>
                <a:cs typeface="+mn-ea"/>
                <a:sym typeface="+mn-lt"/>
              </a:rPr>
              <a:t>Some Image Caption Here.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53132" y="1293854"/>
            <a:ext cx="2209513" cy="2058956"/>
            <a:chOff x="18213386" y="8364977"/>
            <a:chExt cx="4419601" cy="4118449"/>
          </a:xfrm>
        </p:grpSpPr>
        <p:sp>
          <p:nvSpPr>
            <p:cNvPr id="20" name="Rectangle 19"/>
            <p:cNvSpPr/>
            <p:nvPr/>
          </p:nvSpPr>
          <p:spPr>
            <a:xfrm>
              <a:off x="18213386" y="8944448"/>
              <a:ext cx="4419601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rgbClr val="1A5D69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rgbClr val="1A5D69"/>
                  </a:solidFill>
                  <a:cs typeface="+mn-ea"/>
                  <a:sym typeface="+mn-lt"/>
                </a:rPr>
                <a:t>,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13386" y="8364977"/>
              <a:ext cx="2395840" cy="5920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solidFill>
                    <a:srgbClr val="1A5D69"/>
                  </a:solidFill>
                  <a:cs typeface="+mn-ea"/>
                  <a:sym typeface="+mn-lt"/>
                </a:rPr>
                <a:t>All Things New.</a:t>
              </a:r>
            </a:p>
          </p:txBody>
        </p: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solidFill>
            <a:srgbClr val="1A5D69"/>
          </a:solidFill>
        </p:spPr>
      </p:sp>
      <p:pic>
        <p:nvPicPr>
          <p:cNvPr id="6" name="图片占位符 5" descr="图片包含 户外艺术系列&#10;&#10;描述已自动生成">
            <a:extLst>
              <a:ext uri="{FF2B5EF4-FFF2-40B4-BE49-F238E27FC236}">
                <a16:creationId xmlns:a16="http://schemas.microsoft.com/office/drawing/2014/main" id="{652D4460-DE50-4085-A72E-FE7D501F9D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图片包含 户外艺术系列&#10;&#10;描述已自动生成">
            <a:extLst>
              <a:ext uri="{FF2B5EF4-FFF2-40B4-BE49-F238E27FC236}">
                <a16:creationId xmlns:a16="http://schemas.microsoft.com/office/drawing/2014/main" id="{306F8539-17AB-401C-B8FB-97C802A4B2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/>
          <p:cNvSpPr/>
          <p:nvPr/>
        </p:nvSpPr>
        <p:spPr>
          <a:xfrm>
            <a:off x="3124225" y="1884282"/>
            <a:ext cx="3455113" cy="1530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id-ID" sz="4400" b="1" i="1" spc="500" dirty="0">
                <a:solidFill>
                  <a:schemeClr val="bg1"/>
                </a:solidFill>
                <a:cs typeface="+mn-ea"/>
                <a:sym typeface="+mn-lt"/>
              </a:rPr>
              <a:t>NOT ALL </a:t>
            </a:r>
          </a:p>
          <a:p>
            <a:pPr>
              <a:lnSpc>
                <a:spcPct val="70000"/>
              </a:lnSpc>
            </a:pPr>
            <a:r>
              <a:rPr lang="id-ID" sz="4400" b="1" i="1" spc="500" dirty="0">
                <a:solidFill>
                  <a:schemeClr val="bg1"/>
                </a:solidFill>
                <a:cs typeface="+mn-ea"/>
                <a:sym typeface="+mn-lt"/>
              </a:rPr>
              <a:t>WANDER</a:t>
            </a:r>
          </a:p>
          <a:p>
            <a:pPr>
              <a:lnSpc>
                <a:spcPct val="70000"/>
              </a:lnSpc>
            </a:pPr>
            <a:r>
              <a:rPr lang="id-ID" sz="4400" b="1" i="1" spc="500" dirty="0">
                <a:solidFill>
                  <a:schemeClr val="bg1"/>
                </a:solidFill>
                <a:cs typeface="+mn-ea"/>
                <a:sym typeface="+mn-lt"/>
              </a:rPr>
              <a:t>ARE LOST</a:t>
            </a:r>
          </a:p>
        </p:txBody>
      </p:sp>
    </p:spTree>
    <p:extLst>
      <p:ext uri="{BB962C8B-B14F-4D97-AF65-F5344CB8AC3E}">
        <p14:creationId xmlns:p14="http://schemas.microsoft.com/office/powerpoint/2010/main" val="1228091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7DB33307-5B1D-4C40-8997-2FD2A40355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2" y="352236"/>
            <a:ext cx="11471275" cy="6149975"/>
          </a:xfrm>
        </p:spPr>
      </p:pic>
      <p:sp>
        <p:nvSpPr>
          <p:cNvPr id="5" name="TextBox 4"/>
          <p:cNvSpPr txBox="1"/>
          <p:nvPr/>
        </p:nvSpPr>
        <p:spPr>
          <a:xfrm>
            <a:off x="3657125" y="-11031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2665675" y="912952"/>
            <a:ext cx="6860650" cy="502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4865" y="2071928"/>
            <a:ext cx="4204998" cy="1928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d-ID" sz="16497" b="1" spc="150" dirty="0">
                <a:solidFill>
                  <a:srgbClr val="1A5D69"/>
                </a:solidFill>
                <a:cs typeface="+mn-ea"/>
                <a:sym typeface="+mn-lt"/>
              </a:rPr>
              <a:t>N</a:t>
            </a:r>
            <a:r>
              <a:rPr lang="id-ID" sz="16497" b="1" spc="150" baseline="30000" dirty="0">
                <a:solidFill>
                  <a:srgbClr val="1A5D69"/>
                </a:solidFill>
                <a:cs typeface="+mn-ea"/>
                <a:sym typeface="+mn-lt"/>
              </a:rPr>
              <a:t>0</a:t>
            </a:r>
            <a:r>
              <a:rPr lang="id-ID" sz="16497" b="1" spc="150" dirty="0">
                <a:solidFill>
                  <a:srgbClr val="1A5D69"/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6751" y="1257583"/>
            <a:ext cx="2018502" cy="328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spc="300" dirty="0" err="1">
                <a:solidFill>
                  <a:schemeClr val="tx2"/>
                </a:solidFill>
                <a:cs typeface="+mn-ea"/>
                <a:sym typeface="+mn-lt"/>
              </a:rPr>
              <a:t>lookbook</a:t>
            </a:r>
            <a:r>
              <a:rPr lang="en-US" sz="1400" spc="300" dirty="0">
                <a:solidFill>
                  <a:schemeClr val="tx2"/>
                </a:solidFill>
                <a:cs typeface="+mn-ea"/>
                <a:sym typeface="+mn-lt"/>
              </a:rPr>
              <a:t> issue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8213" y="4457566"/>
            <a:ext cx="21595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id-ID" sz="1400" b="1" spc="300" dirty="0">
                <a:cs typeface="+mn-ea"/>
                <a:sym typeface="+mn-lt"/>
              </a:rPr>
              <a:t>- </a:t>
            </a:r>
            <a:r>
              <a:rPr lang="id-ID" sz="1400" b="1" spc="300" dirty="0" err="1">
                <a:cs typeface="+mn-ea"/>
                <a:sym typeface="+mn-lt"/>
              </a:rPr>
              <a:t>Rustic</a:t>
            </a:r>
            <a:r>
              <a:rPr lang="id-ID" sz="1400" b="1" spc="300" dirty="0">
                <a:cs typeface="+mn-ea"/>
                <a:sym typeface="+mn-lt"/>
              </a:rPr>
              <a:t> </a:t>
            </a:r>
            <a:r>
              <a:rPr lang="id-ID" sz="1400" b="1" spc="300" dirty="0" err="1">
                <a:cs typeface="+mn-ea"/>
                <a:sym typeface="+mn-lt"/>
              </a:rPr>
              <a:t>Vibes</a:t>
            </a:r>
            <a:r>
              <a:rPr lang="id-ID" sz="1400" b="1" spc="300" dirty="0">
                <a:cs typeface="+mn-ea"/>
                <a:sym typeface="+mn-lt"/>
              </a:rPr>
              <a:t> 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769" y="4800422"/>
            <a:ext cx="2590463" cy="5825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Lorem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ipsum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dolor sit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amet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consectetuer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adipiscing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elit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sed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diam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nonummy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nibh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euismod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tincidunt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laoreet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dolore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magna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aliquam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erat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volutpat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.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wisi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enim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ad minim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veniam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,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quis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nostrud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exerci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tation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ullamcorper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suscipit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lobortis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nisl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ut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aliquip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ex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ea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commodo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  <a:r>
              <a:rPr lang="en-US" sz="850" dirty="0" err="1">
                <a:solidFill>
                  <a:schemeClr val="tx2"/>
                </a:solidFill>
                <a:cs typeface="+mn-ea"/>
                <a:sym typeface="+mn-lt"/>
              </a:rPr>
              <a:t>consequat</a:t>
            </a:r>
            <a:r>
              <a:rPr lang="en-US" sz="850" dirty="0">
                <a:solidFill>
                  <a:schemeClr val="tx2"/>
                </a:solidFill>
                <a:cs typeface="+mn-ea"/>
                <a:sym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75767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47"/>
            <a:ext cx="4063819" cy="6857107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6203" y="2514719"/>
            <a:ext cx="1519594" cy="2171417"/>
            <a:chOff x="18213387" y="8207625"/>
            <a:chExt cx="3039583" cy="4343400"/>
          </a:xfrm>
        </p:grpSpPr>
        <p:sp>
          <p:nvSpPr>
            <p:cNvPr id="15" name="Rectangle 14"/>
            <p:cNvSpPr/>
            <p:nvPr/>
          </p:nvSpPr>
          <p:spPr>
            <a:xfrm>
              <a:off x="18213387" y="9012047"/>
              <a:ext cx="3039583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213387" y="8207625"/>
              <a:ext cx="1993113" cy="754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2"/>
                  </a:solidFill>
                  <a:cs typeface="+mn-ea"/>
                  <a:sym typeface="+mn-lt"/>
                </a:rPr>
                <a:t>title here.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91265" y="2248054"/>
            <a:ext cx="3057247" cy="1406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into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the</a:t>
            </a:r>
            <a:endParaRPr lang="id-ID" sz="5999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wild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9360" y="5795982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spc="300" dirty="0">
                <a:solidFill>
                  <a:schemeClr val="bg1"/>
                </a:solidFill>
                <a:cs typeface="+mn-ea"/>
                <a:sym typeface="+mn-lt"/>
              </a:rPr>
              <a:t>Rustic vibes.</a:t>
            </a:r>
          </a:p>
        </p:txBody>
      </p:sp>
      <p:pic>
        <p:nvPicPr>
          <p:cNvPr id="4" name="图片占位符 3" descr="图片包含 户外艺术系列&#10;&#10;描述已自动生成">
            <a:extLst>
              <a:ext uri="{FF2B5EF4-FFF2-40B4-BE49-F238E27FC236}">
                <a16:creationId xmlns:a16="http://schemas.microsoft.com/office/drawing/2014/main" id="{DF165B0A-F260-4C9D-9A6A-F0E74168EE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0562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997" y="1445252"/>
            <a:ext cx="8010886" cy="101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9" dirty="0">
                <a:cs typeface="+mn-ea"/>
                <a:sym typeface="+mn-lt"/>
              </a:rPr>
              <a:t>Little story</a:t>
            </a:r>
          </a:p>
          <a:p>
            <a:pPr algn="ctr"/>
            <a:r>
              <a:rPr lang="en-US" sz="2999" dirty="0">
                <a:cs typeface="+mn-ea"/>
                <a:sym typeface="+mn-lt"/>
              </a:rPr>
              <a:t>about our journey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3683" y="2526565"/>
            <a:ext cx="1979517" cy="295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spc="300" dirty="0">
                <a:cs typeface="+mn-ea"/>
                <a:sym typeface="+mn-lt"/>
              </a:rPr>
              <a:t>our brand story</a:t>
            </a:r>
          </a:p>
        </p:txBody>
      </p:sp>
      <p:pic>
        <p:nvPicPr>
          <p:cNvPr id="7" name="图片占位符 6" descr="图片包含 户外艺术系列&#10;&#10;描述已自动生成">
            <a:extLst>
              <a:ext uri="{FF2B5EF4-FFF2-40B4-BE49-F238E27FC236}">
                <a16:creationId xmlns:a16="http://schemas.microsoft.com/office/drawing/2014/main" id="{F0547CB1-2691-44E1-BAF4-3752C2988C9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D06CEEC7-E8F0-4ADC-AEFC-B06570CC1C88}"/>
              </a:ext>
            </a:extLst>
          </p:cNvPr>
          <p:cNvSpPr txBox="1"/>
          <p:nvPr/>
        </p:nvSpPr>
        <p:spPr>
          <a:xfrm>
            <a:off x="657338" y="1143627"/>
            <a:ext cx="4204998" cy="1928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id-ID" sz="16497" b="1" spc="150" dirty="0">
                <a:solidFill>
                  <a:srgbClr val="1A5D69"/>
                </a:solidFill>
                <a:cs typeface="+mn-ea"/>
                <a:sym typeface="+mn-lt"/>
              </a:rPr>
              <a:t>N</a:t>
            </a:r>
            <a:r>
              <a:rPr lang="id-ID" sz="16497" b="1" spc="150" baseline="30000" dirty="0">
                <a:solidFill>
                  <a:srgbClr val="1A5D69"/>
                </a:solidFill>
                <a:cs typeface="+mn-ea"/>
                <a:sym typeface="+mn-lt"/>
              </a:rPr>
              <a:t>0</a:t>
            </a:r>
            <a:r>
              <a:rPr lang="id-ID" sz="16497" b="1" spc="150" dirty="0">
                <a:solidFill>
                  <a:srgbClr val="1A5D69"/>
                </a:solidFill>
                <a:cs typeface="+mn-ea"/>
                <a:sym typeface="+mn-l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694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植物&#10;&#10;描述已自动生成">
            <a:extLst>
              <a:ext uri="{FF2B5EF4-FFF2-40B4-BE49-F238E27FC236}">
                <a16:creationId xmlns:a16="http://schemas.microsoft.com/office/drawing/2014/main" id="{942BCF3B-85CD-4508-A3C0-054012FCD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t="5330" r="6226" b="4713"/>
          <a:stretch/>
        </p:blipFill>
        <p:spPr>
          <a:xfrm rot="16200000">
            <a:off x="2700529" y="-2700530"/>
            <a:ext cx="6879680" cy="12280739"/>
          </a:xfrm>
          <a:prstGeom prst="rect">
            <a:avLst/>
          </a:prstGeo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30528AC6-5A6F-40CA-A6C4-747D181ECB84}"/>
              </a:ext>
            </a:extLst>
          </p:cNvPr>
          <p:cNvSpPr/>
          <p:nvPr/>
        </p:nvSpPr>
        <p:spPr bwMode="auto">
          <a:xfrm flipH="1">
            <a:off x="1234914" y="861553"/>
            <a:ext cx="9756299" cy="5159497"/>
          </a:xfrm>
          <a:custGeom>
            <a:avLst/>
            <a:gdLst>
              <a:gd name="connsiteX0" fmla="*/ 5724636 w 19514168"/>
              <a:gd name="connsiteY0" fmla="*/ 1571300 h 10320272"/>
              <a:gd name="connsiteX1" fmla="*/ 9289033 w 19514168"/>
              <a:gd name="connsiteY1" fmla="*/ 5135696 h 10320272"/>
              <a:gd name="connsiteX2" fmla="*/ 5724636 w 19514168"/>
              <a:gd name="connsiteY2" fmla="*/ 8700092 h 10320272"/>
              <a:gd name="connsiteX3" fmla="*/ 2160242 w 19514168"/>
              <a:gd name="connsiteY3" fmla="*/ 5135696 h 10320272"/>
              <a:gd name="connsiteX4" fmla="*/ 5724636 w 19514168"/>
              <a:gd name="connsiteY4" fmla="*/ 1571300 h 10320272"/>
              <a:gd name="connsiteX5" fmla="*/ 19514168 w 19514168"/>
              <a:gd name="connsiteY5" fmla="*/ 0 h 10320272"/>
              <a:gd name="connsiteX6" fmla="*/ 0 w 19514168"/>
              <a:gd name="connsiteY6" fmla="*/ 0 h 10320272"/>
              <a:gd name="connsiteX7" fmla="*/ 0 w 19514168"/>
              <a:gd name="connsiteY7" fmla="*/ 10320272 h 10320272"/>
              <a:gd name="connsiteX8" fmla="*/ 19514168 w 19514168"/>
              <a:gd name="connsiteY8" fmla="*/ 10320272 h 1032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14168" h="10320272">
                <a:moveTo>
                  <a:pt x="5724636" y="1571300"/>
                </a:moveTo>
                <a:cubicBezTo>
                  <a:pt x="7693199" y="1571300"/>
                  <a:pt x="9289033" y="3167135"/>
                  <a:pt x="9289033" y="5135696"/>
                </a:cubicBezTo>
                <a:cubicBezTo>
                  <a:pt x="9289033" y="7104258"/>
                  <a:pt x="7693199" y="8700092"/>
                  <a:pt x="5724636" y="8700092"/>
                </a:cubicBezTo>
                <a:cubicBezTo>
                  <a:pt x="3756076" y="8700092"/>
                  <a:pt x="2160242" y="7104258"/>
                  <a:pt x="2160242" y="5135696"/>
                </a:cubicBezTo>
                <a:cubicBezTo>
                  <a:pt x="2160242" y="3167135"/>
                  <a:pt x="3756076" y="1571300"/>
                  <a:pt x="5724636" y="1571300"/>
                </a:cubicBezTo>
                <a:close/>
                <a:moveTo>
                  <a:pt x="19514168" y="0"/>
                </a:moveTo>
                <a:lnTo>
                  <a:pt x="0" y="0"/>
                </a:lnTo>
                <a:lnTo>
                  <a:pt x="0" y="10320272"/>
                </a:lnTo>
                <a:lnTo>
                  <a:pt x="19514168" y="10320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ctr" defTabSz="1218926">
              <a:defRPr/>
            </a:pPr>
            <a:endParaRPr lang="id-ID" sz="1799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1B7CF06A-48E7-4E36-A4DA-407A3CF8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54" y="1987022"/>
            <a:ext cx="1354266" cy="2883955"/>
          </a:xfrm>
          <a:custGeom>
            <a:avLst/>
            <a:gdLst>
              <a:gd name="T0" fmla="*/ 98 w 849"/>
              <a:gd name="T1" fmla="*/ 1104 h 1814"/>
              <a:gd name="T2" fmla="*/ 166 w 849"/>
              <a:gd name="T3" fmla="*/ 998 h 1814"/>
              <a:gd name="T4" fmla="*/ 5 w 849"/>
              <a:gd name="T5" fmla="*/ 665 h 1814"/>
              <a:gd name="T6" fmla="*/ 119 w 849"/>
              <a:gd name="T7" fmla="*/ 665 h 1814"/>
              <a:gd name="T8" fmla="*/ 12 w 849"/>
              <a:gd name="T9" fmla="*/ 370 h 1814"/>
              <a:gd name="T10" fmla="*/ 116 w 849"/>
              <a:gd name="T11" fmla="*/ 354 h 1814"/>
              <a:gd name="T12" fmla="*/ 117 w 849"/>
              <a:gd name="T13" fmla="*/ 41 h 1814"/>
              <a:gd name="T14" fmla="*/ 264 w 849"/>
              <a:gd name="T15" fmla="*/ 46 h 1814"/>
              <a:gd name="T16" fmla="*/ 396 w 849"/>
              <a:gd name="T17" fmla="*/ 200 h 1814"/>
              <a:gd name="T18" fmla="*/ 505 w 849"/>
              <a:gd name="T19" fmla="*/ 314 h 1814"/>
              <a:gd name="T20" fmla="*/ 611 w 849"/>
              <a:gd name="T21" fmla="*/ 447 h 1814"/>
              <a:gd name="T22" fmla="*/ 673 w 849"/>
              <a:gd name="T23" fmla="*/ 653 h 1814"/>
              <a:gd name="T24" fmla="*/ 757 w 849"/>
              <a:gd name="T25" fmla="*/ 747 h 1814"/>
              <a:gd name="T26" fmla="*/ 762 w 849"/>
              <a:gd name="T27" fmla="*/ 1019 h 1814"/>
              <a:gd name="T28" fmla="*/ 830 w 849"/>
              <a:gd name="T29" fmla="*/ 1133 h 1814"/>
              <a:gd name="T30" fmla="*/ 726 w 849"/>
              <a:gd name="T31" fmla="*/ 1569 h 1814"/>
              <a:gd name="T32" fmla="*/ 839 w 849"/>
              <a:gd name="T33" fmla="*/ 1812 h 1814"/>
              <a:gd name="T34" fmla="*/ 666 w 849"/>
              <a:gd name="T35" fmla="*/ 1606 h 1814"/>
              <a:gd name="T36" fmla="*/ 347 w 849"/>
              <a:gd name="T37" fmla="*/ 1498 h 1814"/>
              <a:gd name="T38" fmla="*/ 270 w 849"/>
              <a:gd name="T39" fmla="*/ 1330 h 1814"/>
              <a:gd name="T40" fmla="*/ 694 w 849"/>
              <a:gd name="T41" fmla="*/ 1197 h 1814"/>
              <a:gd name="T42" fmla="*/ 734 w 849"/>
              <a:gd name="T43" fmla="*/ 908 h 1814"/>
              <a:gd name="T44" fmla="*/ 627 w 849"/>
              <a:gd name="T45" fmla="*/ 878 h 1814"/>
              <a:gd name="T46" fmla="*/ 574 w 849"/>
              <a:gd name="T47" fmla="*/ 873 h 1814"/>
              <a:gd name="T48" fmla="*/ 628 w 849"/>
              <a:gd name="T49" fmla="*/ 521 h 1814"/>
              <a:gd name="T50" fmla="*/ 523 w 849"/>
              <a:gd name="T51" fmla="*/ 569 h 1814"/>
              <a:gd name="T52" fmla="*/ 443 w 849"/>
              <a:gd name="T53" fmla="*/ 662 h 1814"/>
              <a:gd name="T54" fmla="*/ 460 w 849"/>
              <a:gd name="T55" fmla="*/ 277 h 1814"/>
              <a:gd name="T56" fmla="*/ 371 w 849"/>
              <a:gd name="T57" fmla="*/ 327 h 1814"/>
              <a:gd name="T58" fmla="*/ 310 w 849"/>
              <a:gd name="T59" fmla="*/ 313 h 1814"/>
              <a:gd name="T60" fmla="*/ 169 w 849"/>
              <a:gd name="T61" fmla="*/ 36 h 1814"/>
              <a:gd name="T62" fmla="*/ 150 w 849"/>
              <a:gd name="T63" fmla="*/ 326 h 1814"/>
              <a:gd name="T64" fmla="*/ 140 w 849"/>
              <a:gd name="T65" fmla="*/ 413 h 1814"/>
              <a:gd name="T66" fmla="*/ 60 w 849"/>
              <a:gd name="T67" fmla="*/ 452 h 1814"/>
              <a:gd name="T68" fmla="*/ 206 w 849"/>
              <a:gd name="T69" fmla="*/ 733 h 1814"/>
              <a:gd name="T70" fmla="*/ 49 w 849"/>
              <a:gd name="T71" fmla="*/ 689 h 1814"/>
              <a:gd name="T72" fmla="*/ 226 w 849"/>
              <a:gd name="T73" fmla="*/ 979 h 1814"/>
              <a:gd name="T74" fmla="*/ 264 w 849"/>
              <a:gd name="T75" fmla="*/ 1072 h 1814"/>
              <a:gd name="T76" fmla="*/ 180 w 849"/>
              <a:gd name="T77" fmla="*/ 1139 h 1814"/>
              <a:gd name="T78" fmla="*/ 430 w 849"/>
              <a:gd name="T79" fmla="*/ 1360 h 1814"/>
              <a:gd name="T80" fmla="*/ 300 w 849"/>
              <a:gd name="T81" fmla="*/ 1372 h 1814"/>
              <a:gd name="T82" fmla="*/ 514 w 849"/>
              <a:gd name="T83" fmla="*/ 1527 h 1814"/>
              <a:gd name="T84" fmla="*/ 575 w 849"/>
              <a:gd name="T85" fmla="*/ 1440 h 1814"/>
              <a:gd name="T86" fmla="*/ 482 w 849"/>
              <a:gd name="T87" fmla="*/ 1379 h 1814"/>
              <a:gd name="T88" fmla="*/ 500 w 849"/>
              <a:gd name="T89" fmla="*/ 1255 h 1814"/>
              <a:gd name="T90" fmla="*/ 360 w 849"/>
              <a:gd name="T91" fmla="*/ 1198 h 1814"/>
              <a:gd name="T92" fmla="*/ 409 w 849"/>
              <a:gd name="T93" fmla="*/ 1175 h 1814"/>
              <a:gd name="T94" fmla="*/ 359 w 849"/>
              <a:gd name="T95" fmla="*/ 948 h 1814"/>
              <a:gd name="T96" fmla="*/ 257 w 849"/>
              <a:gd name="T97" fmla="*/ 890 h 1814"/>
              <a:gd name="T98" fmla="*/ 340 w 849"/>
              <a:gd name="T99" fmla="*/ 887 h 1814"/>
              <a:gd name="T100" fmla="*/ 224 w 849"/>
              <a:gd name="T101" fmla="*/ 610 h 1814"/>
              <a:gd name="T102" fmla="*/ 180 w 849"/>
              <a:gd name="T103" fmla="*/ 533 h 1814"/>
              <a:gd name="T104" fmla="*/ 258 w 849"/>
              <a:gd name="T105" fmla="*/ 450 h 1814"/>
              <a:gd name="T106" fmla="*/ 371 w 849"/>
              <a:gd name="T107" fmla="*/ 480 h 1814"/>
              <a:gd name="T108" fmla="*/ 328 w 849"/>
              <a:gd name="T109" fmla="*/ 625 h 1814"/>
              <a:gd name="T110" fmla="*/ 449 w 849"/>
              <a:gd name="T111" fmla="*/ 723 h 1814"/>
              <a:gd name="T112" fmla="*/ 424 w 849"/>
              <a:gd name="T113" fmla="*/ 944 h 1814"/>
              <a:gd name="T114" fmla="*/ 520 w 849"/>
              <a:gd name="T115" fmla="*/ 1015 h 1814"/>
              <a:gd name="T116" fmla="*/ 523 w 849"/>
              <a:gd name="T117" fmla="*/ 1179 h 1814"/>
              <a:gd name="T118" fmla="*/ 633 w 849"/>
              <a:gd name="T119" fmla="*/ 1261 h 1814"/>
              <a:gd name="T120" fmla="*/ 655 w 849"/>
              <a:gd name="T121" fmla="*/ 1428 h 1814"/>
              <a:gd name="T122" fmla="*/ 750 w 849"/>
              <a:gd name="T123" fmla="*/ 1224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9" h="1814">
                <a:moveTo>
                  <a:pt x="295" y="1317"/>
                </a:moveTo>
                <a:lnTo>
                  <a:pt x="295" y="1317"/>
                </a:lnTo>
                <a:lnTo>
                  <a:pt x="274" y="1301"/>
                </a:lnTo>
                <a:lnTo>
                  <a:pt x="255" y="1286"/>
                </a:lnTo>
                <a:lnTo>
                  <a:pt x="255" y="1286"/>
                </a:lnTo>
                <a:lnTo>
                  <a:pt x="231" y="1271"/>
                </a:lnTo>
                <a:lnTo>
                  <a:pt x="211" y="1255"/>
                </a:lnTo>
                <a:lnTo>
                  <a:pt x="189" y="1237"/>
                </a:lnTo>
                <a:lnTo>
                  <a:pt x="169" y="1218"/>
                </a:lnTo>
                <a:lnTo>
                  <a:pt x="151" y="1197"/>
                </a:lnTo>
                <a:lnTo>
                  <a:pt x="134" y="1175"/>
                </a:lnTo>
                <a:lnTo>
                  <a:pt x="119" y="1151"/>
                </a:lnTo>
                <a:lnTo>
                  <a:pt x="107" y="1126"/>
                </a:lnTo>
                <a:lnTo>
                  <a:pt x="107" y="1126"/>
                </a:lnTo>
                <a:lnTo>
                  <a:pt x="98" y="1104"/>
                </a:lnTo>
                <a:lnTo>
                  <a:pt x="92" y="1081"/>
                </a:lnTo>
                <a:lnTo>
                  <a:pt x="88" y="1058"/>
                </a:lnTo>
                <a:lnTo>
                  <a:pt x="85" y="1034"/>
                </a:lnTo>
                <a:lnTo>
                  <a:pt x="85" y="1034"/>
                </a:lnTo>
                <a:lnTo>
                  <a:pt x="85" y="1027"/>
                </a:lnTo>
                <a:lnTo>
                  <a:pt x="88" y="1019"/>
                </a:lnTo>
                <a:lnTo>
                  <a:pt x="92" y="1013"/>
                </a:lnTo>
                <a:lnTo>
                  <a:pt x="98" y="1006"/>
                </a:lnTo>
                <a:lnTo>
                  <a:pt x="107" y="1001"/>
                </a:lnTo>
                <a:lnTo>
                  <a:pt x="115" y="997"/>
                </a:lnTo>
                <a:lnTo>
                  <a:pt x="123" y="996"/>
                </a:lnTo>
                <a:lnTo>
                  <a:pt x="132" y="996"/>
                </a:lnTo>
                <a:lnTo>
                  <a:pt x="132" y="996"/>
                </a:lnTo>
                <a:lnTo>
                  <a:pt x="166" y="998"/>
                </a:lnTo>
                <a:lnTo>
                  <a:pt x="166" y="998"/>
                </a:lnTo>
                <a:lnTo>
                  <a:pt x="132" y="954"/>
                </a:lnTo>
                <a:lnTo>
                  <a:pt x="116" y="932"/>
                </a:lnTo>
                <a:lnTo>
                  <a:pt x="101" y="911"/>
                </a:lnTo>
                <a:lnTo>
                  <a:pt x="101" y="911"/>
                </a:lnTo>
                <a:lnTo>
                  <a:pt x="57" y="835"/>
                </a:lnTo>
                <a:lnTo>
                  <a:pt x="15" y="760"/>
                </a:lnTo>
                <a:lnTo>
                  <a:pt x="15" y="760"/>
                </a:lnTo>
                <a:lnTo>
                  <a:pt x="9" y="747"/>
                </a:lnTo>
                <a:lnTo>
                  <a:pt x="5" y="732"/>
                </a:lnTo>
                <a:lnTo>
                  <a:pt x="0" y="702"/>
                </a:lnTo>
                <a:lnTo>
                  <a:pt x="0" y="702"/>
                </a:lnTo>
                <a:lnTo>
                  <a:pt x="0" y="687"/>
                </a:lnTo>
                <a:lnTo>
                  <a:pt x="0" y="680"/>
                </a:lnTo>
                <a:lnTo>
                  <a:pt x="2" y="673"/>
                </a:lnTo>
                <a:lnTo>
                  <a:pt x="5" y="665"/>
                </a:lnTo>
                <a:lnTo>
                  <a:pt x="9" y="659"/>
                </a:lnTo>
                <a:lnTo>
                  <a:pt x="15" y="653"/>
                </a:lnTo>
                <a:lnTo>
                  <a:pt x="21" y="647"/>
                </a:lnTo>
                <a:lnTo>
                  <a:pt x="21" y="647"/>
                </a:lnTo>
                <a:lnTo>
                  <a:pt x="30" y="643"/>
                </a:lnTo>
                <a:lnTo>
                  <a:pt x="37" y="640"/>
                </a:lnTo>
                <a:lnTo>
                  <a:pt x="46" y="638"/>
                </a:lnTo>
                <a:lnTo>
                  <a:pt x="55" y="638"/>
                </a:lnTo>
                <a:lnTo>
                  <a:pt x="63" y="638"/>
                </a:lnTo>
                <a:lnTo>
                  <a:pt x="72" y="640"/>
                </a:lnTo>
                <a:lnTo>
                  <a:pt x="80" y="643"/>
                </a:lnTo>
                <a:lnTo>
                  <a:pt x="88" y="646"/>
                </a:lnTo>
                <a:lnTo>
                  <a:pt x="88" y="646"/>
                </a:lnTo>
                <a:lnTo>
                  <a:pt x="101" y="653"/>
                </a:lnTo>
                <a:lnTo>
                  <a:pt x="119" y="665"/>
                </a:lnTo>
                <a:lnTo>
                  <a:pt x="119" y="665"/>
                </a:lnTo>
                <a:lnTo>
                  <a:pt x="103" y="640"/>
                </a:lnTo>
                <a:lnTo>
                  <a:pt x="88" y="615"/>
                </a:lnTo>
                <a:lnTo>
                  <a:pt x="76" y="588"/>
                </a:lnTo>
                <a:lnTo>
                  <a:pt x="64" y="563"/>
                </a:lnTo>
                <a:lnTo>
                  <a:pt x="43" y="511"/>
                </a:lnTo>
                <a:lnTo>
                  <a:pt x="26" y="458"/>
                </a:lnTo>
                <a:lnTo>
                  <a:pt x="26" y="458"/>
                </a:lnTo>
                <a:lnTo>
                  <a:pt x="20" y="436"/>
                </a:lnTo>
                <a:lnTo>
                  <a:pt x="14" y="412"/>
                </a:lnTo>
                <a:lnTo>
                  <a:pt x="14" y="412"/>
                </a:lnTo>
                <a:lnTo>
                  <a:pt x="11" y="398"/>
                </a:lnTo>
                <a:lnTo>
                  <a:pt x="11" y="388"/>
                </a:lnTo>
                <a:lnTo>
                  <a:pt x="11" y="379"/>
                </a:lnTo>
                <a:lnTo>
                  <a:pt x="12" y="370"/>
                </a:lnTo>
                <a:lnTo>
                  <a:pt x="15" y="364"/>
                </a:lnTo>
                <a:lnTo>
                  <a:pt x="21" y="357"/>
                </a:lnTo>
                <a:lnTo>
                  <a:pt x="29" y="351"/>
                </a:lnTo>
                <a:lnTo>
                  <a:pt x="37" y="345"/>
                </a:lnTo>
                <a:lnTo>
                  <a:pt x="37" y="345"/>
                </a:lnTo>
                <a:lnTo>
                  <a:pt x="48" y="339"/>
                </a:lnTo>
                <a:lnTo>
                  <a:pt x="57" y="335"/>
                </a:lnTo>
                <a:lnTo>
                  <a:pt x="66" y="333"/>
                </a:lnTo>
                <a:lnTo>
                  <a:pt x="75" y="332"/>
                </a:lnTo>
                <a:lnTo>
                  <a:pt x="83" y="333"/>
                </a:lnTo>
                <a:lnTo>
                  <a:pt x="91" y="338"/>
                </a:lnTo>
                <a:lnTo>
                  <a:pt x="101" y="342"/>
                </a:lnTo>
                <a:lnTo>
                  <a:pt x="110" y="350"/>
                </a:lnTo>
                <a:lnTo>
                  <a:pt x="110" y="350"/>
                </a:lnTo>
                <a:lnTo>
                  <a:pt x="116" y="354"/>
                </a:lnTo>
                <a:lnTo>
                  <a:pt x="125" y="357"/>
                </a:lnTo>
                <a:lnTo>
                  <a:pt x="125" y="357"/>
                </a:lnTo>
                <a:lnTo>
                  <a:pt x="115" y="289"/>
                </a:lnTo>
                <a:lnTo>
                  <a:pt x="104" y="224"/>
                </a:lnTo>
                <a:lnTo>
                  <a:pt x="104" y="224"/>
                </a:lnTo>
                <a:lnTo>
                  <a:pt x="101" y="201"/>
                </a:lnTo>
                <a:lnTo>
                  <a:pt x="98" y="181"/>
                </a:lnTo>
                <a:lnTo>
                  <a:pt x="97" y="158"/>
                </a:lnTo>
                <a:lnTo>
                  <a:pt x="97" y="138"/>
                </a:lnTo>
                <a:lnTo>
                  <a:pt x="98" y="117"/>
                </a:lnTo>
                <a:lnTo>
                  <a:pt x="101" y="95"/>
                </a:lnTo>
                <a:lnTo>
                  <a:pt x="106" y="74"/>
                </a:lnTo>
                <a:lnTo>
                  <a:pt x="111" y="53"/>
                </a:lnTo>
                <a:lnTo>
                  <a:pt x="111" y="53"/>
                </a:lnTo>
                <a:lnTo>
                  <a:pt x="117" y="41"/>
                </a:lnTo>
                <a:lnTo>
                  <a:pt x="123" y="31"/>
                </a:lnTo>
                <a:lnTo>
                  <a:pt x="131" y="22"/>
                </a:lnTo>
                <a:lnTo>
                  <a:pt x="138" y="15"/>
                </a:lnTo>
                <a:lnTo>
                  <a:pt x="149" y="9"/>
                </a:lnTo>
                <a:lnTo>
                  <a:pt x="157" y="4"/>
                </a:lnTo>
                <a:lnTo>
                  <a:pt x="168" y="1"/>
                </a:lnTo>
                <a:lnTo>
                  <a:pt x="178" y="0"/>
                </a:lnTo>
                <a:lnTo>
                  <a:pt x="178" y="0"/>
                </a:lnTo>
                <a:lnTo>
                  <a:pt x="194" y="1"/>
                </a:lnTo>
                <a:lnTo>
                  <a:pt x="209" y="3"/>
                </a:lnTo>
                <a:lnTo>
                  <a:pt x="223" y="7"/>
                </a:lnTo>
                <a:lnTo>
                  <a:pt x="234" y="15"/>
                </a:lnTo>
                <a:lnTo>
                  <a:pt x="246" y="24"/>
                </a:lnTo>
                <a:lnTo>
                  <a:pt x="255" y="33"/>
                </a:lnTo>
                <a:lnTo>
                  <a:pt x="264" y="46"/>
                </a:lnTo>
                <a:lnTo>
                  <a:pt x="270" y="59"/>
                </a:lnTo>
                <a:lnTo>
                  <a:pt x="270" y="59"/>
                </a:lnTo>
                <a:lnTo>
                  <a:pt x="300" y="142"/>
                </a:lnTo>
                <a:lnTo>
                  <a:pt x="329" y="227"/>
                </a:lnTo>
                <a:lnTo>
                  <a:pt x="329" y="227"/>
                </a:lnTo>
                <a:lnTo>
                  <a:pt x="335" y="241"/>
                </a:lnTo>
                <a:lnTo>
                  <a:pt x="344" y="258"/>
                </a:lnTo>
                <a:lnTo>
                  <a:pt x="344" y="258"/>
                </a:lnTo>
                <a:lnTo>
                  <a:pt x="347" y="249"/>
                </a:lnTo>
                <a:lnTo>
                  <a:pt x="347" y="249"/>
                </a:lnTo>
                <a:lnTo>
                  <a:pt x="355" y="236"/>
                </a:lnTo>
                <a:lnTo>
                  <a:pt x="363" y="224"/>
                </a:lnTo>
                <a:lnTo>
                  <a:pt x="374" y="215"/>
                </a:lnTo>
                <a:lnTo>
                  <a:pt x="384" y="206"/>
                </a:lnTo>
                <a:lnTo>
                  <a:pt x="396" y="200"/>
                </a:lnTo>
                <a:lnTo>
                  <a:pt x="409" y="194"/>
                </a:lnTo>
                <a:lnTo>
                  <a:pt x="423" y="191"/>
                </a:lnTo>
                <a:lnTo>
                  <a:pt x="437" y="188"/>
                </a:lnTo>
                <a:lnTo>
                  <a:pt x="437" y="188"/>
                </a:lnTo>
                <a:lnTo>
                  <a:pt x="449" y="187"/>
                </a:lnTo>
                <a:lnTo>
                  <a:pt x="461" y="188"/>
                </a:lnTo>
                <a:lnTo>
                  <a:pt x="471" y="191"/>
                </a:lnTo>
                <a:lnTo>
                  <a:pt x="482" y="196"/>
                </a:lnTo>
                <a:lnTo>
                  <a:pt x="489" y="203"/>
                </a:lnTo>
                <a:lnTo>
                  <a:pt x="495" y="212"/>
                </a:lnTo>
                <a:lnTo>
                  <a:pt x="500" y="222"/>
                </a:lnTo>
                <a:lnTo>
                  <a:pt x="503" y="234"/>
                </a:lnTo>
                <a:lnTo>
                  <a:pt x="503" y="234"/>
                </a:lnTo>
                <a:lnTo>
                  <a:pt x="504" y="274"/>
                </a:lnTo>
                <a:lnTo>
                  <a:pt x="505" y="314"/>
                </a:lnTo>
                <a:lnTo>
                  <a:pt x="505" y="394"/>
                </a:lnTo>
                <a:lnTo>
                  <a:pt x="505" y="394"/>
                </a:lnTo>
                <a:lnTo>
                  <a:pt x="505" y="444"/>
                </a:lnTo>
                <a:lnTo>
                  <a:pt x="503" y="495"/>
                </a:lnTo>
                <a:lnTo>
                  <a:pt x="503" y="495"/>
                </a:lnTo>
                <a:lnTo>
                  <a:pt x="501" y="513"/>
                </a:lnTo>
                <a:lnTo>
                  <a:pt x="498" y="533"/>
                </a:lnTo>
                <a:lnTo>
                  <a:pt x="498" y="533"/>
                </a:lnTo>
                <a:lnTo>
                  <a:pt x="535" y="498"/>
                </a:lnTo>
                <a:lnTo>
                  <a:pt x="554" y="480"/>
                </a:lnTo>
                <a:lnTo>
                  <a:pt x="572" y="465"/>
                </a:lnTo>
                <a:lnTo>
                  <a:pt x="572" y="465"/>
                </a:lnTo>
                <a:lnTo>
                  <a:pt x="590" y="455"/>
                </a:lnTo>
                <a:lnTo>
                  <a:pt x="605" y="449"/>
                </a:lnTo>
                <a:lnTo>
                  <a:pt x="611" y="447"/>
                </a:lnTo>
                <a:lnTo>
                  <a:pt x="618" y="447"/>
                </a:lnTo>
                <a:lnTo>
                  <a:pt x="624" y="447"/>
                </a:lnTo>
                <a:lnTo>
                  <a:pt x="630" y="449"/>
                </a:lnTo>
                <a:lnTo>
                  <a:pt x="636" y="452"/>
                </a:lnTo>
                <a:lnTo>
                  <a:pt x="640" y="455"/>
                </a:lnTo>
                <a:lnTo>
                  <a:pt x="649" y="465"/>
                </a:lnTo>
                <a:lnTo>
                  <a:pt x="658" y="478"/>
                </a:lnTo>
                <a:lnTo>
                  <a:pt x="666" y="495"/>
                </a:lnTo>
                <a:lnTo>
                  <a:pt x="666" y="495"/>
                </a:lnTo>
                <a:lnTo>
                  <a:pt x="673" y="521"/>
                </a:lnTo>
                <a:lnTo>
                  <a:pt x="677" y="548"/>
                </a:lnTo>
                <a:lnTo>
                  <a:pt x="679" y="575"/>
                </a:lnTo>
                <a:lnTo>
                  <a:pt x="679" y="600"/>
                </a:lnTo>
                <a:lnTo>
                  <a:pt x="677" y="627"/>
                </a:lnTo>
                <a:lnTo>
                  <a:pt x="673" y="653"/>
                </a:lnTo>
                <a:lnTo>
                  <a:pt x="666" y="705"/>
                </a:lnTo>
                <a:lnTo>
                  <a:pt x="666" y="705"/>
                </a:lnTo>
                <a:lnTo>
                  <a:pt x="658" y="753"/>
                </a:lnTo>
                <a:lnTo>
                  <a:pt x="658" y="753"/>
                </a:lnTo>
                <a:lnTo>
                  <a:pt x="711" y="723"/>
                </a:lnTo>
                <a:lnTo>
                  <a:pt x="711" y="723"/>
                </a:lnTo>
                <a:lnTo>
                  <a:pt x="717" y="720"/>
                </a:lnTo>
                <a:lnTo>
                  <a:pt x="723" y="718"/>
                </a:lnTo>
                <a:lnTo>
                  <a:pt x="729" y="718"/>
                </a:lnTo>
                <a:lnTo>
                  <a:pt x="734" y="720"/>
                </a:lnTo>
                <a:lnTo>
                  <a:pt x="738" y="723"/>
                </a:lnTo>
                <a:lnTo>
                  <a:pt x="743" y="726"/>
                </a:lnTo>
                <a:lnTo>
                  <a:pt x="750" y="735"/>
                </a:lnTo>
                <a:lnTo>
                  <a:pt x="750" y="735"/>
                </a:lnTo>
                <a:lnTo>
                  <a:pt x="757" y="747"/>
                </a:lnTo>
                <a:lnTo>
                  <a:pt x="763" y="758"/>
                </a:lnTo>
                <a:lnTo>
                  <a:pt x="768" y="772"/>
                </a:lnTo>
                <a:lnTo>
                  <a:pt x="772" y="784"/>
                </a:lnTo>
                <a:lnTo>
                  <a:pt x="775" y="810"/>
                </a:lnTo>
                <a:lnTo>
                  <a:pt x="777" y="837"/>
                </a:lnTo>
                <a:lnTo>
                  <a:pt x="777" y="837"/>
                </a:lnTo>
                <a:lnTo>
                  <a:pt x="778" y="880"/>
                </a:lnTo>
                <a:lnTo>
                  <a:pt x="775" y="923"/>
                </a:lnTo>
                <a:lnTo>
                  <a:pt x="769" y="964"/>
                </a:lnTo>
                <a:lnTo>
                  <a:pt x="760" y="1006"/>
                </a:lnTo>
                <a:lnTo>
                  <a:pt x="760" y="1006"/>
                </a:lnTo>
                <a:lnTo>
                  <a:pt x="759" y="1012"/>
                </a:lnTo>
                <a:lnTo>
                  <a:pt x="759" y="1018"/>
                </a:lnTo>
                <a:lnTo>
                  <a:pt x="759" y="1018"/>
                </a:lnTo>
                <a:lnTo>
                  <a:pt x="762" y="1019"/>
                </a:lnTo>
                <a:lnTo>
                  <a:pt x="763" y="1019"/>
                </a:lnTo>
                <a:lnTo>
                  <a:pt x="763" y="1019"/>
                </a:lnTo>
                <a:lnTo>
                  <a:pt x="778" y="1013"/>
                </a:lnTo>
                <a:lnTo>
                  <a:pt x="790" y="1010"/>
                </a:lnTo>
                <a:lnTo>
                  <a:pt x="799" y="1010"/>
                </a:lnTo>
                <a:lnTo>
                  <a:pt x="808" y="1015"/>
                </a:lnTo>
                <a:lnTo>
                  <a:pt x="815" y="1021"/>
                </a:lnTo>
                <a:lnTo>
                  <a:pt x="820" y="1029"/>
                </a:lnTo>
                <a:lnTo>
                  <a:pt x="826" y="1043"/>
                </a:lnTo>
                <a:lnTo>
                  <a:pt x="828" y="1058"/>
                </a:lnTo>
                <a:lnTo>
                  <a:pt x="828" y="1058"/>
                </a:lnTo>
                <a:lnTo>
                  <a:pt x="831" y="1077"/>
                </a:lnTo>
                <a:lnTo>
                  <a:pt x="833" y="1096"/>
                </a:lnTo>
                <a:lnTo>
                  <a:pt x="831" y="1114"/>
                </a:lnTo>
                <a:lnTo>
                  <a:pt x="830" y="1133"/>
                </a:lnTo>
                <a:lnTo>
                  <a:pt x="823" y="1170"/>
                </a:lnTo>
                <a:lnTo>
                  <a:pt x="814" y="1207"/>
                </a:lnTo>
                <a:lnTo>
                  <a:pt x="814" y="1207"/>
                </a:lnTo>
                <a:lnTo>
                  <a:pt x="799" y="1276"/>
                </a:lnTo>
                <a:lnTo>
                  <a:pt x="787" y="1344"/>
                </a:lnTo>
                <a:lnTo>
                  <a:pt x="787" y="1344"/>
                </a:lnTo>
                <a:lnTo>
                  <a:pt x="777" y="1397"/>
                </a:lnTo>
                <a:lnTo>
                  <a:pt x="765" y="1452"/>
                </a:lnTo>
                <a:lnTo>
                  <a:pt x="757" y="1477"/>
                </a:lnTo>
                <a:lnTo>
                  <a:pt x="749" y="1504"/>
                </a:lnTo>
                <a:lnTo>
                  <a:pt x="740" y="1530"/>
                </a:lnTo>
                <a:lnTo>
                  <a:pt x="728" y="1555"/>
                </a:lnTo>
                <a:lnTo>
                  <a:pt x="728" y="1555"/>
                </a:lnTo>
                <a:lnTo>
                  <a:pt x="726" y="1561"/>
                </a:lnTo>
                <a:lnTo>
                  <a:pt x="726" y="1569"/>
                </a:lnTo>
                <a:lnTo>
                  <a:pt x="726" y="1576"/>
                </a:lnTo>
                <a:lnTo>
                  <a:pt x="729" y="1582"/>
                </a:lnTo>
                <a:lnTo>
                  <a:pt x="729" y="1582"/>
                </a:lnTo>
                <a:lnTo>
                  <a:pt x="769" y="1655"/>
                </a:lnTo>
                <a:lnTo>
                  <a:pt x="812" y="1727"/>
                </a:lnTo>
                <a:lnTo>
                  <a:pt x="812" y="1727"/>
                </a:lnTo>
                <a:lnTo>
                  <a:pt x="828" y="1755"/>
                </a:lnTo>
                <a:lnTo>
                  <a:pt x="845" y="1784"/>
                </a:lnTo>
                <a:lnTo>
                  <a:pt x="845" y="1784"/>
                </a:lnTo>
                <a:lnTo>
                  <a:pt x="846" y="1791"/>
                </a:lnTo>
                <a:lnTo>
                  <a:pt x="848" y="1798"/>
                </a:lnTo>
                <a:lnTo>
                  <a:pt x="848" y="1804"/>
                </a:lnTo>
                <a:lnTo>
                  <a:pt x="845" y="1809"/>
                </a:lnTo>
                <a:lnTo>
                  <a:pt x="845" y="1809"/>
                </a:lnTo>
                <a:lnTo>
                  <a:pt x="839" y="1812"/>
                </a:lnTo>
                <a:lnTo>
                  <a:pt x="831" y="1813"/>
                </a:lnTo>
                <a:lnTo>
                  <a:pt x="826" y="1813"/>
                </a:lnTo>
                <a:lnTo>
                  <a:pt x="820" y="1810"/>
                </a:lnTo>
                <a:lnTo>
                  <a:pt x="820" y="1810"/>
                </a:lnTo>
                <a:lnTo>
                  <a:pt x="788" y="1781"/>
                </a:lnTo>
                <a:lnTo>
                  <a:pt x="774" y="1764"/>
                </a:lnTo>
                <a:lnTo>
                  <a:pt x="760" y="1748"/>
                </a:lnTo>
                <a:lnTo>
                  <a:pt x="760" y="1748"/>
                </a:lnTo>
                <a:lnTo>
                  <a:pt x="738" y="1714"/>
                </a:lnTo>
                <a:lnTo>
                  <a:pt x="717" y="1680"/>
                </a:lnTo>
                <a:lnTo>
                  <a:pt x="676" y="1612"/>
                </a:lnTo>
                <a:lnTo>
                  <a:pt x="676" y="1612"/>
                </a:lnTo>
                <a:lnTo>
                  <a:pt x="673" y="1610"/>
                </a:lnTo>
                <a:lnTo>
                  <a:pt x="670" y="1607"/>
                </a:lnTo>
                <a:lnTo>
                  <a:pt x="666" y="1606"/>
                </a:lnTo>
                <a:lnTo>
                  <a:pt x="663" y="1606"/>
                </a:lnTo>
                <a:lnTo>
                  <a:pt x="663" y="1606"/>
                </a:lnTo>
                <a:lnTo>
                  <a:pt x="642" y="1607"/>
                </a:lnTo>
                <a:lnTo>
                  <a:pt x="623" y="1607"/>
                </a:lnTo>
                <a:lnTo>
                  <a:pt x="603" y="1606"/>
                </a:lnTo>
                <a:lnTo>
                  <a:pt x="584" y="1603"/>
                </a:lnTo>
                <a:lnTo>
                  <a:pt x="565" y="1598"/>
                </a:lnTo>
                <a:lnTo>
                  <a:pt x="547" y="1592"/>
                </a:lnTo>
                <a:lnTo>
                  <a:pt x="528" y="1585"/>
                </a:lnTo>
                <a:lnTo>
                  <a:pt x="510" y="1578"/>
                </a:lnTo>
                <a:lnTo>
                  <a:pt x="510" y="1578"/>
                </a:lnTo>
                <a:lnTo>
                  <a:pt x="429" y="1539"/>
                </a:lnTo>
                <a:lnTo>
                  <a:pt x="387" y="1518"/>
                </a:lnTo>
                <a:lnTo>
                  <a:pt x="347" y="1498"/>
                </a:lnTo>
                <a:lnTo>
                  <a:pt x="347" y="1498"/>
                </a:lnTo>
                <a:lnTo>
                  <a:pt x="331" y="1487"/>
                </a:lnTo>
                <a:lnTo>
                  <a:pt x="316" y="1477"/>
                </a:lnTo>
                <a:lnTo>
                  <a:pt x="303" y="1466"/>
                </a:lnTo>
                <a:lnTo>
                  <a:pt x="291" y="1453"/>
                </a:lnTo>
                <a:lnTo>
                  <a:pt x="279" y="1440"/>
                </a:lnTo>
                <a:lnTo>
                  <a:pt x="269" y="1424"/>
                </a:lnTo>
                <a:lnTo>
                  <a:pt x="261" y="1407"/>
                </a:lnTo>
                <a:lnTo>
                  <a:pt x="254" y="1390"/>
                </a:lnTo>
                <a:lnTo>
                  <a:pt x="254" y="1390"/>
                </a:lnTo>
                <a:lnTo>
                  <a:pt x="251" y="1378"/>
                </a:lnTo>
                <a:lnTo>
                  <a:pt x="249" y="1367"/>
                </a:lnTo>
                <a:lnTo>
                  <a:pt x="251" y="1357"/>
                </a:lnTo>
                <a:lnTo>
                  <a:pt x="255" y="1347"/>
                </a:lnTo>
                <a:lnTo>
                  <a:pt x="261" y="1338"/>
                </a:lnTo>
                <a:lnTo>
                  <a:pt x="270" y="1330"/>
                </a:lnTo>
                <a:lnTo>
                  <a:pt x="282" y="1323"/>
                </a:lnTo>
                <a:lnTo>
                  <a:pt x="295" y="1317"/>
                </a:lnTo>
                <a:close/>
                <a:moveTo>
                  <a:pt x="783" y="1067"/>
                </a:moveTo>
                <a:lnTo>
                  <a:pt x="783" y="1067"/>
                </a:lnTo>
                <a:lnTo>
                  <a:pt x="777" y="1072"/>
                </a:lnTo>
                <a:lnTo>
                  <a:pt x="777" y="1072"/>
                </a:lnTo>
                <a:lnTo>
                  <a:pt x="722" y="1182"/>
                </a:lnTo>
                <a:lnTo>
                  <a:pt x="722" y="1182"/>
                </a:lnTo>
                <a:lnTo>
                  <a:pt x="717" y="1190"/>
                </a:lnTo>
                <a:lnTo>
                  <a:pt x="711" y="1195"/>
                </a:lnTo>
                <a:lnTo>
                  <a:pt x="707" y="1197"/>
                </a:lnTo>
                <a:lnTo>
                  <a:pt x="704" y="1198"/>
                </a:lnTo>
                <a:lnTo>
                  <a:pt x="700" y="1198"/>
                </a:lnTo>
                <a:lnTo>
                  <a:pt x="694" y="1197"/>
                </a:lnTo>
                <a:lnTo>
                  <a:pt x="694" y="1197"/>
                </a:lnTo>
                <a:lnTo>
                  <a:pt x="683" y="1193"/>
                </a:lnTo>
                <a:lnTo>
                  <a:pt x="679" y="1190"/>
                </a:lnTo>
                <a:lnTo>
                  <a:pt x="676" y="1187"/>
                </a:lnTo>
                <a:lnTo>
                  <a:pt x="674" y="1182"/>
                </a:lnTo>
                <a:lnTo>
                  <a:pt x="673" y="1178"/>
                </a:lnTo>
                <a:lnTo>
                  <a:pt x="673" y="1173"/>
                </a:lnTo>
                <a:lnTo>
                  <a:pt x="673" y="1167"/>
                </a:lnTo>
                <a:lnTo>
                  <a:pt x="673" y="1167"/>
                </a:lnTo>
                <a:lnTo>
                  <a:pt x="695" y="1070"/>
                </a:lnTo>
                <a:lnTo>
                  <a:pt x="706" y="1021"/>
                </a:lnTo>
                <a:lnTo>
                  <a:pt x="719" y="973"/>
                </a:lnTo>
                <a:lnTo>
                  <a:pt x="719" y="973"/>
                </a:lnTo>
                <a:lnTo>
                  <a:pt x="725" y="951"/>
                </a:lnTo>
                <a:lnTo>
                  <a:pt x="729" y="929"/>
                </a:lnTo>
                <a:lnTo>
                  <a:pt x="734" y="908"/>
                </a:lnTo>
                <a:lnTo>
                  <a:pt x="735" y="886"/>
                </a:lnTo>
                <a:lnTo>
                  <a:pt x="737" y="841"/>
                </a:lnTo>
                <a:lnTo>
                  <a:pt x="735" y="797"/>
                </a:lnTo>
                <a:lnTo>
                  <a:pt x="735" y="797"/>
                </a:lnTo>
                <a:lnTo>
                  <a:pt x="734" y="788"/>
                </a:lnTo>
                <a:lnTo>
                  <a:pt x="731" y="778"/>
                </a:lnTo>
                <a:lnTo>
                  <a:pt x="723" y="756"/>
                </a:lnTo>
                <a:lnTo>
                  <a:pt x="723" y="756"/>
                </a:lnTo>
                <a:lnTo>
                  <a:pt x="694" y="784"/>
                </a:lnTo>
                <a:lnTo>
                  <a:pt x="679" y="797"/>
                </a:lnTo>
                <a:lnTo>
                  <a:pt x="667" y="812"/>
                </a:lnTo>
                <a:lnTo>
                  <a:pt x="655" y="827"/>
                </a:lnTo>
                <a:lnTo>
                  <a:pt x="645" y="843"/>
                </a:lnTo>
                <a:lnTo>
                  <a:pt x="634" y="859"/>
                </a:lnTo>
                <a:lnTo>
                  <a:pt x="627" y="878"/>
                </a:lnTo>
                <a:lnTo>
                  <a:pt x="627" y="878"/>
                </a:lnTo>
                <a:lnTo>
                  <a:pt x="621" y="893"/>
                </a:lnTo>
                <a:lnTo>
                  <a:pt x="617" y="899"/>
                </a:lnTo>
                <a:lnTo>
                  <a:pt x="612" y="902"/>
                </a:lnTo>
                <a:lnTo>
                  <a:pt x="608" y="905"/>
                </a:lnTo>
                <a:lnTo>
                  <a:pt x="603" y="907"/>
                </a:lnTo>
                <a:lnTo>
                  <a:pt x="597" y="907"/>
                </a:lnTo>
                <a:lnTo>
                  <a:pt x="591" y="905"/>
                </a:lnTo>
                <a:lnTo>
                  <a:pt x="591" y="905"/>
                </a:lnTo>
                <a:lnTo>
                  <a:pt x="586" y="902"/>
                </a:lnTo>
                <a:lnTo>
                  <a:pt x="581" y="898"/>
                </a:lnTo>
                <a:lnTo>
                  <a:pt x="578" y="892"/>
                </a:lnTo>
                <a:lnTo>
                  <a:pt x="575" y="886"/>
                </a:lnTo>
                <a:lnTo>
                  <a:pt x="574" y="880"/>
                </a:lnTo>
                <a:lnTo>
                  <a:pt x="574" y="873"/>
                </a:lnTo>
                <a:lnTo>
                  <a:pt x="574" y="865"/>
                </a:lnTo>
                <a:lnTo>
                  <a:pt x="577" y="858"/>
                </a:lnTo>
                <a:lnTo>
                  <a:pt x="577" y="858"/>
                </a:lnTo>
                <a:lnTo>
                  <a:pt x="584" y="840"/>
                </a:lnTo>
                <a:lnTo>
                  <a:pt x="590" y="821"/>
                </a:lnTo>
                <a:lnTo>
                  <a:pt x="590" y="821"/>
                </a:lnTo>
                <a:lnTo>
                  <a:pt x="627" y="658"/>
                </a:lnTo>
                <a:lnTo>
                  <a:pt x="627" y="658"/>
                </a:lnTo>
                <a:lnTo>
                  <a:pt x="630" y="638"/>
                </a:lnTo>
                <a:lnTo>
                  <a:pt x="633" y="619"/>
                </a:lnTo>
                <a:lnTo>
                  <a:pt x="634" y="598"/>
                </a:lnTo>
                <a:lnTo>
                  <a:pt x="636" y="579"/>
                </a:lnTo>
                <a:lnTo>
                  <a:pt x="634" y="560"/>
                </a:lnTo>
                <a:lnTo>
                  <a:pt x="633" y="541"/>
                </a:lnTo>
                <a:lnTo>
                  <a:pt x="628" y="521"/>
                </a:lnTo>
                <a:lnTo>
                  <a:pt x="624" y="501"/>
                </a:lnTo>
                <a:lnTo>
                  <a:pt x="624" y="501"/>
                </a:lnTo>
                <a:lnTo>
                  <a:pt x="621" y="496"/>
                </a:lnTo>
                <a:lnTo>
                  <a:pt x="618" y="492"/>
                </a:lnTo>
                <a:lnTo>
                  <a:pt x="615" y="489"/>
                </a:lnTo>
                <a:lnTo>
                  <a:pt x="612" y="487"/>
                </a:lnTo>
                <a:lnTo>
                  <a:pt x="609" y="487"/>
                </a:lnTo>
                <a:lnTo>
                  <a:pt x="606" y="489"/>
                </a:lnTo>
                <a:lnTo>
                  <a:pt x="599" y="493"/>
                </a:lnTo>
                <a:lnTo>
                  <a:pt x="599" y="493"/>
                </a:lnTo>
                <a:lnTo>
                  <a:pt x="581" y="508"/>
                </a:lnTo>
                <a:lnTo>
                  <a:pt x="565" y="524"/>
                </a:lnTo>
                <a:lnTo>
                  <a:pt x="565" y="524"/>
                </a:lnTo>
                <a:lnTo>
                  <a:pt x="537" y="554"/>
                </a:lnTo>
                <a:lnTo>
                  <a:pt x="523" y="569"/>
                </a:lnTo>
                <a:lnTo>
                  <a:pt x="510" y="585"/>
                </a:lnTo>
                <a:lnTo>
                  <a:pt x="500" y="601"/>
                </a:lnTo>
                <a:lnTo>
                  <a:pt x="489" y="619"/>
                </a:lnTo>
                <a:lnTo>
                  <a:pt x="482" y="638"/>
                </a:lnTo>
                <a:lnTo>
                  <a:pt x="480" y="649"/>
                </a:lnTo>
                <a:lnTo>
                  <a:pt x="479" y="661"/>
                </a:lnTo>
                <a:lnTo>
                  <a:pt x="479" y="661"/>
                </a:lnTo>
                <a:lnTo>
                  <a:pt x="476" y="665"/>
                </a:lnTo>
                <a:lnTo>
                  <a:pt x="470" y="670"/>
                </a:lnTo>
                <a:lnTo>
                  <a:pt x="464" y="674"/>
                </a:lnTo>
                <a:lnTo>
                  <a:pt x="460" y="675"/>
                </a:lnTo>
                <a:lnTo>
                  <a:pt x="460" y="675"/>
                </a:lnTo>
                <a:lnTo>
                  <a:pt x="454" y="673"/>
                </a:lnTo>
                <a:lnTo>
                  <a:pt x="449" y="668"/>
                </a:lnTo>
                <a:lnTo>
                  <a:pt x="443" y="662"/>
                </a:lnTo>
                <a:lnTo>
                  <a:pt x="440" y="656"/>
                </a:lnTo>
                <a:lnTo>
                  <a:pt x="440" y="656"/>
                </a:lnTo>
                <a:lnTo>
                  <a:pt x="439" y="652"/>
                </a:lnTo>
                <a:lnTo>
                  <a:pt x="439" y="647"/>
                </a:lnTo>
                <a:lnTo>
                  <a:pt x="442" y="635"/>
                </a:lnTo>
                <a:lnTo>
                  <a:pt x="442" y="635"/>
                </a:lnTo>
                <a:lnTo>
                  <a:pt x="448" y="603"/>
                </a:lnTo>
                <a:lnTo>
                  <a:pt x="455" y="569"/>
                </a:lnTo>
                <a:lnTo>
                  <a:pt x="461" y="535"/>
                </a:lnTo>
                <a:lnTo>
                  <a:pt x="464" y="519"/>
                </a:lnTo>
                <a:lnTo>
                  <a:pt x="466" y="502"/>
                </a:lnTo>
                <a:lnTo>
                  <a:pt x="466" y="502"/>
                </a:lnTo>
                <a:lnTo>
                  <a:pt x="466" y="446"/>
                </a:lnTo>
                <a:lnTo>
                  <a:pt x="464" y="390"/>
                </a:lnTo>
                <a:lnTo>
                  <a:pt x="460" y="277"/>
                </a:lnTo>
                <a:lnTo>
                  <a:pt x="460" y="277"/>
                </a:lnTo>
                <a:lnTo>
                  <a:pt x="460" y="267"/>
                </a:lnTo>
                <a:lnTo>
                  <a:pt x="457" y="256"/>
                </a:lnTo>
                <a:lnTo>
                  <a:pt x="452" y="236"/>
                </a:lnTo>
                <a:lnTo>
                  <a:pt x="452" y="236"/>
                </a:lnTo>
                <a:lnTo>
                  <a:pt x="436" y="240"/>
                </a:lnTo>
                <a:lnTo>
                  <a:pt x="423" y="246"/>
                </a:lnTo>
                <a:lnTo>
                  <a:pt x="423" y="246"/>
                </a:lnTo>
                <a:lnTo>
                  <a:pt x="411" y="252"/>
                </a:lnTo>
                <a:lnTo>
                  <a:pt x="400" y="261"/>
                </a:lnTo>
                <a:lnTo>
                  <a:pt x="393" y="270"/>
                </a:lnTo>
                <a:lnTo>
                  <a:pt x="387" y="280"/>
                </a:lnTo>
                <a:lnTo>
                  <a:pt x="381" y="292"/>
                </a:lnTo>
                <a:lnTo>
                  <a:pt x="378" y="302"/>
                </a:lnTo>
                <a:lnTo>
                  <a:pt x="371" y="327"/>
                </a:lnTo>
                <a:lnTo>
                  <a:pt x="371" y="327"/>
                </a:lnTo>
                <a:lnTo>
                  <a:pt x="369" y="333"/>
                </a:lnTo>
                <a:lnTo>
                  <a:pt x="366" y="338"/>
                </a:lnTo>
                <a:lnTo>
                  <a:pt x="363" y="342"/>
                </a:lnTo>
                <a:lnTo>
                  <a:pt x="360" y="345"/>
                </a:lnTo>
                <a:lnTo>
                  <a:pt x="351" y="350"/>
                </a:lnTo>
                <a:lnTo>
                  <a:pt x="343" y="350"/>
                </a:lnTo>
                <a:lnTo>
                  <a:pt x="343" y="350"/>
                </a:lnTo>
                <a:lnTo>
                  <a:pt x="335" y="348"/>
                </a:lnTo>
                <a:lnTo>
                  <a:pt x="328" y="345"/>
                </a:lnTo>
                <a:lnTo>
                  <a:pt x="322" y="339"/>
                </a:lnTo>
                <a:lnTo>
                  <a:pt x="317" y="333"/>
                </a:lnTo>
                <a:lnTo>
                  <a:pt x="317" y="333"/>
                </a:lnTo>
                <a:lnTo>
                  <a:pt x="313" y="323"/>
                </a:lnTo>
                <a:lnTo>
                  <a:pt x="310" y="313"/>
                </a:lnTo>
                <a:lnTo>
                  <a:pt x="306" y="290"/>
                </a:lnTo>
                <a:lnTo>
                  <a:pt x="306" y="290"/>
                </a:lnTo>
                <a:lnTo>
                  <a:pt x="279" y="200"/>
                </a:lnTo>
                <a:lnTo>
                  <a:pt x="249" y="111"/>
                </a:lnTo>
                <a:lnTo>
                  <a:pt x="249" y="111"/>
                </a:lnTo>
                <a:lnTo>
                  <a:pt x="243" y="93"/>
                </a:lnTo>
                <a:lnTo>
                  <a:pt x="236" y="77"/>
                </a:lnTo>
                <a:lnTo>
                  <a:pt x="226" y="61"/>
                </a:lnTo>
                <a:lnTo>
                  <a:pt x="215" y="46"/>
                </a:lnTo>
                <a:lnTo>
                  <a:pt x="215" y="46"/>
                </a:lnTo>
                <a:lnTo>
                  <a:pt x="208" y="39"/>
                </a:lnTo>
                <a:lnTo>
                  <a:pt x="199" y="34"/>
                </a:lnTo>
                <a:lnTo>
                  <a:pt x="189" y="31"/>
                </a:lnTo>
                <a:lnTo>
                  <a:pt x="180" y="33"/>
                </a:lnTo>
                <a:lnTo>
                  <a:pt x="169" y="36"/>
                </a:lnTo>
                <a:lnTo>
                  <a:pt x="162" y="40"/>
                </a:lnTo>
                <a:lnTo>
                  <a:pt x="154" y="47"/>
                </a:lnTo>
                <a:lnTo>
                  <a:pt x="149" y="58"/>
                </a:lnTo>
                <a:lnTo>
                  <a:pt x="149" y="58"/>
                </a:lnTo>
                <a:lnTo>
                  <a:pt x="143" y="70"/>
                </a:lnTo>
                <a:lnTo>
                  <a:pt x="140" y="83"/>
                </a:lnTo>
                <a:lnTo>
                  <a:pt x="132" y="110"/>
                </a:lnTo>
                <a:lnTo>
                  <a:pt x="132" y="110"/>
                </a:lnTo>
                <a:lnTo>
                  <a:pt x="129" y="138"/>
                </a:lnTo>
                <a:lnTo>
                  <a:pt x="128" y="164"/>
                </a:lnTo>
                <a:lnTo>
                  <a:pt x="129" y="191"/>
                </a:lnTo>
                <a:lnTo>
                  <a:pt x="131" y="219"/>
                </a:lnTo>
                <a:lnTo>
                  <a:pt x="135" y="246"/>
                </a:lnTo>
                <a:lnTo>
                  <a:pt x="140" y="272"/>
                </a:lnTo>
                <a:lnTo>
                  <a:pt x="150" y="326"/>
                </a:lnTo>
                <a:lnTo>
                  <a:pt x="150" y="326"/>
                </a:lnTo>
                <a:lnTo>
                  <a:pt x="153" y="344"/>
                </a:lnTo>
                <a:lnTo>
                  <a:pt x="157" y="362"/>
                </a:lnTo>
                <a:lnTo>
                  <a:pt x="162" y="378"/>
                </a:lnTo>
                <a:lnTo>
                  <a:pt x="165" y="395"/>
                </a:lnTo>
                <a:lnTo>
                  <a:pt x="165" y="395"/>
                </a:lnTo>
                <a:lnTo>
                  <a:pt x="165" y="401"/>
                </a:lnTo>
                <a:lnTo>
                  <a:pt x="163" y="407"/>
                </a:lnTo>
                <a:lnTo>
                  <a:pt x="162" y="412"/>
                </a:lnTo>
                <a:lnTo>
                  <a:pt x="159" y="415"/>
                </a:lnTo>
                <a:lnTo>
                  <a:pt x="154" y="416"/>
                </a:lnTo>
                <a:lnTo>
                  <a:pt x="150" y="416"/>
                </a:lnTo>
                <a:lnTo>
                  <a:pt x="146" y="416"/>
                </a:lnTo>
                <a:lnTo>
                  <a:pt x="140" y="413"/>
                </a:lnTo>
                <a:lnTo>
                  <a:pt x="140" y="413"/>
                </a:lnTo>
                <a:lnTo>
                  <a:pt x="126" y="404"/>
                </a:lnTo>
                <a:lnTo>
                  <a:pt x="113" y="395"/>
                </a:lnTo>
                <a:lnTo>
                  <a:pt x="89" y="375"/>
                </a:lnTo>
                <a:lnTo>
                  <a:pt x="89" y="375"/>
                </a:lnTo>
                <a:lnTo>
                  <a:pt x="82" y="369"/>
                </a:lnTo>
                <a:lnTo>
                  <a:pt x="73" y="367"/>
                </a:lnTo>
                <a:lnTo>
                  <a:pt x="66" y="367"/>
                </a:lnTo>
                <a:lnTo>
                  <a:pt x="57" y="372"/>
                </a:lnTo>
                <a:lnTo>
                  <a:pt x="57" y="372"/>
                </a:lnTo>
                <a:lnTo>
                  <a:pt x="49" y="376"/>
                </a:lnTo>
                <a:lnTo>
                  <a:pt x="45" y="384"/>
                </a:lnTo>
                <a:lnTo>
                  <a:pt x="43" y="391"/>
                </a:lnTo>
                <a:lnTo>
                  <a:pt x="45" y="401"/>
                </a:lnTo>
                <a:lnTo>
                  <a:pt x="45" y="401"/>
                </a:lnTo>
                <a:lnTo>
                  <a:pt x="60" y="452"/>
                </a:lnTo>
                <a:lnTo>
                  <a:pt x="75" y="504"/>
                </a:lnTo>
                <a:lnTo>
                  <a:pt x="75" y="504"/>
                </a:lnTo>
                <a:lnTo>
                  <a:pt x="85" y="532"/>
                </a:lnTo>
                <a:lnTo>
                  <a:pt x="97" y="559"/>
                </a:lnTo>
                <a:lnTo>
                  <a:pt x="110" y="585"/>
                </a:lnTo>
                <a:lnTo>
                  <a:pt x="125" y="610"/>
                </a:lnTo>
                <a:lnTo>
                  <a:pt x="141" y="634"/>
                </a:lnTo>
                <a:lnTo>
                  <a:pt x="159" y="659"/>
                </a:lnTo>
                <a:lnTo>
                  <a:pt x="196" y="705"/>
                </a:lnTo>
                <a:lnTo>
                  <a:pt x="196" y="705"/>
                </a:lnTo>
                <a:lnTo>
                  <a:pt x="203" y="714"/>
                </a:lnTo>
                <a:lnTo>
                  <a:pt x="205" y="718"/>
                </a:lnTo>
                <a:lnTo>
                  <a:pt x="206" y="724"/>
                </a:lnTo>
                <a:lnTo>
                  <a:pt x="208" y="729"/>
                </a:lnTo>
                <a:lnTo>
                  <a:pt x="206" y="733"/>
                </a:lnTo>
                <a:lnTo>
                  <a:pt x="205" y="739"/>
                </a:lnTo>
                <a:lnTo>
                  <a:pt x="202" y="745"/>
                </a:lnTo>
                <a:lnTo>
                  <a:pt x="202" y="745"/>
                </a:lnTo>
                <a:lnTo>
                  <a:pt x="197" y="749"/>
                </a:lnTo>
                <a:lnTo>
                  <a:pt x="191" y="753"/>
                </a:lnTo>
                <a:lnTo>
                  <a:pt x="187" y="754"/>
                </a:lnTo>
                <a:lnTo>
                  <a:pt x="183" y="754"/>
                </a:lnTo>
                <a:lnTo>
                  <a:pt x="172" y="751"/>
                </a:lnTo>
                <a:lnTo>
                  <a:pt x="163" y="747"/>
                </a:lnTo>
                <a:lnTo>
                  <a:pt x="163" y="747"/>
                </a:lnTo>
                <a:lnTo>
                  <a:pt x="119" y="723"/>
                </a:lnTo>
                <a:lnTo>
                  <a:pt x="73" y="699"/>
                </a:lnTo>
                <a:lnTo>
                  <a:pt x="73" y="699"/>
                </a:lnTo>
                <a:lnTo>
                  <a:pt x="63" y="693"/>
                </a:lnTo>
                <a:lnTo>
                  <a:pt x="49" y="689"/>
                </a:lnTo>
                <a:lnTo>
                  <a:pt x="49" y="689"/>
                </a:lnTo>
                <a:lnTo>
                  <a:pt x="48" y="699"/>
                </a:lnTo>
                <a:lnTo>
                  <a:pt x="48" y="704"/>
                </a:lnTo>
                <a:lnTo>
                  <a:pt x="48" y="707"/>
                </a:lnTo>
                <a:lnTo>
                  <a:pt x="48" y="707"/>
                </a:lnTo>
                <a:lnTo>
                  <a:pt x="61" y="754"/>
                </a:lnTo>
                <a:lnTo>
                  <a:pt x="68" y="778"/>
                </a:lnTo>
                <a:lnTo>
                  <a:pt x="79" y="799"/>
                </a:lnTo>
                <a:lnTo>
                  <a:pt x="79" y="799"/>
                </a:lnTo>
                <a:lnTo>
                  <a:pt x="100" y="832"/>
                </a:lnTo>
                <a:lnTo>
                  <a:pt x="120" y="865"/>
                </a:lnTo>
                <a:lnTo>
                  <a:pt x="144" y="896"/>
                </a:lnTo>
                <a:lnTo>
                  <a:pt x="169" y="926"/>
                </a:lnTo>
                <a:lnTo>
                  <a:pt x="196" y="954"/>
                </a:lnTo>
                <a:lnTo>
                  <a:pt x="226" y="979"/>
                </a:lnTo>
                <a:lnTo>
                  <a:pt x="257" y="1001"/>
                </a:lnTo>
                <a:lnTo>
                  <a:pt x="274" y="1012"/>
                </a:lnTo>
                <a:lnTo>
                  <a:pt x="292" y="1022"/>
                </a:lnTo>
                <a:lnTo>
                  <a:pt x="292" y="1022"/>
                </a:lnTo>
                <a:lnTo>
                  <a:pt x="295" y="1025"/>
                </a:lnTo>
                <a:lnTo>
                  <a:pt x="298" y="1029"/>
                </a:lnTo>
                <a:lnTo>
                  <a:pt x="301" y="1038"/>
                </a:lnTo>
                <a:lnTo>
                  <a:pt x="301" y="1038"/>
                </a:lnTo>
                <a:lnTo>
                  <a:pt x="301" y="1049"/>
                </a:lnTo>
                <a:lnTo>
                  <a:pt x="300" y="1058"/>
                </a:lnTo>
                <a:lnTo>
                  <a:pt x="297" y="1064"/>
                </a:lnTo>
                <a:lnTo>
                  <a:pt x="291" y="1070"/>
                </a:lnTo>
                <a:lnTo>
                  <a:pt x="283" y="1072"/>
                </a:lnTo>
                <a:lnTo>
                  <a:pt x="274" y="1072"/>
                </a:lnTo>
                <a:lnTo>
                  <a:pt x="264" y="1072"/>
                </a:lnTo>
                <a:lnTo>
                  <a:pt x="254" y="1070"/>
                </a:lnTo>
                <a:lnTo>
                  <a:pt x="254" y="1070"/>
                </a:lnTo>
                <a:lnTo>
                  <a:pt x="227" y="1061"/>
                </a:lnTo>
                <a:lnTo>
                  <a:pt x="202" y="1055"/>
                </a:lnTo>
                <a:lnTo>
                  <a:pt x="189" y="1053"/>
                </a:lnTo>
                <a:lnTo>
                  <a:pt x="175" y="1053"/>
                </a:lnTo>
                <a:lnTo>
                  <a:pt x="160" y="1053"/>
                </a:lnTo>
                <a:lnTo>
                  <a:pt x="147" y="1055"/>
                </a:lnTo>
                <a:lnTo>
                  <a:pt x="147" y="1055"/>
                </a:lnTo>
                <a:lnTo>
                  <a:pt x="150" y="1071"/>
                </a:lnTo>
                <a:lnTo>
                  <a:pt x="153" y="1086"/>
                </a:lnTo>
                <a:lnTo>
                  <a:pt x="153" y="1086"/>
                </a:lnTo>
                <a:lnTo>
                  <a:pt x="160" y="1105"/>
                </a:lnTo>
                <a:lnTo>
                  <a:pt x="169" y="1123"/>
                </a:lnTo>
                <a:lnTo>
                  <a:pt x="180" y="1139"/>
                </a:lnTo>
                <a:lnTo>
                  <a:pt x="191" y="1155"/>
                </a:lnTo>
                <a:lnTo>
                  <a:pt x="205" y="1169"/>
                </a:lnTo>
                <a:lnTo>
                  <a:pt x="218" y="1182"/>
                </a:lnTo>
                <a:lnTo>
                  <a:pt x="233" y="1195"/>
                </a:lnTo>
                <a:lnTo>
                  <a:pt x="249" y="1207"/>
                </a:lnTo>
                <a:lnTo>
                  <a:pt x="249" y="1207"/>
                </a:lnTo>
                <a:lnTo>
                  <a:pt x="331" y="1264"/>
                </a:lnTo>
                <a:lnTo>
                  <a:pt x="371" y="1292"/>
                </a:lnTo>
                <a:lnTo>
                  <a:pt x="411" y="1320"/>
                </a:lnTo>
                <a:lnTo>
                  <a:pt x="411" y="1320"/>
                </a:lnTo>
                <a:lnTo>
                  <a:pt x="420" y="1327"/>
                </a:lnTo>
                <a:lnTo>
                  <a:pt x="426" y="1338"/>
                </a:lnTo>
                <a:lnTo>
                  <a:pt x="430" y="1350"/>
                </a:lnTo>
                <a:lnTo>
                  <a:pt x="430" y="1360"/>
                </a:lnTo>
                <a:lnTo>
                  <a:pt x="430" y="1360"/>
                </a:lnTo>
                <a:lnTo>
                  <a:pt x="430" y="1363"/>
                </a:lnTo>
                <a:lnTo>
                  <a:pt x="427" y="1366"/>
                </a:lnTo>
                <a:lnTo>
                  <a:pt x="418" y="1370"/>
                </a:lnTo>
                <a:lnTo>
                  <a:pt x="394" y="1379"/>
                </a:lnTo>
                <a:lnTo>
                  <a:pt x="394" y="1379"/>
                </a:lnTo>
                <a:lnTo>
                  <a:pt x="391" y="1379"/>
                </a:lnTo>
                <a:lnTo>
                  <a:pt x="387" y="1379"/>
                </a:lnTo>
                <a:lnTo>
                  <a:pt x="378" y="1376"/>
                </a:lnTo>
                <a:lnTo>
                  <a:pt x="378" y="1376"/>
                </a:lnTo>
                <a:lnTo>
                  <a:pt x="359" y="1373"/>
                </a:lnTo>
                <a:lnTo>
                  <a:pt x="338" y="1369"/>
                </a:lnTo>
                <a:lnTo>
                  <a:pt x="329" y="1367"/>
                </a:lnTo>
                <a:lnTo>
                  <a:pt x="319" y="1367"/>
                </a:lnTo>
                <a:lnTo>
                  <a:pt x="308" y="1369"/>
                </a:lnTo>
                <a:lnTo>
                  <a:pt x="300" y="1372"/>
                </a:lnTo>
                <a:lnTo>
                  <a:pt x="300" y="1372"/>
                </a:lnTo>
                <a:lnTo>
                  <a:pt x="301" y="1385"/>
                </a:lnTo>
                <a:lnTo>
                  <a:pt x="306" y="1395"/>
                </a:lnTo>
                <a:lnTo>
                  <a:pt x="310" y="1406"/>
                </a:lnTo>
                <a:lnTo>
                  <a:pt x="316" y="1416"/>
                </a:lnTo>
                <a:lnTo>
                  <a:pt x="323" y="1424"/>
                </a:lnTo>
                <a:lnTo>
                  <a:pt x="332" y="1431"/>
                </a:lnTo>
                <a:lnTo>
                  <a:pt x="348" y="1444"/>
                </a:lnTo>
                <a:lnTo>
                  <a:pt x="348" y="1444"/>
                </a:lnTo>
                <a:lnTo>
                  <a:pt x="375" y="1462"/>
                </a:lnTo>
                <a:lnTo>
                  <a:pt x="402" y="1477"/>
                </a:lnTo>
                <a:lnTo>
                  <a:pt x="430" y="1492"/>
                </a:lnTo>
                <a:lnTo>
                  <a:pt x="457" y="1504"/>
                </a:lnTo>
                <a:lnTo>
                  <a:pt x="486" y="1517"/>
                </a:lnTo>
                <a:lnTo>
                  <a:pt x="514" y="1527"/>
                </a:lnTo>
                <a:lnTo>
                  <a:pt x="544" y="1538"/>
                </a:lnTo>
                <a:lnTo>
                  <a:pt x="572" y="1548"/>
                </a:lnTo>
                <a:lnTo>
                  <a:pt x="572" y="1548"/>
                </a:lnTo>
                <a:lnTo>
                  <a:pt x="588" y="1551"/>
                </a:lnTo>
                <a:lnTo>
                  <a:pt x="605" y="1552"/>
                </a:lnTo>
                <a:lnTo>
                  <a:pt x="640" y="1554"/>
                </a:lnTo>
                <a:lnTo>
                  <a:pt x="640" y="1554"/>
                </a:lnTo>
                <a:lnTo>
                  <a:pt x="621" y="1513"/>
                </a:lnTo>
                <a:lnTo>
                  <a:pt x="602" y="1474"/>
                </a:lnTo>
                <a:lnTo>
                  <a:pt x="602" y="1474"/>
                </a:lnTo>
                <a:lnTo>
                  <a:pt x="596" y="1464"/>
                </a:lnTo>
                <a:lnTo>
                  <a:pt x="590" y="1455"/>
                </a:lnTo>
                <a:lnTo>
                  <a:pt x="583" y="1446"/>
                </a:lnTo>
                <a:lnTo>
                  <a:pt x="580" y="1443"/>
                </a:lnTo>
                <a:lnTo>
                  <a:pt x="575" y="1440"/>
                </a:lnTo>
                <a:lnTo>
                  <a:pt x="575" y="1440"/>
                </a:lnTo>
                <a:lnTo>
                  <a:pt x="556" y="1434"/>
                </a:lnTo>
                <a:lnTo>
                  <a:pt x="537" y="1428"/>
                </a:lnTo>
                <a:lnTo>
                  <a:pt x="517" y="1424"/>
                </a:lnTo>
                <a:lnTo>
                  <a:pt x="500" y="1418"/>
                </a:lnTo>
                <a:lnTo>
                  <a:pt x="500" y="1418"/>
                </a:lnTo>
                <a:lnTo>
                  <a:pt x="492" y="1415"/>
                </a:lnTo>
                <a:lnTo>
                  <a:pt x="485" y="1409"/>
                </a:lnTo>
                <a:lnTo>
                  <a:pt x="480" y="1401"/>
                </a:lnTo>
                <a:lnTo>
                  <a:pt x="477" y="1395"/>
                </a:lnTo>
                <a:lnTo>
                  <a:pt x="477" y="1395"/>
                </a:lnTo>
                <a:lnTo>
                  <a:pt x="477" y="1391"/>
                </a:lnTo>
                <a:lnTo>
                  <a:pt x="477" y="1387"/>
                </a:lnTo>
                <a:lnTo>
                  <a:pt x="479" y="1382"/>
                </a:lnTo>
                <a:lnTo>
                  <a:pt x="482" y="1379"/>
                </a:lnTo>
                <a:lnTo>
                  <a:pt x="485" y="1376"/>
                </a:lnTo>
                <a:lnTo>
                  <a:pt x="489" y="1375"/>
                </a:lnTo>
                <a:lnTo>
                  <a:pt x="494" y="1373"/>
                </a:lnTo>
                <a:lnTo>
                  <a:pt x="500" y="1372"/>
                </a:lnTo>
                <a:lnTo>
                  <a:pt x="500" y="1372"/>
                </a:lnTo>
                <a:lnTo>
                  <a:pt x="553" y="1372"/>
                </a:lnTo>
                <a:lnTo>
                  <a:pt x="553" y="1372"/>
                </a:lnTo>
                <a:lnTo>
                  <a:pt x="537" y="1335"/>
                </a:lnTo>
                <a:lnTo>
                  <a:pt x="529" y="1317"/>
                </a:lnTo>
                <a:lnTo>
                  <a:pt x="523" y="1299"/>
                </a:lnTo>
                <a:lnTo>
                  <a:pt x="523" y="1299"/>
                </a:lnTo>
                <a:lnTo>
                  <a:pt x="519" y="1286"/>
                </a:lnTo>
                <a:lnTo>
                  <a:pt x="513" y="1274"/>
                </a:lnTo>
                <a:lnTo>
                  <a:pt x="507" y="1264"/>
                </a:lnTo>
                <a:lnTo>
                  <a:pt x="500" y="1255"/>
                </a:lnTo>
                <a:lnTo>
                  <a:pt x="491" y="1247"/>
                </a:lnTo>
                <a:lnTo>
                  <a:pt x="480" y="1240"/>
                </a:lnTo>
                <a:lnTo>
                  <a:pt x="469" y="1235"/>
                </a:lnTo>
                <a:lnTo>
                  <a:pt x="455" y="1231"/>
                </a:lnTo>
                <a:lnTo>
                  <a:pt x="455" y="1231"/>
                </a:lnTo>
                <a:lnTo>
                  <a:pt x="437" y="1227"/>
                </a:lnTo>
                <a:lnTo>
                  <a:pt x="420" y="1218"/>
                </a:lnTo>
                <a:lnTo>
                  <a:pt x="402" y="1209"/>
                </a:lnTo>
                <a:lnTo>
                  <a:pt x="384" y="1201"/>
                </a:lnTo>
                <a:lnTo>
                  <a:pt x="384" y="1201"/>
                </a:lnTo>
                <a:lnTo>
                  <a:pt x="378" y="1200"/>
                </a:lnTo>
                <a:lnTo>
                  <a:pt x="372" y="1200"/>
                </a:lnTo>
                <a:lnTo>
                  <a:pt x="366" y="1200"/>
                </a:lnTo>
                <a:lnTo>
                  <a:pt x="360" y="1198"/>
                </a:lnTo>
                <a:lnTo>
                  <a:pt x="360" y="1198"/>
                </a:lnTo>
                <a:lnTo>
                  <a:pt x="346" y="1193"/>
                </a:lnTo>
                <a:lnTo>
                  <a:pt x="340" y="1190"/>
                </a:lnTo>
                <a:lnTo>
                  <a:pt x="337" y="1187"/>
                </a:lnTo>
                <a:lnTo>
                  <a:pt x="335" y="1185"/>
                </a:lnTo>
                <a:lnTo>
                  <a:pt x="335" y="1185"/>
                </a:lnTo>
                <a:lnTo>
                  <a:pt x="335" y="1179"/>
                </a:lnTo>
                <a:lnTo>
                  <a:pt x="335" y="1175"/>
                </a:lnTo>
                <a:lnTo>
                  <a:pt x="337" y="1172"/>
                </a:lnTo>
                <a:lnTo>
                  <a:pt x="340" y="1169"/>
                </a:lnTo>
                <a:lnTo>
                  <a:pt x="343" y="1167"/>
                </a:lnTo>
                <a:lnTo>
                  <a:pt x="347" y="1166"/>
                </a:lnTo>
                <a:lnTo>
                  <a:pt x="356" y="1164"/>
                </a:lnTo>
                <a:lnTo>
                  <a:pt x="356" y="1164"/>
                </a:lnTo>
                <a:lnTo>
                  <a:pt x="383" y="1167"/>
                </a:lnTo>
                <a:lnTo>
                  <a:pt x="409" y="1175"/>
                </a:lnTo>
                <a:lnTo>
                  <a:pt x="409" y="1175"/>
                </a:lnTo>
                <a:lnTo>
                  <a:pt x="439" y="1185"/>
                </a:lnTo>
                <a:lnTo>
                  <a:pt x="473" y="1198"/>
                </a:lnTo>
                <a:lnTo>
                  <a:pt x="473" y="1198"/>
                </a:lnTo>
                <a:lnTo>
                  <a:pt x="470" y="1184"/>
                </a:lnTo>
                <a:lnTo>
                  <a:pt x="466" y="1172"/>
                </a:lnTo>
                <a:lnTo>
                  <a:pt x="466" y="1172"/>
                </a:lnTo>
                <a:lnTo>
                  <a:pt x="424" y="1075"/>
                </a:lnTo>
                <a:lnTo>
                  <a:pt x="381" y="978"/>
                </a:lnTo>
                <a:lnTo>
                  <a:pt x="381" y="978"/>
                </a:lnTo>
                <a:lnTo>
                  <a:pt x="377" y="969"/>
                </a:lnTo>
                <a:lnTo>
                  <a:pt x="372" y="961"/>
                </a:lnTo>
                <a:lnTo>
                  <a:pt x="366" y="954"/>
                </a:lnTo>
                <a:lnTo>
                  <a:pt x="359" y="948"/>
                </a:lnTo>
                <a:lnTo>
                  <a:pt x="359" y="948"/>
                </a:lnTo>
                <a:lnTo>
                  <a:pt x="347" y="939"/>
                </a:lnTo>
                <a:lnTo>
                  <a:pt x="335" y="932"/>
                </a:lnTo>
                <a:lnTo>
                  <a:pt x="308" y="918"/>
                </a:lnTo>
                <a:lnTo>
                  <a:pt x="308" y="918"/>
                </a:lnTo>
                <a:lnTo>
                  <a:pt x="298" y="913"/>
                </a:lnTo>
                <a:lnTo>
                  <a:pt x="294" y="911"/>
                </a:lnTo>
                <a:lnTo>
                  <a:pt x="291" y="911"/>
                </a:lnTo>
                <a:lnTo>
                  <a:pt x="291" y="911"/>
                </a:lnTo>
                <a:lnTo>
                  <a:pt x="283" y="913"/>
                </a:lnTo>
                <a:lnTo>
                  <a:pt x="277" y="914"/>
                </a:lnTo>
                <a:lnTo>
                  <a:pt x="272" y="913"/>
                </a:lnTo>
                <a:lnTo>
                  <a:pt x="267" y="908"/>
                </a:lnTo>
                <a:lnTo>
                  <a:pt x="261" y="899"/>
                </a:lnTo>
                <a:lnTo>
                  <a:pt x="257" y="890"/>
                </a:lnTo>
                <a:lnTo>
                  <a:pt x="257" y="890"/>
                </a:lnTo>
                <a:lnTo>
                  <a:pt x="254" y="886"/>
                </a:lnTo>
                <a:lnTo>
                  <a:pt x="252" y="880"/>
                </a:lnTo>
                <a:lnTo>
                  <a:pt x="252" y="875"/>
                </a:lnTo>
                <a:lnTo>
                  <a:pt x="254" y="871"/>
                </a:lnTo>
                <a:lnTo>
                  <a:pt x="258" y="868"/>
                </a:lnTo>
                <a:lnTo>
                  <a:pt x="261" y="865"/>
                </a:lnTo>
                <a:lnTo>
                  <a:pt x="267" y="864"/>
                </a:lnTo>
                <a:lnTo>
                  <a:pt x="273" y="864"/>
                </a:lnTo>
                <a:lnTo>
                  <a:pt x="273" y="864"/>
                </a:lnTo>
                <a:lnTo>
                  <a:pt x="280" y="865"/>
                </a:lnTo>
                <a:lnTo>
                  <a:pt x="286" y="867"/>
                </a:lnTo>
                <a:lnTo>
                  <a:pt x="301" y="873"/>
                </a:lnTo>
                <a:lnTo>
                  <a:pt x="301" y="873"/>
                </a:lnTo>
                <a:lnTo>
                  <a:pt x="340" y="887"/>
                </a:lnTo>
                <a:lnTo>
                  <a:pt x="340" y="887"/>
                </a:lnTo>
                <a:lnTo>
                  <a:pt x="337" y="877"/>
                </a:lnTo>
                <a:lnTo>
                  <a:pt x="337" y="877"/>
                </a:lnTo>
                <a:lnTo>
                  <a:pt x="304" y="772"/>
                </a:lnTo>
                <a:lnTo>
                  <a:pt x="288" y="720"/>
                </a:lnTo>
                <a:lnTo>
                  <a:pt x="273" y="667"/>
                </a:lnTo>
                <a:lnTo>
                  <a:pt x="273" y="667"/>
                </a:lnTo>
                <a:lnTo>
                  <a:pt x="270" y="656"/>
                </a:lnTo>
                <a:lnTo>
                  <a:pt x="267" y="646"/>
                </a:lnTo>
                <a:lnTo>
                  <a:pt x="263" y="638"/>
                </a:lnTo>
                <a:lnTo>
                  <a:pt x="257" y="631"/>
                </a:lnTo>
                <a:lnTo>
                  <a:pt x="251" y="625"/>
                </a:lnTo>
                <a:lnTo>
                  <a:pt x="243" y="619"/>
                </a:lnTo>
                <a:lnTo>
                  <a:pt x="234" y="615"/>
                </a:lnTo>
                <a:lnTo>
                  <a:pt x="224" y="610"/>
                </a:lnTo>
                <a:lnTo>
                  <a:pt x="224" y="610"/>
                </a:lnTo>
                <a:lnTo>
                  <a:pt x="208" y="603"/>
                </a:lnTo>
                <a:lnTo>
                  <a:pt x="190" y="594"/>
                </a:lnTo>
                <a:lnTo>
                  <a:pt x="157" y="573"/>
                </a:lnTo>
                <a:lnTo>
                  <a:pt x="157" y="573"/>
                </a:lnTo>
                <a:lnTo>
                  <a:pt x="153" y="569"/>
                </a:lnTo>
                <a:lnTo>
                  <a:pt x="150" y="563"/>
                </a:lnTo>
                <a:lnTo>
                  <a:pt x="149" y="555"/>
                </a:lnTo>
                <a:lnTo>
                  <a:pt x="149" y="550"/>
                </a:lnTo>
                <a:lnTo>
                  <a:pt x="149" y="550"/>
                </a:lnTo>
                <a:lnTo>
                  <a:pt x="153" y="545"/>
                </a:lnTo>
                <a:lnTo>
                  <a:pt x="159" y="541"/>
                </a:lnTo>
                <a:lnTo>
                  <a:pt x="166" y="536"/>
                </a:lnTo>
                <a:lnTo>
                  <a:pt x="174" y="533"/>
                </a:lnTo>
                <a:lnTo>
                  <a:pt x="174" y="533"/>
                </a:lnTo>
                <a:lnTo>
                  <a:pt x="180" y="533"/>
                </a:lnTo>
                <a:lnTo>
                  <a:pt x="186" y="535"/>
                </a:lnTo>
                <a:lnTo>
                  <a:pt x="197" y="538"/>
                </a:lnTo>
                <a:lnTo>
                  <a:pt x="197" y="538"/>
                </a:lnTo>
                <a:lnTo>
                  <a:pt x="224" y="550"/>
                </a:lnTo>
                <a:lnTo>
                  <a:pt x="254" y="561"/>
                </a:lnTo>
                <a:lnTo>
                  <a:pt x="254" y="561"/>
                </a:lnTo>
                <a:lnTo>
                  <a:pt x="252" y="533"/>
                </a:lnTo>
                <a:lnTo>
                  <a:pt x="252" y="533"/>
                </a:lnTo>
                <a:lnTo>
                  <a:pt x="249" y="499"/>
                </a:lnTo>
                <a:lnTo>
                  <a:pt x="248" y="467"/>
                </a:lnTo>
                <a:lnTo>
                  <a:pt x="248" y="467"/>
                </a:lnTo>
                <a:lnTo>
                  <a:pt x="248" y="462"/>
                </a:lnTo>
                <a:lnTo>
                  <a:pt x="251" y="458"/>
                </a:lnTo>
                <a:lnTo>
                  <a:pt x="255" y="453"/>
                </a:lnTo>
                <a:lnTo>
                  <a:pt x="258" y="450"/>
                </a:lnTo>
                <a:lnTo>
                  <a:pt x="258" y="450"/>
                </a:lnTo>
                <a:lnTo>
                  <a:pt x="263" y="450"/>
                </a:lnTo>
                <a:lnTo>
                  <a:pt x="269" y="453"/>
                </a:lnTo>
                <a:lnTo>
                  <a:pt x="273" y="456"/>
                </a:lnTo>
                <a:lnTo>
                  <a:pt x="276" y="459"/>
                </a:lnTo>
                <a:lnTo>
                  <a:pt x="276" y="459"/>
                </a:lnTo>
                <a:lnTo>
                  <a:pt x="280" y="465"/>
                </a:lnTo>
                <a:lnTo>
                  <a:pt x="283" y="470"/>
                </a:lnTo>
                <a:lnTo>
                  <a:pt x="288" y="481"/>
                </a:lnTo>
                <a:lnTo>
                  <a:pt x="288" y="481"/>
                </a:lnTo>
                <a:lnTo>
                  <a:pt x="308" y="564"/>
                </a:lnTo>
                <a:lnTo>
                  <a:pt x="308" y="564"/>
                </a:lnTo>
                <a:lnTo>
                  <a:pt x="366" y="478"/>
                </a:lnTo>
                <a:lnTo>
                  <a:pt x="366" y="478"/>
                </a:lnTo>
                <a:lnTo>
                  <a:pt x="371" y="480"/>
                </a:lnTo>
                <a:lnTo>
                  <a:pt x="375" y="484"/>
                </a:lnTo>
                <a:lnTo>
                  <a:pt x="378" y="487"/>
                </a:lnTo>
                <a:lnTo>
                  <a:pt x="380" y="493"/>
                </a:lnTo>
                <a:lnTo>
                  <a:pt x="381" y="498"/>
                </a:lnTo>
                <a:lnTo>
                  <a:pt x="381" y="504"/>
                </a:lnTo>
                <a:lnTo>
                  <a:pt x="380" y="511"/>
                </a:lnTo>
                <a:lnTo>
                  <a:pt x="378" y="519"/>
                </a:lnTo>
                <a:lnTo>
                  <a:pt x="378" y="519"/>
                </a:lnTo>
                <a:lnTo>
                  <a:pt x="368" y="539"/>
                </a:lnTo>
                <a:lnTo>
                  <a:pt x="356" y="560"/>
                </a:lnTo>
                <a:lnTo>
                  <a:pt x="334" y="600"/>
                </a:lnTo>
                <a:lnTo>
                  <a:pt x="334" y="600"/>
                </a:lnTo>
                <a:lnTo>
                  <a:pt x="329" y="613"/>
                </a:lnTo>
                <a:lnTo>
                  <a:pt x="328" y="619"/>
                </a:lnTo>
                <a:lnTo>
                  <a:pt x="328" y="625"/>
                </a:lnTo>
                <a:lnTo>
                  <a:pt x="328" y="625"/>
                </a:lnTo>
                <a:lnTo>
                  <a:pt x="343" y="695"/>
                </a:lnTo>
                <a:lnTo>
                  <a:pt x="360" y="764"/>
                </a:lnTo>
                <a:lnTo>
                  <a:pt x="360" y="764"/>
                </a:lnTo>
                <a:lnTo>
                  <a:pt x="371" y="800"/>
                </a:lnTo>
                <a:lnTo>
                  <a:pt x="383" y="837"/>
                </a:lnTo>
                <a:lnTo>
                  <a:pt x="383" y="837"/>
                </a:lnTo>
                <a:lnTo>
                  <a:pt x="405" y="781"/>
                </a:lnTo>
                <a:lnTo>
                  <a:pt x="426" y="729"/>
                </a:lnTo>
                <a:lnTo>
                  <a:pt x="426" y="729"/>
                </a:lnTo>
                <a:lnTo>
                  <a:pt x="430" y="723"/>
                </a:lnTo>
                <a:lnTo>
                  <a:pt x="434" y="718"/>
                </a:lnTo>
                <a:lnTo>
                  <a:pt x="445" y="711"/>
                </a:lnTo>
                <a:lnTo>
                  <a:pt x="445" y="711"/>
                </a:lnTo>
                <a:lnTo>
                  <a:pt x="449" y="723"/>
                </a:lnTo>
                <a:lnTo>
                  <a:pt x="452" y="729"/>
                </a:lnTo>
                <a:lnTo>
                  <a:pt x="452" y="735"/>
                </a:lnTo>
                <a:lnTo>
                  <a:pt x="452" y="735"/>
                </a:lnTo>
                <a:lnTo>
                  <a:pt x="452" y="757"/>
                </a:lnTo>
                <a:lnTo>
                  <a:pt x="451" y="779"/>
                </a:lnTo>
                <a:lnTo>
                  <a:pt x="446" y="801"/>
                </a:lnTo>
                <a:lnTo>
                  <a:pt x="442" y="822"/>
                </a:lnTo>
                <a:lnTo>
                  <a:pt x="431" y="865"/>
                </a:lnTo>
                <a:lnTo>
                  <a:pt x="426" y="887"/>
                </a:lnTo>
                <a:lnTo>
                  <a:pt x="421" y="908"/>
                </a:lnTo>
                <a:lnTo>
                  <a:pt x="421" y="908"/>
                </a:lnTo>
                <a:lnTo>
                  <a:pt x="420" y="917"/>
                </a:lnTo>
                <a:lnTo>
                  <a:pt x="420" y="926"/>
                </a:lnTo>
                <a:lnTo>
                  <a:pt x="421" y="935"/>
                </a:lnTo>
                <a:lnTo>
                  <a:pt x="424" y="944"/>
                </a:lnTo>
                <a:lnTo>
                  <a:pt x="424" y="944"/>
                </a:lnTo>
                <a:lnTo>
                  <a:pt x="445" y="998"/>
                </a:lnTo>
                <a:lnTo>
                  <a:pt x="466" y="1055"/>
                </a:lnTo>
                <a:lnTo>
                  <a:pt x="466" y="1055"/>
                </a:lnTo>
                <a:lnTo>
                  <a:pt x="476" y="1077"/>
                </a:lnTo>
                <a:lnTo>
                  <a:pt x="486" y="1101"/>
                </a:lnTo>
                <a:lnTo>
                  <a:pt x="486" y="1101"/>
                </a:lnTo>
                <a:lnTo>
                  <a:pt x="498" y="1064"/>
                </a:lnTo>
                <a:lnTo>
                  <a:pt x="509" y="1029"/>
                </a:lnTo>
                <a:lnTo>
                  <a:pt x="509" y="1029"/>
                </a:lnTo>
                <a:lnTo>
                  <a:pt x="510" y="1025"/>
                </a:lnTo>
                <a:lnTo>
                  <a:pt x="513" y="1021"/>
                </a:lnTo>
                <a:lnTo>
                  <a:pt x="517" y="1016"/>
                </a:lnTo>
                <a:lnTo>
                  <a:pt x="520" y="1015"/>
                </a:lnTo>
                <a:lnTo>
                  <a:pt x="520" y="1015"/>
                </a:lnTo>
                <a:lnTo>
                  <a:pt x="525" y="1016"/>
                </a:lnTo>
                <a:lnTo>
                  <a:pt x="528" y="1019"/>
                </a:lnTo>
                <a:lnTo>
                  <a:pt x="532" y="1022"/>
                </a:lnTo>
                <a:lnTo>
                  <a:pt x="535" y="1027"/>
                </a:lnTo>
                <a:lnTo>
                  <a:pt x="535" y="1027"/>
                </a:lnTo>
                <a:lnTo>
                  <a:pt x="538" y="1037"/>
                </a:lnTo>
                <a:lnTo>
                  <a:pt x="540" y="1043"/>
                </a:lnTo>
                <a:lnTo>
                  <a:pt x="540" y="1049"/>
                </a:lnTo>
                <a:lnTo>
                  <a:pt x="540" y="1049"/>
                </a:lnTo>
                <a:lnTo>
                  <a:pt x="534" y="1093"/>
                </a:lnTo>
                <a:lnTo>
                  <a:pt x="528" y="1139"/>
                </a:lnTo>
                <a:lnTo>
                  <a:pt x="528" y="1139"/>
                </a:lnTo>
                <a:lnTo>
                  <a:pt x="523" y="1163"/>
                </a:lnTo>
                <a:lnTo>
                  <a:pt x="522" y="1175"/>
                </a:lnTo>
                <a:lnTo>
                  <a:pt x="523" y="1179"/>
                </a:lnTo>
                <a:lnTo>
                  <a:pt x="525" y="1184"/>
                </a:lnTo>
                <a:lnTo>
                  <a:pt x="525" y="1184"/>
                </a:lnTo>
                <a:lnTo>
                  <a:pt x="543" y="1227"/>
                </a:lnTo>
                <a:lnTo>
                  <a:pt x="562" y="1269"/>
                </a:lnTo>
                <a:lnTo>
                  <a:pt x="602" y="1354"/>
                </a:lnTo>
                <a:lnTo>
                  <a:pt x="602" y="1354"/>
                </a:lnTo>
                <a:lnTo>
                  <a:pt x="611" y="1352"/>
                </a:lnTo>
                <a:lnTo>
                  <a:pt x="611" y="1352"/>
                </a:lnTo>
                <a:lnTo>
                  <a:pt x="612" y="1338"/>
                </a:lnTo>
                <a:lnTo>
                  <a:pt x="615" y="1321"/>
                </a:lnTo>
                <a:lnTo>
                  <a:pt x="615" y="1321"/>
                </a:lnTo>
                <a:lnTo>
                  <a:pt x="623" y="1290"/>
                </a:lnTo>
                <a:lnTo>
                  <a:pt x="627" y="1276"/>
                </a:lnTo>
                <a:lnTo>
                  <a:pt x="633" y="1261"/>
                </a:lnTo>
                <a:lnTo>
                  <a:pt x="633" y="1261"/>
                </a:lnTo>
                <a:lnTo>
                  <a:pt x="636" y="1255"/>
                </a:lnTo>
                <a:lnTo>
                  <a:pt x="642" y="1252"/>
                </a:lnTo>
                <a:lnTo>
                  <a:pt x="654" y="1243"/>
                </a:lnTo>
                <a:lnTo>
                  <a:pt x="654" y="1243"/>
                </a:lnTo>
                <a:lnTo>
                  <a:pt x="663" y="1256"/>
                </a:lnTo>
                <a:lnTo>
                  <a:pt x="666" y="1264"/>
                </a:lnTo>
                <a:lnTo>
                  <a:pt x="667" y="1269"/>
                </a:lnTo>
                <a:lnTo>
                  <a:pt x="667" y="1269"/>
                </a:lnTo>
                <a:lnTo>
                  <a:pt x="666" y="1290"/>
                </a:lnTo>
                <a:lnTo>
                  <a:pt x="664" y="1311"/>
                </a:lnTo>
                <a:lnTo>
                  <a:pt x="661" y="1352"/>
                </a:lnTo>
                <a:lnTo>
                  <a:pt x="661" y="1352"/>
                </a:lnTo>
                <a:lnTo>
                  <a:pt x="657" y="1395"/>
                </a:lnTo>
                <a:lnTo>
                  <a:pt x="655" y="1418"/>
                </a:lnTo>
                <a:lnTo>
                  <a:pt x="655" y="1428"/>
                </a:lnTo>
                <a:lnTo>
                  <a:pt x="657" y="1438"/>
                </a:lnTo>
                <a:lnTo>
                  <a:pt x="657" y="1438"/>
                </a:lnTo>
                <a:lnTo>
                  <a:pt x="660" y="1447"/>
                </a:lnTo>
                <a:lnTo>
                  <a:pt x="663" y="1458"/>
                </a:lnTo>
                <a:lnTo>
                  <a:pt x="671" y="1475"/>
                </a:lnTo>
                <a:lnTo>
                  <a:pt x="683" y="1492"/>
                </a:lnTo>
                <a:lnTo>
                  <a:pt x="692" y="1509"/>
                </a:lnTo>
                <a:lnTo>
                  <a:pt x="692" y="1509"/>
                </a:lnTo>
                <a:lnTo>
                  <a:pt x="700" y="1509"/>
                </a:lnTo>
                <a:lnTo>
                  <a:pt x="700" y="1509"/>
                </a:lnTo>
                <a:lnTo>
                  <a:pt x="710" y="1462"/>
                </a:lnTo>
                <a:lnTo>
                  <a:pt x="719" y="1415"/>
                </a:lnTo>
                <a:lnTo>
                  <a:pt x="734" y="1318"/>
                </a:lnTo>
                <a:lnTo>
                  <a:pt x="741" y="1271"/>
                </a:lnTo>
                <a:lnTo>
                  <a:pt x="750" y="1224"/>
                </a:lnTo>
                <a:lnTo>
                  <a:pt x="762" y="1176"/>
                </a:lnTo>
                <a:lnTo>
                  <a:pt x="768" y="1153"/>
                </a:lnTo>
                <a:lnTo>
                  <a:pt x="777" y="1130"/>
                </a:lnTo>
                <a:lnTo>
                  <a:pt x="777" y="1130"/>
                </a:lnTo>
                <a:lnTo>
                  <a:pt x="780" y="1115"/>
                </a:lnTo>
                <a:lnTo>
                  <a:pt x="781" y="1101"/>
                </a:lnTo>
                <a:lnTo>
                  <a:pt x="783" y="10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914034"/>
            <a:endParaRPr lang="en-US" sz="1799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20BDFD-31FD-4919-A80F-45BEA217EB3F}"/>
              </a:ext>
            </a:extLst>
          </p:cNvPr>
          <p:cNvSpPr txBox="1"/>
          <p:nvPr/>
        </p:nvSpPr>
        <p:spPr>
          <a:xfrm>
            <a:off x="2290394" y="2293764"/>
            <a:ext cx="2707247" cy="16487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0000"/>
              </a:lnSpc>
            </a:pPr>
            <a:r>
              <a:rPr lang="en-US" sz="6999" b="1" dirty="0">
                <a:solidFill>
                  <a:srgbClr val="1A5D69"/>
                </a:solidFill>
                <a:cs typeface="+mn-ea"/>
                <a:sym typeface="+mn-lt"/>
              </a:rPr>
              <a:t>PART TWO</a:t>
            </a:r>
            <a:endParaRPr lang="id-ID" sz="6999" b="1" dirty="0">
              <a:solidFill>
                <a:srgbClr val="1A5D69"/>
              </a:solidFill>
              <a:cs typeface="+mn-ea"/>
              <a:sym typeface="+mn-lt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8B00AFBF-E786-446B-BA0F-D09C4C1084D7}"/>
              </a:ext>
            </a:extLst>
          </p:cNvPr>
          <p:cNvSpPr/>
          <p:nvPr/>
        </p:nvSpPr>
        <p:spPr>
          <a:xfrm>
            <a:off x="2132499" y="1619900"/>
            <a:ext cx="1804981" cy="336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solidFill>
                  <a:srgbClr val="1A5D69"/>
                </a:solidFill>
                <a:cs typeface="+mn-ea"/>
                <a:sym typeface="+mn-lt"/>
              </a:rPr>
              <a:t>SOME SHORT STORY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B73C2DE7-9248-45B5-893A-730CA3956EC1}"/>
              </a:ext>
            </a:extLst>
          </p:cNvPr>
          <p:cNvCxnSpPr/>
          <p:nvPr/>
        </p:nvCxnSpPr>
        <p:spPr>
          <a:xfrm>
            <a:off x="2424975" y="2126577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C11E9741-CAA3-4076-A2E3-7FB595CFBD3B}"/>
              </a:ext>
            </a:extLst>
          </p:cNvPr>
          <p:cNvCxnSpPr/>
          <p:nvPr/>
        </p:nvCxnSpPr>
        <p:spPr>
          <a:xfrm>
            <a:off x="2455477" y="3942549"/>
            <a:ext cx="2438083" cy="0"/>
          </a:xfrm>
          <a:prstGeom prst="line">
            <a:avLst/>
          </a:prstGeom>
          <a:ln w="50800">
            <a:solidFill>
              <a:srgbClr val="1A5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9">
            <a:extLst>
              <a:ext uri="{FF2B5EF4-FFF2-40B4-BE49-F238E27FC236}">
                <a16:creationId xmlns:a16="http://schemas.microsoft.com/office/drawing/2014/main" id="{FAE2941C-19AA-4797-9CD9-076BA7A6209C}"/>
              </a:ext>
            </a:extLst>
          </p:cNvPr>
          <p:cNvSpPr/>
          <p:nvPr/>
        </p:nvSpPr>
        <p:spPr>
          <a:xfrm>
            <a:off x="2372629" y="4173281"/>
            <a:ext cx="3524292" cy="11540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consectetuer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adipiscing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elit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, sed diam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nonummy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nibh</a:t>
            </a:r>
            <a:r>
              <a:rPr lang="en-US" sz="1400" dirty="0">
                <a:solidFill>
                  <a:srgbClr val="1A5D69"/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rgbClr val="1A5D69"/>
                </a:solidFill>
                <a:cs typeface="+mn-ea"/>
                <a:sym typeface="+mn-lt"/>
              </a:rPr>
              <a:t>euismod</a:t>
            </a:r>
            <a:endParaRPr lang="en-US" sz="1400" dirty="0">
              <a:solidFill>
                <a:srgbClr val="1A5D6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6042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包含 户外艺术系列&#10;&#10;描述已自动生成">
            <a:extLst>
              <a:ext uri="{FF2B5EF4-FFF2-40B4-BE49-F238E27FC236}">
                <a16:creationId xmlns:a16="http://schemas.microsoft.com/office/drawing/2014/main" id="{21ADF2AE-F23E-4CA0-9679-D6B544668D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9" r="33399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3047603" y="1381391"/>
            <a:ext cx="6109059" cy="4104741"/>
          </a:xfrm>
          <a:prstGeom prst="rect">
            <a:avLst/>
          </a:prstGeom>
          <a:solidFill>
            <a:srgbClr val="1A5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0752" y="2667352"/>
            <a:ext cx="2348720" cy="1526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spc="150" dirty="0">
                <a:solidFill>
                  <a:schemeClr val="bg1"/>
                </a:solidFill>
                <a:cs typeface="+mn-ea"/>
                <a:sym typeface="+mn-lt"/>
              </a:rPr>
              <a:t>“this is some </a:t>
            </a:r>
          </a:p>
          <a:p>
            <a:pPr>
              <a:lnSpc>
                <a:spcPct val="150000"/>
              </a:lnSpc>
            </a:pPr>
            <a:r>
              <a:rPr lang="en-US" sz="1600" b="1" spc="150" dirty="0">
                <a:solidFill>
                  <a:schemeClr val="bg1"/>
                </a:solidFill>
                <a:cs typeface="+mn-ea"/>
                <a:sym typeface="+mn-lt"/>
              </a:rPr>
              <a:t>great and cool</a:t>
            </a:r>
          </a:p>
          <a:p>
            <a:pPr>
              <a:lnSpc>
                <a:spcPct val="150000"/>
              </a:lnSpc>
            </a:pPr>
            <a:r>
              <a:rPr lang="en-US" sz="1600" b="1" spc="150" dirty="0">
                <a:solidFill>
                  <a:schemeClr val="bg1"/>
                </a:solidFill>
                <a:cs typeface="+mn-ea"/>
                <a:sym typeface="+mn-lt"/>
              </a:rPr>
              <a:t>quote from some</a:t>
            </a:r>
          </a:p>
          <a:p>
            <a:pPr>
              <a:lnSpc>
                <a:spcPct val="150000"/>
              </a:lnSpc>
            </a:pPr>
            <a:r>
              <a:rPr lang="en-US" sz="1600" b="1" spc="150" dirty="0">
                <a:solidFill>
                  <a:schemeClr val="bg1"/>
                </a:solidFill>
                <a:cs typeface="+mn-ea"/>
                <a:sym typeface="+mn-lt"/>
              </a:rPr>
              <a:t>strange peoples”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9975" y="2782814"/>
            <a:ext cx="3057247" cy="14064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into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the</a:t>
            </a:r>
            <a:endParaRPr lang="id-ID" sz="5999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70000"/>
              </a:lnSpc>
            </a:pPr>
            <a:r>
              <a:rPr lang="id-ID" sz="5999" dirty="0" err="1">
                <a:solidFill>
                  <a:schemeClr val="bg1"/>
                </a:solidFill>
                <a:cs typeface="+mn-ea"/>
                <a:sym typeface="+mn-lt"/>
              </a:rPr>
              <a:t>wild</a:t>
            </a:r>
            <a:r>
              <a:rPr lang="id-ID" sz="5999" dirty="0">
                <a:solidFill>
                  <a:schemeClr val="bg1"/>
                </a:solidFill>
                <a:cs typeface="+mn-ea"/>
                <a:sym typeface="+mn-lt"/>
              </a:rPr>
              <a:t> -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0718685" y="5753615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spc="300" dirty="0">
                <a:solidFill>
                  <a:schemeClr val="bg1"/>
                </a:solidFill>
                <a:cs typeface="+mn-ea"/>
                <a:sym typeface="+mn-lt"/>
              </a:rPr>
              <a:t>Rustic vibes.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29360" y="2725645"/>
            <a:ext cx="1561897" cy="1617636"/>
            <a:chOff x="17146587" y="8179428"/>
            <a:chExt cx="3124201" cy="4303998"/>
          </a:xfrm>
        </p:grpSpPr>
        <p:sp>
          <p:nvSpPr>
            <p:cNvPr id="10" name="Rectangle 9"/>
            <p:cNvSpPr/>
            <p:nvPr/>
          </p:nvSpPr>
          <p:spPr>
            <a:xfrm>
              <a:off x="17146587" y="8944448"/>
              <a:ext cx="3124201" cy="353897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amet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consectetuer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adipiscing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elit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,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sed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nonummy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nibh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euismod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tincidunt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laoreet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dolore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magna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aliquam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erat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volutpat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.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Ut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wisi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enim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 ad minim </a:t>
              </a:r>
              <a:r>
                <a:rPr lang="en-US" sz="850" dirty="0" err="1">
                  <a:solidFill>
                    <a:schemeClr val="tx2"/>
                  </a:solidFill>
                  <a:cs typeface="+mn-ea"/>
                  <a:sym typeface="+mn-lt"/>
                </a:rPr>
                <a:t>veniam</a:t>
              </a:r>
              <a:r>
                <a:rPr lang="en-US" sz="850" dirty="0">
                  <a:solidFill>
                    <a:schemeClr val="tx2"/>
                  </a:solidFill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146587" y="8179428"/>
              <a:ext cx="2972995" cy="7875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b="1" dirty="0">
                  <a:solidFill>
                    <a:schemeClr val="tx2"/>
                  </a:solidFill>
                  <a:cs typeface="+mn-ea"/>
                  <a:sym typeface="+mn-lt"/>
                </a:rPr>
                <a:t>The Journey Begins.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218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cm54gp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1530</Words>
  <Application>Microsoft Office PowerPoint</Application>
  <PresentationFormat>宽屏</PresentationFormat>
  <Paragraphs>181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www.jpppt.com</dc:creator>
  <cp:keywords>www.jpppt.com</cp:keywords>
  <dc:description>www.jpppt.com</dc:description>
  <cp:lastModifiedBy>之灵</cp:lastModifiedBy>
  <cp:revision>52</cp:revision>
  <dcterms:created xsi:type="dcterms:W3CDTF">2019-03-12T12:22:52Z</dcterms:created>
  <dcterms:modified xsi:type="dcterms:W3CDTF">2021-12-28T08:57:27Z</dcterms:modified>
</cp:coreProperties>
</file>